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  <p:sldMasterId id="2147483805" r:id="rId3"/>
    <p:sldMasterId id="2147483817" r:id="rId4"/>
  </p:sldMasterIdLst>
  <p:notesMasterIdLst>
    <p:notesMasterId r:id="rId5"/>
  </p:notesMasterIdLst>
  <p:sldIdLst>
    <p:sldId id="258" r:id="rId6"/>
    <p:sldId id="264" r:id="rId7"/>
    <p:sldId id="275" r:id="rId8"/>
    <p:sldId id="260" r:id="rId9"/>
    <p:sldId id="274" r:id="rId10"/>
    <p:sldId id="278" r:id="rId11"/>
    <p:sldId id="269" r:id="rId12"/>
    <p:sldId id="265" r:id="rId13"/>
    <p:sldId id="270" r:id="rId14"/>
    <p:sldId id="268" r:id="rId15"/>
    <p:sldId id="273" r:id="rId16"/>
    <p:sldId id="272" r:id="rId17"/>
    <p:sldId id="266" r:id="rId18"/>
    <p:sldId id="283" r:id="rId19"/>
    <p:sldId id="282" r:id="rId20"/>
    <p:sldId id="285" r:id="rId21"/>
    <p:sldId id="271" r:id="rId22"/>
    <p:sldId id="267" r:id="rId23"/>
    <p:sldId id="284" r:id="rId24"/>
    <p:sldId id="286" r:id="rId25"/>
    <p:sldId id="276" r:id="rId26"/>
    <p:sldId id="263" r:id="rId27"/>
    <p:sldId id="288" r:id="rId28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howGuides="1">
      <p:cViewPr varScale="1">
        <p:scale>
          <a:sx n="85" d="100"/>
          <a:sy n="85" d="100"/>
        </p:scale>
        <p:origin x="3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D8A51C1B-62A7-4C52-B8FC-6F4B5B4B088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1638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6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0538F8-D80B-45EE-93F6-7D706998F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570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327324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9A3B-DD01-439D-A2D4-0F53F91598E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A6AD-DE88-4568-89D2-057F1E0A68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7417613"/>
      </p:ext>
    </p:extLst>
  </p:cSld>
  <p:clrMapOvr>
    <a:masterClrMapping/>
  </p:clrMapOvr>
  <p:transition spd="slow">
    <p:circl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81BD-D688-4E62-9CF1-EF6E1B03DE66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E310-9D35-486C-B6D7-75AFE96152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1923271"/>
      </p:ext>
    </p:extLst>
  </p:cSld>
  <p:clrMapOvr>
    <a:masterClrMapping/>
  </p:clrMapOvr>
  <p:transition spd="slow">
    <p:circl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25BF-34EA-4D0D-82E3-F93D0791DB4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9008-3908-48A3-AF4C-B597E2C387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5331393"/>
      </p:ext>
    </p:extLst>
  </p:cSld>
  <p:clrMapOvr>
    <a:masterClrMapping/>
  </p:clrMapOvr>
  <p:transition spd="slow">
    <p:circl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eam Work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704203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pPr lvl="0"/>
            <a:endParaRPr lang="en-US" noProof="1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917164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pPr lvl="0"/>
            <a:endParaRPr lang="en-US" noProof="1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5156203" y="1675161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pPr lvl="0"/>
            <a:endParaRPr lang="en-US" noProof="1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7394127" y="1683019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pPr lvl="0"/>
            <a:endParaRPr lang="en-US" noProof="1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9630932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pPr lvl="0"/>
            <a:endParaRPr 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406D-927E-481F-B9F1-50DD1AAF757D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855E-501D-4B33-90E6-4A55B65BD1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5529965"/>
      </p:ext>
    </p:extLst>
  </p:cSld>
  <p:clrMapOvr>
    <a:masterClrMapping/>
  </p:clrMapOvr>
  <p:transition spd="slow">
    <p:circl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9F21-3BE8-4E0A-A2CF-C18BDEAD91D7}" type="datetime1">
              <a:rPr lang="zh-CN" altLang="en-US"/>
              <a:pPr>
                <a:defRPr/>
              </a:pPr>
              <a:t>2017/2/14</a:t>
            </a:fld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5B8BA-273B-444C-A891-81FA90F62F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84699409"/>
      </p:ext>
    </p:extLst>
  </p:cSld>
  <p:clrMapOvr>
    <a:masterClrMapping/>
  </p:clrMapOvr>
  <p:transition spd="slow">
    <p:circl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9633-BECA-4B2F-B869-E7BAE5E6B81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2BB4-CBAA-4909-B6E6-EFF1BB5D1C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0189923"/>
      </p:ext>
    </p:extLst>
  </p:cSld>
  <p:clrMapOvr>
    <a:masterClrMapping/>
  </p:clrMapOvr>
  <p:transition spd="slow">
    <p:circl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EA00-2D29-4EEE-819F-4C725A92D2A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91E4-CAE4-4BBD-AC94-22B7E49527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5786396"/>
      </p:ext>
    </p:extLst>
  </p:cSld>
  <p:clrMapOvr>
    <a:masterClrMapping/>
  </p:clrMapOvr>
  <p:transition spd="slow">
    <p:circl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B4A9-8242-4BE5-B4E3-DA802445FB8B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8D1B-726D-480A-B3A9-5955665F8C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5363936"/>
      </p:ext>
    </p:extLst>
  </p:cSld>
  <p:clrMapOvr>
    <a:masterClrMapping/>
  </p:clrMapOvr>
  <p:transition spd="slow">
    <p:circl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2EFA-0344-4EA2-9C67-B1CCA4E0C606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0BA6-E53D-4A6C-904D-F61353A24A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5830176"/>
      </p:ext>
    </p:extLst>
  </p:cSld>
  <p:clrMapOvr>
    <a:masterClrMapping/>
  </p:clrMapOvr>
  <p:transition spd="slow">
    <p:circl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ED6F-3F35-4461-ADDF-8F4EA536BD0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1E43-8DE2-43A2-8AA1-F8868B0BA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1139550"/>
      </p:ext>
    </p:extLst>
  </p:cSld>
  <p:clrMapOvr>
    <a:masterClrMapping/>
  </p:clrMapOvr>
  <p:transition spd="slow">
    <p:circl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4A95-E71C-40C4-9FAE-49252DED13D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F096-A77E-407B-8BBE-964FECCF0B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3505789"/>
      </p:ext>
    </p:extLst>
  </p:cSld>
  <p:clrMapOvr>
    <a:masterClrMapping/>
  </p:clrMapOvr>
  <p:transition spd="slow">
    <p:circl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42F0-572E-4F25-A4FD-758F2C95006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6CA4-AF3F-4102-A629-DF313DE6E4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8910299"/>
      </p:ext>
    </p:extLst>
  </p:cSld>
  <p:clrMapOvr>
    <a:masterClrMapping/>
  </p:clrMapOvr>
  <p:transition spd="slow">
    <p:circl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9A57-D5B0-4954-B5D1-4B96E696D2BC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3ADF-3C64-4D56-8F5E-C24C65B8C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2637162"/>
      </p:ext>
    </p:extLst>
  </p:cSld>
  <p:clrMapOvr>
    <a:masterClrMapping/>
  </p:clrMapOvr>
  <p:transition spd="slow">
    <p:circl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52E0-2EC6-4907-9855-A4CD49A359F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CCBA-C78D-4E2C-A4F2-2AB64B886B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3835467"/>
      </p:ext>
    </p:extLst>
  </p:cSld>
  <p:clrMapOvr>
    <a:masterClrMapping/>
  </p:clrMapOvr>
  <p:transition spd="slow">
    <p:circl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02B1-740F-432F-BE25-271C703FFE99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F062-EB93-418D-AA3C-5C3AC44C84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6476642"/>
      </p:ext>
    </p:extLst>
  </p:cSld>
  <p:clrMapOvr>
    <a:masterClrMapping/>
  </p:clrMapOvr>
  <p:transition spd="slow">
    <p:circl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B228-4E2B-4C80-B260-E5A599C87B80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8B2E-9F23-4F39-915E-2CF5479AEB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8392906"/>
      </p:ext>
    </p:extLst>
  </p:cSld>
  <p:clrMapOvr>
    <a:masterClrMapping/>
  </p:clrMapOvr>
  <p:transition spd="slow">
    <p:circle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9CF4-33BE-49D6-AAD0-5935348233F3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ACB9-96B2-4913-910D-BE44F19FD1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5422655"/>
      </p:ext>
    </p:extLst>
  </p:cSld>
  <p:clrMapOvr>
    <a:masterClrMapping/>
  </p:clrMapOvr>
  <p:transition spd="slow">
    <p:circle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637553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192566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427248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988278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19964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89C6-559D-467A-801F-9399C417E8D1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6190-51CA-4F70-B6BA-ED02BB9B38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4272585"/>
      </p:ext>
    </p:extLst>
  </p:cSld>
  <p:clrMapOvr>
    <a:masterClrMapping/>
  </p:clrMapOvr>
  <p:transition spd="slow">
    <p:circl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063084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975672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856098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345123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186979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3988248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307561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21917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297891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647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ABCE-E4F7-4760-AE58-C0A99C4F51FE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1B52-88E5-471E-836C-EE2592B65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1720988"/>
      </p:ext>
    </p:extLst>
  </p:cSld>
  <p:clrMapOvr>
    <a:masterClrMapping/>
  </p:clrMapOvr>
  <p:transition spd="slow">
    <p:circle/>
  </p:transition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4339100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1101369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6376115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1685824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425863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191048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78927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1726-DC18-4C27-9CEB-30188BA90DA4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E880-86F1-48C1-9433-F787D437D8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7915975"/>
      </p:ext>
    </p:extLst>
  </p:cSld>
  <p:clrMapOvr>
    <a:masterClrMapping/>
  </p:clrMapOvr>
  <p:transition spd="slow">
    <p:circl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34D2-F48D-44DB-AA12-CA58F6468468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C92A-61B1-430B-8665-FD9F7F271F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0373283"/>
      </p:ext>
    </p:extLst>
  </p:cSld>
  <p:clrMapOvr>
    <a:masterClrMapping/>
  </p:clrMapOvr>
  <p:transition spd="slow">
    <p:circl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A869-D61A-49FB-934A-3E61AAE0B672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4885-8C52-42D9-93B2-77E66FB638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5586307"/>
      </p:ext>
    </p:extLst>
  </p:cSld>
  <p:clrMapOvr>
    <a:masterClrMapping/>
  </p:clrMapOvr>
  <p:transition spd="slow">
    <p:circl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F8AE-B0B2-4C94-B287-048797D16850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2BC2-0D13-439C-B093-A279C3B69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4322367"/>
      </p:ext>
    </p:extLst>
  </p:cSld>
  <p:clrMapOvr>
    <a:masterClrMapping/>
  </p:clrMapOvr>
  <p:transition spd="slow">
    <p:circl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3BC0-3CA7-44A3-8CC5-0173260B065A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E22F-90EB-44AF-A9B7-3047DB5917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3931443"/>
      </p:ext>
    </p:extLst>
  </p:cSld>
  <p:clrMapOvr>
    <a:masterClrMapping/>
  </p:clrMapOvr>
  <p:transition spd="slow">
    <p:circl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10" Target="../slideLayouts/slideLayout34.xml" Type="http://schemas.openxmlformats.org/officeDocument/2006/relationships/slideLayout"/><Relationship Id="rId11" Target="../slideLayouts/slideLayout3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6.xml" Type="http://schemas.openxmlformats.org/officeDocument/2006/relationships/slideLayout"/><Relationship Id="rId3" Target="../slideLayouts/slideLayout27.xml" Type="http://schemas.openxmlformats.org/officeDocument/2006/relationships/slideLayout"/><Relationship Id="rId4" Target="../slideLayouts/slideLayout28.xml" Type="http://schemas.openxmlformats.org/officeDocument/2006/relationships/slideLayout"/><Relationship Id="rId5" Target="../slideLayouts/slideLayout29.xml" Type="http://schemas.openxmlformats.org/officeDocument/2006/relationships/slideLayout"/><Relationship Id="rId6" Target="../slideLayouts/slideLayout30.xml" Type="http://schemas.openxmlformats.org/officeDocument/2006/relationships/slideLayout"/><Relationship Id="rId7" Target="../slideLayouts/slideLayout31.xml" Type="http://schemas.openxmlformats.org/officeDocument/2006/relationships/slideLayout"/><Relationship Id="rId8" Target="../slideLayouts/slideLayout32.xml" Type="http://schemas.openxmlformats.org/officeDocument/2006/relationships/slideLayout"/><Relationship Id="rId9" Target="../slideLayouts/slideLayout33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6.xml" Type="http://schemas.openxmlformats.org/officeDocument/2006/relationships/slideLayout"/><Relationship Id="rId10" Target="../slideLayouts/slideLayout45.xml" Type="http://schemas.openxmlformats.org/officeDocument/2006/relationships/slideLayout"/><Relationship Id="rId11" Target="../slideLayouts/slideLayout46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7.xml" Type="http://schemas.openxmlformats.org/officeDocument/2006/relationships/slideLayout"/><Relationship Id="rId3" Target="../slideLayouts/slideLayout38.xml" Type="http://schemas.openxmlformats.org/officeDocument/2006/relationships/slideLayout"/><Relationship Id="rId4" Target="../slideLayouts/slideLayout39.xml" Type="http://schemas.openxmlformats.org/officeDocument/2006/relationships/slideLayout"/><Relationship Id="rId5" Target="../slideLayouts/slideLayout40.xml" Type="http://schemas.openxmlformats.org/officeDocument/2006/relationships/slideLayout"/><Relationship Id="rId6" Target="../slideLayouts/slideLayout41.xml" Type="http://schemas.openxmlformats.org/officeDocument/2006/relationships/slideLayout"/><Relationship Id="rId7" Target="../slideLayouts/slideLayout42.xml" Type="http://schemas.openxmlformats.org/officeDocument/2006/relationships/slideLayout"/><Relationship Id="rId8" Target="../slideLayouts/slideLayout43.xml" Type="http://schemas.openxmlformats.org/officeDocument/2006/relationships/slideLayout"/><Relationship Id="rId9" Target="../slideLayouts/slideLayout4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0B0FE6-A001-4D9E-A4E3-6C52309A8A0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AFE5A0-BDF3-481E-8E3E-4668AAF8F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04" r:id="rId13"/>
  </p:sldLayoutIdLst>
  <p:transition spd="slow">
    <p:circl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B3188A-2C34-435F-A1F7-B3C9B863ED07}" type="datetimeFigureOut">
              <a:rPr lang="zh-CN" altLang="en-US"/>
              <a:pPr>
                <a:defRPr/>
              </a:pPr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428B9C-735E-48FC-A8F8-95BE454B55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ircl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91035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9909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jpe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emf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9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6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17513"/>
            <a:ext cx="13144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761" t="4115"/>
          <a:stretch>
            <a:fillRect/>
          </a:stretch>
        </p:blipFill>
        <p:spPr bwMode="auto">
          <a:xfrm>
            <a:off x="4191000" y="6350"/>
            <a:ext cx="8001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14513" y="3713163"/>
            <a:ext cx="19319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本框 4"/>
          <p:cNvSpPr txBox="1">
            <a:spLocks noChangeArrowheads="1"/>
          </p:cNvSpPr>
          <p:nvPr/>
        </p:nvSpPr>
        <p:spPr bwMode="auto">
          <a:xfrm>
            <a:off x="3446225" y="1909763"/>
            <a:ext cx="103632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        纳兰性德悼亡词的艺术风格</a:t>
            </a:r>
          </a:p>
        </p:txBody>
      </p:sp>
      <p:grpSp>
        <p:nvGrpSpPr>
          <p:cNvPr id="17414" name="组合 5"/>
          <p:cNvGrpSpPr/>
          <p:nvPr/>
        </p:nvGrpSpPr>
        <p:grpSpPr>
          <a:xfrm>
            <a:off x="5184653" y="2925763"/>
            <a:ext cx="792480" cy="1246187"/>
            <a:chOff x="11012105" y="3037928"/>
            <a:chExt cx="620474" cy="1141825"/>
          </a:xfrm>
        </p:grpSpPr>
        <p:pic>
          <p:nvPicPr>
            <p:cNvPr id="17417" name="图片 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083047" y="3037928"/>
              <a:ext cx="473242" cy="106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文本框 7"/>
            <p:cNvSpPr txBox="1">
              <a:spLocks noChangeArrowheads="1"/>
            </p:cNvSpPr>
            <p:nvPr/>
          </p:nvSpPr>
          <p:spPr bwMode="auto">
            <a:xfrm>
              <a:off x="11012105" y="3118032"/>
              <a:ext cx="620474" cy="10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000">
                  <a:solidFill>
                    <a:schemeClr val="bg1"/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</a:rPr>
                <a:t>丙申</a:t>
              </a:r>
            </a:p>
          </p:txBody>
        </p:sp>
      </p:grpSp>
      <p:sp>
        <p:nvSpPr>
          <p:cNvPr id="17415" name="文本框 10"/>
          <p:cNvSpPr txBox="1">
            <a:spLocks noChangeArrowheads="1"/>
          </p:cNvSpPr>
          <p:nvPr/>
        </p:nvSpPr>
        <p:spPr bwMode="auto">
          <a:xfrm>
            <a:off x="3130074" y="2268538"/>
            <a:ext cx="4572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latin charset="-122" panose="02010600040101010101" pitchFamily="2" typeface="华文细黑"/>
                <a:ea charset="-122" panose="02010600040101010101" pitchFamily="2" typeface="华文细黑"/>
              </a:rPr>
              <a:t>汇报人：优页PPT</a:t>
            </a:r>
          </a:p>
        </p:txBody>
      </p:sp>
      <p:sp>
        <p:nvSpPr>
          <p:cNvPr id="17416" name="文本框 12"/>
          <p:cNvSpPr txBox="1">
            <a:spLocks noChangeArrowheads="1"/>
          </p:cNvSpPr>
          <p:nvPr/>
        </p:nvSpPr>
        <p:spPr bwMode="auto">
          <a:xfrm>
            <a:off x="3430747" y="1362075"/>
            <a:ext cx="118872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66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浅析</a:t>
            </a:r>
          </a:p>
        </p:txBody>
      </p:sp>
    </p:spTree>
  </p:cSld>
  <p:clrMapOvr>
    <a:masterClrMapping/>
  </p:clrMapOvr>
  <p:transition spd="slow">
    <p:circl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TextBox 40"/>
          <p:cNvSpPr txBox="1">
            <a:spLocks noChangeArrowheads="1"/>
          </p:cNvSpPr>
          <p:nvPr/>
        </p:nvSpPr>
        <p:spPr bwMode="auto">
          <a:xfrm>
            <a:off x="6018212" y="2593975"/>
            <a:ext cx="556895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solidFill>
                  <a:srgbClr val="000000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27651" name="TextBox 40"/>
          <p:cNvSpPr txBox="1">
            <a:spLocks noChangeArrowheads="1"/>
          </p:cNvSpPr>
          <p:nvPr/>
        </p:nvSpPr>
        <p:spPr bwMode="auto">
          <a:xfrm>
            <a:off x="6018212" y="3406775"/>
            <a:ext cx="556895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solidFill>
                  <a:srgbClr val="000000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A designer can use default text to simulate what text would look like. A designer can use default text to simulate what text would look like. </a:t>
            </a:r>
          </a:p>
        </p:txBody>
      </p:sp>
      <p:grpSp>
        <p:nvGrpSpPr>
          <p:cNvPr id="27652" name="组合 19"/>
          <p:cNvGrpSpPr/>
          <p:nvPr/>
        </p:nvGrpSpPr>
        <p:grpSpPr>
          <a:xfrm>
            <a:off x="5916613" y="1700213"/>
            <a:ext cx="3779837" cy="631825"/>
            <a:chOff x="4330701" y="2659063"/>
            <a:chExt cx="3779838" cy="631825"/>
          </a:xfrm>
        </p:grpSpPr>
        <p:sp>
          <p:nvSpPr>
            <p:cNvPr id="27656" name="Freeform 5"/>
            <p:cNvSpPr>
              <a:spLocks noChangeArrowheads="1"/>
            </p:cNvSpPr>
            <p:nvPr/>
          </p:nvSpPr>
          <p:spPr bwMode="auto">
            <a:xfrm>
              <a:off x="4330701" y="2659063"/>
              <a:ext cx="3779838" cy="631825"/>
            </a:xfrm>
            <a:custGeom>
              <a:gdLst>
                <a:gd fmla="*/ 2147483646 w 328" name="T0"/>
                <a:gd fmla="*/ 259897265 h 96" name="T1"/>
                <a:gd fmla="*/ 2147483646 w 328" name="T2"/>
                <a:gd fmla="*/ 259897265 h 96" name="T3"/>
                <a:gd fmla="*/ 2147483646 w 328" name="T4"/>
                <a:gd fmla="*/ 563114031 h 96" name="T5"/>
                <a:gd fmla="*/ 2147483646 w 328" name="T6"/>
                <a:gd fmla="*/ 476481610 h 96" name="T7"/>
                <a:gd fmla="*/ 2147483646 w 328" name="T8"/>
                <a:gd fmla="*/ 433162108 h 96" name="T9"/>
                <a:gd fmla="*/ 2147483646 w 328" name="T10"/>
                <a:gd fmla="*/ 1559383589 h 96" name="T11"/>
                <a:gd fmla="*/ 2147483646 w 328" name="T12"/>
                <a:gd fmla="*/ 2147483646 h 96" name="T13"/>
                <a:gd fmla="*/ 2147483646 w 328" name="T14"/>
                <a:gd fmla="*/ 2147483646 h 96" name="T15"/>
                <a:gd fmla="*/ 2147483646 w 328" name="T16"/>
                <a:gd fmla="*/ 2147483646 h 96" name="T17"/>
                <a:gd fmla="*/ 2147483646 w 328" name="T18"/>
                <a:gd fmla="*/ 2147483646 h 96" name="T19"/>
                <a:gd fmla="*/ 2147483646 w 328" name="T20"/>
                <a:gd fmla="*/ 2147483646 h 96" name="T21"/>
                <a:gd fmla="*/ 2147483646 w 328" name="T22"/>
                <a:gd fmla="*/ 2147483646 h 96" name="T23"/>
                <a:gd fmla="*/ 2147483646 w 328" name="T24"/>
                <a:gd fmla="*/ 2147483646 h 96" name="T25"/>
                <a:gd fmla="*/ 2147483646 w 328" name="T26"/>
                <a:gd fmla="*/ 2147483646 h 96" name="T27"/>
                <a:gd fmla="*/ 2147483646 w 328" name="T28"/>
                <a:gd fmla="*/ 2147483646 h 96" name="T29"/>
                <a:gd fmla="*/ 2147483646 w 328" name="T30"/>
                <a:gd fmla="*/ 2147483646 h 96" name="T31"/>
                <a:gd fmla="*/ 2147483646 w 328" name="T32"/>
                <a:gd fmla="*/ 2147483646 h 96" name="T33"/>
                <a:gd fmla="*/ 2147483646 w 328" name="T34"/>
                <a:gd fmla="*/ 2147483646 h 96" name="T35"/>
                <a:gd fmla="*/ 2147483646 w 328" name="T36"/>
                <a:gd fmla="*/ 2147483646 h 96" name="T37"/>
                <a:gd fmla="*/ 2147483646 w 328" name="T38"/>
                <a:gd fmla="*/ 2147483646 h 96" name="T39"/>
                <a:gd fmla="*/ 2147483646 w 328" name="T40"/>
                <a:gd fmla="*/ 2147483646 h 96" name="T41"/>
                <a:gd fmla="*/ 2147483646 w 328" name="T42"/>
                <a:gd fmla="*/ 2147483646 h 96" name="T43"/>
                <a:gd fmla="*/ 2147483646 w 328" name="T44"/>
                <a:gd fmla="*/ 2147483646 h 96" name="T45"/>
                <a:gd fmla="*/ 2147483646 w 328" name="T46"/>
                <a:gd fmla="*/ 2147483646 h 96" name="T47"/>
                <a:gd fmla="*/ 2147483646 w 328" name="T48"/>
                <a:gd fmla="*/ 2147483646 h 96" name="T49"/>
                <a:gd fmla="*/ 2147483646 w 328" name="T50"/>
                <a:gd fmla="*/ 2147483646 h 96" name="T51"/>
                <a:gd fmla="*/ 2147483646 w 328" name="T52"/>
                <a:gd fmla="*/ 2147483646 h 96" name="T53"/>
                <a:gd fmla="*/ 2147483646 w 328" name="T54"/>
                <a:gd fmla="*/ 2147483646 h 96" name="T55"/>
                <a:gd fmla="*/ 2147483646 w 328" name="T56"/>
                <a:gd fmla="*/ 2147483646 h 96" name="T57"/>
                <a:gd fmla="*/ 2147483646 w 328" name="T58"/>
                <a:gd fmla="*/ 2147483646 h 96" name="T59"/>
                <a:gd fmla="*/ 2147483646 w 328" name="T60"/>
                <a:gd fmla="*/ 2147483646 h 96" name="T61"/>
                <a:gd fmla="*/ 2147483646 w 328" name="T62"/>
                <a:gd fmla="*/ 2147483646 h 96" name="T63"/>
                <a:gd fmla="*/ 2147483646 w 328" name="T64"/>
                <a:gd fmla="*/ 2147483646 h 96" name="T65"/>
                <a:gd fmla="*/ 2147483646 w 328" name="T66"/>
                <a:gd fmla="*/ 2147483646 h 96" name="T67"/>
                <a:gd fmla="*/ 1991997674 w 328" name="T68"/>
                <a:gd fmla="*/ 2147483646 h 96" name="T69"/>
                <a:gd fmla="*/ 1062399528 w 328" name="T70"/>
                <a:gd fmla="*/ 1559383589 h 96" name="T71"/>
                <a:gd fmla="*/ 1726406435 w 328" name="T72"/>
                <a:gd fmla="*/ 476481610 h 96" name="T73"/>
                <a:gd fmla="*/ 2147483646 w 328" name="T74"/>
                <a:gd fmla="*/ 476481610 h 96" name="T75"/>
                <a:gd fmla="*/ 2147483646 w 328" name="T76"/>
                <a:gd fmla="*/ 606426951 h 96" name="T77"/>
                <a:gd fmla="*/ 2147483646 w 328" name="T78"/>
                <a:gd fmla="*/ 649746453 h 96" name="T79"/>
                <a:gd fmla="*/ 2147483646 w 328" name="T80"/>
                <a:gd fmla="*/ 606426951 h 96" name="T81"/>
                <a:gd fmla="*/ 2147483646 w 328" name="T82"/>
                <a:gd fmla="*/ 779691795 h 96" name="T83"/>
                <a:gd fmla="*/ 2147483646 w 328" name="T84"/>
                <a:gd fmla="*/ 649746453 h 96" name="T85"/>
                <a:gd fmla="*/ 2147483646 w 328" name="T86"/>
                <a:gd fmla="*/ 736378874 h 96" name="T87"/>
                <a:gd fmla="*/ 2147483646 w 328" name="T88"/>
                <a:gd fmla="*/ 736378874 h 96" name="T89"/>
                <a:gd fmla="*/ 2147483646 w 328" name="T90"/>
                <a:gd fmla="*/ 476481610 h 96" name="T91"/>
                <a:gd fmla="*/ 2147483646 w 328" name="T92"/>
                <a:gd fmla="*/ 389849188 h 96" name="T93"/>
                <a:gd fmla="*/ 2147483646 w 328" name="T94"/>
                <a:gd fmla="*/ 216584345 h 96" name="T95"/>
                <a:gd fmla="*/ 2147483646 w 328" name="T96"/>
                <a:gd fmla="*/ 389849188 h 96" name="T97"/>
                <a:gd fmla="*/ 2147483646 w 328" name="T98"/>
                <a:gd fmla="*/ 173264843 h 96" name="T99"/>
                <a:gd fmla="*/ 2147483646 w 328" name="T100"/>
                <a:gd fmla="*/ 259897265 h 9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96" w="328">
                  <a:moveTo>
                    <a:pt x="256" y="6"/>
                  </a:moveTo>
                  <a:cubicBezTo>
                    <a:pt x="261" y="6"/>
                    <a:pt x="261" y="6"/>
                    <a:pt x="261" y="6"/>
                  </a:cubicBezTo>
                  <a:cubicBezTo>
                    <a:pt x="261" y="9"/>
                    <a:pt x="260" y="11"/>
                    <a:pt x="263" y="13"/>
                  </a:cubicBezTo>
                  <a:cubicBezTo>
                    <a:pt x="267" y="13"/>
                    <a:pt x="270" y="13"/>
                    <a:pt x="272" y="11"/>
                  </a:cubicBezTo>
                  <a:cubicBezTo>
                    <a:pt x="278" y="10"/>
                    <a:pt x="292" y="0"/>
                    <a:pt x="295" y="10"/>
                  </a:cubicBezTo>
                  <a:cubicBezTo>
                    <a:pt x="318" y="8"/>
                    <a:pt x="311" y="27"/>
                    <a:pt x="320" y="36"/>
                  </a:cubicBezTo>
                  <a:cubicBezTo>
                    <a:pt x="319" y="50"/>
                    <a:pt x="328" y="63"/>
                    <a:pt x="323" y="79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19" y="79"/>
                    <a:pt x="318" y="77"/>
                    <a:pt x="316" y="78"/>
                  </a:cubicBezTo>
                  <a:cubicBezTo>
                    <a:pt x="314" y="79"/>
                    <a:pt x="313" y="80"/>
                    <a:pt x="313" y="82"/>
                  </a:cubicBezTo>
                  <a:cubicBezTo>
                    <a:pt x="309" y="83"/>
                    <a:pt x="310" y="80"/>
                    <a:pt x="308" y="79"/>
                  </a:cubicBezTo>
                  <a:cubicBezTo>
                    <a:pt x="308" y="78"/>
                    <a:pt x="309" y="76"/>
                    <a:pt x="307" y="76"/>
                  </a:cubicBezTo>
                  <a:cubicBezTo>
                    <a:pt x="304" y="75"/>
                    <a:pt x="303" y="77"/>
                    <a:pt x="304" y="79"/>
                  </a:cubicBezTo>
                  <a:cubicBezTo>
                    <a:pt x="304" y="82"/>
                    <a:pt x="304" y="82"/>
                    <a:pt x="304" y="82"/>
                  </a:cubicBezTo>
                  <a:cubicBezTo>
                    <a:pt x="301" y="80"/>
                    <a:pt x="299" y="82"/>
                    <a:pt x="297" y="83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3" y="84"/>
                    <a:pt x="294" y="84"/>
                    <a:pt x="295" y="83"/>
                  </a:cubicBezTo>
                  <a:cubicBezTo>
                    <a:pt x="291" y="82"/>
                    <a:pt x="288" y="76"/>
                    <a:pt x="282" y="80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74" y="79"/>
                    <a:pt x="267" y="86"/>
                    <a:pt x="258" y="82"/>
                  </a:cubicBezTo>
                  <a:cubicBezTo>
                    <a:pt x="258" y="81"/>
                    <a:pt x="257" y="80"/>
                    <a:pt x="256" y="80"/>
                  </a:cubicBezTo>
                  <a:cubicBezTo>
                    <a:pt x="254" y="82"/>
                    <a:pt x="252" y="82"/>
                    <a:pt x="249" y="82"/>
                  </a:cubicBezTo>
                  <a:cubicBezTo>
                    <a:pt x="249" y="81"/>
                    <a:pt x="249" y="81"/>
                    <a:pt x="249" y="81"/>
                  </a:cubicBezTo>
                  <a:cubicBezTo>
                    <a:pt x="239" y="80"/>
                    <a:pt x="221" y="76"/>
                    <a:pt x="211" y="82"/>
                  </a:cubicBezTo>
                  <a:cubicBezTo>
                    <a:pt x="207" y="81"/>
                    <a:pt x="204" y="83"/>
                    <a:pt x="201" y="84"/>
                  </a:cubicBezTo>
                  <a:cubicBezTo>
                    <a:pt x="190" y="80"/>
                    <a:pt x="173" y="82"/>
                    <a:pt x="165" y="87"/>
                  </a:cubicBezTo>
                  <a:cubicBezTo>
                    <a:pt x="152" y="88"/>
                    <a:pt x="133" y="83"/>
                    <a:pt x="128" y="83"/>
                  </a:cubicBezTo>
                  <a:cubicBezTo>
                    <a:pt x="118" y="85"/>
                    <a:pt x="105" y="88"/>
                    <a:pt x="93" y="88"/>
                  </a:cubicBezTo>
                  <a:cubicBezTo>
                    <a:pt x="93" y="87"/>
                    <a:pt x="91" y="86"/>
                    <a:pt x="90" y="85"/>
                  </a:cubicBezTo>
                  <a:cubicBezTo>
                    <a:pt x="87" y="84"/>
                    <a:pt x="86" y="86"/>
                    <a:pt x="84" y="87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69" y="85"/>
                    <a:pt x="49" y="96"/>
                    <a:pt x="39" y="79"/>
                  </a:cubicBezTo>
                  <a:cubicBezTo>
                    <a:pt x="35" y="73"/>
                    <a:pt x="16" y="76"/>
                    <a:pt x="21" y="66"/>
                  </a:cubicBezTo>
                  <a:cubicBezTo>
                    <a:pt x="18" y="66"/>
                    <a:pt x="17" y="64"/>
                    <a:pt x="15" y="63"/>
                  </a:cubicBezTo>
                  <a:cubicBezTo>
                    <a:pt x="12" y="54"/>
                    <a:pt x="21" y="41"/>
                    <a:pt x="8" y="36"/>
                  </a:cubicBezTo>
                  <a:cubicBezTo>
                    <a:pt x="7" y="27"/>
                    <a:pt x="0" y="15"/>
                    <a:pt x="13" y="11"/>
                  </a:cubicBezTo>
                  <a:cubicBezTo>
                    <a:pt x="18" y="3"/>
                    <a:pt x="26" y="11"/>
                    <a:pt x="32" y="11"/>
                  </a:cubicBezTo>
                  <a:cubicBezTo>
                    <a:pt x="37" y="11"/>
                    <a:pt x="37" y="18"/>
                    <a:pt x="44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52" y="15"/>
                    <a:pt x="65" y="18"/>
                    <a:pt x="74" y="14"/>
                  </a:cubicBezTo>
                  <a:cubicBezTo>
                    <a:pt x="75" y="15"/>
                    <a:pt x="75" y="17"/>
                    <a:pt x="78" y="18"/>
                  </a:cubicBezTo>
                  <a:cubicBezTo>
                    <a:pt x="78" y="14"/>
                    <a:pt x="84" y="17"/>
                    <a:pt x="86" y="15"/>
                  </a:cubicBezTo>
                  <a:cubicBezTo>
                    <a:pt x="87" y="22"/>
                    <a:pt x="99" y="15"/>
                    <a:pt x="104" y="17"/>
                  </a:cubicBezTo>
                  <a:cubicBezTo>
                    <a:pt x="112" y="20"/>
                    <a:pt x="130" y="20"/>
                    <a:pt x="141" y="17"/>
                  </a:cubicBezTo>
                  <a:cubicBezTo>
                    <a:pt x="156" y="24"/>
                    <a:pt x="172" y="14"/>
                    <a:pt x="187" y="11"/>
                  </a:cubicBezTo>
                  <a:cubicBezTo>
                    <a:pt x="192" y="15"/>
                    <a:pt x="197" y="10"/>
                    <a:pt x="201" y="9"/>
                  </a:cubicBezTo>
                  <a:cubicBezTo>
                    <a:pt x="208" y="8"/>
                    <a:pt x="215" y="6"/>
                    <a:pt x="222" y="5"/>
                  </a:cubicBezTo>
                  <a:cubicBezTo>
                    <a:pt x="228" y="13"/>
                    <a:pt x="237" y="9"/>
                    <a:pt x="246" y="9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1" y="6"/>
                    <a:pt x="254" y="7"/>
                    <a:pt x="25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657" name="文本框 21"/>
            <p:cNvSpPr txBox="1">
              <a:spLocks noChangeArrowheads="1"/>
            </p:cNvSpPr>
            <p:nvPr/>
          </p:nvSpPr>
          <p:spPr bwMode="auto">
            <a:xfrm>
              <a:off x="4690633" y="2774920"/>
              <a:ext cx="3150032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itchFamily="49" typeface="苏新诗古印宋简"/>
                  <a:ea charset="-122" pitchFamily="49" typeface="苏新诗古印宋简"/>
                </a:rPr>
                <a:t>在此添加您的标题</a:t>
              </a:r>
            </a:p>
          </p:txBody>
        </p:sp>
      </p:grpSp>
      <p:pic>
        <p:nvPicPr>
          <p:cNvPr id="27653" name="图片 2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363341">
            <a:off x="9644857" y="626269"/>
            <a:ext cx="1395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2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813" y="1395413"/>
            <a:ext cx="447516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4288" y="2955925"/>
            <a:ext cx="8016876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 rot="2219356">
            <a:off x="4605813" y="733154"/>
            <a:ext cx="7984553" cy="6412489"/>
          </a:xfrm>
          <a:custGeom>
            <a:gdLst>
              <a:gd fmla="*/ 88 w 382" name="T0"/>
              <a:gd fmla="*/ 301 h 304" name="T1"/>
              <a:gd fmla="*/ 64 w 382" name="T2"/>
              <a:gd fmla="*/ 296 h 304" name="T3"/>
              <a:gd fmla="*/ 51 w 382" name="T4"/>
              <a:gd fmla="*/ 295 h 304" name="T5"/>
              <a:gd fmla="*/ 47 w 382" name="T6"/>
              <a:gd fmla="*/ 290 h 304" name="T7"/>
              <a:gd fmla="*/ 22 w 382" name="T8"/>
              <a:gd fmla="*/ 275 h 304" name="T9"/>
              <a:gd fmla="*/ 2 w 382" name="T10"/>
              <a:gd fmla="*/ 261 h 304" name="T11"/>
              <a:gd fmla="*/ 19 w 382" name="T12"/>
              <a:gd fmla="*/ 213 h 304" name="T13"/>
              <a:gd fmla="*/ 5 w 382" name="T14"/>
              <a:gd fmla="*/ 210 h 304" name="T15"/>
              <a:gd fmla="*/ 27 w 382" name="T16"/>
              <a:gd fmla="*/ 176 h 304" name="T17"/>
              <a:gd fmla="*/ 72 w 382" name="T18"/>
              <a:gd fmla="*/ 142 h 304" name="T19"/>
              <a:gd fmla="*/ 90 w 382" name="T20"/>
              <a:gd fmla="*/ 126 h 304" name="T21"/>
              <a:gd fmla="*/ 126 w 382" name="T22"/>
              <a:gd fmla="*/ 103 h 304" name="T23"/>
              <a:gd fmla="*/ 147 w 382" name="T24"/>
              <a:gd fmla="*/ 100 h 304" name="T25"/>
              <a:gd fmla="*/ 163 w 382" name="T26"/>
              <a:gd fmla="*/ 93 h 304" name="T27"/>
              <a:gd fmla="*/ 199 w 382" name="T28"/>
              <a:gd fmla="*/ 84 h 304" name="T29"/>
              <a:gd fmla="*/ 237 w 382" name="T30"/>
              <a:gd fmla="*/ 67 h 304" name="T31"/>
              <a:gd fmla="*/ 258 w 382" name="T32"/>
              <a:gd fmla="*/ 64 h 304" name="T33"/>
              <a:gd fmla="*/ 278 w 382" name="T34"/>
              <a:gd fmla="*/ 52 h 304" name="T35"/>
              <a:gd fmla="*/ 306 w 382" name="T36"/>
              <a:gd fmla="*/ 27 h 304" name="T37"/>
              <a:gd fmla="*/ 338 w 382" name="T38"/>
              <a:gd fmla="*/ 2 h 304" name="T39"/>
              <a:gd fmla="*/ 333 w 382" name="T40"/>
              <a:gd fmla="*/ 8 h 304" name="T41"/>
              <a:gd fmla="*/ 304 w 382" name="T42"/>
              <a:gd fmla="*/ 32 h 304" name="T43"/>
              <a:gd fmla="*/ 308 w 382" name="T44"/>
              <a:gd fmla="*/ 40 h 304" name="T45"/>
              <a:gd fmla="*/ 284 w 382" name="T46"/>
              <a:gd fmla="*/ 54 h 304" name="T47"/>
              <a:gd fmla="*/ 251 w 382" name="T48"/>
              <a:gd fmla="*/ 88 h 304" name="T49"/>
              <a:gd fmla="*/ 254 w 382" name="T50"/>
              <a:gd fmla="*/ 91 h 304" name="T51"/>
              <a:gd fmla="*/ 245 w 382" name="T52"/>
              <a:gd fmla="*/ 105 h 304" name="T53"/>
              <a:gd fmla="*/ 271 w 382" name="T54"/>
              <a:gd fmla="*/ 109 h 304" name="T55"/>
              <a:gd fmla="*/ 284 w 382" name="T56"/>
              <a:gd fmla="*/ 100 h 304" name="T57"/>
              <a:gd fmla="*/ 276 w 382" name="T58"/>
              <a:gd fmla="*/ 110 h 304" name="T59"/>
              <a:gd fmla="*/ 245 w 382" name="T60"/>
              <a:gd fmla="*/ 124 h 304" name="T61"/>
              <a:gd fmla="*/ 252 w 382" name="T62"/>
              <a:gd fmla="*/ 133 h 304" name="T63"/>
              <a:gd fmla="*/ 310 w 382" name="T64"/>
              <a:gd fmla="*/ 119 h 304" name="T65"/>
              <a:gd fmla="*/ 366 w 382" name="T66"/>
              <a:gd fmla="*/ 109 h 304" name="T67"/>
              <a:gd fmla="*/ 317 w 382" name="T68"/>
              <a:gd fmla="*/ 119 h 304" name="T69"/>
              <a:gd fmla="*/ 282 w 382" name="T70"/>
              <a:gd fmla="*/ 134 h 304" name="T71"/>
              <a:gd fmla="*/ 316 w 382" name="T72"/>
              <a:gd fmla="*/ 136 h 304" name="T73"/>
              <a:gd fmla="*/ 326 w 382" name="T74"/>
              <a:gd fmla="*/ 136 h 304" name="T75"/>
              <a:gd fmla="*/ 294 w 382" name="T76"/>
              <a:gd fmla="*/ 145 h 304" name="T77"/>
              <a:gd fmla="*/ 256 w 382" name="T78"/>
              <a:gd fmla="*/ 160 h 304" name="T79"/>
              <a:gd fmla="*/ 240 w 382" name="T80"/>
              <a:gd fmla="*/ 188 h 304" name="T81"/>
              <a:gd fmla="*/ 217 w 382" name="T82"/>
              <a:gd fmla="*/ 195 h 304" name="T83"/>
              <a:gd fmla="*/ 201 w 382" name="T84"/>
              <a:gd fmla="*/ 209 h 304" name="T85"/>
              <a:gd fmla="*/ 210 w 382" name="T86"/>
              <a:gd fmla="*/ 233 h 304" name="T87"/>
              <a:gd fmla="*/ 252 w 382" name="T88"/>
              <a:gd fmla="*/ 232 h 304" name="T89"/>
              <a:gd fmla="*/ 227 w 382" name="T90"/>
              <a:gd fmla="*/ 237 h 304" name="T91"/>
              <a:gd fmla="*/ 182 w 382" name="T92"/>
              <a:gd fmla="*/ 240 h 304" name="T93"/>
              <a:gd fmla="*/ 215 w 382" name="T94"/>
              <a:gd fmla="*/ 243 h 304" name="T95"/>
              <a:gd fmla="*/ 193 w 382" name="T96"/>
              <a:gd fmla="*/ 248 h 304" name="T97"/>
              <a:gd fmla="*/ 159 w 382" name="T98"/>
              <a:gd fmla="*/ 252 h 304" name="T99"/>
              <a:gd fmla="*/ 139 w 382" name="T100"/>
              <a:gd fmla="*/ 269 h 304" name="T101"/>
              <a:gd fmla="*/ 116 w 382" name="T102"/>
              <a:gd fmla="*/ 289 h 304" name="T103"/>
              <a:gd fmla="*/ 115 w 382" name="T104"/>
              <a:gd fmla="*/ 291 h 304" name="T105"/>
              <a:gd fmla="*/ 260 w 382" name="T106"/>
              <a:gd fmla="*/ 71 h 304" name="T107"/>
              <a:gd fmla="*/ 250 w 382" name="T108"/>
              <a:gd fmla="*/ 79 h 304" name="T109"/>
              <a:gd fmla="*/ 260 w 382" name="T110"/>
              <a:gd fmla="*/ 71 h 304" name="T111"/>
              <a:gd fmla="*/ 175 w 382" name="T112"/>
              <a:gd fmla="*/ 243 h 304" name="T113"/>
              <a:gd fmla="*/ 196 w 382" name="T114"/>
              <a:gd fmla="*/ 244 h 304" name="T115"/>
              <a:gd fmla="*/ 273 w 382" name="T116"/>
              <a:gd fmla="*/ 144 h 304" name="T117"/>
              <a:gd fmla="*/ 273 w 382" name="T118"/>
              <a:gd fmla="*/ 144 h 304" name="T119"/>
              <a:gd fmla="*/ 269 w 382" name="T120"/>
              <a:gd fmla="*/ 134 h 30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04" w="382">
                <a:moveTo>
                  <a:pt x="91" y="303"/>
                </a:moveTo>
                <a:cubicBezTo>
                  <a:pt x="90" y="304"/>
                  <a:pt x="92" y="301"/>
                  <a:pt x="91" y="300"/>
                </a:cubicBezTo>
                <a:cubicBezTo>
                  <a:pt x="90" y="300"/>
                  <a:pt x="89" y="300"/>
                  <a:pt x="88" y="301"/>
                </a:cubicBezTo>
                <a:cubicBezTo>
                  <a:pt x="87" y="301"/>
                  <a:pt x="89" y="300"/>
                  <a:pt x="88" y="299"/>
                </a:cubicBezTo>
                <a:cubicBezTo>
                  <a:pt x="86" y="298"/>
                  <a:pt x="86" y="300"/>
                  <a:pt x="84" y="301"/>
                </a:cubicBezTo>
                <a:cubicBezTo>
                  <a:pt x="76" y="301"/>
                  <a:pt x="73" y="297"/>
                  <a:pt x="64" y="296"/>
                </a:cubicBezTo>
                <a:cubicBezTo>
                  <a:pt x="62" y="298"/>
                  <a:pt x="60" y="300"/>
                  <a:pt x="58" y="303"/>
                </a:cubicBezTo>
                <a:cubicBezTo>
                  <a:pt x="55" y="301"/>
                  <a:pt x="51" y="301"/>
                  <a:pt x="47" y="300"/>
                </a:cubicBezTo>
                <a:cubicBezTo>
                  <a:pt x="48" y="297"/>
                  <a:pt x="51" y="297"/>
                  <a:pt x="51" y="295"/>
                </a:cubicBezTo>
                <a:cubicBezTo>
                  <a:pt x="47" y="292"/>
                  <a:pt x="43" y="296"/>
                  <a:pt x="39" y="296"/>
                </a:cubicBezTo>
                <a:cubicBezTo>
                  <a:pt x="38" y="293"/>
                  <a:pt x="41" y="294"/>
                  <a:pt x="44" y="294"/>
                </a:cubicBezTo>
                <a:cubicBezTo>
                  <a:pt x="46" y="293"/>
                  <a:pt x="46" y="291"/>
                  <a:pt x="47" y="290"/>
                </a:cubicBezTo>
                <a:cubicBezTo>
                  <a:pt x="44" y="288"/>
                  <a:pt x="38" y="290"/>
                  <a:pt x="36" y="285"/>
                </a:cubicBezTo>
                <a:cubicBezTo>
                  <a:pt x="34" y="285"/>
                  <a:pt x="34" y="285"/>
                  <a:pt x="33" y="284"/>
                </a:cubicBezTo>
                <a:cubicBezTo>
                  <a:pt x="31" y="279"/>
                  <a:pt x="25" y="278"/>
                  <a:pt x="22" y="275"/>
                </a:cubicBezTo>
                <a:cubicBezTo>
                  <a:pt x="24" y="273"/>
                  <a:pt x="28" y="272"/>
                  <a:pt x="30" y="269"/>
                </a:cubicBezTo>
                <a:cubicBezTo>
                  <a:pt x="25" y="267"/>
                  <a:pt x="17" y="268"/>
                  <a:pt x="15" y="263"/>
                </a:cubicBezTo>
                <a:cubicBezTo>
                  <a:pt x="10" y="265"/>
                  <a:pt x="6" y="262"/>
                  <a:pt x="2" y="261"/>
                </a:cubicBezTo>
                <a:cubicBezTo>
                  <a:pt x="1" y="260"/>
                  <a:pt x="2" y="258"/>
                  <a:pt x="0" y="258"/>
                </a:cubicBezTo>
                <a:cubicBezTo>
                  <a:pt x="2" y="253"/>
                  <a:pt x="3" y="248"/>
                  <a:pt x="2" y="243"/>
                </a:cubicBezTo>
                <a:cubicBezTo>
                  <a:pt x="8" y="234"/>
                  <a:pt x="13" y="223"/>
                  <a:pt x="19" y="213"/>
                </a:cubicBezTo>
                <a:cubicBezTo>
                  <a:pt x="13" y="211"/>
                  <a:pt x="8" y="218"/>
                  <a:pt x="3" y="221"/>
                </a:cubicBezTo>
                <a:cubicBezTo>
                  <a:pt x="3" y="221"/>
                  <a:pt x="2" y="220"/>
                  <a:pt x="1" y="220"/>
                </a:cubicBezTo>
                <a:cubicBezTo>
                  <a:pt x="2" y="216"/>
                  <a:pt x="7" y="214"/>
                  <a:pt x="5" y="210"/>
                </a:cubicBezTo>
                <a:cubicBezTo>
                  <a:pt x="8" y="205"/>
                  <a:pt x="11" y="199"/>
                  <a:pt x="15" y="193"/>
                </a:cubicBezTo>
                <a:cubicBezTo>
                  <a:pt x="18" y="188"/>
                  <a:pt x="22" y="183"/>
                  <a:pt x="27" y="179"/>
                </a:cubicBezTo>
                <a:cubicBezTo>
                  <a:pt x="26" y="178"/>
                  <a:pt x="27" y="177"/>
                  <a:pt x="27" y="176"/>
                </a:cubicBezTo>
                <a:cubicBezTo>
                  <a:pt x="28" y="176"/>
                  <a:pt x="29" y="176"/>
                  <a:pt x="30" y="176"/>
                </a:cubicBezTo>
                <a:cubicBezTo>
                  <a:pt x="34" y="175"/>
                  <a:pt x="35" y="172"/>
                  <a:pt x="37" y="169"/>
                </a:cubicBezTo>
                <a:cubicBezTo>
                  <a:pt x="45" y="158"/>
                  <a:pt x="64" y="154"/>
                  <a:pt x="72" y="142"/>
                </a:cubicBezTo>
                <a:cubicBezTo>
                  <a:pt x="74" y="142"/>
                  <a:pt x="75" y="140"/>
                  <a:pt x="77" y="139"/>
                </a:cubicBezTo>
                <a:cubicBezTo>
                  <a:pt x="77" y="138"/>
                  <a:pt x="78" y="137"/>
                  <a:pt x="78" y="136"/>
                </a:cubicBezTo>
                <a:cubicBezTo>
                  <a:pt x="83" y="133"/>
                  <a:pt x="86" y="130"/>
                  <a:pt x="90" y="126"/>
                </a:cubicBezTo>
                <a:cubicBezTo>
                  <a:pt x="92" y="127"/>
                  <a:pt x="95" y="125"/>
                  <a:pt x="95" y="123"/>
                </a:cubicBezTo>
                <a:cubicBezTo>
                  <a:pt x="100" y="122"/>
                  <a:pt x="106" y="122"/>
                  <a:pt x="104" y="117"/>
                </a:cubicBezTo>
                <a:cubicBezTo>
                  <a:pt x="114" y="115"/>
                  <a:pt x="118" y="107"/>
                  <a:pt x="126" y="103"/>
                </a:cubicBezTo>
                <a:cubicBezTo>
                  <a:pt x="128" y="103"/>
                  <a:pt x="129" y="103"/>
                  <a:pt x="131" y="103"/>
                </a:cubicBezTo>
                <a:cubicBezTo>
                  <a:pt x="135" y="103"/>
                  <a:pt x="136" y="100"/>
                  <a:pt x="141" y="100"/>
                </a:cubicBezTo>
                <a:cubicBezTo>
                  <a:pt x="143" y="100"/>
                  <a:pt x="145" y="101"/>
                  <a:pt x="147" y="100"/>
                </a:cubicBezTo>
                <a:cubicBezTo>
                  <a:pt x="150" y="100"/>
                  <a:pt x="152" y="96"/>
                  <a:pt x="155" y="96"/>
                </a:cubicBezTo>
                <a:cubicBezTo>
                  <a:pt x="156" y="95"/>
                  <a:pt x="154" y="94"/>
                  <a:pt x="155" y="94"/>
                </a:cubicBezTo>
                <a:cubicBezTo>
                  <a:pt x="157" y="93"/>
                  <a:pt x="160" y="93"/>
                  <a:pt x="163" y="93"/>
                </a:cubicBezTo>
                <a:cubicBezTo>
                  <a:pt x="170" y="90"/>
                  <a:pt x="178" y="88"/>
                  <a:pt x="185" y="84"/>
                </a:cubicBezTo>
                <a:cubicBezTo>
                  <a:pt x="189" y="88"/>
                  <a:pt x="193" y="84"/>
                  <a:pt x="197" y="83"/>
                </a:cubicBezTo>
                <a:cubicBezTo>
                  <a:pt x="199" y="83"/>
                  <a:pt x="198" y="85"/>
                  <a:pt x="199" y="84"/>
                </a:cubicBezTo>
                <a:cubicBezTo>
                  <a:pt x="207" y="83"/>
                  <a:pt x="214" y="82"/>
                  <a:pt x="222" y="79"/>
                </a:cubicBezTo>
                <a:cubicBezTo>
                  <a:pt x="225" y="76"/>
                  <a:pt x="229" y="72"/>
                  <a:pt x="233" y="69"/>
                </a:cubicBezTo>
                <a:cubicBezTo>
                  <a:pt x="235" y="69"/>
                  <a:pt x="236" y="67"/>
                  <a:pt x="237" y="67"/>
                </a:cubicBezTo>
                <a:cubicBezTo>
                  <a:pt x="240" y="66"/>
                  <a:pt x="242" y="69"/>
                  <a:pt x="245" y="71"/>
                </a:cubicBezTo>
                <a:cubicBezTo>
                  <a:pt x="249" y="70"/>
                  <a:pt x="252" y="68"/>
                  <a:pt x="256" y="66"/>
                </a:cubicBezTo>
                <a:cubicBezTo>
                  <a:pt x="257" y="65"/>
                  <a:pt x="258" y="64"/>
                  <a:pt x="258" y="64"/>
                </a:cubicBezTo>
                <a:cubicBezTo>
                  <a:pt x="262" y="62"/>
                  <a:pt x="265" y="61"/>
                  <a:pt x="268" y="59"/>
                </a:cubicBezTo>
                <a:cubicBezTo>
                  <a:pt x="270" y="58"/>
                  <a:pt x="271" y="56"/>
                  <a:pt x="273" y="55"/>
                </a:cubicBezTo>
                <a:cubicBezTo>
                  <a:pt x="274" y="54"/>
                  <a:pt x="276" y="53"/>
                  <a:pt x="278" y="52"/>
                </a:cubicBezTo>
                <a:cubicBezTo>
                  <a:pt x="280" y="51"/>
                  <a:pt x="281" y="48"/>
                  <a:pt x="284" y="46"/>
                </a:cubicBezTo>
                <a:cubicBezTo>
                  <a:pt x="288" y="43"/>
                  <a:pt x="294" y="41"/>
                  <a:pt x="297" y="35"/>
                </a:cubicBezTo>
                <a:cubicBezTo>
                  <a:pt x="301" y="33"/>
                  <a:pt x="305" y="32"/>
                  <a:pt x="306" y="27"/>
                </a:cubicBezTo>
                <a:cubicBezTo>
                  <a:pt x="307" y="27"/>
                  <a:pt x="309" y="27"/>
                  <a:pt x="309" y="25"/>
                </a:cubicBezTo>
                <a:cubicBezTo>
                  <a:pt x="311" y="25"/>
                  <a:pt x="311" y="24"/>
                  <a:pt x="313" y="24"/>
                </a:cubicBezTo>
                <a:cubicBezTo>
                  <a:pt x="321" y="16"/>
                  <a:pt x="331" y="11"/>
                  <a:pt x="338" y="2"/>
                </a:cubicBezTo>
                <a:cubicBezTo>
                  <a:pt x="340" y="1"/>
                  <a:pt x="342" y="1"/>
                  <a:pt x="343" y="0"/>
                </a:cubicBezTo>
                <a:cubicBezTo>
                  <a:pt x="343" y="4"/>
                  <a:pt x="336" y="4"/>
                  <a:pt x="336" y="8"/>
                </a:cubicBezTo>
                <a:cubicBezTo>
                  <a:pt x="335" y="8"/>
                  <a:pt x="334" y="9"/>
                  <a:pt x="333" y="8"/>
                </a:cubicBezTo>
                <a:cubicBezTo>
                  <a:pt x="329" y="14"/>
                  <a:pt x="321" y="16"/>
                  <a:pt x="318" y="22"/>
                </a:cubicBezTo>
                <a:cubicBezTo>
                  <a:pt x="317" y="22"/>
                  <a:pt x="317" y="23"/>
                  <a:pt x="317" y="22"/>
                </a:cubicBezTo>
                <a:cubicBezTo>
                  <a:pt x="314" y="27"/>
                  <a:pt x="309" y="30"/>
                  <a:pt x="304" y="32"/>
                </a:cubicBezTo>
                <a:cubicBezTo>
                  <a:pt x="304" y="33"/>
                  <a:pt x="303" y="35"/>
                  <a:pt x="303" y="36"/>
                </a:cubicBezTo>
                <a:cubicBezTo>
                  <a:pt x="298" y="37"/>
                  <a:pt x="296" y="40"/>
                  <a:pt x="293" y="43"/>
                </a:cubicBezTo>
                <a:cubicBezTo>
                  <a:pt x="298" y="45"/>
                  <a:pt x="304" y="41"/>
                  <a:pt x="308" y="40"/>
                </a:cubicBezTo>
                <a:cubicBezTo>
                  <a:pt x="309" y="41"/>
                  <a:pt x="310" y="41"/>
                  <a:pt x="310" y="42"/>
                </a:cubicBezTo>
                <a:cubicBezTo>
                  <a:pt x="305" y="48"/>
                  <a:pt x="294" y="47"/>
                  <a:pt x="289" y="53"/>
                </a:cubicBezTo>
                <a:cubicBezTo>
                  <a:pt x="287" y="52"/>
                  <a:pt x="285" y="53"/>
                  <a:pt x="284" y="54"/>
                </a:cubicBezTo>
                <a:cubicBezTo>
                  <a:pt x="284" y="55"/>
                  <a:pt x="284" y="56"/>
                  <a:pt x="284" y="57"/>
                </a:cubicBezTo>
                <a:cubicBezTo>
                  <a:pt x="283" y="56"/>
                  <a:pt x="283" y="55"/>
                  <a:pt x="283" y="55"/>
                </a:cubicBezTo>
                <a:cubicBezTo>
                  <a:pt x="268" y="61"/>
                  <a:pt x="256" y="75"/>
                  <a:pt x="251" y="88"/>
                </a:cubicBezTo>
                <a:cubicBezTo>
                  <a:pt x="251" y="89"/>
                  <a:pt x="252" y="88"/>
                  <a:pt x="252" y="89"/>
                </a:cubicBezTo>
                <a:cubicBezTo>
                  <a:pt x="254" y="89"/>
                  <a:pt x="253" y="87"/>
                  <a:pt x="255" y="87"/>
                </a:cubicBezTo>
                <a:cubicBezTo>
                  <a:pt x="256" y="88"/>
                  <a:pt x="255" y="90"/>
                  <a:pt x="254" y="91"/>
                </a:cubicBezTo>
                <a:cubicBezTo>
                  <a:pt x="254" y="92"/>
                  <a:pt x="256" y="91"/>
                  <a:pt x="256" y="92"/>
                </a:cubicBezTo>
                <a:cubicBezTo>
                  <a:pt x="255" y="95"/>
                  <a:pt x="251" y="96"/>
                  <a:pt x="249" y="98"/>
                </a:cubicBezTo>
                <a:cubicBezTo>
                  <a:pt x="249" y="102"/>
                  <a:pt x="246" y="103"/>
                  <a:pt x="245" y="105"/>
                </a:cubicBezTo>
                <a:cubicBezTo>
                  <a:pt x="246" y="107"/>
                  <a:pt x="247" y="107"/>
                  <a:pt x="248" y="106"/>
                </a:cubicBezTo>
                <a:cubicBezTo>
                  <a:pt x="248" y="112"/>
                  <a:pt x="258" y="109"/>
                  <a:pt x="261" y="111"/>
                </a:cubicBezTo>
                <a:cubicBezTo>
                  <a:pt x="263" y="109"/>
                  <a:pt x="268" y="110"/>
                  <a:pt x="271" y="109"/>
                </a:cubicBezTo>
                <a:cubicBezTo>
                  <a:pt x="272" y="108"/>
                  <a:pt x="273" y="107"/>
                  <a:pt x="275" y="107"/>
                </a:cubicBezTo>
                <a:cubicBezTo>
                  <a:pt x="277" y="106"/>
                  <a:pt x="279" y="106"/>
                  <a:pt x="281" y="105"/>
                </a:cubicBezTo>
                <a:cubicBezTo>
                  <a:pt x="282" y="104"/>
                  <a:pt x="283" y="102"/>
                  <a:pt x="284" y="100"/>
                </a:cubicBezTo>
                <a:cubicBezTo>
                  <a:pt x="288" y="100"/>
                  <a:pt x="289" y="96"/>
                  <a:pt x="293" y="97"/>
                </a:cubicBezTo>
                <a:cubicBezTo>
                  <a:pt x="295" y="102"/>
                  <a:pt x="290" y="104"/>
                  <a:pt x="287" y="107"/>
                </a:cubicBezTo>
                <a:cubicBezTo>
                  <a:pt x="283" y="105"/>
                  <a:pt x="280" y="109"/>
                  <a:pt x="276" y="110"/>
                </a:cubicBezTo>
                <a:cubicBezTo>
                  <a:pt x="270" y="113"/>
                  <a:pt x="263" y="114"/>
                  <a:pt x="259" y="118"/>
                </a:cubicBezTo>
                <a:cubicBezTo>
                  <a:pt x="254" y="118"/>
                  <a:pt x="249" y="120"/>
                  <a:pt x="245" y="122"/>
                </a:cubicBezTo>
                <a:cubicBezTo>
                  <a:pt x="245" y="122"/>
                  <a:pt x="244" y="123"/>
                  <a:pt x="245" y="124"/>
                </a:cubicBezTo>
                <a:cubicBezTo>
                  <a:pt x="242" y="125"/>
                  <a:pt x="239" y="125"/>
                  <a:pt x="237" y="127"/>
                </a:cubicBezTo>
                <a:cubicBezTo>
                  <a:pt x="240" y="133"/>
                  <a:pt x="245" y="128"/>
                  <a:pt x="250" y="129"/>
                </a:cubicBezTo>
                <a:cubicBezTo>
                  <a:pt x="251" y="130"/>
                  <a:pt x="251" y="132"/>
                  <a:pt x="252" y="133"/>
                </a:cubicBezTo>
                <a:cubicBezTo>
                  <a:pt x="259" y="131"/>
                  <a:pt x="265" y="127"/>
                  <a:pt x="273" y="127"/>
                </a:cubicBezTo>
                <a:cubicBezTo>
                  <a:pt x="280" y="126"/>
                  <a:pt x="287" y="123"/>
                  <a:pt x="293" y="122"/>
                </a:cubicBezTo>
                <a:cubicBezTo>
                  <a:pt x="299" y="121"/>
                  <a:pt x="304" y="120"/>
                  <a:pt x="310" y="119"/>
                </a:cubicBezTo>
                <a:cubicBezTo>
                  <a:pt x="327" y="115"/>
                  <a:pt x="344" y="112"/>
                  <a:pt x="359" y="107"/>
                </a:cubicBezTo>
                <a:cubicBezTo>
                  <a:pt x="367" y="109"/>
                  <a:pt x="375" y="100"/>
                  <a:pt x="382" y="106"/>
                </a:cubicBezTo>
                <a:cubicBezTo>
                  <a:pt x="378" y="110"/>
                  <a:pt x="372" y="109"/>
                  <a:pt x="366" y="109"/>
                </a:cubicBezTo>
                <a:cubicBezTo>
                  <a:pt x="360" y="110"/>
                  <a:pt x="354" y="112"/>
                  <a:pt x="346" y="113"/>
                </a:cubicBezTo>
                <a:cubicBezTo>
                  <a:pt x="341" y="114"/>
                  <a:pt x="334" y="115"/>
                  <a:pt x="329" y="117"/>
                </a:cubicBezTo>
                <a:cubicBezTo>
                  <a:pt x="326" y="118"/>
                  <a:pt x="321" y="118"/>
                  <a:pt x="317" y="119"/>
                </a:cubicBezTo>
                <a:cubicBezTo>
                  <a:pt x="307" y="121"/>
                  <a:pt x="297" y="125"/>
                  <a:pt x="287" y="126"/>
                </a:cubicBezTo>
                <a:cubicBezTo>
                  <a:pt x="281" y="127"/>
                  <a:pt x="274" y="128"/>
                  <a:pt x="269" y="131"/>
                </a:cubicBezTo>
                <a:cubicBezTo>
                  <a:pt x="270" y="138"/>
                  <a:pt x="277" y="133"/>
                  <a:pt x="282" y="134"/>
                </a:cubicBezTo>
                <a:cubicBezTo>
                  <a:pt x="281" y="135"/>
                  <a:pt x="278" y="135"/>
                  <a:pt x="277" y="136"/>
                </a:cubicBezTo>
                <a:cubicBezTo>
                  <a:pt x="285" y="139"/>
                  <a:pt x="292" y="136"/>
                  <a:pt x="300" y="137"/>
                </a:cubicBezTo>
                <a:cubicBezTo>
                  <a:pt x="303" y="134"/>
                  <a:pt x="312" y="130"/>
                  <a:pt x="316" y="136"/>
                </a:cubicBezTo>
                <a:cubicBezTo>
                  <a:pt x="318" y="135"/>
                  <a:pt x="320" y="135"/>
                  <a:pt x="322" y="135"/>
                </a:cubicBezTo>
                <a:cubicBezTo>
                  <a:pt x="323" y="135"/>
                  <a:pt x="324" y="135"/>
                  <a:pt x="324" y="133"/>
                </a:cubicBezTo>
                <a:cubicBezTo>
                  <a:pt x="325" y="134"/>
                  <a:pt x="326" y="135"/>
                  <a:pt x="326" y="136"/>
                </a:cubicBezTo>
                <a:cubicBezTo>
                  <a:pt x="323" y="137"/>
                  <a:pt x="316" y="135"/>
                  <a:pt x="313" y="138"/>
                </a:cubicBezTo>
                <a:cubicBezTo>
                  <a:pt x="306" y="138"/>
                  <a:pt x="300" y="140"/>
                  <a:pt x="296" y="145"/>
                </a:cubicBezTo>
                <a:cubicBezTo>
                  <a:pt x="294" y="145"/>
                  <a:pt x="294" y="144"/>
                  <a:pt x="294" y="145"/>
                </a:cubicBezTo>
                <a:cubicBezTo>
                  <a:pt x="290" y="149"/>
                  <a:pt x="284" y="150"/>
                  <a:pt x="279" y="152"/>
                </a:cubicBezTo>
                <a:cubicBezTo>
                  <a:pt x="274" y="153"/>
                  <a:pt x="269" y="158"/>
                  <a:pt x="264" y="160"/>
                </a:cubicBezTo>
                <a:cubicBezTo>
                  <a:pt x="261" y="159"/>
                  <a:pt x="258" y="161"/>
                  <a:pt x="256" y="160"/>
                </a:cubicBezTo>
                <a:cubicBezTo>
                  <a:pt x="249" y="165"/>
                  <a:pt x="237" y="164"/>
                  <a:pt x="230" y="169"/>
                </a:cubicBezTo>
                <a:cubicBezTo>
                  <a:pt x="229" y="174"/>
                  <a:pt x="226" y="177"/>
                  <a:pt x="226" y="184"/>
                </a:cubicBezTo>
                <a:cubicBezTo>
                  <a:pt x="230" y="188"/>
                  <a:pt x="237" y="183"/>
                  <a:pt x="240" y="188"/>
                </a:cubicBezTo>
                <a:cubicBezTo>
                  <a:pt x="239" y="192"/>
                  <a:pt x="233" y="191"/>
                  <a:pt x="230" y="194"/>
                </a:cubicBezTo>
                <a:cubicBezTo>
                  <a:pt x="226" y="193"/>
                  <a:pt x="220" y="194"/>
                  <a:pt x="218" y="197"/>
                </a:cubicBezTo>
                <a:cubicBezTo>
                  <a:pt x="217" y="197"/>
                  <a:pt x="218" y="195"/>
                  <a:pt x="217" y="195"/>
                </a:cubicBezTo>
                <a:cubicBezTo>
                  <a:pt x="215" y="195"/>
                  <a:pt x="214" y="194"/>
                  <a:pt x="213" y="196"/>
                </a:cubicBezTo>
                <a:cubicBezTo>
                  <a:pt x="216" y="201"/>
                  <a:pt x="210" y="203"/>
                  <a:pt x="208" y="207"/>
                </a:cubicBezTo>
                <a:cubicBezTo>
                  <a:pt x="205" y="207"/>
                  <a:pt x="203" y="208"/>
                  <a:pt x="201" y="209"/>
                </a:cubicBezTo>
                <a:cubicBezTo>
                  <a:pt x="201" y="214"/>
                  <a:pt x="198" y="218"/>
                  <a:pt x="197" y="222"/>
                </a:cubicBezTo>
                <a:cubicBezTo>
                  <a:pt x="196" y="226"/>
                  <a:pt x="193" y="231"/>
                  <a:pt x="199" y="233"/>
                </a:cubicBezTo>
                <a:cubicBezTo>
                  <a:pt x="202" y="234"/>
                  <a:pt x="206" y="233"/>
                  <a:pt x="210" y="233"/>
                </a:cubicBezTo>
                <a:cubicBezTo>
                  <a:pt x="213" y="232"/>
                  <a:pt x="217" y="233"/>
                  <a:pt x="219" y="232"/>
                </a:cubicBezTo>
                <a:cubicBezTo>
                  <a:pt x="222" y="232"/>
                  <a:pt x="228" y="229"/>
                  <a:pt x="231" y="233"/>
                </a:cubicBezTo>
                <a:cubicBezTo>
                  <a:pt x="238" y="234"/>
                  <a:pt x="246" y="230"/>
                  <a:pt x="252" y="232"/>
                </a:cubicBezTo>
                <a:cubicBezTo>
                  <a:pt x="249" y="236"/>
                  <a:pt x="243" y="234"/>
                  <a:pt x="237" y="234"/>
                </a:cubicBezTo>
                <a:cubicBezTo>
                  <a:pt x="234" y="234"/>
                  <a:pt x="232" y="235"/>
                  <a:pt x="229" y="235"/>
                </a:cubicBezTo>
                <a:cubicBezTo>
                  <a:pt x="228" y="235"/>
                  <a:pt x="228" y="237"/>
                  <a:pt x="227" y="237"/>
                </a:cubicBezTo>
                <a:cubicBezTo>
                  <a:pt x="223" y="238"/>
                  <a:pt x="220" y="235"/>
                  <a:pt x="217" y="235"/>
                </a:cubicBezTo>
                <a:cubicBezTo>
                  <a:pt x="215" y="235"/>
                  <a:pt x="214" y="236"/>
                  <a:pt x="213" y="236"/>
                </a:cubicBezTo>
                <a:cubicBezTo>
                  <a:pt x="203" y="237"/>
                  <a:pt x="190" y="233"/>
                  <a:pt x="182" y="240"/>
                </a:cubicBezTo>
                <a:cubicBezTo>
                  <a:pt x="184" y="243"/>
                  <a:pt x="194" y="242"/>
                  <a:pt x="197" y="241"/>
                </a:cubicBezTo>
                <a:cubicBezTo>
                  <a:pt x="199" y="243"/>
                  <a:pt x="203" y="240"/>
                  <a:pt x="205" y="243"/>
                </a:cubicBezTo>
                <a:cubicBezTo>
                  <a:pt x="209" y="242"/>
                  <a:pt x="212" y="242"/>
                  <a:pt x="215" y="243"/>
                </a:cubicBezTo>
                <a:cubicBezTo>
                  <a:pt x="215" y="244"/>
                  <a:pt x="213" y="244"/>
                  <a:pt x="213" y="246"/>
                </a:cubicBezTo>
                <a:cubicBezTo>
                  <a:pt x="212" y="247"/>
                  <a:pt x="210" y="246"/>
                  <a:pt x="208" y="247"/>
                </a:cubicBezTo>
                <a:cubicBezTo>
                  <a:pt x="204" y="249"/>
                  <a:pt x="198" y="247"/>
                  <a:pt x="193" y="248"/>
                </a:cubicBezTo>
                <a:cubicBezTo>
                  <a:pt x="189" y="248"/>
                  <a:pt x="183" y="248"/>
                  <a:pt x="181" y="251"/>
                </a:cubicBezTo>
                <a:cubicBezTo>
                  <a:pt x="180" y="251"/>
                  <a:pt x="180" y="250"/>
                  <a:pt x="180" y="249"/>
                </a:cubicBezTo>
                <a:cubicBezTo>
                  <a:pt x="172" y="248"/>
                  <a:pt x="166" y="251"/>
                  <a:pt x="159" y="252"/>
                </a:cubicBezTo>
                <a:cubicBezTo>
                  <a:pt x="158" y="254"/>
                  <a:pt x="158" y="256"/>
                  <a:pt x="159" y="257"/>
                </a:cubicBezTo>
                <a:cubicBezTo>
                  <a:pt x="157" y="259"/>
                  <a:pt x="157" y="261"/>
                  <a:pt x="157" y="264"/>
                </a:cubicBezTo>
                <a:cubicBezTo>
                  <a:pt x="149" y="262"/>
                  <a:pt x="146" y="270"/>
                  <a:pt x="139" y="269"/>
                </a:cubicBezTo>
                <a:cubicBezTo>
                  <a:pt x="135" y="271"/>
                  <a:pt x="133" y="274"/>
                  <a:pt x="130" y="276"/>
                </a:cubicBezTo>
                <a:cubicBezTo>
                  <a:pt x="130" y="278"/>
                  <a:pt x="132" y="276"/>
                  <a:pt x="132" y="277"/>
                </a:cubicBezTo>
                <a:cubicBezTo>
                  <a:pt x="128" y="282"/>
                  <a:pt x="121" y="284"/>
                  <a:pt x="116" y="289"/>
                </a:cubicBezTo>
                <a:cubicBezTo>
                  <a:pt x="117" y="290"/>
                  <a:pt x="119" y="289"/>
                  <a:pt x="120" y="291"/>
                </a:cubicBezTo>
                <a:cubicBezTo>
                  <a:pt x="118" y="293"/>
                  <a:pt x="116" y="294"/>
                  <a:pt x="113" y="295"/>
                </a:cubicBezTo>
                <a:cubicBezTo>
                  <a:pt x="112" y="294"/>
                  <a:pt x="115" y="293"/>
                  <a:pt x="115" y="291"/>
                </a:cubicBezTo>
                <a:cubicBezTo>
                  <a:pt x="108" y="290"/>
                  <a:pt x="104" y="299"/>
                  <a:pt x="96" y="298"/>
                </a:cubicBezTo>
                <a:cubicBezTo>
                  <a:pt x="94" y="300"/>
                  <a:pt x="93" y="301"/>
                  <a:pt x="91" y="303"/>
                </a:cubicBezTo>
                <a:close/>
                <a:moveTo>
                  <a:pt x="260" y="71"/>
                </a:moveTo>
                <a:cubicBezTo>
                  <a:pt x="259" y="71"/>
                  <a:pt x="259" y="72"/>
                  <a:pt x="257" y="72"/>
                </a:cubicBezTo>
                <a:cubicBezTo>
                  <a:pt x="257" y="72"/>
                  <a:pt x="257" y="73"/>
                  <a:pt x="257" y="73"/>
                </a:cubicBezTo>
                <a:cubicBezTo>
                  <a:pt x="254" y="75"/>
                  <a:pt x="252" y="77"/>
                  <a:pt x="250" y="79"/>
                </a:cubicBezTo>
                <a:cubicBezTo>
                  <a:pt x="247" y="80"/>
                  <a:pt x="244" y="81"/>
                  <a:pt x="243" y="84"/>
                </a:cubicBezTo>
                <a:cubicBezTo>
                  <a:pt x="244" y="85"/>
                  <a:pt x="244" y="86"/>
                  <a:pt x="246" y="86"/>
                </a:cubicBezTo>
                <a:cubicBezTo>
                  <a:pt x="252" y="82"/>
                  <a:pt x="257" y="76"/>
                  <a:pt x="260" y="71"/>
                </a:cubicBezTo>
                <a:close/>
                <a:moveTo>
                  <a:pt x="178" y="245"/>
                </a:moveTo>
                <a:cubicBezTo>
                  <a:pt x="179" y="244"/>
                  <a:pt x="178" y="243"/>
                  <a:pt x="178" y="243"/>
                </a:cubicBezTo>
                <a:cubicBezTo>
                  <a:pt x="176" y="242"/>
                  <a:pt x="176" y="243"/>
                  <a:pt x="175" y="243"/>
                </a:cubicBezTo>
                <a:cubicBezTo>
                  <a:pt x="176" y="244"/>
                  <a:pt x="175" y="244"/>
                  <a:pt x="175" y="245"/>
                </a:cubicBezTo>
                <a:cubicBezTo>
                  <a:pt x="176" y="245"/>
                  <a:pt x="178" y="246"/>
                  <a:pt x="178" y="245"/>
                </a:cubicBezTo>
                <a:close/>
                <a:moveTo>
                  <a:pt x="196" y="244"/>
                </a:moveTo>
                <a:cubicBezTo>
                  <a:pt x="192" y="243"/>
                  <a:pt x="186" y="242"/>
                  <a:pt x="182" y="244"/>
                </a:cubicBezTo>
                <a:cubicBezTo>
                  <a:pt x="186" y="246"/>
                  <a:pt x="194" y="246"/>
                  <a:pt x="196" y="244"/>
                </a:cubicBezTo>
                <a:close/>
                <a:moveTo>
                  <a:pt x="273" y="144"/>
                </a:moveTo>
                <a:cubicBezTo>
                  <a:pt x="279" y="143"/>
                  <a:pt x="288" y="145"/>
                  <a:pt x="291" y="139"/>
                </a:cubicBezTo>
                <a:cubicBezTo>
                  <a:pt x="285" y="140"/>
                  <a:pt x="276" y="139"/>
                  <a:pt x="270" y="142"/>
                </a:cubicBezTo>
                <a:cubicBezTo>
                  <a:pt x="271" y="143"/>
                  <a:pt x="272" y="143"/>
                  <a:pt x="273" y="144"/>
                </a:cubicBezTo>
                <a:close/>
                <a:moveTo>
                  <a:pt x="269" y="134"/>
                </a:moveTo>
                <a:cubicBezTo>
                  <a:pt x="268" y="134"/>
                  <a:pt x="266" y="133"/>
                  <a:pt x="265" y="135"/>
                </a:cubicBezTo>
                <a:cubicBezTo>
                  <a:pt x="266" y="136"/>
                  <a:pt x="269" y="136"/>
                  <a:pt x="269" y="134"/>
                </a:cubicBezTo>
                <a:close/>
              </a:path>
            </a:pathLst>
          </a:custGeom>
          <a:blipFill dpi="0" rotWithShape="0">
            <a:blip r:embed="rId2"/>
            <a:stretch>
              <a:fillRect r="-5000" t="-74000"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altLang="en-US" lang="zh-CN" noProof="1"/>
          </a:p>
        </p:txBody>
      </p:sp>
      <p:sp>
        <p:nvSpPr>
          <p:cNvPr id="3" name="图文框 2"/>
          <p:cNvSpPr/>
          <p:nvPr/>
        </p:nvSpPr>
        <p:spPr>
          <a:xfrm rot="16200000">
            <a:off x="432594" y="1886744"/>
            <a:ext cx="3160712" cy="4025900"/>
          </a:xfrm>
          <a:prstGeom prst="frame">
            <a:avLst>
              <a:gd fmla="val 50000" name="adj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>
              <a:solidFill>
                <a:schemeClr val="tx1"/>
              </a:solidFill>
            </a:endParaRPr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357188" y="3022600"/>
            <a:ext cx="307975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A designer can use default text to simulate what text would look like. </a:t>
            </a:r>
          </a:p>
        </p:txBody>
      </p:sp>
      <p:sp>
        <p:nvSpPr>
          <p:cNvPr id="28679" name="文本框 4"/>
          <p:cNvSpPr txBox="1">
            <a:spLocks noChangeArrowheads="1"/>
          </p:cNvSpPr>
          <p:nvPr/>
        </p:nvSpPr>
        <p:spPr bwMode="auto">
          <a:xfrm>
            <a:off x="8993189" y="5270500"/>
            <a:ext cx="230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400">
                <a:latin charset="-122" panose="02010600040101010101" pitchFamily="2" typeface="华文细黑"/>
                <a:ea charset="-122" panose="02010600040101010101" pitchFamily="2" typeface="华文细黑"/>
              </a:rPr>
              <a:t>——The TIMES</a:t>
            </a:r>
          </a:p>
        </p:txBody>
      </p:sp>
    </p:spTree>
  </p:cSld>
  <p:clrMapOvr>
    <a:masterClrMapping/>
  </p:clrMapOvr>
  <p:transition spd="slow">
    <p:circl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图片 8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47150" y="3600450"/>
            <a:ext cx="1390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093788" y="2731770"/>
            <a:ext cx="252095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en-US" sz="1400">
                <a:latin charset="0" pitchFamily="34" typeface="Calibri Light"/>
              </a:rPr>
              <a:t>Worldwide Business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1284288" y="2952750"/>
            <a:ext cx="22510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29701" name="TextBox 42"/>
          <p:cNvSpPr txBox="1">
            <a:spLocks noChangeArrowheads="1"/>
          </p:cNvSpPr>
          <p:nvPr/>
        </p:nvSpPr>
        <p:spPr bwMode="auto">
          <a:xfrm>
            <a:off x="4752975" y="2731770"/>
            <a:ext cx="252095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Business To Go</a:t>
            </a:r>
          </a:p>
        </p:txBody>
      </p:sp>
      <p:sp>
        <p:nvSpPr>
          <p:cNvPr id="29702" name="TextBox 55"/>
          <p:cNvSpPr txBox="1">
            <a:spLocks noChangeArrowheads="1"/>
          </p:cNvSpPr>
          <p:nvPr/>
        </p:nvSpPr>
        <p:spPr bwMode="auto">
          <a:xfrm>
            <a:off x="8382000" y="2731770"/>
            <a:ext cx="2522538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Creative Solutions</a:t>
            </a:r>
          </a:p>
        </p:txBody>
      </p:sp>
      <p:sp>
        <p:nvSpPr>
          <p:cNvPr id="29703" name="TextBox 60"/>
          <p:cNvSpPr txBox="1">
            <a:spLocks noChangeArrowheads="1"/>
          </p:cNvSpPr>
          <p:nvPr/>
        </p:nvSpPr>
        <p:spPr bwMode="auto">
          <a:xfrm>
            <a:off x="1093788" y="4948713"/>
            <a:ext cx="252095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Market Assessment</a:t>
            </a:r>
          </a:p>
        </p:txBody>
      </p:sp>
      <p:sp>
        <p:nvSpPr>
          <p:cNvPr id="29704" name="TextBox 65"/>
          <p:cNvSpPr txBox="1">
            <a:spLocks noChangeArrowheads="1"/>
          </p:cNvSpPr>
          <p:nvPr/>
        </p:nvSpPr>
        <p:spPr bwMode="auto">
          <a:xfrm>
            <a:off x="4752975" y="4948713"/>
            <a:ext cx="252095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Regulatory Support</a:t>
            </a:r>
          </a:p>
        </p:txBody>
      </p:sp>
      <p:sp>
        <p:nvSpPr>
          <p:cNvPr id="29705" name="TextBox 70"/>
          <p:cNvSpPr txBox="1">
            <a:spLocks noChangeArrowheads="1"/>
          </p:cNvSpPr>
          <p:nvPr/>
        </p:nvSpPr>
        <p:spPr bwMode="auto">
          <a:xfrm>
            <a:off x="8382000" y="4948713"/>
            <a:ext cx="2522538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Program Management</a:t>
            </a:r>
          </a:p>
        </p:txBody>
      </p:sp>
      <p:sp>
        <p:nvSpPr>
          <p:cNvPr id="29706" name="TextBox 7"/>
          <p:cNvSpPr txBox="1">
            <a:spLocks noChangeArrowheads="1"/>
          </p:cNvSpPr>
          <p:nvPr/>
        </p:nvSpPr>
        <p:spPr bwMode="auto">
          <a:xfrm>
            <a:off x="4876800" y="2944813"/>
            <a:ext cx="224948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29707" name="TextBox 7"/>
          <p:cNvSpPr txBox="1">
            <a:spLocks noChangeArrowheads="1"/>
          </p:cNvSpPr>
          <p:nvPr/>
        </p:nvSpPr>
        <p:spPr bwMode="auto">
          <a:xfrm>
            <a:off x="8532813" y="2944813"/>
            <a:ext cx="22510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29708" name="TextBox 7"/>
          <p:cNvSpPr txBox="1">
            <a:spLocks noChangeArrowheads="1"/>
          </p:cNvSpPr>
          <p:nvPr/>
        </p:nvSpPr>
        <p:spPr bwMode="auto">
          <a:xfrm>
            <a:off x="1284288" y="5221288"/>
            <a:ext cx="22510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29709" name="TextBox 7"/>
          <p:cNvSpPr txBox="1">
            <a:spLocks noChangeArrowheads="1"/>
          </p:cNvSpPr>
          <p:nvPr/>
        </p:nvSpPr>
        <p:spPr bwMode="auto">
          <a:xfrm>
            <a:off x="4900612" y="5224463"/>
            <a:ext cx="22494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29710" name="TextBox 7"/>
          <p:cNvSpPr txBox="1">
            <a:spLocks noChangeArrowheads="1"/>
          </p:cNvSpPr>
          <p:nvPr/>
        </p:nvSpPr>
        <p:spPr bwMode="auto">
          <a:xfrm>
            <a:off x="8532813" y="5224463"/>
            <a:ext cx="22510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grpSp>
        <p:nvGrpSpPr>
          <p:cNvPr id="29711" name="组合 4"/>
          <p:cNvGrpSpPr/>
          <p:nvPr/>
        </p:nvGrpSpPr>
        <p:grpSpPr>
          <a:xfrm>
            <a:off x="1701800" y="1411288"/>
            <a:ext cx="1390650" cy="1338262"/>
            <a:chOff x="1702505" y="1411717"/>
            <a:chExt cx="1390230" cy="1337479"/>
          </a:xfrm>
        </p:grpSpPr>
        <p:pic>
          <p:nvPicPr>
            <p:cNvPr id="29725" name="图片 8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02505" y="1411717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6" name="文本框 1"/>
            <p:cNvSpPr txBox="1">
              <a:spLocks noChangeArrowheads="1"/>
            </p:cNvSpPr>
            <p:nvPr/>
          </p:nvSpPr>
          <p:spPr bwMode="auto">
            <a:xfrm>
              <a:off x="1985232" y="1664959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壹</a:t>
              </a:r>
            </a:p>
          </p:txBody>
        </p:sp>
      </p:grpSp>
      <p:grpSp>
        <p:nvGrpSpPr>
          <p:cNvPr id="29712" name="组合 5"/>
          <p:cNvGrpSpPr/>
          <p:nvPr/>
        </p:nvGrpSpPr>
        <p:grpSpPr>
          <a:xfrm>
            <a:off x="5275263" y="1392238"/>
            <a:ext cx="1390650" cy="1338262"/>
            <a:chOff x="5275042" y="1392903"/>
            <a:chExt cx="1390230" cy="1337479"/>
          </a:xfrm>
        </p:grpSpPr>
        <p:pic>
          <p:nvPicPr>
            <p:cNvPr id="29723" name="图片 8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75042" y="1392903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4" name="文本框 101"/>
            <p:cNvSpPr txBox="1">
              <a:spLocks noChangeArrowheads="1"/>
            </p:cNvSpPr>
            <p:nvPr/>
          </p:nvSpPr>
          <p:spPr bwMode="auto">
            <a:xfrm>
              <a:off x="5581757" y="1655982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贰</a:t>
              </a:r>
            </a:p>
          </p:txBody>
        </p:sp>
      </p:grpSp>
      <p:grpSp>
        <p:nvGrpSpPr>
          <p:cNvPr id="29713" name="组合 7"/>
          <p:cNvGrpSpPr/>
          <p:nvPr/>
        </p:nvGrpSpPr>
        <p:grpSpPr>
          <a:xfrm>
            <a:off x="8947150" y="1392238"/>
            <a:ext cx="1390650" cy="1338262"/>
            <a:chOff x="8947121" y="1392902"/>
            <a:chExt cx="1390230" cy="1337479"/>
          </a:xfrm>
        </p:grpSpPr>
        <p:pic>
          <p:nvPicPr>
            <p:cNvPr id="29721" name="图片 8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947121" y="1392902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2" name="文本框 104"/>
            <p:cNvSpPr txBox="1">
              <a:spLocks noChangeArrowheads="1"/>
            </p:cNvSpPr>
            <p:nvPr/>
          </p:nvSpPr>
          <p:spPr bwMode="auto">
            <a:xfrm>
              <a:off x="9267182" y="1655068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叁</a:t>
              </a:r>
            </a:p>
          </p:txBody>
        </p:sp>
      </p:grpSp>
      <p:grpSp>
        <p:nvGrpSpPr>
          <p:cNvPr id="29714" name="组合 8"/>
          <p:cNvGrpSpPr/>
          <p:nvPr/>
        </p:nvGrpSpPr>
        <p:grpSpPr>
          <a:xfrm>
            <a:off x="1701800" y="3619500"/>
            <a:ext cx="1390650" cy="1336675"/>
            <a:chOff x="1702505" y="3619249"/>
            <a:chExt cx="1390230" cy="1337479"/>
          </a:xfrm>
        </p:grpSpPr>
        <p:pic>
          <p:nvPicPr>
            <p:cNvPr id="29719" name="图片 8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02505" y="3619249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0" name="文本框 107"/>
            <p:cNvSpPr txBox="1">
              <a:spLocks noChangeArrowheads="1"/>
            </p:cNvSpPr>
            <p:nvPr/>
          </p:nvSpPr>
          <p:spPr bwMode="auto">
            <a:xfrm>
              <a:off x="1985232" y="3867408"/>
              <a:ext cx="592553" cy="82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肆</a:t>
              </a:r>
            </a:p>
          </p:txBody>
        </p:sp>
      </p:grpSp>
      <p:grpSp>
        <p:nvGrpSpPr>
          <p:cNvPr id="29715" name="组合 9"/>
          <p:cNvGrpSpPr/>
          <p:nvPr/>
        </p:nvGrpSpPr>
        <p:grpSpPr>
          <a:xfrm>
            <a:off x="5275263" y="3600450"/>
            <a:ext cx="1390650" cy="1336675"/>
            <a:chOff x="5275042" y="3600435"/>
            <a:chExt cx="1390230" cy="1337479"/>
          </a:xfrm>
        </p:grpSpPr>
        <p:pic>
          <p:nvPicPr>
            <p:cNvPr id="29717" name="图片 8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75042" y="3600435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8" name="文本框 110"/>
            <p:cNvSpPr txBox="1">
              <a:spLocks noChangeArrowheads="1"/>
            </p:cNvSpPr>
            <p:nvPr/>
          </p:nvSpPr>
          <p:spPr bwMode="auto">
            <a:xfrm>
              <a:off x="5581757" y="3858430"/>
              <a:ext cx="592553" cy="82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伍</a:t>
              </a:r>
            </a:p>
          </p:txBody>
        </p:sp>
      </p:grpSp>
      <p:sp>
        <p:nvSpPr>
          <p:cNvPr id="29716" name="文本框 113"/>
          <p:cNvSpPr txBox="1">
            <a:spLocks noChangeArrowheads="1"/>
          </p:cNvSpPr>
          <p:nvPr/>
        </p:nvSpPr>
        <p:spPr bwMode="auto">
          <a:xfrm>
            <a:off x="9267824" y="3857625"/>
            <a:ext cx="59213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800">
                <a:solidFill>
                  <a:schemeClr val="bg1"/>
                </a:solidFill>
                <a:latin charset="-122" pitchFamily="2" typeface="叶根友刀锋黑草"/>
                <a:ea charset="-122" pitchFamily="2" typeface="叶根友刀锋黑草"/>
              </a:rPr>
              <a:t>陆</a:t>
            </a:r>
          </a:p>
        </p:txBody>
      </p:sp>
    </p:spTree>
  </p:cSld>
  <p:clrMapOvr>
    <a:masterClrMapping/>
  </p:clrMapOvr>
  <p:transition spd="slow">
    <p:circl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4294" l="-105" r="-459" t="45486"/>
          <a:stretch>
            <a:fillRect/>
          </a:stretch>
        </p:blipFill>
        <p:spPr bwMode="auto">
          <a:xfrm>
            <a:off x="0" y="0"/>
            <a:ext cx="12245975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2125" y="1858963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8"/>
          <p:cNvSpPr txBox="1">
            <a:spLocks noChangeArrowheads="1"/>
          </p:cNvSpPr>
          <p:nvPr/>
        </p:nvSpPr>
        <p:spPr bwMode="auto">
          <a:xfrm>
            <a:off x="4646613" y="1803400"/>
            <a:ext cx="1552575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73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叁</a:t>
            </a:r>
          </a:p>
        </p:txBody>
      </p:sp>
      <p:sp>
        <p:nvSpPr>
          <p:cNvPr id="30725" name="文本框 11"/>
          <p:cNvSpPr txBox="1">
            <a:spLocks noChangeArrowheads="1"/>
          </p:cNvSpPr>
          <p:nvPr/>
        </p:nvSpPr>
        <p:spPr bwMode="auto">
          <a:xfrm>
            <a:off x="3830638" y="4914900"/>
            <a:ext cx="42370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latin charset="-122" pitchFamily="49" typeface="苏新诗古印宋简"/>
                <a:ea charset="-122" pitchFamily="49" typeface="苏新诗古印宋简"/>
              </a:rPr>
              <a:t>此处添加标题</a:t>
            </a:r>
          </a:p>
        </p:txBody>
      </p:sp>
      <p:sp>
        <p:nvSpPr>
          <p:cNvPr id="30726" name="文本框 12"/>
          <p:cNvSpPr txBox="1">
            <a:spLocks noChangeArrowheads="1"/>
          </p:cNvSpPr>
          <p:nvPr/>
        </p:nvSpPr>
        <p:spPr bwMode="auto">
          <a:xfrm>
            <a:off x="3830638" y="5561013"/>
            <a:ext cx="423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CLICK TO ADD TITLE HERE</a:t>
            </a:r>
          </a:p>
        </p:txBody>
      </p:sp>
      <p:pic>
        <p:nvPicPr>
          <p:cNvPr id="30727" name="图片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46313" y="2992438"/>
            <a:ext cx="16938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图片 3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3813" y="479425"/>
            <a:ext cx="5141913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矩形 11"/>
          <p:cNvSpPr>
            <a:spLocks noChangeArrowheads="1"/>
          </p:cNvSpPr>
          <p:nvPr/>
        </p:nvSpPr>
        <p:spPr bwMode="auto">
          <a:xfrm>
            <a:off x="6121400" y="2473325"/>
            <a:ext cx="2211388" cy="10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3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</a:t>
            </a:r>
          </a:p>
        </p:txBody>
      </p:sp>
      <p:sp>
        <p:nvSpPr>
          <p:cNvPr id="31748" name="矩形 14"/>
          <p:cNvSpPr>
            <a:spLocks noChangeArrowheads="1"/>
          </p:cNvSpPr>
          <p:nvPr/>
        </p:nvSpPr>
        <p:spPr bwMode="auto">
          <a:xfrm>
            <a:off x="9629774" y="2473325"/>
            <a:ext cx="2211388" cy="10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3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</a:t>
            </a:r>
          </a:p>
        </p:txBody>
      </p:sp>
      <p:sp>
        <p:nvSpPr>
          <p:cNvPr id="31749" name="矩形 20"/>
          <p:cNvSpPr>
            <a:spLocks noChangeArrowheads="1"/>
          </p:cNvSpPr>
          <p:nvPr/>
        </p:nvSpPr>
        <p:spPr bwMode="auto">
          <a:xfrm>
            <a:off x="6121400" y="3951288"/>
            <a:ext cx="2211388" cy="10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3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</a:t>
            </a:r>
          </a:p>
        </p:txBody>
      </p:sp>
      <p:sp>
        <p:nvSpPr>
          <p:cNvPr id="31750" name="矩形 23"/>
          <p:cNvSpPr>
            <a:spLocks noChangeArrowheads="1"/>
          </p:cNvSpPr>
          <p:nvPr/>
        </p:nvSpPr>
        <p:spPr bwMode="auto">
          <a:xfrm>
            <a:off x="9629774" y="3951288"/>
            <a:ext cx="2211388" cy="10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3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</a:t>
            </a:r>
          </a:p>
        </p:txBody>
      </p:sp>
      <p:grpSp>
        <p:nvGrpSpPr>
          <p:cNvPr id="31751" name="组合 17"/>
          <p:cNvGrpSpPr/>
          <p:nvPr/>
        </p:nvGrpSpPr>
        <p:grpSpPr>
          <a:xfrm>
            <a:off x="4818063" y="2203450"/>
            <a:ext cx="1390650" cy="1336675"/>
            <a:chOff x="1702505" y="1411717"/>
            <a:chExt cx="1390230" cy="1337479"/>
          </a:xfrm>
        </p:grpSpPr>
        <p:pic>
          <p:nvPicPr>
            <p:cNvPr id="31761" name="图片 1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02505" y="1411717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文本框 21"/>
            <p:cNvSpPr txBox="1">
              <a:spLocks noChangeArrowheads="1"/>
            </p:cNvSpPr>
            <p:nvPr/>
          </p:nvSpPr>
          <p:spPr bwMode="auto">
            <a:xfrm>
              <a:off x="1985232" y="1664959"/>
              <a:ext cx="592553" cy="82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壹</a:t>
              </a:r>
            </a:p>
          </p:txBody>
        </p:sp>
      </p:grpSp>
      <p:grpSp>
        <p:nvGrpSpPr>
          <p:cNvPr id="31752" name="组合 24"/>
          <p:cNvGrpSpPr/>
          <p:nvPr/>
        </p:nvGrpSpPr>
        <p:grpSpPr>
          <a:xfrm>
            <a:off x="8391525" y="2184400"/>
            <a:ext cx="1389063" cy="1338263"/>
            <a:chOff x="5275042" y="1392903"/>
            <a:chExt cx="1390230" cy="1337479"/>
          </a:xfrm>
        </p:grpSpPr>
        <p:pic>
          <p:nvPicPr>
            <p:cNvPr id="31759" name="图片 2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75042" y="1392903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0" name="文本框 26"/>
            <p:cNvSpPr txBox="1">
              <a:spLocks noChangeArrowheads="1"/>
            </p:cNvSpPr>
            <p:nvPr/>
          </p:nvSpPr>
          <p:spPr bwMode="auto">
            <a:xfrm>
              <a:off x="5581758" y="1655982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贰</a:t>
              </a:r>
            </a:p>
          </p:txBody>
        </p:sp>
      </p:grpSp>
      <p:grpSp>
        <p:nvGrpSpPr>
          <p:cNvPr id="31753" name="组合 27"/>
          <p:cNvGrpSpPr/>
          <p:nvPr/>
        </p:nvGrpSpPr>
        <p:grpSpPr>
          <a:xfrm>
            <a:off x="4818063" y="3810000"/>
            <a:ext cx="1389062" cy="1338263"/>
            <a:chOff x="8947121" y="1392902"/>
            <a:chExt cx="1390230" cy="1337479"/>
          </a:xfrm>
        </p:grpSpPr>
        <p:pic>
          <p:nvPicPr>
            <p:cNvPr id="31757" name="图片 2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947121" y="1392902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文本框 29"/>
            <p:cNvSpPr txBox="1">
              <a:spLocks noChangeArrowheads="1"/>
            </p:cNvSpPr>
            <p:nvPr/>
          </p:nvSpPr>
          <p:spPr bwMode="auto">
            <a:xfrm>
              <a:off x="9267181" y="1655068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叁</a:t>
              </a:r>
            </a:p>
          </p:txBody>
        </p:sp>
      </p:grpSp>
      <p:grpSp>
        <p:nvGrpSpPr>
          <p:cNvPr id="31754" name="组合 30"/>
          <p:cNvGrpSpPr/>
          <p:nvPr/>
        </p:nvGrpSpPr>
        <p:grpSpPr>
          <a:xfrm>
            <a:off x="8362950" y="3810000"/>
            <a:ext cx="1389063" cy="1338263"/>
            <a:chOff x="1702505" y="3619249"/>
            <a:chExt cx="1390230" cy="1337479"/>
          </a:xfrm>
        </p:grpSpPr>
        <p:pic>
          <p:nvPicPr>
            <p:cNvPr id="31755" name="图片 3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02505" y="3619249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文本框 32"/>
            <p:cNvSpPr txBox="1">
              <a:spLocks noChangeArrowheads="1"/>
            </p:cNvSpPr>
            <p:nvPr/>
          </p:nvSpPr>
          <p:spPr bwMode="auto">
            <a:xfrm>
              <a:off x="1985231" y="3867408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肆</a:t>
              </a:r>
            </a:p>
          </p:txBody>
        </p:sp>
      </p:grpSp>
    </p:spTree>
  </p:cSld>
  <p:clrMapOvr>
    <a:masterClrMapping/>
  </p:clrMapOvr>
  <p:transition spd="slow">
    <p:circl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82892" y="2879677"/>
            <a:ext cx="4708478" cy="1351129"/>
          </a:xfrm>
          <a:prstGeom prst="rect">
            <a:avLst/>
          </a:prstGeom>
          <a:blipFill dpi="0" rotWithShape="1">
            <a:blip r:embed="rId2"/>
            <a:stretch>
              <a:fillRect b="-43000" t="-8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/>
          </a:p>
        </p:txBody>
      </p:sp>
      <p:sp>
        <p:nvSpPr>
          <p:cNvPr id="3" name="矩形 2"/>
          <p:cNvSpPr/>
          <p:nvPr/>
        </p:nvSpPr>
        <p:spPr>
          <a:xfrm>
            <a:off x="6171064" y="2879676"/>
            <a:ext cx="4708478" cy="1351129"/>
          </a:xfrm>
          <a:prstGeom prst="rect">
            <a:avLst/>
          </a:prstGeom>
          <a:blipFill>
            <a:blip r:embed="rId3"/>
            <a:stretch>
              <a:fillRect b="-43000" t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478339" y="1118122"/>
            <a:ext cx="3027363" cy="2239962"/>
            <a:chOff x="2821" y="498"/>
            <a:chExt cx="1907" cy="1411"/>
          </a:xfrm>
          <a:solidFill>
            <a:schemeClr val="tx1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3555" y="695"/>
              <a:ext cx="28" cy="37"/>
            </a:xfrm>
            <a:custGeom>
              <a:gdLst>
                <a:gd fmla="*/ 14 w 22" name="T0"/>
                <a:gd fmla="*/ 0 h 29" name="T1"/>
                <a:gd fmla="*/ 12 w 22" name="T2"/>
                <a:gd fmla="*/ 29 h 29" name="T3"/>
                <a:gd fmla="*/ 14 w 22" name="T4"/>
                <a:gd fmla="*/ 0 h 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8" w="22">
                  <a:moveTo>
                    <a:pt x="14" y="0"/>
                  </a:moveTo>
                  <a:cubicBezTo>
                    <a:pt x="22" y="6"/>
                    <a:pt x="18" y="21"/>
                    <a:pt x="12" y="29"/>
                  </a:cubicBezTo>
                  <a:cubicBezTo>
                    <a:pt x="0" y="19"/>
                    <a:pt x="7" y="1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241" y="1239"/>
              <a:ext cx="134" cy="134"/>
            </a:xfrm>
            <a:custGeom>
              <a:gdLst>
                <a:gd fmla="*/ 102 w 105" name="T0"/>
                <a:gd fmla="*/ 26 h 105" name="T1"/>
                <a:gd fmla="*/ 103 w 105" name="T2"/>
                <a:gd fmla="*/ 63 h 105" name="T3"/>
                <a:gd fmla="*/ 84 w 105" name="T4"/>
                <a:gd fmla="*/ 95 h 105" name="T5"/>
                <a:gd fmla="*/ 13 w 105" name="T6"/>
                <a:gd fmla="*/ 80 h 105" name="T7"/>
                <a:gd fmla="*/ 22 w 105" name="T8"/>
                <a:gd fmla="*/ 13 h 105" name="T9"/>
                <a:gd fmla="*/ 52 w 105" name="T10"/>
                <a:gd fmla="*/ 0 h 105" name="T11"/>
                <a:gd fmla="*/ 102 w 105" name="T12"/>
                <a:gd fmla="*/ 26 h 1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105">
                  <a:moveTo>
                    <a:pt x="102" y="26"/>
                  </a:moveTo>
                  <a:cubicBezTo>
                    <a:pt x="101" y="38"/>
                    <a:pt x="105" y="51"/>
                    <a:pt x="103" y="63"/>
                  </a:cubicBezTo>
                  <a:cubicBezTo>
                    <a:pt x="101" y="78"/>
                    <a:pt x="90" y="85"/>
                    <a:pt x="84" y="95"/>
                  </a:cubicBezTo>
                  <a:cubicBezTo>
                    <a:pt x="55" y="105"/>
                    <a:pt x="31" y="95"/>
                    <a:pt x="13" y="80"/>
                  </a:cubicBezTo>
                  <a:cubicBezTo>
                    <a:pt x="0" y="57"/>
                    <a:pt x="6" y="29"/>
                    <a:pt x="22" y="13"/>
                  </a:cubicBezTo>
                  <a:cubicBezTo>
                    <a:pt x="36" y="12"/>
                    <a:pt x="46" y="5"/>
                    <a:pt x="52" y="0"/>
                  </a:cubicBezTo>
                  <a:cubicBezTo>
                    <a:pt x="70" y="6"/>
                    <a:pt x="87" y="16"/>
                    <a:pt x="10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281" y="1304"/>
              <a:ext cx="56" cy="15"/>
            </a:xfrm>
            <a:custGeom>
              <a:gdLst>
                <a:gd fmla="*/ 44 w 44" name="T0"/>
                <a:gd fmla="*/ 0 h 12" name="T1"/>
                <a:gd fmla="*/ 0 w 44" name="T2"/>
                <a:gd fmla="*/ 12 h 12" name="T3"/>
                <a:gd fmla="*/ 44 w 44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44">
                  <a:moveTo>
                    <a:pt x="44" y="0"/>
                  </a:moveTo>
                  <a:cubicBezTo>
                    <a:pt x="33" y="8"/>
                    <a:pt x="19" y="9"/>
                    <a:pt x="0" y="12"/>
                  </a:cubicBezTo>
                  <a:cubicBezTo>
                    <a:pt x="12" y="5"/>
                    <a:pt x="27" y="2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187" y="1360"/>
              <a:ext cx="16" cy="23"/>
            </a:xfrm>
            <a:custGeom>
              <a:gdLst>
                <a:gd fmla="*/ 8 w 13" name="T0"/>
                <a:gd fmla="*/ 0 h 18" name="T1"/>
                <a:gd fmla="*/ 0 w 13" name="T2"/>
                <a:gd fmla="*/ 16 h 18" name="T3"/>
                <a:gd fmla="*/ 3 w 13" name="T4"/>
                <a:gd fmla="*/ 2 h 18" name="T5"/>
                <a:gd fmla="*/ 8 w 13" name="T6"/>
                <a:gd fmla="*/ 0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3">
                  <a:moveTo>
                    <a:pt x="8" y="0"/>
                  </a:moveTo>
                  <a:cubicBezTo>
                    <a:pt x="13" y="4"/>
                    <a:pt x="9" y="18"/>
                    <a:pt x="0" y="16"/>
                  </a:cubicBezTo>
                  <a:cubicBezTo>
                    <a:pt x="2" y="12"/>
                    <a:pt x="3" y="7"/>
                    <a:pt x="3" y="2"/>
                  </a:cubicBezTo>
                  <a:cubicBezTo>
                    <a:pt x="5" y="2"/>
                    <a:pt x="8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200" y="1420"/>
              <a:ext cx="44" cy="18"/>
            </a:xfrm>
            <a:custGeom>
              <a:gdLst>
                <a:gd fmla="*/ 0 w 34" name="T0"/>
                <a:gd fmla="*/ 0 h 14" name="T1"/>
                <a:gd fmla="*/ 34 w 34" name="T2"/>
                <a:gd fmla="*/ 12 h 14" name="T3"/>
                <a:gd fmla="*/ 0 w 34" name="T4"/>
                <a:gd fmla="*/ 0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34">
                  <a:moveTo>
                    <a:pt x="0" y="0"/>
                  </a:moveTo>
                  <a:cubicBezTo>
                    <a:pt x="8" y="1"/>
                    <a:pt x="26" y="6"/>
                    <a:pt x="34" y="12"/>
                  </a:cubicBezTo>
                  <a:cubicBezTo>
                    <a:pt x="18" y="14"/>
                    <a:pt x="1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281" y="1427"/>
              <a:ext cx="20" cy="19"/>
            </a:xfrm>
            <a:custGeom>
              <a:gdLst>
                <a:gd fmla="*/ 0 w 16" name="T0"/>
                <a:gd fmla="*/ 3 h 15" name="T1"/>
                <a:gd fmla="*/ 16 w 16" name="T2"/>
                <a:gd fmla="*/ 8 h 15" name="T3"/>
                <a:gd fmla="*/ 0 w 16" name="T4"/>
                <a:gd fmla="*/ 3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16">
                  <a:moveTo>
                    <a:pt x="0" y="3"/>
                  </a:moveTo>
                  <a:cubicBezTo>
                    <a:pt x="7" y="0"/>
                    <a:pt x="10" y="5"/>
                    <a:pt x="16" y="8"/>
                  </a:cubicBezTo>
                  <a:cubicBezTo>
                    <a:pt x="13" y="15"/>
                    <a:pt x="7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222" y="1437"/>
              <a:ext cx="60" cy="31"/>
            </a:xfrm>
            <a:custGeom>
              <a:gdLst>
                <a:gd fmla="*/ 47 w 47" name="T0"/>
                <a:gd fmla="*/ 0 h 24" name="T1"/>
                <a:gd fmla="*/ 0 w 47" name="T2"/>
                <a:gd fmla="*/ 24 h 24" name="T3"/>
                <a:gd fmla="*/ 20 w 47" name="T4"/>
                <a:gd fmla="*/ 6 h 24" name="T5"/>
                <a:gd fmla="*/ 47 w 47" name="T6"/>
                <a:gd fmla="*/ 0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47">
                  <a:moveTo>
                    <a:pt x="47" y="0"/>
                  </a:moveTo>
                  <a:cubicBezTo>
                    <a:pt x="30" y="7"/>
                    <a:pt x="20" y="20"/>
                    <a:pt x="0" y="24"/>
                  </a:cubicBezTo>
                  <a:cubicBezTo>
                    <a:pt x="0" y="12"/>
                    <a:pt x="18" y="17"/>
                    <a:pt x="20" y="6"/>
                  </a:cubicBezTo>
                  <a:cubicBezTo>
                    <a:pt x="30" y="11"/>
                    <a:pt x="36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309" y="1440"/>
              <a:ext cx="9" cy="7"/>
            </a:xfrm>
            <a:custGeom>
              <a:gdLst>
                <a:gd fmla="*/ 6 w 7" name="T0"/>
                <a:gd fmla="*/ 0 h 6" name="T1"/>
                <a:gd fmla="*/ 7 w 7" name="T2"/>
                <a:gd fmla="*/ 3 h 6" name="T3"/>
                <a:gd fmla="*/ 0 w 7" name="T4"/>
                <a:gd fmla="*/ 3 h 6" name="T5"/>
                <a:gd fmla="*/ 6 w 7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7">
                  <a:moveTo>
                    <a:pt x="6" y="0"/>
                  </a:moveTo>
                  <a:cubicBezTo>
                    <a:pt x="6" y="2"/>
                    <a:pt x="6" y="3"/>
                    <a:pt x="7" y="3"/>
                  </a:cubicBezTo>
                  <a:cubicBezTo>
                    <a:pt x="7" y="6"/>
                    <a:pt x="1" y="4"/>
                    <a:pt x="0" y="3"/>
                  </a:cubicBezTo>
                  <a:cubicBezTo>
                    <a:pt x="1" y="1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301" y="1537"/>
              <a:ext cx="128" cy="123"/>
            </a:xfrm>
            <a:custGeom>
              <a:gdLst>
                <a:gd fmla="*/ 85 w 100" name="T0"/>
                <a:gd fmla="*/ 81 h 96" name="T1"/>
                <a:gd fmla="*/ 94 w 100" name="T2"/>
                <a:gd fmla="*/ 84 h 96" name="T3"/>
                <a:gd fmla="*/ 80 w 100" name="T4"/>
                <a:gd fmla="*/ 81 h 96" name="T5"/>
                <a:gd fmla="*/ 60 w 100" name="T6"/>
                <a:gd fmla="*/ 96 h 96" name="T7"/>
                <a:gd fmla="*/ 12 w 100" name="T8"/>
                <a:gd fmla="*/ 69 h 96" name="T9"/>
                <a:gd fmla="*/ 2 w 100" name="T10"/>
                <a:gd fmla="*/ 53 h 96" name="T11"/>
                <a:gd fmla="*/ 24 w 100" name="T12"/>
                <a:gd fmla="*/ 9 h 96" name="T13"/>
                <a:gd fmla="*/ 71 w 100" name="T14"/>
                <a:gd fmla="*/ 9 h 96" name="T15"/>
                <a:gd fmla="*/ 97 w 100" name="T16"/>
                <a:gd fmla="*/ 46 h 96" name="T17"/>
                <a:gd fmla="*/ 85 w 100" name="T18"/>
                <a:gd fmla="*/ 81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00">
                  <a:moveTo>
                    <a:pt x="85" y="81"/>
                  </a:moveTo>
                  <a:cubicBezTo>
                    <a:pt x="87" y="85"/>
                    <a:pt x="94" y="77"/>
                    <a:pt x="94" y="84"/>
                  </a:cubicBezTo>
                  <a:cubicBezTo>
                    <a:pt x="87" y="85"/>
                    <a:pt x="85" y="85"/>
                    <a:pt x="80" y="81"/>
                  </a:cubicBezTo>
                  <a:cubicBezTo>
                    <a:pt x="71" y="83"/>
                    <a:pt x="57" y="89"/>
                    <a:pt x="60" y="96"/>
                  </a:cubicBezTo>
                  <a:cubicBezTo>
                    <a:pt x="44" y="96"/>
                    <a:pt x="20" y="84"/>
                    <a:pt x="12" y="69"/>
                  </a:cubicBezTo>
                  <a:cubicBezTo>
                    <a:pt x="8" y="63"/>
                    <a:pt x="2" y="57"/>
                    <a:pt x="2" y="53"/>
                  </a:cubicBezTo>
                  <a:cubicBezTo>
                    <a:pt x="0" y="40"/>
                    <a:pt x="13" y="17"/>
                    <a:pt x="24" y="9"/>
                  </a:cubicBezTo>
                  <a:cubicBezTo>
                    <a:pt x="37" y="0"/>
                    <a:pt x="54" y="7"/>
                    <a:pt x="71" y="9"/>
                  </a:cubicBezTo>
                  <a:cubicBezTo>
                    <a:pt x="83" y="18"/>
                    <a:pt x="91" y="31"/>
                    <a:pt x="97" y="46"/>
                  </a:cubicBezTo>
                  <a:cubicBezTo>
                    <a:pt x="100" y="61"/>
                    <a:pt x="87" y="66"/>
                    <a:pt x="8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016" y="1571"/>
              <a:ext cx="42" cy="66"/>
            </a:xfrm>
            <a:custGeom>
              <a:gdLst>
                <a:gd fmla="*/ 0 w 33" name="T0"/>
                <a:gd fmla="*/ 0 h 51" name="T1"/>
                <a:gd fmla="*/ 28 w 33" name="T2"/>
                <a:gd fmla="*/ 35 h 51" name="T3"/>
                <a:gd fmla="*/ 31 w 33" name="T4"/>
                <a:gd fmla="*/ 31 h 51" name="T5"/>
                <a:gd fmla="*/ 17 w 33" name="T6"/>
                <a:gd fmla="*/ 47 h 51" name="T7"/>
                <a:gd fmla="*/ 11 w 33" name="T8"/>
                <a:gd fmla="*/ 38 h 51" name="T9"/>
                <a:gd fmla="*/ 0 w 33" name="T10"/>
                <a:gd fmla="*/ 0 h 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" w="33">
                  <a:moveTo>
                    <a:pt x="0" y="0"/>
                  </a:moveTo>
                  <a:cubicBezTo>
                    <a:pt x="12" y="9"/>
                    <a:pt x="19" y="23"/>
                    <a:pt x="28" y="35"/>
                  </a:cubicBezTo>
                  <a:cubicBezTo>
                    <a:pt x="33" y="34"/>
                    <a:pt x="24" y="29"/>
                    <a:pt x="31" y="31"/>
                  </a:cubicBezTo>
                  <a:cubicBezTo>
                    <a:pt x="32" y="40"/>
                    <a:pt x="30" y="51"/>
                    <a:pt x="17" y="47"/>
                  </a:cubicBezTo>
                  <a:cubicBezTo>
                    <a:pt x="18" y="41"/>
                    <a:pt x="16" y="38"/>
                    <a:pt x="11" y="38"/>
                  </a:cubicBezTo>
                  <a:cubicBezTo>
                    <a:pt x="19" y="23"/>
                    <a:pt x="0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046" y="1580"/>
              <a:ext cx="14" cy="13"/>
            </a:xfrm>
            <a:custGeom>
              <a:gdLst>
                <a:gd fmla="*/ 0 w 11" name="T0"/>
                <a:gd fmla="*/ 0 h 10" name="T1"/>
                <a:gd fmla="*/ 11 w 11" name="T2"/>
                <a:gd fmla="*/ 10 h 10" name="T3"/>
                <a:gd fmla="*/ 0 w 11" name="T4"/>
                <a:gd fmla="*/ 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1">
                  <a:moveTo>
                    <a:pt x="0" y="0"/>
                  </a:moveTo>
                  <a:cubicBezTo>
                    <a:pt x="5" y="2"/>
                    <a:pt x="10" y="4"/>
                    <a:pt x="11" y="10"/>
                  </a:cubicBezTo>
                  <a:cubicBezTo>
                    <a:pt x="4" y="10"/>
                    <a:pt x="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042" y="1640"/>
              <a:ext cx="15" cy="31"/>
            </a:xfrm>
            <a:custGeom>
              <a:gdLst>
                <a:gd fmla="*/ 0 w 12" name="T0"/>
                <a:gd fmla="*/ 0 h 24" name="T1"/>
                <a:gd fmla="*/ 12 w 12" name="T2"/>
                <a:gd fmla="*/ 24 h 24" name="T3"/>
                <a:gd fmla="*/ 0 w 12" name="T4"/>
                <a:gd fmla="*/ 0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12">
                  <a:moveTo>
                    <a:pt x="0" y="0"/>
                  </a:moveTo>
                  <a:cubicBezTo>
                    <a:pt x="8" y="4"/>
                    <a:pt x="9" y="15"/>
                    <a:pt x="12" y="24"/>
                  </a:cubicBezTo>
                  <a:cubicBezTo>
                    <a:pt x="3" y="21"/>
                    <a:pt x="5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150" y="1644"/>
              <a:ext cx="9" cy="8"/>
            </a:xfrm>
            <a:custGeom>
              <a:gdLst>
                <a:gd fmla="*/ 1 w 7" name="T0"/>
                <a:gd fmla="*/ 0 h 6" name="T1"/>
                <a:gd fmla="*/ 6 w 7" name="T2"/>
                <a:gd fmla="*/ 6 h 6" name="T3"/>
                <a:gd fmla="*/ 1 w 7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7">
                  <a:moveTo>
                    <a:pt x="1" y="0"/>
                  </a:moveTo>
                  <a:cubicBezTo>
                    <a:pt x="4" y="1"/>
                    <a:pt x="7" y="1"/>
                    <a:pt x="6" y="6"/>
                  </a:cubicBezTo>
                  <a:cubicBezTo>
                    <a:pt x="4" y="4"/>
                    <a:pt x="0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573" y="1692"/>
              <a:ext cx="12" cy="8"/>
            </a:xfrm>
            <a:custGeom>
              <a:gdLst>
                <a:gd fmla="*/ 0 w 10" name="T0"/>
                <a:gd fmla="*/ 3 h 7" name="T1"/>
                <a:gd fmla="*/ 7 w 10" name="T2"/>
                <a:gd fmla="*/ 6 h 7" name="T3"/>
                <a:gd fmla="*/ 0 w 10" name="T4"/>
                <a:gd fmla="*/ 3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0">
                  <a:moveTo>
                    <a:pt x="0" y="3"/>
                  </a:moveTo>
                  <a:cubicBezTo>
                    <a:pt x="0" y="0"/>
                    <a:pt x="10" y="0"/>
                    <a:pt x="7" y="6"/>
                  </a:cubicBezTo>
                  <a:cubicBezTo>
                    <a:pt x="2" y="7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879" y="1694"/>
              <a:ext cx="95" cy="88"/>
            </a:xfrm>
            <a:custGeom>
              <a:gdLst>
                <a:gd fmla="*/ 17 w 74" name="T0"/>
                <a:gd fmla="*/ 57 h 69" name="T1"/>
                <a:gd fmla="*/ 64 w 74" name="T2"/>
                <a:gd fmla="*/ 24 h 69" name="T3"/>
                <a:gd fmla="*/ 23 w 74" name="T4"/>
                <a:gd fmla="*/ 54 h 69" name="T5"/>
                <a:gd fmla="*/ 17 w 74" name="T6"/>
                <a:gd fmla="*/ 57 h 6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9" w="74">
                  <a:moveTo>
                    <a:pt x="17" y="57"/>
                  </a:moveTo>
                  <a:cubicBezTo>
                    <a:pt x="0" y="19"/>
                    <a:pt x="45" y="0"/>
                    <a:pt x="64" y="24"/>
                  </a:cubicBezTo>
                  <a:cubicBezTo>
                    <a:pt x="74" y="52"/>
                    <a:pt x="42" y="69"/>
                    <a:pt x="23" y="54"/>
                  </a:cubicBezTo>
                  <a:cubicBezTo>
                    <a:pt x="20" y="53"/>
                    <a:pt x="18" y="61"/>
                    <a:pt x="1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629" y="1752"/>
              <a:ext cx="22" cy="24"/>
            </a:xfrm>
            <a:custGeom>
              <a:gdLst>
                <a:gd fmla="*/ 10 w 17" name="T0"/>
                <a:gd fmla="*/ 0 h 19" name="T1"/>
                <a:gd fmla="*/ 3 w 17" name="T2"/>
                <a:gd fmla="*/ 18 h 19" name="T3"/>
                <a:gd fmla="*/ 0 w 17" name="T4"/>
                <a:gd fmla="*/ 12 h 19" name="T5"/>
                <a:gd fmla="*/ 10 w 17" name="T6"/>
                <a:gd fmla="*/ 0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7">
                  <a:moveTo>
                    <a:pt x="10" y="0"/>
                  </a:moveTo>
                  <a:cubicBezTo>
                    <a:pt x="17" y="5"/>
                    <a:pt x="12" y="19"/>
                    <a:pt x="3" y="18"/>
                  </a:cubicBezTo>
                  <a:cubicBezTo>
                    <a:pt x="1" y="17"/>
                    <a:pt x="3" y="12"/>
                    <a:pt x="0" y="12"/>
                  </a:cubicBezTo>
                  <a:cubicBezTo>
                    <a:pt x="1" y="5"/>
                    <a:pt x="7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3882" y="1836"/>
              <a:ext cx="82" cy="73"/>
            </a:xfrm>
            <a:custGeom>
              <a:gdLst>
                <a:gd fmla="*/ 43 w 64" name="T0"/>
                <a:gd fmla="*/ 47 h 57" name="T1"/>
                <a:gd fmla="*/ 5 w 64" name="T2"/>
                <a:gd fmla="*/ 27 h 57" name="T3"/>
                <a:gd fmla="*/ 43 w 64" name="T4"/>
                <a:gd fmla="*/ 47 h 5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7" w="64">
                  <a:moveTo>
                    <a:pt x="43" y="47"/>
                  </a:moveTo>
                  <a:cubicBezTo>
                    <a:pt x="22" y="57"/>
                    <a:pt x="0" y="43"/>
                    <a:pt x="5" y="27"/>
                  </a:cubicBezTo>
                  <a:cubicBezTo>
                    <a:pt x="13" y="0"/>
                    <a:pt x="64" y="15"/>
                    <a:pt x="4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035" y="740"/>
              <a:ext cx="49" cy="55"/>
            </a:xfrm>
            <a:custGeom>
              <a:gdLst>
                <a:gd fmla="*/ 38 w 38" name="T0"/>
                <a:gd fmla="*/ 0 h 43" name="T1"/>
                <a:gd fmla="*/ 4 w 38" name="T2"/>
                <a:gd fmla="*/ 43 h 43" name="T3"/>
                <a:gd fmla="*/ 7 w 38" name="T4"/>
                <a:gd fmla="*/ 31 h 43" name="T5"/>
                <a:gd fmla="*/ 38 w 38" name="T6"/>
                <a:gd fmla="*/ 0 h 4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3" w="38">
                  <a:moveTo>
                    <a:pt x="38" y="0"/>
                  </a:moveTo>
                  <a:cubicBezTo>
                    <a:pt x="27" y="15"/>
                    <a:pt x="14" y="27"/>
                    <a:pt x="4" y="43"/>
                  </a:cubicBezTo>
                  <a:cubicBezTo>
                    <a:pt x="0" y="40"/>
                    <a:pt x="12" y="34"/>
                    <a:pt x="7" y="31"/>
                  </a:cubicBezTo>
                  <a:cubicBezTo>
                    <a:pt x="19" y="23"/>
                    <a:pt x="22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3506" y="755"/>
              <a:ext cx="27" cy="33"/>
            </a:xfrm>
            <a:custGeom>
              <a:gdLst>
                <a:gd fmla="*/ 0 w 21" name="T0"/>
                <a:gd fmla="*/ 1 h 26" name="T1"/>
                <a:gd fmla="*/ 21 w 21" name="T2"/>
                <a:gd fmla="*/ 26 h 26" name="T3"/>
                <a:gd fmla="*/ 0 w 21" name="T4"/>
                <a:gd fmla="*/ 1 h 2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" w="21">
                  <a:moveTo>
                    <a:pt x="0" y="1"/>
                  </a:moveTo>
                  <a:cubicBezTo>
                    <a:pt x="11" y="0"/>
                    <a:pt x="15" y="18"/>
                    <a:pt x="21" y="26"/>
                  </a:cubicBezTo>
                  <a:cubicBezTo>
                    <a:pt x="14" y="24"/>
                    <a:pt x="5" y="1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973" y="938"/>
              <a:ext cx="536" cy="481"/>
            </a:xfrm>
            <a:custGeom>
              <a:gdLst>
                <a:gd fmla="*/ 346 w 419" name="T0"/>
                <a:gd fmla="*/ 257 h 376" name="T1"/>
                <a:gd fmla="*/ 330 w 419" name="T2"/>
                <a:gd fmla="*/ 269 h 376" name="T3"/>
                <a:gd fmla="*/ 313 w 419" name="T4"/>
                <a:gd fmla="*/ 294 h 376" name="T5"/>
                <a:gd fmla="*/ 293 w 419" name="T6"/>
                <a:gd fmla="*/ 310 h 376" name="T7"/>
                <a:gd fmla="*/ 271 w 419" name="T8"/>
                <a:gd fmla="*/ 324 h 376" name="T9"/>
                <a:gd fmla="*/ 230 w 419" name="T10"/>
                <a:gd fmla="*/ 332 h 376" name="T11"/>
                <a:gd fmla="*/ 187 w 419" name="T12"/>
                <a:gd fmla="*/ 376 h 376" name="T13"/>
                <a:gd fmla="*/ 143 w 419" name="T14"/>
                <a:gd fmla="*/ 333 h 376" name="T15"/>
                <a:gd fmla="*/ 78 w 419" name="T16"/>
                <a:gd fmla="*/ 297 h 376" name="T17"/>
                <a:gd fmla="*/ 74 w 419" name="T18"/>
                <a:gd fmla="*/ 297 h 376" name="T19"/>
                <a:gd fmla="*/ 59 w 419" name="T20"/>
                <a:gd fmla="*/ 277 h 376" name="T21"/>
                <a:gd fmla="*/ 34 w 419" name="T22"/>
                <a:gd fmla="*/ 282 h 376" name="T23"/>
                <a:gd fmla="*/ 37 w 419" name="T24"/>
                <a:gd fmla="*/ 261 h 376" name="T25"/>
                <a:gd fmla="*/ 0 w 419" name="T26"/>
                <a:gd fmla="*/ 245 h 376" name="T27"/>
                <a:gd fmla="*/ 28 w 419" name="T28"/>
                <a:gd fmla="*/ 204 h 376" name="T29"/>
                <a:gd fmla="*/ 25 w 419" name="T30"/>
                <a:gd fmla="*/ 195 h 376" name="T31"/>
                <a:gd fmla="*/ 15 w 419" name="T32"/>
                <a:gd fmla="*/ 173 h 376" name="T33"/>
                <a:gd fmla="*/ 2 w 419" name="T34"/>
                <a:gd fmla="*/ 154 h 376" name="T35"/>
                <a:gd fmla="*/ 28 w 419" name="T36"/>
                <a:gd fmla="*/ 123 h 376" name="T37"/>
                <a:gd fmla="*/ 37 w 419" name="T38"/>
                <a:gd fmla="*/ 104 h 376" name="T39"/>
                <a:gd fmla="*/ 59 w 419" name="T40"/>
                <a:gd fmla="*/ 92 h 376" name="T41"/>
                <a:gd fmla="*/ 66 w 419" name="T42"/>
                <a:gd fmla="*/ 80 h 376" name="T43"/>
                <a:gd fmla="*/ 78 w 419" name="T44"/>
                <a:gd fmla="*/ 64 h 376" name="T45"/>
                <a:gd fmla="*/ 97 w 419" name="T46"/>
                <a:gd fmla="*/ 54 h 376" name="T47"/>
                <a:gd fmla="*/ 109 w 419" name="T48"/>
                <a:gd fmla="*/ 42 h 376" name="T49"/>
                <a:gd fmla="*/ 130 w 419" name="T50"/>
                <a:gd fmla="*/ 38 h 376" name="T51"/>
                <a:gd fmla="*/ 156 w 419" name="T52"/>
                <a:gd fmla="*/ 28 h 376" name="T53"/>
                <a:gd fmla="*/ 230 w 419" name="T54"/>
                <a:gd fmla="*/ 7 h 376" name="T55"/>
                <a:gd fmla="*/ 246 w 419" name="T56"/>
                <a:gd fmla="*/ 32 h 376" name="T57"/>
                <a:gd fmla="*/ 266 w 419" name="T58"/>
                <a:gd fmla="*/ 39 h 376" name="T59"/>
                <a:gd fmla="*/ 303 w 419" name="T60"/>
                <a:gd fmla="*/ 60 h 376" name="T61"/>
                <a:gd fmla="*/ 341 w 419" name="T62"/>
                <a:gd fmla="*/ 98 h 376" name="T63"/>
                <a:gd fmla="*/ 372 w 419" name="T64"/>
                <a:gd fmla="*/ 110 h 376" name="T65"/>
                <a:gd fmla="*/ 353 w 419" name="T66"/>
                <a:gd fmla="*/ 135 h 376" name="T67"/>
                <a:gd fmla="*/ 372 w 419" name="T68"/>
                <a:gd fmla="*/ 182 h 376" name="T69"/>
                <a:gd fmla="*/ 406 w 419" name="T70"/>
                <a:gd fmla="*/ 185 h 376" name="T71"/>
                <a:gd fmla="*/ 347 w 419" name="T72"/>
                <a:gd fmla="*/ 213 h 376" name="T73"/>
                <a:gd fmla="*/ 372 w 419" name="T74"/>
                <a:gd fmla="*/ 244 h 376" name="T75"/>
                <a:gd fmla="*/ 378 w 419" name="T76"/>
                <a:gd fmla="*/ 248 h 37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76" w="419">
                  <a:moveTo>
                    <a:pt x="346" y="244"/>
                  </a:moveTo>
                  <a:cubicBezTo>
                    <a:pt x="342" y="246"/>
                    <a:pt x="345" y="254"/>
                    <a:pt x="346" y="257"/>
                  </a:cubicBezTo>
                  <a:cubicBezTo>
                    <a:pt x="354" y="256"/>
                    <a:pt x="362" y="255"/>
                    <a:pt x="366" y="261"/>
                  </a:cubicBezTo>
                  <a:cubicBezTo>
                    <a:pt x="360" y="270"/>
                    <a:pt x="340" y="264"/>
                    <a:pt x="330" y="269"/>
                  </a:cubicBezTo>
                  <a:cubicBezTo>
                    <a:pt x="324" y="271"/>
                    <a:pt x="323" y="278"/>
                    <a:pt x="316" y="280"/>
                  </a:cubicBezTo>
                  <a:cubicBezTo>
                    <a:pt x="317" y="286"/>
                    <a:pt x="312" y="287"/>
                    <a:pt x="313" y="294"/>
                  </a:cubicBezTo>
                  <a:cubicBezTo>
                    <a:pt x="305" y="293"/>
                    <a:pt x="303" y="299"/>
                    <a:pt x="302" y="305"/>
                  </a:cubicBezTo>
                  <a:cubicBezTo>
                    <a:pt x="298" y="304"/>
                    <a:pt x="292" y="302"/>
                    <a:pt x="293" y="310"/>
                  </a:cubicBezTo>
                  <a:cubicBezTo>
                    <a:pt x="289" y="310"/>
                    <a:pt x="285" y="310"/>
                    <a:pt x="281" y="310"/>
                  </a:cubicBezTo>
                  <a:cubicBezTo>
                    <a:pt x="280" y="314"/>
                    <a:pt x="276" y="321"/>
                    <a:pt x="271" y="324"/>
                  </a:cubicBezTo>
                  <a:cubicBezTo>
                    <a:pt x="261" y="322"/>
                    <a:pt x="241" y="314"/>
                    <a:pt x="228" y="323"/>
                  </a:cubicBezTo>
                  <a:cubicBezTo>
                    <a:pt x="227" y="327"/>
                    <a:pt x="230" y="328"/>
                    <a:pt x="230" y="332"/>
                  </a:cubicBezTo>
                  <a:cubicBezTo>
                    <a:pt x="215" y="349"/>
                    <a:pt x="196" y="317"/>
                    <a:pt x="178" y="333"/>
                  </a:cubicBezTo>
                  <a:cubicBezTo>
                    <a:pt x="179" y="351"/>
                    <a:pt x="186" y="362"/>
                    <a:pt x="187" y="376"/>
                  </a:cubicBezTo>
                  <a:cubicBezTo>
                    <a:pt x="173" y="367"/>
                    <a:pt x="176" y="330"/>
                    <a:pt x="158" y="327"/>
                  </a:cubicBezTo>
                  <a:cubicBezTo>
                    <a:pt x="149" y="326"/>
                    <a:pt x="151" y="331"/>
                    <a:pt x="143" y="333"/>
                  </a:cubicBezTo>
                  <a:cubicBezTo>
                    <a:pt x="136" y="327"/>
                    <a:pt x="128" y="322"/>
                    <a:pt x="119" y="317"/>
                  </a:cubicBezTo>
                  <a:cubicBezTo>
                    <a:pt x="96" y="326"/>
                    <a:pt x="93" y="301"/>
                    <a:pt x="78" y="297"/>
                  </a:cubicBezTo>
                  <a:cubicBezTo>
                    <a:pt x="74" y="299"/>
                    <a:pt x="82" y="305"/>
                    <a:pt x="74" y="304"/>
                  </a:cubicBezTo>
                  <a:cubicBezTo>
                    <a:pt x="71" y="301"/>
                    <a:pt x="74" y="300"/>
                    <a:pt x="74" y="297"/>
                  </a:cubicBezTo>
                  <a:cubicBezTo>
                    <a:pt x="70" y="297"/>
                    <a:pt x="65" y="297"/>
                    <a:pt x="64" y="295"/>
                  </a:cubicBezTo>
                  <a:cubicBezTo>
                    <a:pt x="65" y="286"/>
                    <a:pt x="58" y="286"/>
                    <a:pt x="59" y="277"/>
                  </a:cubicBezTo>
                  <a:cubicBezTo>
                    <a:pt x="57" y="278"/>
                    <a:pt x="55" y="278"/>
                    <a:pt x="55" y="276"/>
                  </a:cubicBezTo>
                  <a:cubicBezTo>
                    <a:pt x="44" y="274"/>
                    <a:pt x="43" y="282"/>
                    <a:pt x="34" y="282"/>
                  </a:cubicBezTo>
                  <a:cubicBezTo>
                    <a:pt x="35" y="272"/>
                    <a:pt x="49" y="276"/>
                    <a:pt x="49" y="266"/>
                  </a:cubicBezTo>
                  <a:cubicBezTo>
                    <a:pt x="45" y="264"/>
                    <a:pt x="41" y="263"/>
                    <a:pt x="37" y="261"/>
                  </a:cubicBezTo>
                  <a:cubicBezTo>
                    <a:pt x="41" y="250"/>
                    <a:pt x="37" y="245"/>
                    <a:pt x="33" y="236"/>
                  </a:cubicBezTo>
                  <a:cubicBezTo>
                    <a:pt x="18" y="237"/>
                    <a:pt x="10" y="242"/>
                    <a:pt x="0" y="245"/>
                  </a:cubicBezTo>
                  <a:cubicBezTo>
                    <a:pt x="3" y="238"/>
                    <a:pt x="22" y="236"/>
                    <a:pt x="28" y="229"/>
                  </a:cubicBezTo>
                  <a:cubicBezTo>
                    <a:pt x="28" y="221"/>
                    <a:pt x="28" y="212"/>
                    <a:pt x="28" y="204"/>
                  </a:cubicBezTo>
                  <a:cubicBezTo>
                    <a:pt x="18" y="203"/>
                    <a:pt x="16" y="208"/>
                    <a:pt x="8" y="204"/>
                  </a:cubicBezTo>
                  <a:cubicBezTo>
                    <a:pt x="10" y="198"/>
                    <a:pt x="19" y="197"/>
                    <a:pt x="25" y="195"/>
                  </a:cubicBezTo>
                  <a:cubicBezTo>
                    <a:pt x="24" y="189"/>
                    <a:pt x="26" y="185"/>
                    <a:pt x="27" y="180"/>
                  </a:cubicBezTo>
                  <a:cubicBezTo>
                    <a:pt x="26" y="175"/>
                    <a:pt x="16" y="178"/>
                    <a:pt x="15" y="173"/>
                  </a:cubicBezTo>
                  <a:cubicBezTo>
                    <a:pt x="14" y="167"/>
                    <a:pt x="25" y="172"/>
                    <a:pt x="25" y="167"/>
                  </a:cubicBezTo>
                  <a:cubicBezTo>
                    <a:pt x="24" y="157"/>
                    <a:pt x="5" y="162"/>
                    <a:pt x="2" y="154"/>
                  </a:cubicBezTo>
                  <a:cubicBezTo>
                    <a:pt x="9" y="158"/>
                    <a:pt x="21" y="156"/>
                    <a:pt x="30" y="158"/>
                  </a:cubicBezTo>
                  <a:cubicBezTo>
                    <a:pt x="30" y="146"/>
                    <a:pt x="32" y="140"/>
                    <a:pt x="28" y="123"/>
                  </a:cubicBezTo>
                  <a:cubicBezTo>
                    <a:pt x="35" y="123"/>
                    <a:pt x="42" y="124"/>
                    <a:pt x="43" y="119"/>
                  </a:cubicBezTo>
                  <a:cubicBezTo>
                    <a:pt x="44" y="111"/>
                    <a:pt x="38" y="110"/>
                    <a:pt x="37" y="104"/>
                  </a:cubicBezTo>
                  <a:cubicBezTo>
                    <a:pt x="43" y="101"/>
                    <a:pt x="47" y="104"/>
                    <a:pt x="50" y="107"/>
                  </a:cubicBezTo>
                  <a:cubicBezTo>
                    <a:pt x="56" y="105"/>
                    <a:pt x="55" y="96"/>
                    <a:pt x="59" y="92"/>
                  </a:cubicBezTo>
                  <a:cubicBezTo>
                    <a:pt x="56" y="86"/>
                    <a:pt x="49" y="83"/>
                    <a:pt x="49" y="75"/>
                  </a:cubicBezTo>
                  <a:cubicBezTo>
                    <a:pt x="55" y="76"/>
                    <a:pt x="57" y="82"/>
                    <a:pt x="66" y="80"/>
                  </a:cubicBezTo>
                  <a:cubicBezTo>
                    <a:pt x="72" y="77"/>
                    <a:pt x="66" y="71"/>
                    <a:pt x="68" y="63"/>
                  </a:cubicBezTo>
                  <a:cubicBezTo>
                    <a:pt x="73" y="62"/>
                    <a:pt x="75" y="61"/>
                    <a:pt x="78" y="64"/>
                  </a:cubicBezTo>
                  <a:cubicBezTo>
                    <a:pt x="86" y="63"/>
                    <a:pt x="79" y="52"/>
                    <a:pt x="84" y="50"/>
                  </a:cubicBezTo>
                  <a:cubicBezTo>
                    <a:pt x="88" y="47"/>
                    <a:pt x="93" y="53"/>
                    <a:pt x="97" y="54"/>
                  </a:cubicBezTo>
                  <a:cubicBezTo>
                    <a:pt x="104" y="49"/>
                    <a:pt x="96" y="39"/>
                    <a:pt x="100" y="32"/>
                  </a:cubicBezTo>
                  <a:cubicBezTo>
                    <a:pt x="107" y="32"/>
                    <a:pt x="106" y="39"/>
                    <a:pt x="109" y="42"/>
                  </a:cubicBezTo>
                  <a:cubicBezTo>
                    <a:pt x="115" y="43"/>
                    <a:pt x="114" y="36"/>
                    <a:pt x="118" y="35"/>
                  </a:cubicBezTo>
                  <a:cubicBezTo>
                    <a:pt x="125" y="33"/>
                    <a:pt x="124" y="39"/>
                    <a:pt x="130" y="38"/>
                  </a:cubicBezTo>
                  <a:cubicBezTo>
                    <a:pt x="150" y="40"/>
                    <a:pt x="139" y="9"/>
                    <a:pt x="149" y="0"/>
                  </a:cubicBezTo>
                  <a:cubicBezTo>
                    <a:pt x="149" y="11"/>
                    <a:pt x="145" y="24"/>
                    <a:pt x="156" y="28"/>
                  </a:cubicBezTo>
                  <a:cubicBezTo>
                    <a:pt x="168" y="15"/>
                    <a:pt x="187" y="24"/>
                    <a:pt x="202" y="20"/>
                  </a:cubicBezTo>
                  <a:cubicBezTo>
                    <a:pt x="213" y="17"/>
                    <a:pt x="216" y="0"/>
                    <a:pt x="230" y="7"/>
                  </a:cubicBezTo>
                  <a:cubicBezTo>
                    <a:pt x="230" y="15"/>
                    <a:pt x="221" y="13"/>
                    <a:pt x="221" y="20"/>
                  </a:cubicBezTo>
                  <a:cubicBezTo>
                    <a:pt x="226" y="29"/>
                    <a:pt x="237" y="33"/>
                    <a:pt x="246" y="32"/>
                  </a:cubicBezTo>
                  <a:cubicBezTo>
                    <a:pt x="262" y="31"/>
                    <a:pt x="274" y="11"/>
                    <a:pt x="288" y="14"/>
                  </a:cubicBezTo>
                  <a:cubicBezTo>
                    <a:pt x="285" y="26"/>
                    <a:pt x="263" y="25"/>
                    <a:pt x="266" y="39"/>
                  </a:cubicBezTo>
                  <a:cubicBezTo>
                    <a:pt x="275" y="46"/>
                    <a:pt x="287" y="42"/>
                    <a:pt x="299" y="44"/>
                  </a:cubicBezTo>
                  <a:cubicBezTo>
                    <a:pt x="300" y="49"/>
                    <a:pt x="310" y="56"/>
                    <a:pt x="303" y="60"/>
                  </a:cubicBezTo>
                  <a:cubicBezTo>
                    <a:pt x="314" y="73"/>
                    <a:pt x="329" y="84"/>
                    <a:pt x="349" y="88"/>
                  </a:cubicBezTo>
                  <a:cubicBezTo>
                    <a:pt x="348" y="93"/>
                    <a:pt x="343" y="94"/>
                    <a:pt x="341" y="98"/>
                  </a:cubicBezTo>
                  <a:cubicBezTo>
                    <a:pt x="344" y="105"/>
                    <a:pt x="349" y="109"/>
                    <a:pt x="355" y="113"/>
                  </a:cubicBezTo>
                  <a:cubicBezTo>
                    <a:pt x="363" y="115"/>
                    <a:pt x="365" y="109"/>
                    <a:pt x="372" y="110"/>
                  </a:cubicBezTo>
                  <a:cubicBezTo>
                    <a:pt x="373" y="112"/>
                    <a:pt x="374" y="114"/>
                    <a:pt x="375" y="116"/>
                  </a:cubicBezTo>
                  <a:cubicBezTo>
                    <a:pt x="372" y="127"/>
                    <a:pt x="356" y="124"/>
                    <a:pt x="353" y="135"/>
                  </a:cubicBezTo>
                  <a:cubicBezTo>
                    <a:pt x="357" y="149"/>
                    <a:pt x="361" y="165"/>
                    <a:pt x="380" y="167"/>
                  </a:cubicBezTo>
                  <a:cubicBezTo>
                    <a:pt x="376" y="171"/>
                    <a:pt x="374" y="177"/>
                    <a:pt x="372" y="182"/>
                  </a:cubicBezTo>
                  <a:cubicBezTo>
                    <a:pt x="389" y="189"/>
                    <a:pt x="399" y="161"/>
                    <a:pt x="413" y="175"/>
                  </a:cubicBezTo>
                  <a:cubicBezTo>
                    <a:pt x="411" y="178"/>
                    <a:pt x="409" y="182"/>
                    <a:pt x="406" y="185"/>
                  </a:cubicBezTo>
                  <a:cubicBezTo>
                    <a:pt x="404" y="187"/>
                    <a:pt x="400" y="185"/>
                    <a:pt x="399" y="183"/>
                  </a:cubicBezTo>
                  <a:cubicBezTo>
                    <a:pt x="384" y="196"/>
                    <a:pt x="360" y="198"/>
                    <a:pt x="347" y="213"/>
                  </a:cubicBezTo>
                  <a:cubicBezTo>
                    <a:pt x="348" y="221"/>
                    <a:pt x="352" y="225"/>
                    <a:pt x="353" y="232"/>
                  </a:cubicBezTo>
                  <a:cubicBezTo>
                    <a:pt x="363" y="232"/>
                    <a:pt x="369" y="236"/>
                    <a:pt x="372" y="244"/>
                  </a:cubicBezTo>
                  <a:cubicBezTo>
                    <a:pt x="393" y="243"/>
                    <a:pt x="401" y="247"/>
                    <a:pt x="419" y="247"/>
                  </a:cubicBezTo>
                  <a:cubicBezTo>
                    <a:pt x="413" y="257"/>
                    <a:pt x="390" y="242"/>
                    <a:pt x="378" y="248"/>
                  </a:cubicBezTo>
                  <a:cubicBezTo>
                    <a:pt x="370" y="241"/>
                    <a:pt x="359" y="245"/>
                    <a:pt x="346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349" y="1130"/>
              <a:ext cx="86" cy="20"/>
            </a:xfrm>
            <a:custGeom>
              <a:gdLst>
                <a:gd fmla="*/ 63 w 68" name="T0"/>
                <a:gd fmla="*/ 7 h 16" name="T1"/>
                <a:gd fmla="*/ 68 w 68" name="T2"/>
                <a:gd fmla="*/ 16 h 16" name="T3"/>
                <a:gd fmla="*/ 3 w 68" name="T4"/>
                <a:gd fmla="*/ 5 h 16" name="T5"/>
                <a:gd fmla="*/ 3 w 68" name="T6"/>
                <a:gd fmla="*/ 4 h 16" name="T7"/>
                <a:gd fmla="*/ 50 w 68" name="T8"/>
                <a:gd fmla="*/ 10 h 16" name="T9"/>
                <a:gd fmla="*/ 63 w 68" name="T10"/>
                <a:gd fmla="*/ 7 h 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" w="68">
                  <a:moveTo>
                    <a:pt x="63" y="7"/>
                  </a:moveTo>
                  <a:cubicBezTo>
                    <a:pt x="64" y="10"/>
                    <a:pt x="68" y="11"/>
                    <a:pt x="68" y="16"/>
                  </a:cubicBezTo>
                  <a:cubicBezTo>
                    <a:pt x="53" y="15"/>
                    <a:pt x="26" y="7"/>
                    <a:pt x="3" y="5"/>
                  </a:cubicBezTo>
                  <a:cubicBezTo>
                    <a:pt x="0" y="4"/>
                    <a:pt x="0" y="0"/>
                    <a:pt x="3" y="4"/>
                  </a:cubicBezTo>
                  <a:cubicBezTo>
                    <a:pt x="24" y="7"/>
                    <a:pt x="33" y="3"/>
                    <a:pt x="50" y="10"/>
                  </a:cubicBezTo>
                  <a:cubicBezTo>
                    <a:pt x="57" y="11"/>
                    <a:pt x="56" y="5"/>
                    <a:pt x="6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3242" y="1321"/>
              <a:ext cx="43" cy="10"/>
            </a:xfrm>
            <a:custGeom>
              <a:gdLst>
                <a:gd fmla="*/ 0 w 34" name="T0"/>
                <a:gd fmla="*/ 8 h 8" name="T1"/>
                <a:gd fmla="*/ 25 w 34" name="T2"/>
                <a:gd fmla="*/ 0 h 8" name="T3"/>
                <a:gd fmla="*/ 9 w 34" name="T4"/>
                <a:gd fmla="*/ 8 h 8" name="T5"/>
                <a:gd fmla="*/ 0 w 34" name="T6"/>
                <a:gd fmla="*/ 8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34">
                  <a:moveTo>
                    <a:pt x="0" y="8"/>
                  </a:moveTo>
                  <a:cubicBezTo>
                    <a:pt x="7" y="1"/>
                    <a:pt x="16" y="0"/>
                    <a:pt x="25" y="0"/>
                  </a:cubicBezTo>
                  <a:cubicBezTo>
                    <a:pt x="34" y="1"/>
                    <a:pt x="17" y="6"/>
                    <a:pt x="9" y="8"/>
                  </a:cubicBezTo>
                  <a:cubicBezTo>
                    <a:pt x="6" y="8"/>
                    <a:pt x="3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320" y="1445"/>
              <a:ext cx="17" cy="10"/>
            </a:xfrm>
            <a:custGeom>
              <a:gdLst>
                <a:gd fmla="*/ 0 w 13" name="T0"/>
                <a:gd fmla="*/ 2 h 8" name="T1"/>
                <a:gd fmla="*/ 13 w 13" name="T2"/>
                <a:gd fmla="*/ 8 h 8" name="T3"/>
                <a:gd fmla="*/ 0 w 13" name="T4"/>
                <a:gd fmla="*/ 2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3">
                  <a:moveTo>
                    <a:pt x="0" y="2"/>
                  </a:moveTo>
                  <a:cubicBezTo>
                    <a:pt x="2" y="0"/>
                    <a:pt x="13" y="2"/>
                    <a:pt x="13" y="8"/>
                  </a:cubicBezTo>
                  <a:cubicBezTo>
                    <a:pt x="7" y="7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3458" y="1589"/>
              <a:ext cx="23" cy="31"/>
            </a:xfrm>
            <a:custGeom>
              <a:gdLst>
                <a:gd fmla="*/ 18 w 18" name="T0"/>
                <a:gd fmla="*/ 0 h 24" name="T1"/>
                <a:gd fmla="*/ 0 w 18" name="T2"/>
                <a:gd fmla="*/ 24 h 24" name="T3"/>
                <a:gd fmla="*/ 18 w 18" name="T4"/>
                <a:gd fmla="*/ 0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18">
                  <a:moveTo>
                    <a:pt x="18" y="0"/>
                  </a:moveTo>
                  <a:cubicBezTo>
                    <a:pt x="16" y="7"/>
                    <a:pt x="8" y="19"/>
                    <a:pt x="0" y="24"/>
                  </a:cubicBezTo>
                  <a:cubicBezTo>
                    <a:pt x="2" y="13"/>
                    <a:pt x="13" y="9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4112" y="1617"/>
              <a:ext cx="22" cy="16"/>
            </a:xfrm>
            <a:custGeom>
              <a:gdLst>
                <a:gd fmla="*/ 0 w 17" name="T0"/>
                <a:gd fmla="*/ 1 h 12" name="T1"/>
                <a:gd fmla="*/ 17 w 17" name="T2"/>
                <a:gd fmla="*/ 12 h 12" name="T3"/>
                <a:gd fmla="*/ 0 w 17" name="T4"/>
                <a:gd fmla="*/ 1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7">
                  <a:moveTo>
                    <a:pt x="0" y="1"/>
                  </a:moveTo>
                  <a:cubicBezTo>
                    <a:pt x="4" y="0"/>
                    <a:pt x="14" y="7"/>
                    <a:pt x="17" y="12"/>
                  </a:cubicBezTo>
                  <a:cubicBezTo>
                    <a:pt x="12" y="8"/>
                    <a:pt x="5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457" y="1117"/>
              <a:ext cx="271" cy="278"/>
            </a:xfrm>
            <a:custGeom>
              <a:gdLst>
                <a:gd fmla="*/ 97 w 212" name="T0"/>
                <a:gd fmla="*/ 11 h 217" name="T1"/>
                <a:gd fmla="*/ 93 w 212" name="T2"/>
                <a:gd fmla="*/ 12 h 217" name="T3"/>
                <a:gd fmla="*/ 113 w 212" name="T4"/>
                <a:gd fmla="*/ 21 h 217" name="T5"/>
                <a:gd fmla="*/ 134 w 212" name="T6"/>
                <a:gd fmla="*/ 67 h 217" name="T7"/>
                <a:gd fmla="*/ 166 w 212" name="T8"/>
                <a:gd fmla="*/ 86 h 217" name="T9"/>
                <a:gd fmla="*/ 200 w 212" name="T10"/>
                <a:gd fmla="*/ 124 h 217" name="T11"/>
                <a:gd fmla="*/ 212 w 212" name="T12"/>
                <a:gd fmla="*/ 136 h 217" name="T13"/>
                <a:gd fmla="*/ 210 w 212" name="T14"/>
                <a:gd fmla="*/ 167 h 217" name="T15"/>
                <a:gd fmla="*/ 187 w 212" name="T16"/>
                <a:gd fmla="*/ 202 h 217" name="T17"/>
                <a:gd fmla="*/ 150 w 212" name="T18"/>
                <a:gd fmla="*/ 217 h 217" name="T19"/>
                <a:gd fmla="*/ 94 w 212" name="T20"/>
                <a:gd fmla="*/ 199 h 217" name="T21"/>
                <a:gd fmla="*/ 78 w 212" name="T22"/>
                <a:gd fmla="*/ 155 h 217" name="T23"/>
                <a:gd fmla="*/ 18 w 212" name="T24"/>
                <a:gd fmla="*/ 118 h 217" name="T25"/>
                <a:gd fmla="*/ 0 w 212" name="T26"/>
                <a:gd fmla="*/ 71 h 217" name="T27"/>
                <a:gd fmla="*/ 16 w 212" name="T28"/>
                <a:gd fmla="*/ 26 h 217" name="T29"/>
                <a:gd fmla="*/ 97 w 212" name="T30"/>
                <a:gd fmla="*/ 11 h 21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6" w="211">
                  <a:moveTo>
                    <a:pt x="97" y="11"/>
                  </a:moveTo>
                  <a:cubicBezTo>
                    <a:pt x="97" y="13"/>
                    <a:pt x="94" y="12"/>
                    <a:pt x="93" y="12"/>
                  </a:cubicBezTo>
                  <a:cubicBezTo>
                    <a:pt x="97" y="17"/>
                    <a:pt x="105" y="20"/>
                    <a:pt x="113" y="21"/>
                  </a:cubicBezTo>
                  <a:cubicBezTo>
                    <a:pt x="119" y="35"/>
                    <a:pt x="132" y="50"/>
                    <a:pt x="134" y="67"/>
                  </a:cubicBezTo>
                  <a:cubicBezTo>
                    <a:pt x="136" y="89"/>
                    <a:pt x="141" y="88"/>
                    <a:pt x="166" y="86"/>
                  </a:cubicBezTo>
                  <a:cubicBezTo>
                    <a:pt x="177" y="99"/>
                    <a:pt x="198" y="102"/>
                    <a:pt x="200" y="124"/>
                  </a:cubicBezTo>
                  <a:cubicBezTo>
                    <a:pt x="204" y="127"/>
                    <a:pt x="208" y="131"/>
                    <a:pt x="212" y="136"/>
                  </a:cubicBezTo>
                  <a:cubicBezTo>
                    <a:pt x="207" y="145"/>
                    <a:pt x="211" y="155"/>
                    <a:pt x="210" y="167"/>
                  </a:cubicBezTo>
                  <a:cubicBezTo>
                    <a:pt x="196" y="173"/>
                    <a:pt x="199" y="193"/>
                    <a:pt x="187" y="202"/>
                  </a:cubicBezTo>
                  <a:cubicBezTo>
                    <a:pt x="176" y="210"/>
                    <a:pt x="161" y="206"/>
                    <a:pt x="150" y="217"/>
                  </a:cubicBezTo>
                  <a:cubicBezTo>
                    <a:pt x="129" y="213"/>
                    <a:pt x="112" y="205"/>
                    <a:pt x="94" y="199"/>
                  </a:cubicBezTo>
                  <a:cubicBezTo>
                    <a:pt x="94" y="184"/>
                    <a:pt x="77" y="175"/>
                    <a:pt x="78" y="155"/>
                  </a:cubicBezTo>
                  <a:cubicBezTo>
                    <a:pt x="55" y="150"/>
                    <a:pt x="35" y="133"/>
                    <a:pt x="18" y="118"/>
                  </a:cubicBezTo>
                  <a:cubicBezTo>
                    <a:pt x="14" y="100"/>
                    <a:pt x="1" y="89"/>
                    <a:pt x="0" y="71"/>
                  </a:cubicBezTo>
                  <a:cubicBezTo>
                    <a:pt x="3" y="55"/>
                    <a:pt x="11" y="42"/>
                    <a:pt x="16" y="26"/>
                  </a:cubicBezTo>
                  <a:cubicBezTo>
                    <a:pt x="36" y="15"/>
                    <a:pt x="65" y="0"/>
                    <a:pt x="9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4452" y="1621"/>
              <a:ext cx="214" cy="204"/>
            </a:xfrm>
            <a:custGeom>
              <a:gdLst>
                <a:gd fmla="*/ 145 w 167" name="T0"/>
                <a:gd fmla="*/ 33 h 159" name="T1"/>
                <a:gd fmla="*/ 144 w 167" name="T2"/>
                <a:gd fmla="*/ 50 h 159" name="T3"/>
                <a:gd fmla="*/ 167 w 167" name="T4"/>
                <a:gd fmla="*/ 67 h 159" name="T5"/>
                <a:gd fmla="*/ 163 w 167" name="T6"/>
                <a:gd fmla="*/ 93 h 159" name="T7"/>
                <a:gd fmla="*/ 157 w 167" name="T8"/>
                <a:gd fmla="*/ 92 h 159" name="T9"/>
                <a:gd fmla="*/ 157 w 167" name="T10"/>
                <a:gd fmla="*/ 112 h 159" name="T11"/>
                <a:gd fmla="*/ 145 w 167" name="T12"/>
                <a:gd fmla="*/ 124 h 159" name="T13"/>
                <a:gd fmla="*/ 120 w 167" name="T14"/>
                <a:gd fmla="*/ 140 h 159" name="T15"/>
                <a:gd fmla="*/ 111 w 167" name="T16"/>
                <a:gd fmla="*/ 150 h 159" name="T17"/>
                <a:gd fmla="*/ 48 w 167" name="T18"/>
                <a:gd fmla="*/ 150 h 159" name="T19"/>
                <a:gd fmla="*/ 41 w 167" name="T20"/>
                <a:gd fmla="*/ 137 h 159" name="T21"/>
                <a:gd fmla="*/ 20 w 167" name="T22"/>
                <a:gd fmla="*/ 134 h 159" name="T23"/>
                <a:gd fmla="*/ 4 w 167" name="T24"/>
                <a:gd fmla="*/ 106 h 159" name="T25"/>
                <a:gd fmla="*/ 11 w 167" name="T26"/>
                <a:gd fmla="*/ 89 h 159" name="T27"/>
                <a:gd fmla="*/ 0 w 167" name="T28"/>
                <a:gd fmla="*/ 55 h 159" name="T29"/>
                <a:gd fmla="*/ 7 w 167" name="T30"/>
                <a:gd fmla="*/ 53 h 159" name="T31"/>
                <a:gd fmla="*/ 22 w 167" name="T32"/>
                <a:gd fmla="*/ 24 h 159" name="T33"/>
                <a:gd fmla="*/ 70 w 167" name="T34"/>
                <a:gd fmla="*/ 3 h 159" name="T35"/>
                <a:gd fmla="*/ 145 w 167" name="T36"/>
                <a:gd fmla="*/ 33 h 1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9" w="167">
                  <a:moveTo>
                    <a:pt x="145" y="33"/>
                  </a:moveTo>
                  <a:cubicBezTo>
                    <a:pt x="144" y="38"/>
                    <a:pt x="147" y="47"/>
                    <a:pt x="144" y="50"/>
                  </a:cubicBezTo>
                  <a:cubicBezTo>
                    <a:pt x="153" y="55"/>
                    <a:pt x="159" y="61"/>
                    <a:pt x="167" y="67"/>
                  </a:cubicBezTo>
                  <a:cubicBezTo>
                    <a:pt x="164" y="76"/>
                    <a:pt x="157" y="82"/>
                    <a:pt x="163" y="93"/>
                  </a:cubicBezTo>
                  <a:cubicBezTo>
                    <a:pt x="162" y="92"/>
                    <a:pt x="160" y="91"/>
                    <a:pt x="157" y="92"/>
                  </a:cubicBezTo>
                  <a:cubicBezTo>
                    <a:pt x="156" y="97"/>
                    <a:pt x="160" y="104"/>
                    <a:pt x="157" y="112"/>
                  </a:cubicBezTo>
                  <a:cubicBezTo>
                    <a:pt x="156" y="114"/>
                    <a:pt x="150" y="117"/>
                    <a:pt x="145" y="124"/>
                  </a:cubicBezTo>
                  <a:cubicBezTo>
                    <a:pt x="139" y="133"/>
                    <a:pt x="140" y="144"/>
                    <a:pt x="120" y="140"/>
                  </a:cubicBezTo>
                  <a:cubicBezTo>
                    <a:pt x="115" y="142"/>
                    <a:pt x="114" y="146"/>
                    <a:pt x="111" y="150"/>
                  </a:cubicBezTo>
                  <a:cubicBezTo>
                    <a:pt x="95" y="159"/>
                    <a:pt x="66" y="156"/>
                    <a:pt x="48" y="150"/>
                  </a:cubicBezTo>
                  <a:cubicBezTo>
                    <a:pt x="47" y="145"/>
                    <a:pt x="44" y="141"/>
                    <a:pt x="41" y="137"/>
                  </a:cubicBezTo>
                  <a:cubicBezTo>
                    <a:pt x="33" y="137"/>
                    <a:pt x="29" y="134"/>
                    <a:pt x="20" y="134"/>
                  </a:cubicBezTo>
                  <a:cubicBezTo>
                    <a:pt x="24" y="122"/>
                    <a:pt x="12" y="112"/>
                    <a:pt x="4" y="106"/>
                  </a:cubicBezTo>
                  <a:cubicBezTo>
                    <a:pt x="5" y="98"/>
                    <a:pt x="8" y="93"/>
                    <a:pt x="11" y="89"/>
                  </a:cubicBezTo>
                  <a:cubicBezTo>
                    <a:pt x="5" y="80"/>
                    <a:pt x="3" y="67"/>
                    <a:pt x="0" y="55"/>
                  </a:cubicBezTo>
                  <a:cubicBezTo>
                    <a:pt x="3" y="55"/>
                    <a:pt x="5" y="55"/>
                    <a:pt x="7" y="53"/>
                  </a:cubicBezTo>
                  <a:cubicBezTo>
                    <a:pt x="7" y="38"/>
                    <a:pt x="22" y="31"/>
                    <a:pt x="22" y="24"/>
                  </a:cubicBezTo>
                  <a:cubicBezTo>
                    <a:pt x="34" y="14"/>
                    <a:pt x="51" y="6"/>
                    <a:pt x="70" y="3"/>
                  </a:cubicBezTo>
                  <a:cubicBezTo>
                    <a:pt x="102" y="0"/>
                    <a:pt x="126" y="14"/>
                    <a:pt x="14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3570" y="498"/>
              <a:ext cx="159" cy="156"/>
            </a:xfrm>
            <a:custGeom>
              <a:gdLst>
                <a:gd fmla="*/ 70 w 124" name="T0"/>
                <a:gd fmla="*/ 10 h 122" name="T1"/>
                <a:gd fmla="*/ 75 w 124" name="T2"/>
                <a:gd fmla="*/ 7 h 122" name="T3"/>
                <a:gd fmla="*/ 80 w 124" name="T4"/>
                <a:gd fmla="*/ 13 h 122" name="T5"/>
                <a:gd fmla="*/ 97 w 124" name="T6"/>
                <a:gd fmla="*/ 9 h 122" name="T7"/>
                <a:gd fmla="*/ 94 w 124" name="T8"/>
                <a:gd fmla="*/ 16 h 122" name="T9"/>
                <a:gd fmla="*/ 103 w 124" name="T10"/>
                <a:gd fmla="*/ 21 h 122" name="T11"/>
                <a:gd fmla="*/ 116 w 124" name="T12"/>
                <a:gd fmla="*/ 38 h 122" name="T13"/>
                <a:gd fmla="*/ 123 w 124" name="T14"/>
                <a:gd fmla="*/ 37 h 122" name="T15"/>
                <a:gd fmla="*/ 114 w 124" name="T16"/>
                <a:gd fmla="*/ 42 h 122" name="T17"/>
                <a:gd fmla="*/ 117 w 124" name="T18"/>
                <a:gd fmla="*/ 61 h 122" name="T19"/>
                <a:gd fmla="*/ 124 w 124" name="T20"/>
                <a:gd fmla="*/ 68 h 122" name="T21"/>
                <a:gd fmla="*/ 114 w 124" name="T22"/>
                <a:gd fmla="*/ 77 h 122" name="T23"/>
                <a:gd fmla="*/ 117 w 124" name="T24"/>
                <a:gd fmla="*/ 83 h 122" name="T25"/>
                <a:gd fmla="*/ 114 w 124" name="T26"/>
                <a:gd fmla="*/ 94 h 122" name="T27"/>
                <a:gd fmla="*/ 106 w 124" name="T28"/>
                <a:gd fmla="*/ 94 h 122" name="T29"/>
                <a:gd fmla="*/ 102 w 124" name="T30"/>
                <a:gd fmla="*/ 106 h 122" name="T31"/>
                <a:gd fmla="*/ 93 w 124" name="T32"/>
                <a:gd fmla="*/ 107 h 122" name="T33"/>
                <a:gd fmla="*/ 89 w 124" name="T34"/>
                <a:gd fmla="*/ 114 h 122" name="T35"/>
                <a:gd fmla="*/ 84 w 124" name="T36"/>
                <a:gd fmla="*/ 113 h 122" name="T37"/>
                <a:gd fmla="*/ 80 w 124" name="T38"/>
                <a:gd fmla="*/ 121 h 122" name="T39"/>
                <a:gd fmla="*/ 73 w 124" name="T40"/>
                <a:gd fmla="*/ 116 h 122" name="T41"/>
                <a:gd fmla="*/ 59 w 124" name="T42"/>
                <a:gd fmla="*/ 122 h 122" name="T43"/>
                <a:gd fmla="*/ 52 w 124" name="T44"/>
                <a:gd fmla="*/ 116 h 122" name="T45"/>
                <a:gd fmla="*/ 35 w 124" name="T46"/>
                <a:gd fmla="*/ 117 h 122" name="T47"/>
                <a:gd fmla="*/ 36 w 124" name="T48"/>
                <a:gd fmla="*/ 111 h 122" name="T49"/>
                <a:gd fmla="*/ 30 w 124" name="T50"/>
                <a:gd fmla="*/ 107 h 122" name="T51"/>
                <a:gd fmla="*/ 23 w 124" name="T52"/>
                <a:gd fmla="*/ 108 h 122" name="T53"/>
                <a:gd fmla="*/ 23 w 124" name="T54"/>
                <a:gd fmla="*/ 100 h 122" name="T55"/>
                <a:gd fmla="*/ 14 w 124" name="T56"/>
                <a:gd fmla="*/ 98 h 122" name="T57"/>
                <a:gd fmla="*/ 13 w 124" name="T58"/>
                <a:gd fmla="*/ 87 h 122" name="T59"/>
                <a:gd fmla="*/ 8 w 124" name="T60"/>
                <a:gd fmla="*/ 87 h 122" name="T61"/>
                <a:gd fmla="*/ 9 w 124" name="T62"/>
                <a:gd fmla="*/ 78 h 122" name="T63"/>
                <a:gd fmla="*/ 3 w 124" name="T64"/>
                <a:gd fmla="*/ 75 h 122" name="T65"/>
                <a:gd fmla="*/ 2 w 124" name="T66"/>
                <a:gd fmla="*/ 57 h 122" name="T67"/>
                <a:gd fmla="*/ 5 w 124" name="T68"/>
                <a:gd fmla="*/ 43 h 122" name="T69"/>
                <a:gd fmla="*/ 19 w 124" name="T70"/>
                <a:gd fmla="*/ 19 h 122" name="T71"/>
                <a:gd fmla="*/ 30 w 124" name="T72"/>
                <a:gd fmla="*/ 19 h 122" name="T73"/>
                <a:gd fmla="*/ 32 w 124" name="T74"/>
                <a:gd fmla="*/ 12 h 122" name="T75"/>
                <a:gd fmla="*/ 44 w 124" name="T76"/>
                <a:gd fmla="*/ 6 h 122" name="T77"/>
                <a:gd fmla="*/ 50 w 124" name="T78"/>
                <a:gd fmla="*/ 9 h 122" name="T79"/>
                <a:gd fmla="*/ 70 w 124" name="T80"/>
                <a:gd fmla="*/ 10 h 12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22" w="124">
                  <a:moveTo>
                    <a:pt x="70" y="10"/>
                  </a:moveTo>
                  <a:cubicBezTo>
                    <a:pt x="73" y="10"/>
                    <a:pt x="72" y="7"/>
                    <a:pt x="75" y="7"/>
                  </a:cubicBezTo>
                  <a:cubicBezTo>
                    <a:pt x="79" y="7"/>
                    <a:pt x="78" y="12"/>
                    <a:pt x="80" y="13"/>
                  </a:cubicBezTo>
                  <a:cubicBezTo>
                    <a:pt x="86" y="14"/>
                    <a:pt x="92" y="11"/>
                    <a:pt x="97" y="9"/>
                  </a:cubicBezTo>
                  <a:cubicBezTo>
                    <a:pt x="96" y="11"/>
                    <a:pt x="94" y="13"/>
                    <a:pt x="94" y="16"/>
                  </a:cubicBezTo>
                  <a:cubicBezTo>
                    <a:pt x="96" y="19"/>
                    <a:pt x="100" y="19"/>
                    <a:pt x="103" y="21"/>
                  </a:cubicBezTo>
                  <a:cubicBezTo>
                    <a:pt x="103" y="31"/>
                    <a:pt x="110" y="33"/>
                    <a:pt x="116" y="38"/>
                  </a:cubicBezTo>
                  <a:cubicBezTo>
                    <a:pt x="119" y="38"/>
                    <a:pt x="120" y="36"/>
                    <a:pt x="123" y="37"/>
                  </a:cubicBezTo>
                  <a:cubicBezTo>
                    <a:pt x="120" y="39"/>
                    <a:pt x="115" y="38"/>
                    <a:pt x="114" y="42"/>
                  </a:cubicBezTo>
                  <a:cubicBezTo>
                    <a:pt x="114" y="50"/>
                    <a:pt x="120" y="54"/>
                    <a:pt x="117" y="61"/>
                  </a:cubicBezTo>
                  <a:cubicBezTo>
                    <a:pt x="119" y="64"/>
                    <a:pt x="124" y="64"/>
                    <a:pt x="124" y="68"/>
                  </a:cubicBezTo>
                  <a:cubicBezTo>
                    <a:pt x="118" y="69"/>
                    <a:pt x="115" y="72"/>
                    <a:pt x="114" y="77"/>
                  </a:cubicBezTo>
                  <a:cubicBezTo>
                    <a:pt x="114" y="80"/>
                    <a:pt x="116" y="80"/>
                    <a:pt x="117" y="83"/>
                  </a:cubicBezTo>
                  <a:cubicBezTo>
                    <a:pt x="115" y="86"/>
                    <a:pt x="112" y="89"/>
                    <a:pt x="114" y="94"/>
                  </a:cubicBezTo>
                  <a:cubicBezTo>
                    <a:pt x="112" y="96"/>
                    <a:pt x="109" y="93"/>
                    <a:pt x="106" y="94"/>
                  </a:cubicBezTo>
                  <a:cubicBezTo>
                    <a:pt x="104" y="97"/>
                    <a:pt x="104" y="103"/>
                    <a:pt x="102" y="106"/>
                  </a:cubicBezTo>
                  <a:cubicBezTo>
                    <a:pt x="99" y="107"/>
                    <a:pt x="97" y="108"/>
                    <a:pt x="93" y="107"/>
                  </a:cubicBezTo>
                  <a:cubicBezTo>
                    <a:pt x="91" y="109"/>
                    <a:pt x="91" y="112"/>
                    <a:pt x="89" y="114"/>
                  </a:cubicBezTo>
                  <a:cubicBezTo>
                    <a:pt x="87" y="114"/>
                    <a:pt x="86" y="113"/>
                    <a:pt x="84" y="113"/>
                  </a:cubicBezTo>
                  <a:cubicBezTo>
                    <a:pt x="81" y="114"/>
                    <a:pt x="81" y="118"/>
                    <a:pt x="80" y="121"/>
                  </a:cubicBezTo>
                  <a:cubicBezTo>
                    <a:pt x="76" y="121"/>
                    <a:pt x="76" y="117"/>
                    <a:pt x="73" y="116"/>
                  </a:cubicBezTo>
                  <a:cubicBezTo>
                    <a:pt x="68" y="115"/>
                    <a:pt x="64" y="120"/>
                    <a:pt x="59" y="122"/>
                  </a:cubicBezTo>
                  <a:cubicBezTo>
                    <a:pt x="55" y="121"/>
                    <a:pt x="53" y="119"/>
                    <a:pt x="52" y="116"/>
                  </a:cubicBezTo>
                  <a:cubicBezTo>
                    <a:pt x="44" y="114"/>
                    <a:pt x="40" y="119"/>
                    <a:pt x="35" y="117"/>
                  </a:cubicBezTo>
                  <a:cubicBezTo>
                    <a:pt x="35" y="115"/>
                    <a:pt x="34" y="112"/>
                    <a:pt x="36" y="111"/>
                  </a:cubicBezTo>
                  <a:cubicBezTo>
                    <a:pt x="35" y="109"/>
                    <a:pt x="32" y="108"/>
                    <a:pt x="30" y="107"/>
                  </a:cubicBezTo>
                  <a:cubicBezTo>
                    <a:pt x="27" y="107"/>
                    <a:pt x="25" y="110"/>
                    <a:pt x="23" y="108"/>
                  </a:cubicBezTo>
                  <a:cubicBezTo>
                    <a:pt x="20" y="105"/>
                    <a:pt x="25" y="103"/>
                    <a:pt x="23" y="100"/>
                  </a:cubicBezTo>
                  <a:cubicBezTo>
                    <a:pt x="19" y="101"/>
                    <a:pt x="16" y="100"/>
                    <a:pt x="14" y="98"/>
                  </a:cubicBezTo>
                  <a:cubicBezTo>
                    <a:pt x="15" y="93"/>
                    <a:pt x="15" y="92"/>
                    <a:pt x="13" y="87"/>
                  </a:cubicBezTo>
                  <a:cubicBezTo>
                    <a:pt x="11" y="88"/>
                    <a:pt x="10" y="87"/>
                    <a:pt x="8" y="87"/>
                  </a:cubicBezTo>
                  <a:cubicBezTo>
                    <a:pt x="7" y="83"/>
                    <a:pt x="9" y="82"/>
                    <a:pt x="9" y="78"/>
                  </a:cubicBezTo>
                  <a:cubicBezTo>
                    <a:pt x="8" y="76"/>
                    <a:pt x="5" y="77"/>
                    <a:pt x="3" y="75"/>
                  </a:cubicBezTo>
                  <a:cubicBezTo>
                    <a:pt x="7" y="70"/>
                    <a:pt x="8" y="58"/>
                    <a:pt x="2" y="57"/>
                  </a:cubicBezTo>
                  <a:cubicBezTo>
                    <a:pt x="0" y="51"/>
                    <a:pt x="8" y="50"/>
                    <a:pt x="5" y="43"/>
                  </a:cubicBezTo>
                  <a:cubicBezTo>
                    <a:pt x="12" y="39"/>
                    <a:pt x="17" y="30"/>
                    <a:pt x="19" y="19"/>
                  </a:cubicBezTo>
                  <a:cubicBezTo>
                    <a:pt x="23" y="18"/>
                    <a:pt x="27" y="21"/>
                    <a:pt x="30" y="19"/>
                  </a:cubicBezTo>
                  <a:cubicBezTo>
                    <a:pt x="31" y="17"/>
                    <a:pt x="30" y="13"/>
                    <a:pt x="32" y="12"/>
                  </a:cubicBezTo>
                  <a:cubicBezTo>
                    <a:pt x="39" y="15"/>
                    <a:pt x="43" y="14"/>
                    <a:pt x="44" y="6"/>
                  </a:cubicBezTo>
                  <a:cubicBezTo>
                    <a:pt x="46" y="7"/>
                    <a:pt x="47" y="9"/>
                    <a:pt x="50" y="9"/>
                  </a:cubicBezTo>
                  <a:cubicBezTo>
                    <a:pt x="58" y="10"/>
                    <a:pt x="67" y="0"/>
                    <a:pt x="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821" y="1228"/>
              <a:ext cx="81" cy="80"/>
            </a:xfrm>
            <a:custGeom>
              <a:gdLst>
                <a:gd fmla="*/ 36 w 63" name="T0"/>
                <a:gd fmla="*/ 5 h 62" name="T1"/>
                <a:gd fmla="*/ 38 w 63" name="T2"/>
                <a:gd fmla="*/ 3 h 62" name="T3"/>
                <a:gd fmla="*/ 41 w 63" name="T4"/>
                <a:gd fmla="*/ 7 h 62" name="T5"/>
                <a:gd fmla="*/ 49 w 63" name="T6"/>
                <a:gd fmla="*/ 4 h 62" name="T7"/>
                <a:gd fmla="*/ 48 w 63" name="T8"/>
                <a:gd fmla="*/ 8 h 62" name="T9"/>
                <a:gd fmla="*/ 52 w 63" name="T10"/>
                <a:gd fmla="*/ 11 h 62" name="T11"/>
                <a:gd fmla="*/ 59 w 63" name="T12"/>
                <a:gd fmla="*/ 19 h 62" name="T13"/>
                <a:gd fmla="*/ 63 w 63" name="T14"/>
                <a:gd fmla="*/ 18 h 62" name="T15"/>
                <a:gd fmla="*/ 58 w 63" name="T16"/>
                <a:gd fmla="*/ 21 h 62" name="T17"/>
                <a:gd fmla="*/ 60 w 63" name="T18"/>
                <a:gd fmla="*/ 31 h 62" name="T19"/>
                <a:gd fmla="*/ 63 w 63" name="T20"/>
                <a:gd fmla="*/ 34 h 62" name="T21"/>
                <a:gd fmla="*/ 58 w 63" name="T22"/>
                <a:gd fmla="*/ 39 h 62" name="T23"/>
                <a:gd fmla="*/ 59 w 63" name="T24"/>
                <a:gd fmla="*/ 42 h 62" name="T25"/>
                <a:gd fmla="*/ 58 w 63" name="T26"/>
                <a:gd fmla="*/ 47 h 62" name="T27"/>
                <a:gd fmla="*/ 54 w 63" name="T28"/>
                <a:gd fmla="*/ 47 h 62" name="T29"/>
                <a:gd fmla="*/ 52 w 63" name="T30"/>
                <a:gd fmla="*/ 54 h 62" name="T31"/>
                <a:gd fmla="*/ 47 w 63" name="T32"/>
                <a:gd fmla="*/ 54 h 62" name="T33"/>
                <a:gd fmla="*/ 45 w 63" name="T34"/>
                <a:gd fmla="*/ 57 h 62" name="T35"/>
                <a:gd fmla="*/ 43 w 63" name="T36"/>
                <a:gd fmla="*/ 57 h 62" name="T37"/>
                <a:gd fmla="*/ 41 w 63" name="T38"/>
                <a:gd fmla="*/ 61 h 62" name="T39"/>
                <a:gd fmla="*/ 38 w 63" name="T40"/>
                <a:gd fmla="*/ 59 h 62" name="T41"/>
                <a:gd fmla="*/ 30 w 63" name="T42"/>
                <a:gd fmla="*/ 62 h 62" name="T43"/>
                <a:gd fmla="*/ 27 w 63" name="T44"/>
                <a:gd fmla="*/ 59 h 62" name="T45"/>
                <a:gd fmla="*/ 18 w 63" name="T46"/>
                <a:gd fmla="*/ 59 h 62" name="T47"/>
                <a:gd fmla="*/ 18 w 63" name="T48"/>
                <a:gd fmla="*/ 56 h 62" name="T49"/>
                <a:gd fmla="*/ 15 w 63" name="T50"/>
                <a:gd fmla="*/ 54 h 62" name="T51"/>
                <a:gd fmla="*/ 12 w 63" name="T52"/>
                <a:gd fmla="*/ 55 h 62" name="T53"/>
                <a:gd fmla="*/ 12 w 63" name="T54"/>
                <a:gd fmla="*/ 50 h 62" name="T55"/>
                <a:gd fmla="*/ 7 w 63" name="T56"/>
                <a:gd fmla="*/ 50 h 62" name="T57"/>
                <a:gd fmla="*/ 7 w 63" name="T58"/>
                <a:gd fmla="*/ 44 h 62" name="T59"/>
                <a:gd fmla="*/ 4 w 63" name="T60"/>
                <a:gd fmla="*/ 44 h 62" name="T61"/>
                <a:gd fmla="*/ 5 w 63" name="T62"/>
                <a:gd fmla="*/ 39 h 62" name="T63"/>
                <a:gd fmla="*/ 2 w 63" name="T64"/>
                <a:gd fmla="*/ 38 h 62" name="T65"/>
                <a:gd fmla="*/ 1 w 63" name="T66"/>
                <a:gd fmla="*/ 29 h 62" name="T67"/>
                <a:gd fmla="*/ 3 w 63" name="T68"/>
                <a:gd fmla="*/ 22 h 62" name="T69"/>
                <a:gd fmla="*/ 10 w 63" name="T70"/>
                <a:gd fmla="*/ 9 h 62" name="T71"/>
                <a:gd fmla="*/ 15 w 63" name="T72"/>
                <a:gd fmla="*/ 9 h 62" name="T73"/>
                <a:gd fmla="*/ 16 w 63" name="T74"/>
                <a:gd fmla="*/ 6 h 62" name="T75"/>
                <a:gd fmla="*/ 23 w 63" name="T76"/>
                <a:gd fmla="*/ 3 h 62" name="T77"/>
                <a:gd fmla="*/ 25 w 63" name="T78"/>
                <a:gd fmla="*/ 4 h 62" name="T79"/>
                <a:gd fmla="*/ 36 w 63" name="T80"/>
                <a:gd fmla="*/ 5 h 6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2" w="62">
                  <a:moveTo>
                    <a:pt x="36" y="5"/>
                  </a:moveTo>
                  <a:cubicBezTo>
                    <a:pt x="37" y="5"/>
                    <a:pt x="37" y="3"/>
                    <a:pt x="38" y="3"/>
                  </a:cubicBezTo>
                  <a:cubicBezTo>
                    <a:pt x="40" y="4"/>
                    <a:pt x="40" y="6"/>
                    <a:pt x="41" y="7"/>
                  </a:cubicBezTo>
                  <a:cubicBezTo>
                    <a:pt x="44" y="7"/>
                    <a:pt x="47" y="6"/>
                    <a:pt x="49" y="4"/>
                  </a:cubicBezTo>
                  <a:cubicBezTo>
                    <a:pt x="49" y="5"/>
                    <a:pt x="48" y="6"/>
                    <a:pt x="48" y="8"/>
                  </a:cubicBezTo>
                  <a:cubicBezTo>
                    <a:pt x="49" y="9"/>
                    <a:pt x="51" y="10"/>
                    <a:pt x="52" y="11"/>
                  </a:cubicBezTo>
                  <a:cubicBezTo>
                    <a:pt x="52" y="16"/>
                    <a:pt x="56" y="17"/>
                    <a:pt x="59" y="19"/>
                  </a:cubicBezTo>
                  <a:cubicBezTo>
                    <a:pt x="60" y="19"/>
                    <a:pt x="61" y="18"/>
                    <a:pt x="63" y="18"/>
                  </a:cubicBezTo>
                  <a:cubicBezTo>
                    <a:pt x="61" y="20"/>
                    <a:pt x="58" y="19"/>
                    <a:pt x="58" y="21"/>
                  </a:cubicBezTo>
                  <a:cubicBezTo>
                    <a:pt x="58" y="25"/>
                    <a:pt x="61" y="27"/>
                    <a:pt x="60" y="31"/>
                  </a:cubicBezTo>
                  <a:cubicBezTo>
                    <a:pt x="60" y="32"/>
                    <a:pt x="63" y="32"/>
                    <a:pt x="63" y="34"/>
                  </a:cubicBezTo>
                  <a:cubicBezTo>
                    <a:pt x="60" y="35"/>
                    <a:pt x="58" y="36"/>
                    <a:pt x="58" y="39"/>
                  </a:cubicBezTo>
                  <a:cubicBezTo>
                    <a:pt x="58" y="40"/>
                    <a:pt x="59" y="41"/>
                    <a:pt x="59" y="42"/>
                  </a:cubicBezTo>
                  <a:cubicBezTo>
                    <a:pt x="59" y="43"/>
                    <a:pt x="57" y="45"/>
                    <a:pt x="58" y="47"/>
                  </a:cubicBezTo>
                  <a:cubicBezTo>
                    <a:pt x="57" y="48"/>
                    <a:pt x="56" y="47"/>
                    <a:pt x="54" y="47"/>
                  </a:cubicBezTo>
                  <a:cubicBezTo>
                    <a:pt x="53" y="49"/>
                    <a:pt x="53" y="52"/>
                    <a:pt x="52" y="54"/>
                  </a:cubicBezTo>
                  <a:cubicBezTo>
                    <a:pt x="50" y="54"/>
                    <a:pt x="49" y="55"/>
                    <a:pt x="47" y="54"/>
                  </a:cubicBezTo>
                  <a:cubicBezTo>
                    <a:pt x="46" y="55"/>
                    <a:pt x="46" y="57"/>
                    <a:pt x="45" y="57"/>
                  </a:cubicBezTo>
                  <a:cubicBezTo>
                    <a:pt x="44" y="58"/>
                    <a:pt x="44" y="57"/>
                    <a:pt x="43" y="57"/>
                  </a:cubicBezTo>
                  <a:cubicBezTo>
                    <a:pt x="42" y="58"/>
                    <a:pt x="41" y="59"/>
                    <a:pt x="41" y="61"/>
                  </a:cubicBezTo>
                  <a:cubicBezTo>
                    <a:pt x="39" y="61"/>
                    <a:pt x="39" y="59"/>
                    <a:pt x="38" y="59"/>
                  </a:cubicBezTo>
                  <a:cubicBezTo>
                    <a:pt x="35" y="58"/>
                    <a:pt x="32" y="61"/>
                    <a:pt x="30" y="62"/>
                  </a:cubicBezTo>
                  <a:cubicBezTo>
                    <a:pt x="28" y="61"/>
                    <a:pt x="27" y="60"/>
                    <a:pt x="27" y="59"/>
                  </a:cubicBezTo>
                  <a:cubicBezTo>
                    <a:pt x="23" y="58"/>
                    <a:pt x="21" y="60"/>
                    <a:pt x="18" y="59"/>
                  </a:cubicBezTo>
                  <a:cubicBezTo>
                    <a:pt x="18" y="58"/>
                    <a:pt x="18" y="57"/>
                    <a:pt x="18" y="56"/>
                  </a:cubicBezTo>
                  <a:cubicBezTo>
                    <a:pt x="18" y="55"/>
                    <a:pt x="16" y="55"/>
                    <a:pt x="15" y="54"/>
                  </a:cubicBezTo>
                  <a:cubicBezTo>
                    <a:pt x="14" y="54"/>
                    <a:pt x="13" y="56"/>
                    <a:pt x="12" y="55"/>
                  </a:cubicBezTo>
                  <a:cubicBezTo>
                    <a:pt x="10" y="53"/>
                    <a:pt x="13" y="52"/>
                    <a:pt x="12" y="50"/>
                  </a:cubicBezTo>
                  <a:cubicBezTo>
                    <a:pt x="10" y="51"/>
                    <a:pt x="8" y="51"/>
                    <a:pt x="7" y="50"/>
                  </a:cubicBezTo>
                  <a:cubicBezTo>
                    <a:pt x="8" y="47"/>
                    <a:pt x="8" y="46"/>
                    <a:pt x="7" y="44"/>
                  </a:cubicBezTo>
                  <a:cubicBezTo>
                    <a:pt x="6" y="44"/>
                    <a:pt x="5" y="44"/>
                    <a:pt x="4" y="44"/>
                  </a:cubicBezTo>
                  <a:cubicBezTo>
                    <a:pt x="4" y="42"/>
                    <a:pt x="5" y="41"/>
                    <a:pt x="5" y="39"/>
                  </a:cubicBezTo>
                  <a:cubicBezTo>
                    <a:pt x="4" y="39"/>
                    <a:pt x="3" y="39"/>
                    <a:pt x="2" y="38"/>
                  </a:cubicBezTo>
                  <a:cubicBezTo>
                    <a:pt x="4" y="35"/>
                    <a:pt x="4" y="29"/>
                    <a:pt x="1" y="29"/>
                  </a:cubicBezTo>
                  <a:cubicBezTo>
                    <a:pt x="0" y="26"/>
                    <a:pt x="4" y="25"/>
                    <a:pt x="3" y="22"/>
                  </a:cubicBezTo>
                  <a:cubicBezTo>
                    <a:pt x="7" y="20"/>
                    <a:pt x="9" y="15"/>
                    <a:pt x="10" y="9"/>
                  </a:cubicBezTo>
                  <a:cubicBezTo>
                    <a:pt x="12" y="9"/>
                    <a:pt x="14" y="10"/>
                    <a:pt x="15" y="9"/>
                  </a:cubicBezTo>
                  <a:cubicBezTo>
                    <a:pt x="16" y="9"/>
                    <a:pt x="16" y="7"/>
                    <a:pt x="16" y="6"/>
                  </a:cubicBezTo>
                  <a:cubicBezTo>
                    <a:pt x="20" y="7"/>
                    <a:pt x="22" y="7"/>
                    <a:pt x="23" y="3"/>
                  </a:cubicBezTo>
                  <a:cubicBezTo>
                    <a:pt x="24" y="3"/>
                    <a:pt x="24" y="4"/>
                    <a:pt x="25" y="4"/>
                  </a:cubicBezTo>
                  <a:cubicBezTo>
                    <a:pt x="30" y="5"/>
                    <a:pt x="34" y="0"/>
                    <a:pt x="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299" y="988"/>
              <a:ext cx="9" cy="9"/>
            </a:xfrm>
            <a:custGeom>
              <a:gdLst>
                <a:gd fmla="*/ 0 w 7" name="T0"/>
                <a:gd fmla="*/ 1 h 7" name="T1"/>
                <a:gd fmla="*/ 5 w 7" name="T2"/>
                <a:gd fmla="*/ 0 h 7" name="T3"/>
                <a:gd fmla="*/ 2 w 7" name="T4"/>
                <a:gd fmla="*/ 6 h 7" name="T5"/>
                <a:gd fmla="*/ 0 w 7" name="T6"/>
                <a:gd fmla="*/ 1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7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3"/>
                    <a:pt x="7" y="7"/>
                    <a:pt x="2" y="6"/>
                  </a:cubicBezTo>
                  <a:cubicBezTo>
                    <a:pt x="1" y="5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311" y="767"/>
              <a:ext cx="18" cy="16"/>
            </a:xfrm>
            <a:custGeom>
              <a:gdLst>
                <a:gd fmla="*/ 1 w 14" name="T0"/>
                <a:gd fmla="*/ 3 h 13" name="T1"/>
                <a:gd fmla="*/ 13 w 14" name="T2"/>
                <a:gd fmla="*/ 0 h 13" name="T3"/>
                <a:gd fmla="*/ 14 w 14" name="T4"/>
                <a:gd fmla="*/ 9 h 13" name="T5"/>
                <a:gd fmla="*/ 1 w 14" name="T6"/>
                <a:gd fmla="*/ 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4">
                  <a:moveTo>
                    <a:pt x="1" y="3"/>
                  </a:moveTo>
                  <a:cubicBezTo>
                    <a:pt x="4" y="2"/>
                    <a:pt x="8" y="0"/>
                    <a:pt x="13" y="0"/>
                  </a:cubicBezTo>
                  <a:cubicBezTo>
                    <a:pt x="13" y="3"/>
                    <a:pt x="14" y="6"/>
                    <a:pt x="14" y="9"/>
                  </a:cubicBezTo>
                  <a:cubicBezTo>
                    <a:pt x="8" y="13"/>
                    <a:pt x="0" y="1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3343" y="974"/>
              <a:ext cx="12" cy="13"/>
            </a:xfrm>
            <a:custGeom>
              <a:gdLst>
                <a:gd fmla="*/ 0 w 10" name="T0"/>
                <a:gd fmla="*/ 2 h 10" name="T1"/>
                <a:gd fmla="*/ 8 w 10" name="T2"/>
                <a:gd fmla="*/ 0 h 10" name="T3"/>
                <a:gd fmla="*/ 9 w 10" name="T4"/>
                <a:gd fmla="*/ 10 h 10" name="T5"/>
                <a:gd fmla="*/ 0 w 10" name="T6"/>
                <a:gd fmla="*/ 2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0">
                  <a:moveTo>
                    <a:pt x="0" y="2"/>
                  </a:moveTo>
                  <a:cubicBezTo>
                    <a:pt x="2" y="1"/>
                    <a:pt x="4" y="0"/>
                    <a:pt x="8" y="0"/>
                  </a:cubicBezTo>
                  <a:cubicBezTo>
                    <a:pt x="10" y="4"/>
                    <a:pt x="10" y="6"/>
                    <a:pt x="9" y="10"/>
                  </a:cubicBezTo>
                  <a:cubicBezTo>
                    <a:pt x="5" y="10"/>
                    <a:pt x="1" y="8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3399" y="759"/>
              <a:ext cx="11" cy="11"/>
            </a:xfrm>
            <a:custGeom>
              <a:gdLst>
                <a:gd fmla="*/ 7 w 9" name="T0"/>
                <a:gd fmla="*/ 1 h 9" name="T1"/>
                <a:gd fmla="*/ 3 w 9" name="T2"/>
                <a:gd fmla="*/ 9 h 9" name="T3"/>
                <a:gd fmla="*/ 7 w 9" name="T4"/>
                <a:gd fmla="*/ 1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7" y="1"/>
                  </a:moveTo>
                  <a:cubicBezTo>
                    <a:pt x="9" y="5"/>
                    <a:pt x="8" y="7"/>
                    <a:pt x="3" y="9"/>
                  </a:cubicBezTo>
                  <a:cubicBezTo>
                    <a:pt x="0" y="6"/>
                    <a:pt x="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3497" y="1468"/>
              <a:ext cx="14" cy="14"/>
            </a:xfrm>
            <a:custGeom>
              <a:gdLst>
                <a:gd fmla="*/ 2 w 11" name="T0"/>
                <a:gd fmla="*/ 11 h 11" name="T1"/>
                <a:gd fmla="*/ 10 w 11" name="T2"/>
                <a:gd fmla="*/ 0 h 11" name="T3"/>
                <a:gd fmla="*/ 10 w 11" name="T4"/>
                <a:gd fmla="*/ 10 h 11" name="T5"/>
                <a:gd fmla="*/ 2 w 11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1">
                  <a:moveTo>
                    <a:pt x="2" y="11"/>
                  </a:moveTo>
                  <a:cubicBezTo>
                    <a:pt x="0" y="5"/>
                    <a:pt x="3" y="0"/>
                    <a:pt x="10" y="0"/>
                  </a:cubicBezTo>
                  <a:cubicBezTo>
                    <a:pt x="11" y="5"/>
                    <a:pt x="10" y="7"/>
                    <a:pt x="10" y="10"/>
                  </a:cubicBezTo>
                  <a:cubicBezTo>
                    <a:pt x="7" y="11"/>
                    <a:pt x="4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424" y="744"/>
              <a:ext cx="16" cy="16"/>
            </a:xfrm>
            <a:custGeom>
              <a:gdLst>
                <a:gd fmla="*/ 0 w 12" name="T0"/>
                <a:gd fmla="*/ 9 h 13" name="T1"/>
                <a:gd fmla="*/ 8 w 12" name="T2"/>
                <a:gd fmla="*/ 1 h 13" name="T3"/>
                <a:gd fmla="*/ 10 w 12" name="T4"/>
                <a:gd fmla="*/ 11 h 13" name="T5"/>
                <a:gd fmla="*/ 0 w 12" name="T6"/>
                <a:gd fmla="*/ 9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2">
                  <a:moveTo>
                    <a:pt x="0" y="9"/>
                  </a:moveTo>
                  <a:cubicBezTo>
                    <a:pt x="2" y="5"/>
                    <a:pt x="1" y="0"/>
                    <a:pt x="8" y="1"/>
                  </a:cubicBezTo>
                  <a:cubicBezTo>
                    <a:pt x="11" y="2"/>
                    <a:pt x="12" y="9"/>
                    <a:pt x="10" y="11"/>
                  </a:cubicBezTo>
                  <a:cubicBezTo>
                    <a:pt x="5" y="13"/>
                    <a:pt x="3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3633" y="1725"/>
              <a:ext cx="16" cy="18"/>
            </a:xfrm>
            <a:custGeom>
              <a:gdLst>
                <a:gd fmla="*/ 7 w 13" name="T0"/>
                <a:gd fmla="*/ 14 h 14" name="T1"/>
                <a:gd fmla="*/ 4 w 13" name="T2"/>
                <a:gd fmla="*/ 14 h 14" name="T3"/>
                <a:gd fmla="*/ 4 w 13" name="T4"/>
                <a:gd fmla="*/ 1 h 14" name="T5"/>
                <a:gd fmla="*/ 13 w 13" name="T6"/>
                <a:gd fmla="*/ 6 h 14" name="T7"/>
                <a:gd fmla="*/ 7 w 13" name="T8"/>
                <a:gd fmla="*/ 14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7" y="14"/>
                  </a:moveTo>
                  <a:cubicBezTo>
                    <a:pt x="6" y="14"/>
                    <a:pt x="5" y="14"/>
                    <a:pt x="4" y="14"/>
                  </a:cubicBezTo>
                  <a:cubicBezTo>
                    <a:pt x="0" y="11"/>
                    <a:pt x="2" y="4"/>
                    <a:pt x="4" y="1"/>
                  </a:cubicBezTo>
                  <a:cubicBezTo>
                    <a:pt x="8" y="0"/>
                    <a:pt x="9" y="6"/>
                    <a:pt x="13" y="6"/>
                  </a:cubicBezTo>
                  <a:cubicBezTo>
                    <a:pt x="13" y="10"/>
                    <a:pt x="7" y="10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3646" y="1717"/>
              <a:ext cx="14" cy="13"/>
            </a:xfrm>
            <a:custGeom>
              <a:gdLst>
                <a:gd fmla="*/ 2 w 11" name="T0"/>
                <a:gd fmla="*/ 0 h 10" name="T1"/>
                <a:gd fmla="*/ 11 w 11" name="T2"/>
                <a:gd fmla="*/ 1 h 10" name="T3"/>
                <a:gd fmla="*/ 3 w 11" name="T4"/>
                <a:gd fmla="*/ 10 h 10" name="T5"/>
                <a:gd fmla="*/ 2 w 11" name="T6"/>
                <a:gd fmla="*/ 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1">
                  <a:moveTo>
                    <a:pt x="2" y="0"/>
                  </a:moveTo>
                  <a:cubicBezTo>
                    <a:pt x="6" y="0"/>
                    <a:pt x="8" y="1"/>
                    <a:pt x="11" y="1"/>
                  </a:cubicBezTo>
                  <a:cubicBezTo>
                    <a:pt x="10" y="5"/>
                    <a:pt x="10" y="10"/>
                    <a:pt x="3" y="10"/>
                  </a:cubicBezTo>
                  <a:cubicBezTo>
                    <a:pt x="0" y="8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3523" y="698"/>
              <a:ext cx="14" cy="17"/>
            </a:xfrm>
            <a:custGeom>
              <a:gdLst>
                <a:gd fmla="*/ 3 w 11" name="T0"/>
                <a:gd fmla="*/ 1 h 14" name="T1"/>
                <a:gd fmla="*/ 10 w 11" name="T2"/>
                <a:gd fmla="*/ 2 h 14" name="T3"/>
                <a:gd fmla="*/ 9 w 11" name="T4"/>
                <a:gd fmla="*/ 13 h 14" name="T5"/>
                <a:gd fmla="*/ 3 w 11" name="T6"/>
                <a:gd fmla="*/ 1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1">
                  <a:moveTo>
                    <a:pt x="3" y="1"/>
                  </a:moveTo>
                  <a:cubicBezTo>
                    <a:pt x="6" y="0"/>
                    <a:pt x="8" y="1"/>
                    <a:pt x="10" y="2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3" y="14"/>
                    <a:pt x="0" y="6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3545" y="777"/>
              <a:ext cx="11" cy="11"/>
            </a:xfrm>
            <a:custGeom>
              <a:gdLst>
                <a:gd fmla="*/ 1 w 9" name="T0"/>
                <a:gd fmla="*/ 5 h 9" name="T1"/>
                <a:gd fmla="*/ 6 w 9" name="T2"/>
                <a:gd fmla="*/ 0 h 9" name="T3"/>
                <a:gd fmla="*/ 9 w 9" name="T4"/>
                <a:gd fmla="*/ 9 h 9" name="T5"/>
                <a:gd fmla="*/ 1 w 9" name="T6"/>
                <a:gd fmla="*/ 5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9">
                  <a:moveTo>
                    <a:pt x="1" y="5"/>
                  </a:moveTo>
                  <a:cubicBezTo>
                    <a:pt x="0" y="1"/>
                    <a:pt x="2" y="0"/>
                    <a:pt x="6" y="0"/>
                  </a:cubicBezTo>
                  <a:cubicBezTo>
                    <a:pt x="7" y="3"/>
                    <a:pt x="9" y="4"/>
                    <a:pt x="9" y="9"/>
                  </a:cubicBezTo>
                  <a:cubicBezTo>
                    <a:pt x="5" y="9"/>
                    <a:pt x="5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3545" y="729"/>
              <a:ext cx="15" cy="17"/>
            </a:xfrm>
            <a:custGeom>
              <a:gdLst>
                <a:gd fmla="*/ 4 w 12" name="T0"/>
                <a:gd fmla="*/ 1 h 13" name="T1"/>
                <a:gd fmla="*/ 12 w 12" name="T2"/>
                <a:gd fmla="*/ 12 h 13" name="T3"/>
                <a:gd fmla="*/ 4 w 12" name="T4"/>
                <a:gd fmla="*/ 1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2">
                  <a:moveTo>
                    <a:pt x="4" y="1"/>
                  </a:moveTo>
                  <a:cubicBezTo>
                    <a:pt x="11" y="0"/>
                    <a:pt x="12" y="6"/>
                    <a:pt x="12" y="12"/>
                  </a:cubicBezTo>
                  <a:cubicBezTo>
                    <a:pt x="4" y="13"/>
                    <a:pt x="0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3644" y="636"/>
              <a:ext cx="17" cy="23"/>
            </a:xfrm>
            <a:custGeom>
              <a:gdLst>
                <a:gd fmla="*/ 5 w 13" name="T0"/>
                <a:gd fmla="*/ 1 h 18" name="T1"/>
                <a:gd fmla="*/ 9 w 13" name="T2"/>
                <a:gd fmla="*/ 18 h 18" name="T3"/>
                <a:gd fmla="*/ 5 w 13" name="T4"/>
                <a:gd fmla="*/ 1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3">
                  <a:moveTo>
                    <a:pt x="5" y="1"/>
                  </a:moveTo>
                  <a:cubicBezTo>
                    <a:pt x="13" y="0"/>
                    <a:pt x="12" y="15"/>
                    <a:pt x="9" y="18"/>
                  </a:cubicBezTo>
                  <a:cubicBezTo>
                    <a:pt x="1" y="17"/>
                    <a:pt x="0" y="6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3743" y="602"/>
              <a:ext cx="14" cy="17"/>
            </a:xfrm>
            <a:custGeom>
              <a:gdLst>
                <a:gd fmla="*/ 2 w 11" name="T0"/>
                <a:gd fmla="*/ 14 h 14" name="T1"/>
                <a:gd fmla="*/ 2 w 11" name="T2"/>
                <a:gd fmla="*/ 0 h 14" name="T3"/>
                <a:gd fmla="*/ 10 w 11" name="T4"/>
                <a:gd fmla="*/ 5 h 14" name="T5"/>
                <a:gd fmla="*/ 2 w 11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1">
                  <a:moveTo>
                    <a:pt x="2" y="14"/>
                  </a:moveTo>
                  <a:cubicBezTo>
                    <a:pt x="2" y="9"/>
                    <a:pt x="0" y="3"/>
                    <a:pt x="2" y="0"/>
                  </a:cubicBezTo>
                  <a:cubicBezTo>
                    <a:pt x="6" y="0"/>
                    <a:pt x="8" y="3"/>
                    <a:pt x="10" y="5"/>
                  </a:cubicBezTo>
                  <a:cubicBezTo>
                    <a:pt x="11" y="10"/>
                    <a:pt x="7" y="12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3984" y="1532"/>
              <a:ext cx="7" cy="7"/>
            </a:xfrm>
            <a:custGeom>
              <a:gdLst>
                <a:gd fmla="*/ 0 w 5" name="T0"/>
                <a:gd fmla="*/ 0 h 6" name="T1"/>
                <a:gd fmla="*/ 4 w 5" name="T2"/>
                <a:gd fmla="*/ 0 h 6" name="T3"/>
                <a:gd fmla="*/ 4 w 5" name="T4"/>
                <a:gd fmla="*/ 6 h 6" name="T5"/>
                <a:gd fmla="*/ 0 w 5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1" y="6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3992" y="1529"/>
              <a:ext cx="34" cy="59"/>
            </a:xfrm>
            <a:custGeom>
              <a:gdLst>
                <a:gd fmla="*/ 0 w 27" name="T0"/>
                <a:gd fmla="*/ 5 h 46" name="T1"/>
                <a:gd fmla="*/ 5 w 27" name="T2"/>
                <a:gd fmla="*/ 1 h 46" name="T3"/>
                <a:gd fmla="*/ 24 w 27" name="T4"/>
                <a:gd fmla="*/ 22 h 46" name="T5"/>
                <a:gd fmla="*/ 20 w 27" name="T6"/>
                <a:gd fmla="*/ 46 h 46" name="T7"/>
                <a:gd fmla="*/ 0 w 27" name="T8"/>
                <a:gd fmla="*/ 5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27">
                  <a:moveTo>
                    <a:pt x="0" y="5"/>
                  </a:moveTo>
                  <a:cubicBezTo>
                    <a:pt x="3" y="4"/>
                    <a:pt x="4" y="3"/>
                    <a:pt x="5" y="1"/>
                  </a:cubicBezTo>
                  <a:cubicBezTo>
                    <a:pt x="18" y="0"/>
                    <a:pt x="15" y="18"/>
                    <a:pt x="24" y="22"/>
                  </a:cubicBezTo>
                  <a:cubicBezTo>
                    <a:pt x="27" y="33"/>
                    <a:pt x="24" y="40"/>
                    <a:pt x="20" y="46"/>
                  </a:cubicBezTo>
                  <a:cubicBezTo>
                    <a:pt x="5" y="39"/>
                    <a:pt x="7" y="1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3886" y="741"/>
              <a:ext cx="18" cy="18"/>
            </a:xfrm>
            <a:custGeom>
              <a:gdLst>
                <a:gd fmla="*/ 10 w 14" name="T0"/>
                <a:gd fmla="*/ 0 h 14" name="T1"/>
                <a:gd fmla="*/ 6 w 14" name="T2"/>
                <a:gd fmla="*/ 14 h 14" name="T3"/>
                <a:gd fmla="*/ 10 w 14" name="T4"/>
                <a:gd fmla="*/ 0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4">
                  <a:moveTo>
                    <a:pt x="10" y="0"/>
                  </a:moveTo>
                  <a:cubicBezTo>
                    <a:pt x="14" y="6"/>
                    <a:pt x="12" y="13"/>
                    <a:pt x="6" y="14"/>
                  </a:cubicBezTo>
                  <a:cubicBezTo>
                    <a:pt x="0" y="9"/>
                    <a:pt x="1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4166" y="1661"/>
              <a:ext cx="9" cy="6"/>
            </a:xfrm>
            <a:custGeom>
              <a:gdLst>
                <a:gd fmla="*/ 1 w 7" name="T0"/>
                <a:gd fmla="*/ 5 h 5" name="T1"/>
                <a:gd fmla="*/ 0 w 7" name="T2"/>
                <a:gd fmla="*/ 1 h 5" name="T3"/>
                <a:gd fmla="*/ 7 w 7" name="T4"/>
                <a:gd fmla="*/ 4 h 5" name="T5"/>
                <a:gd fmla="*/ 1 w 7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7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4" y="0"/>
                    <a:pt x="7" y="0"/>
                    <a:pt x="7" y="4"/>
                  </a:cubicBezTo>
                  <a:cubicBezTo>
                    <a:pt x="5" y="5"/>
                    <a:pt x="3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4041" y="556"/>
              <a:ext cx="17" cy="11"/>
            </a:xfrm>
            <a:custGeom>
              <a:gdLst>
                <a:gd fmla="*/ 0 w 14" name="T0"/>
                <a:gd fmla="*/ 2 h 9" name="T1"/>
                <a:gd fmla="*/ 14 w 14" name="T2"/>
                <a:gd fmla="*/ 0 h 9" name="T3"/>
                <a:gd fmla="*/ 2 w 14" name="T4"/>
                <a:gd fmla="*/ 8 h 9" name="T5"/>
                <a:gd fmla="*/ 0 w 14" name="T6"/>
                <a:gd fmla="*/ 3 h 9" name="T7"/>
                <a:gd fmla="*/ 0 w 14" name="T8"/>
                <a:gd fmla="*/ 2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4">
                  <a:moveTo>
                    <a:pt x="0" y="2"/>
                  </a:moveTo>
                  <a:cubicBezTo>
                    <a:pt x="5" y="1"/>
                    <a:pt x="9" y="1"/>
                    <a:pt x="14" y="0"/>
                  </a:cubicBezTo>
                  <a:cubicBezTo>
                    <a:pt x="13" y="5"/>
                    <a:pt x="8" y="9"/>
                    <a:pt x="2" y="8"/>
                  </a:cubicBezTo>
                  <a:cubicBezTo>
                    <a:pt x="2" y="6"/>
                    <a:pt x="2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4081" y="813"/>
              <a:ext cx="35" cy="42"/>
            </a:xfrm>
            <a:custGeom>
              <a:gdLst>
                <a:gd fmla="*/ 0 w 27" name="T0"/>
                <a:gd fmla="*/ 27 h 33" name="T1"/>
                <a:gd fmla="*/ 21 w 27" name="T2"/>
                <a:gd fmla="*/ 0 h 33" name="T3"/>
                <a:gd fmla="*/ 18 w 27" name="T4"/>
                <a:gd fmla="*/ 25 h 33" name="T5"/>
                <a:gd fmla="*/ 0 w 27" name="T6"/>
                <a:gd fmla="*/ 27 h 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" w="27">
                  <a:moveTo>
                    <a:pt x="0" y="27"/>
                  </a:moveTo>
                  <a:cubicBezTo>
                    <a:pt x="0" y="13"/>
                    <a:pt x="12" y="8"/>
                    <a:pt x="21" y="0"/>
                  </a:cubicBezTo>
                  <a:cubicBezTo>
                    <a:pt x="27" y="8"/>
                    <a:pt x="17" y="16"/>
                    <a:pt x="18" y="25"/>
                  </a:cubicBezTo>
                  <a:cubicBezTo>
                    <a:pt x="11" y="16"/>
                    <a:pt x="8" y="33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4126" y="951"/>
              <a:ext cx="31" cy="18"/>
            </a:xfrm>
            <a:custGeom>
              <a:gdLst>
                <a:gd fmla="*/ 16 w 24" name="T0"/>
                <a:gd fmla="*/ 0 h 14" name="T1"/>
                <a:gd fmla="*/ 16 w 24" name="T2"/>
                <a:gd fmla="*/ 0 h 14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4" w="24">
                  <a:moveTo>
                    <a:pt x="16" y="0"/>
                  </a:moveTo>
                  <a:cubicBezTo>
                    <a:pt x="24" y="14"/>
                    <a:pt x="0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4117" y="774"/>
              <a:ext cx="18" cy="22"/>
            </a:xfrm>
            <a:custGeom>
              <a:gdLst>
                <a:gd fmla="*/ 0 w 14" name="T0"/>
                <a:gd fmla="*/ 4 h 17" name="T1"/>
                <a:gd fmla="*/ 4 w 14" name="T2"/>
                <a:gd fmla="*/ 0 h 17" name="T3"/>
                <a:gd fmla="*/ 14 w 14" name="T4"/>
                <a:gd fmla="*/ 12 h 17" name="T5"/>
                <a:gd fmla="*/ 0 w 14" name="T6"/>
                <a:gd fmla="*/ 4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4">
                  <a:moveTo>
                    <a:pt x="0" y="4"/>
                  </a:moveTo>
                  <a:cubicBezTo>
                    <a:pt x="3" y="3"/>
                    <a:pt x="4" y="2"/>
                    <a:pt x="4" y="0"/>
                  </a:cubicBezTo>
                  <a:cubicBezTo>
                    <a:pt x="9" y="3"/>
                    <a:pt x="13" y="5"/>
                    <a:pt x="14" y="12"/>
                  </a:cubicBezTo>
                  <a:cubicBezTo>
                    <a:pt x="8" y="17"/>
                    <a:pt x="0" y="1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4221" y="1477"/>
              <a:ext cx="15" cy="14"/>
            </a:xfrm>
            <a:custGeom>
              <a:gdLst>
                <a:gd fmla="*/ 4 w 12" name="T0"/>
                <a:gd fmla="*/ 0 h 11" name="T1"/>
                <a:gd fmla="*/ 9 w 12" name="T2"/>
                <a:gd fmla="*/ 11 h 11" name="T3"/>
                <a:gd fmla="*/ 4 w 12" name="T4"/>
                <a:gd fmla="*/ 0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2">
                  <a:moveTo>
                    <a:pt x="4" y="0"/>
                  </a:moveTo>
                  <a:cubicBezTo>
                    <a:pt x="10" y="1"/>
                    <a:pt x="12" y="5"/>
                    <a:pt x="9" y="11"/>
                  </a:cubicBezTo>
                  <a:cubicBezTo>
                    <a:pt x="3" y="11"/>
                    <a:pt x="0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4181" y="1162"/>
              <a:ext cx="33" cy="17"/>
            </a:xfrm>
            <a:custGeom>
              <a:gdLst>
                <a:gd fmla="*/ 0 w 26" name="T0"/>
                <a:gd fmla="*/ 8 h 13" name="T1"/>
                <a:gd fmla="*/ 2 w 26" name="T2"/>
                <a:gd fmla="*/ 4 h 13" name="T3"/>
                <a:gd fmla="*/ 26 w 26" name="T4"/>
                <a:gd fmla="*/ 3 h 13" name="T5"/>
                <a:gd fmla="*/ 25 w 26" name="T6"/>
                <a:gd fmla="*/ 13 h 13" name="T7"/>
                <a:gd fmla="*/ 0 w 26" name="T8"/>
                <a:gd fmla="*/ 8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26">
                  <a:moveTo>
                    <a:pt x="0" y="8"/>
                  </a:moveTo>
                  <a:cubicBezTo>
                    <a:pt x="0" y="6"/>
                    <a:pt x="0" y="5"/>
                    <a:pt x="2" y="4"/>
                  </a:cubicBezTo>
                  <a:cubicBezTo>
                    <a:pt x="8" y="0"/>
                    <a:pt x="19" y="2"/>
                    <a:pt x="26" y="3"/>
                  </a:cubicBezTo>
                  <a:cubicBezTo>
                    <a:pt x="26" y="7"/>
                    <a:pt x="24" y="9"/>
                    <a:pt x="25" y="13"/>
                  </a:cubicBezTo>
                  <a:cubicBezTo>
                    <a:pt x="14" y="10"/>
                    <a:pt x="8" y="1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186" y="1127"/>
              <a:ext cx="64" cy="30"/>
            </a:xfrm>
            <a:custGeom>
              <a:gdLst>
                <a:gd fmla="*/ 2 w 50" name="T0"/>
                <a:gd fmla="*/ 17 h 23" name="T1"/>
                <a:gd fmla="*/ 8 w 50" name="T2"/>
                <a:gd fmla="*/ 4 h 23" name="T3"/>
                <a:gd fmla="*/ 43 w 50" name="T4"/>
                <a:gd fmla="*/ 0 h 23" name="T5"/>
                <a:gd fmla="*/ 50 w 50" name="T6"/>
                <a:gd fmla="*/ 8 h 23" name="T7"/>
                <a:gd fmla="*/ 2 w 50" name="T8"/>
                <a:gd fmla="*/ 17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50">
                  <a:moveTo>
                    <a:pt x="2" y="17"/>
                  </a:moveTo>
                  <a:cubicBezTo>
                    <a:pt x="0" y="10"/>
                    <a:pt x="5" y="8"/>
                    <a:pt x="8" y="4"/>
                  </a:cubicBezTo>
                  <a:cubicBezTo>
                    <a:pt x="17" y="12"/>
                    <a:pt x="32" y="1"/>
                    <a:pt x="43" y="0"/>
                  </a:cubicBezTo>
                  <a:cubicBezTo>
                    <a:pt x="44" y="4"/>
                    <a:pt x="48" y="5"/>
                    <a:pt x="50" y="8"/>
                  </a:cubicBezTo>
                  <a:cubicBezTo>
                    <a:pt x="40" y="23"/>
                    <a:pt x="18" y="20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4207" y="1239"/>
              <a:ext cx="12" cy="12"/>
            </a:xfrm>
            <a:custGeom>
              <a:gdLst>
                <a:gd fmla="*/ 1 w 10" name="T0"/>
                <a:gd fmla="*/ 8 h 10" name="T1"/>
                <a:gd fmla="*/ 3 w 10" name="T2"/>
                <a:gd fmla="*/ 0 h 10" name="T3"/>
                <a:gd fmla="*/ 10 w 10" name="T4"/>
                <a:gd fmla="*/ 8 h 10" name="T5"/>
                <a:gd fmla="*/ 1 w 10" name="T6"/>
                <a:gd fmla="*/ 8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0">
                  <a:moveTo>
                    <a:pt x="1" y="8"/>
                  </a:moveTo>
                  <a:cubicBezTo>
                    <a:pt x="0" y="4"/>
                    <a:pt x="3" y="3"/>
                    <a:pt x="3" y="0"/>
                  </a:cubicBezTo>
                  <a:cubicBezTo>
                    <a:pt x="8" y="0"/>
                    <a:pt x="9" y="4"/>
                    <a:pt x="10" y="8"/>
                  </a:cubicBezTo>
                  <a:cubicBezTo>
                    <a:pt x="7" y="9"/>
                    <a:pt x="3" y="10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237" y="1185"/>
              <a:ext cx="37" cy="20"/>
            </a:xfrm>
            <a:custGeom>
              <a:gdLst>
                <a:gd fmla="*/ 1 w 29" name="T0"/>
                <a:gd fmla="*/ 0 h 16" name="T1"/>
                <a:gd fmla="*/ 29 w 29" name="T2"/>
                <a:gd fmla="*/ 10 h 16" name="T3"/>
                <a:gd fmla="*/ 1 w 29" name="T4"/>
                <a:gd fmla="*/ 0 h 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6" w="28">
                  <a:moveTo>
                    <a:pt x="1" y="0"/>
                  </a:moveTo>
                  <a:cubicBezTo>
                    <a:pt x="12" y="1"/>
                    <a:pt x="23" y="2"/>
                    <a:pt x="29" y="10"/>
                  </a:cubicBezTo>
                  <a:cubicBezTo>
                    <a:pt x="17" y="11"/>
                    <a:pt x="0" y="1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4177" y="727"/>
              <a:ext cx="23" cy="14"/>
            </a:xfrm>
            <a:custGeom>
              <a:gdLst>
                <a:gd fmla="*/ 2 w 18" name="T0"/>
                <a:gd fmla="*/ 11 h 11" name="T1"/>
                <a:gd fmla="*/ 7 w 18" name="T2"/>
                <a:gd fmla="*/ 0 h 11" name="T3"/>
                <a:gd fmla="*/ 18 w 18" name="T4"/>
                <a:gd fmla="*/ 6 h 11" name="T5"/>
                <a:gd fmla="*/ 2 w 18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8">
                  <a:moveTo>
                    <a:pt x="2" y="11"/>
                  </a:moveTo>
                  <a:cubicBezTo>
                    <a:pt x="0" y="5"/>
                    <a:pt x="4" y="3"/>
                    <a:pt x="7" y="0"/>
                  </a:cubicBezTo>
                  <a:cubicBezTo>
                    <a:pt x="11" y="1"/>
                    <a:pt x="17" y="1"/>
                    <a:pt x="18" y="6"/>
                  </a:cubicBezTo>
                  <a:cubicBezTo>
                    <a:pt x="14" y="9"/>
                    <a:pt x="9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4274" y="1296"/>
              <a:ext cx="16" cy="16"/>
            </a:xfrm>
            <a:custGeom>
              <a:gdLst>
                <a:gd fmla="*/ 1 w 12" name="T0"/>
                <a:gd fmla="*/ 12 h 12" name="T1"/>
                <a:gd fmla="*/ 0 w 12" name="T2"/>
                <a:gd fmla="*/ 1 h 12" name="T3"/>
                <a:gd fmla="*/ 7 w 12" name="T4"/>
                <a:gd fmla="*/ 0 h 12" name="T5"/>
                <a:gd fmla="*/ 11 w 12" name="T6"/>
                <a:gd fmla="*/ 7 h 12" name="T7"/>
                <a:gd fmla="*/ 1 w 12" name="T8"/>
                <a:gd fmla="*/ 12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" y="12"/>
                  </a:moveTo>
                  <a:cubicBezTo>
                    <a:pt x="1" y="8"/>
                    <a:pt x="0" y="5"/>
                    <a:pt x="0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10" y="1"/>
                    <a:pt x="8" y="7"/>
                    <a:pt x="11" y="7"/>
                  </a:cubicBezTo>
                  <a:cubicBezTo>
                    <a:pt x="12" y="12"/>
                    <a:pt x="5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4251" y="1122"/>
              <a:ext cx="13" cy="12"/>
            </a:xfrm>
            <a:custGeom>
              <a:gdLst>
                <a:gd fmla="*/ 0 w 10" name="T0"/>
                <a:gd fmla="*/ 7 h 9" name="T1"/>
                <a:gd fmla="*/ 9 w 10" name="T2"/>
                <a:gd fmla="*/ 0 h 9" name="T3"/>
                <a:gd fmla="*/ 0 w 10" name="T4"/>
                <a:gd fmla="*/ 7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0">
                  <a:moveTo>
                    <a:pt x="0" y="7"/>
                  </a:moveTo>
                  <a:cubicBezTo>
                    <a:pt x="2" y="4"/>
                    <a:pt x="3" y="0"/>
                    <a:pt x="9" y="0"/>
                  </a:cubicBezTo>
                  <a:cubicBezTo>
                    <a:pt x="10" y="6"/>
                    <a:pt x="3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4387" y="1431"/>
              <a:ext cx="19" cy="16"/>
            </a:xfrm>
            <a:custGeom>
              <a:gdLst>
                <a:gd fmla="*/ 0 w 15" name="T0"/>
                <a:gd fmla="*/ 0 h 13" name="T1"/>
                <a:gd fmla="*/ 15 w 15" name="T2"/>
                <a:gd fmla="*/ 9 h 13" name="T3"/>
                <a:gd fmla="*/ 0 w 15" name="T4"/>
                <a:gd fmla="*/ 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5">
                  <a:moveTo>
                    <a:pt x="0" y="0"/>
                  </a:moveTo>
                  <a:cubicBezTo>
                    <a:pt x="6" y="2"/>
                    <a:pt x="15" y="0"/>
                    <a:pt x="15" y="9"/>
                  </a:cubicBezTo>
                  <a:cubicBezTo>
                    <a:pt x="8" y="13"/>
                    <a:pt x="2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4351" y="1100"/>
              <a:ext cx="14" cy="17"/>
            </a:xfrm>
            <a:custGeom>
              <a:gdLst>
                <a:gd fmla="*/ 1 w 11" name="T0"/>
                <a:gd fmla="*/ 10 h 13" name="T1"/>
                <a:gd fmla="*/ 7 w 11" name="T2"/>
                <a:gd fmla="*/ 0 h 13" name="T3"/>
                <a:gd fmla="*/ 1 w 11" name="T4"/>
                <a:gd fmla="*/ 1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1">
                  <a:moveTo>
                    <a:pt x="1" y="10"/>
                  </a:moveTo>
                  <a:cubicBezTo>
                    <a:pt x="0" y="5"/>
                    <a:pt x="0" y="0"/>
                    <a:pt x="7" y="0"/>
                  </a:cubicBezTo>
                  <a:cubicBezTo>
                    <a:pt x="11" y="5"/>
                    <a:pt x="7" y="1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4374" y="1245"/>
              <a:ext cx="14" cy="14"/>
            </a:xfrm>
            <a:custGeom>
              <a:gdLst>
                <a:gd fmla="*/ 1 w 11" name="T0"/>
                <a:gd fmla="*/ 6 h 11" name="T1"/>
                <a:gd fmla="*/ 8 w 11" name="T2"/>
                <a:gd fmla="*/ 0 h 11" name="T3"/>
                <a:gd fmla="*/ 9 w 11" name="T4"/>
                <a:gd fmla="*/ 10 h 11" name="T5"/>
                <a:gd fmla="*/ 1 w 11" name="T6"/>
                <a:gd fmla="*/ 6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1">
                  <a:moveTo>
                    <a:pt x="1" y="6"/>
                  </a:moveTo>
                  <a:cubicBezTo>
                    <a:pt x="0" y="2"/>
                    <a:pt x="2" y="0"/>
                    <a:pt x="8" y="0"/>
                  </a:cubicBezTo>
                  <a:cubicBezTo>
                    <a:pt x="11" y="2"/>
                    <a:pt x="9" y="6"/>
                    <a:pt x="9" y="10"/>
                  </a:cubicBezTo>
                  <a:cubicBezTo>
                    <a:pt x="4" y="11"/>
                    <a:pt x="2" y="9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4345" y="1022"/>
              <a:ext cx="19" cy="17"/>
            </a:xfrm>
            <a:custGeom>
              <a:gdLst>
                <a:gd fmla="*/ 3 w 15" name="T0"/>
                <a:gd fmla="*/ 1 h 13" name="T1"/>
                <a:gd fmla="*/ 9 w 15" name="T2"/>
                <a:gd fmla="*/ 0 h 13" name="T3"/>
                <a:gd fmla="*/ 15 w 15" name="T4"/>
                <a:gd fmla="*/ 10 h 13" name="T5"/>
                <a:gd fmla="*/ 3 w 15" name="T6"/>
                <a:gd fmla="*/ 13 h 13" name="T7"/>
                <a:gd fmla="*/ 3 w 15" name="T8"/>
                <a:gd fmla="*/ 1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5">
                  <a:moveTo>
                    <a:pt x="3" y="1"/>
                  </a:moveTo>
                  <a:cubicBezTo>
                    <a:pt x="5" y="1"/>
                    <a:pt x="7" y="0"/>
                    <a:pt x="9" y="0"/>
                  </a:cubicBezTo>
                  <a:cubicBezTo>
                    <a:pt x="10" y="4"/>
                    <a:pt x="14" y="6"/>
                    <a:pt x="15" y="10"/>
                  </a:cubicBezTo>
                  <a:cubicBezTo>
                    <a:pt x="10" y="12"/>
                    <a:pt x="8" y="10"/>
                    <a:pt x="3" y="13"/>
                  </a:cubicBezTo>
                  <a:cubicBezTo>
                    <a:pt x="0" y="9"/>
                    <a:pt x="1" y="5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4397" y="1211"/>
              <a:ext cx="27" cy="20"/>
            </a:xfrm>
            <a:custGeom>
              <a:gdLst>
                <a:gd fmla="*/ 17 w 21" name="T0"/>
                <a:gd fmla="*/ 0 h 16" name="T1"/>
                <a:gd fmla="*/ 17 w 21" name="T2"/>
                <a:gd fmla="*/ 0 h 16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6" w="21">
                  <a:moveTo>
                    <a:pt x="17" y="0"/>
                  </a:moveTo>
                  <a:cubicBezTo>
                    <a:pt x="21" y="16"/>
                    <a:pt x="0" y="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4409" y="1287"/>
              <a:ext cx="52" cy="48"/>
            </a:xfrm>
            <a:custGeom>
              <a:gdLst>
                <a:gd fmla="*/ 41 w 41" name="T0"/>
                <a:gd fmla="*/ 23 h 37" name="T1"/>
                <a:gd fmla="*/ 26 w 41" name="T2"/>
                <a:gd fmla="*/ 37 h 37" name="T3"/>
                <a:gd fmla="*/ 41 w 41" name="T4"/>
                <a:gd fmla="*/ 23 h 3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7" w="41">
                  <a:moveTo>
                    <a:pt x="41" y="23"/>
                  </a:moveTo>
                  <a:cubicBezTo>
                    <a:pt x="41" y="31"/>
                    <a:pt x="32" y="37"/>
                    <a:pt x="26" y="37"/>
                  </a:cubicBezTo>
                  <a:cubicBezTo>
                    <a:pt x="0" y="37"/>
                    <a:pt x="24" y="0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4415" y="1239"/>
              <a:ext cx="17" cy="12"/>
            </a:xfrm>
            <a:custGeom>
              <a:gdLst>
                <a:gd fmla="*/ 0 w 13" name="T0"/>
                <a:gd fmla="*/ 6 h 10" name="T1"/>
                <a:gd fmla="*/ 12 w 13" name="T2"/>
                <a:gd fmla="*/ 9 h 10" name="T3"/>
                <a:gd fmla="*/ 0 w 13" name="T4"/>
                <a:gd fmla="*/ 6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3">
                  <a:moveTo>
                    <a:pt x="0" y="6"/>
                  </a:moveTo>
                  <a:cubicBezTo>
                    <a:pt x="1" y="0"/>
                    <a:pt x="13" y="1"/>
                    <a:pt x="12" y="9"/>
                  </a:cubicBezTo>
                  <a:cubicBezTo>
                    <a:pt x="6" y="10"/>
                    <a:pt x="4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4351" y="755"/>
              <a:ext cx="31" cy="35"/>
            </a:xfrm>
            <a:custGeom>
              <a:gdLst>
                <a:gd fmla="*/ 12 w 24" name="T0"/>
                <a:gd fmla="*/ 1 h 27" name="T1"/>
                <a:gd fmla="*/ 24 w 24" name="T2"/>
                <a:gd fmla="*/ 13 h 27" name="T3"/>
                <a:gd fmla="*/ 12 w 24" name="T4"/>
                <a:gd fmla="*/ 1 h 2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7" w="24">
                  <a:moveTo>
                    <a:pt x="12" y="1"/>
                  </a:moveTo>
                  <a:cubicBezTo>
                    <a:pt x="20" y="0"/>
                    <a:pt x="23" y="5"/>
                    <a:pt x="24" y="13"/>
                  </a:cubicBezTo>
                  <a:cubicBezTo>
                    <a:pt x="18" y="27"/>
                    <a:pt x="0" y="1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4455" y="928"/>
              <a:ext cx="55" cy="41"/>
            </a:xfrm>
            <a:custGeom>
              <a:gdLst>
                <a:gd fmla="*/ 38 w 43" name="T0"/>
                <a:gd fmla="*/ 7 h 32" name="T1"/>
                <a:gd fmla="*/ 13 w 43" name="T2"/>
                <a:gd fmla="*/ 32 h 32" name="T3"/>
                <a:gd fmla="*/ 38 w 43" name="T4"/>
                <a:gd fmla="*/ 7 h 3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2" w="43">
                  <a:moveTo>
                    <a:pt x="38" y="7"/>
                  </a:moveTo>
                  <a:cubicBezTo>
                    <a:pt x="43" y="21"/>
                    <a:pt x="26" y="27"/>
                    <a:pt x="13" y="32"/>
                  </a:cubicBezTo>
                  <a:cubicBezTo>
                    <a:pt x="0" y="15"/>
                    <a:pt x="23" y="0"/>
                    <a:pt x="3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4459" y="663"/>
              <a:ext cx="14" cy="17"/>
            </a:xfrm>
            <a:custGeom>
              <a:gdLst>
                <a:gd fmla="*/ 8 w 11" name="T0"/>
                <a:gd fmla="*/ 2 h 13" name="T1"/>
                <a:gd fmla="*/ 10 w 11" name="T2"/>
                <a:gd fmla="*/ 12 h 13" name="T3"/>
                <a:gd fmla="*/ 4 w 11" name="T4"/>
                <a:gd fmla="*/ 13 h 13" name="T5"/>
                <a:gd fmla="*/ 8 w 11" name="T6"/>
                <a:gd fmla="*/ 2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1">
                  <a:moveTo>
                    <a:pt x="8" y="2"/>
                  </a:moveTo>
                  <a:cubicBezTo>
                    <a:pt x="11" y="6"/>
                    <a:pt x="9" y="7"/>
                    <a:pt x="10" y="12"/>
                  </a:cubicBezTo>
                  <a:cubicBezTo>
                    <a:pt x="8" y="13"/>
                    <a:pt x="6" y="13"/>
                    <a:pt x="4" y="13"/>
                  </a:cubicBezTo>
                  <a:cubicBezTo>
                    <a:pt x="0" y="10"/>
                    <a:pt x="0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4513" y="836"/>
              <a:ext cx="17" cy="18"/>
            </a:xfrm>
            <a:custGeom>
              <a:gdLst>
                <a:gd fmla="*/ 0 w 13" name="T0"/>
                <a:gd fmla="*/ 3 h 14" name="T1"/>
                <a:gd fmla="*/ 13 w 13" name="T2"/>
                <a:gd fmla="*/ 1 h 14" name="T3"/>
                <a:gd fmla="*/ 0 w 13" name="T4"/>
                <a:gd fmla="*/ 3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13">
                  <a:moveTo>
                    <a:pt x="0" y="3"/>
                  </a:moveTo>
                  <a:cubicBezTo>
                    <a:pt x="7" y="2"/>
                    <a:pt x="8" y="0"/>
                    <a:pt x="13" y="1"/>
                  </a:cubicBezTo>
                  <a:cubicBezTo>
                    <a:pt x="13" y="8"/>
                    <a:pt x="0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3309" y="689"/>
              <a:ext cx="895" cy="894"/>
            </a:xfrm>
            <a:custGeom>
              <a:gdLst>
                <a:gd fmla="*/ 35 w 700" name="T0"/>
                <a:gd fmla="*/ 372 h 699" name="T1"/>
                <a:gd fmla="*/ 66 w 700" name="T2"/>
                <a:gd fmla="*/ 292 h 699" name="T3"/>
                <a:gd fmla="*/ 88 w 700" name="T4"/>
                <a:gd fmla="*/ 225 h 699" name="T5"/>
                <a:gd fmla="*/ 104 w 700" name="T6"/>
                <a:gd fmla="*/ 191 h 699" name="T7"/>
                <a:gd fmla="*/ 139 w 700" name="T8"/>
                <a:gd fmla="*/ 154 h 699" name="T9"/>
                <a:gd fmla="*/ 161 w 700" name="T10"/>
                <a:gd fmla="*/ 144 h 699" name="T11"/>
                <a:gd fmla="*/ 201 w 700" name="T12"/>
                <a:gd fmla="*/ 69 h 699" name="T13"/>
                <a:gd fmla="*/ 245 w 700" name="T14"/>
                <a:gd fmla="*/ 86 h 699" name="T15"/>
                <a:gd fmla="*/ 297 w 700" name="T16"/>
                <a:gd fmla="*/ 65 h 699" name="T17"/>
                <a:gd fmla="*/ 330 w 700" name="T18"/>
                <a:gd fmla="*/ 0 h 699" name="T19"/>
                <a:gd fmla="*/ 375 w 700" name="T20"/>
                <a:gd fmla="*/ 60 h 699" name="T21"/>
                <a:gd fmla="*/ 425 w 700" name="T22"/>
                <a:gd fmla="*/ 49 h 699" name="T23"/>
                <a:gd fmla="*/ 441 w 700" name="T24"/>
                <a:gd fmla="*/ 77 h 699" name="T25"/>
                <a:gd fmla="*/ 462 w 700" name="T26"/>
                <a:gd fmla="*/ 71 h 699" name="T27"/>
                <a:gd fmla="*/ 500 w 700" name="T28"/>
                <a:gd fmla="*/ 65 h 699" name="T29"/>
                <a:gd fmla="*/ 552 w 700" name="T30"/>
                <a:gd fmla="*/ 100 h 699" name="T31"/>
                <a:gd fmla="*/ 549 w 700" name="T32"/>
                <a:gd fmla="*/ 130 h 699" name="T33"/>
                <a:gd fmla="*/ 593 w 700" name="T34"/>
                <a:gd fmla="*/ 139 h 699" name="T35"/>
                <a:gd fmla="*/ 630 w 700" name="T36"/>
                <a:gd fmla="*/ 171 h 699" name="T37"/>
                <a:gd fmla="*/ 643 w 700" name="T38"/>
                <a:gd fmla="*/ 210 h 699" name="T39"/>
                <a:gd fmla="*/ 662 w 700" name="T40"/>
                <a:gd fmla="*/ 248 h 699" name="T41"/>
                <a:gd fmla="*/ 687 w 700" name="T42"/>
                <a:gd fmla="*/ 293 h 699" name="T43"/>
                <a:gd fmla="*/ 676 w 700" name="T44"/>
                <a:gd fmla="*/ 350 h 699" name="T45"/>
                <a:gd fmla="*/ 697 w 700" name="T46"/>
                <a:gd fmla="*/ 413 h 699" name="T47"/>
                <a:gd fmla="*/ 682 w 700" name="T48"/>
                <a:gd fmla="*/ 421 h 699" name="T49"/>
                <a:gd fmla="*/ 689 w 700" name="T50"/>
                <a:gd fmla="*/ 470 h 699" name="T51"/>
                <a:gd fmla="*/ 666 w 700" name="T52"/>
                <a:gd fmla="*/ 511 h 699" name="T53"/>
                <a:gd fmla="*/ 646 w 700" name="T54"/>
                <a:gd fmla="*/ 521 h 699" name="T55"/>
                <a:gd fmla="*/ 618 w 700" name="T56"/>
                <a:gd fmla="*/ 572 h 699" name="T57"/>
                <a:gd fmla="*/ 581 w 700" name="T58"/>
                <a:gd fmla="*/ 583 h 699" name="T59"/>
                <a:gd fmla="*/ 573 w 700" name="T60"/>
                <a:gd fmla="*/ 623 h 699" name="T61"/>
                <a:gd fmla="*/ 537 w 700" name="T62"/>
                <a:gd fmla="*/ 649 h 699" name="T63"/>
                <a:gd fmla="*/ 511 w 700" name="T64"/>
                <a:gd fmla="*/ 648 h 699" name="T65"/>
                <a:gd fmla="*/ 491 w 700" name="T66"/>
                <a:gd fmla="*/ 666 h 699" name="T67"/>
                <a:gd fmla="*/ 461 w 700" name="T68"/>
                <a:gd fmla="*/ 681 h 699" name="T69"/>
                <a:gd fmla="*/ 438 w 700" name="T70"/>
                <a:gd fmla="*/ 669 h 699" name="T71"/>
                <a:gd fmla="*/ 412 w 700" name="T72"/>
                <a:gd fmla="*/ 666 h 699" name="T73"/>
                <a:gd fmla="*/ 390 w 700" name="T74"/>
                <a:gd fmla="*/ 695 h 699" name="T75"/>
                <a:gd fmla="*/ 375 w 700" name="T76"/>
                <a:gd fmla="*/ 667 h 699" name="T77"/>
                <a:gd fmla="*/ 328 w 700" name="T78"/>
                <a:gd fmla="*/ 672 h 699" name="T79"/>
                <a:gd fmla="*/ 318 w 700" name="T80"/>
                <a:gd fmla="*/ 676 h 699" name="T81"/>
                <a:gd fmla="*/ 286 w 700" name="T82"/>
                <a:gd fmla="*/ 682 h 699" name="T83"/>
                <a:gd fmla="*/ 236 w 700" name="T84"/>
                <a:gd fmla="*/ 655 h 699" name="T85"/>
                <a:gd fmla="*/ 218 w 700" name="T86"/>
                <a:gd fmla="*/ 640 h 699" name="T87"/>
                <a:gd fmla="*/ 177 w 700" name="T88"/>
                <a:gd fmla="*/ 659 h 699" name="T89"/>
                <a:gd fmla="*/ 132 w 700" name="T90"/>
                <a:gd fmla="*/ 585 h 699" name="T91"/>
                <a:gd fmla="*/ 107 w 700" name="T92"/>
                <a:gd fmla="*/ 564 h 699" name="T93"/>
                <a:gd fmla="*/ 54 w 700" name="T94"/>
                <a:gd fmla="*/ 493 h 699" name="T95"/>
                <a:gd fmla="*/ 63 w 700" name="T96"/>
                <a:gd fmla="*/ 453 h 699" name="T97"/>
                <a:gd fmla="*/ 2 w 700" name="T98"/>
                <a:gd fmla="*/ 423 h 69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99" w="700">
                  <a:moveTo>
                    <a:pt x="0" y="413"/>
                  </a:moveTo>
                  <a:cubicBezTo>
                    <a:pt x="19" y="409"/>
                    <a:pt x="31" y="420"/>
                    <a:pt x="50" y="411"/>
                  </a:cubicBezTo>
                  <a:cubicBezTo>
                    <a:pt x="57" y="392"/>
                    <a:pt x="43" y="384"/>
                    <a:pt x="35" y="372"/>
                  </a:cubicBezTo>
                  <a:cubicBezTo>
                    <a:pt x="36" y="363"/>
                    <a:pt x="45" y="361"/>
                    <a:pt x="52" y="356"/>
                  </a:cubicBezTo>
                  <a:cubicBezTo>
                    <a:pt x="67" y="336"/>
                    <a:pt x="41" y="309"/>
                    <a:pt x="57" y="294"/>
                  </a:cubicBezTo>
                  <a:cubicBezTo>
                    <a:pt x="60" y="298"/>
                    <a:pt x="62" y="291"/>
                    <a:pt x="66" y="292"/>
                  </a:cubicBezTo>
                  <a:cubicBezTo>
                    <a:pt x="76" y="277"/>
                    <a:pt x="71" y="267"/>
                    <a:pt x="62" y="251"/>
                  </a:cubicBezTo>
                  <a:cubicBezTo>
                    <a:pt x="64" y="247"/>
                    <a:pt x="67" y="244"/>
                    <a:pt x="69" y="241"/>
                  </a:cubicBezTo>
                  <a:cubicBezTo>
                    <a:pt x="81" y="240"/>
                    <a:pt x="92" y="237"/>
                    <a:pt x="88" y="225"/>
                  </a:cubicBezTo>
                  <a:cubicBezTo>
                    <a:pt x="86" y="221"/>
                    <a:pt x="83" y="228"/>
                    <a:pt x="81" y="224"/>
                  </a:cubicBezTo>
                  <a:cubicBezTo>
                    <a:pt x="79" y="215"/>
                    <a:pt x="75" y="208"/>
                    <a:pt x="74" y="198"/>
                  </a:cubicBezTo>
                  <a:cubicBezTo>
                    <a:pt x="86" y="191"/>
                    <a:pt x="98" y="193"/>
                    <a:pt x="104" y="191"/>
                  </a:cubicBezTo>
                  <a:cubicBezTo>
                    <a:pt x="108" y="194"/>
                    <a:pt x="103" y="188"/>
                    <a:pt x="103" y="185"/>
                  </a:cubicBezTo>
                  <a:cubicBezTo>
                    <a:pt x="106" y="184"/>
                    <a:pt x="108" y="184"/>
                    <a:pt x="110" y="185"/>
                  </a:cubicBezTo>
                  <a:cubicBezTo>
                    <a:pt x="113" y="173"/>
                    <a:pt x="132" y="163"/>
                    <a:pt x="139" y="154"/>
                  </a:cubicBezTo>
                  <a:cubicBezTo>
                    <a:pt x="125" y="164"/>
                    <a:pt x="114" y="131"/>
                    <a:pt x="140" y="132"/>
                  </a:cubicBezTo>
                  <a:cubicBezTo>
                    <a:pt x="141" y="136"/>
                    <a:pt x="145" y="137"/>
                    <a:pt x="146" y="143"/>
                  </a:cubicBezTo>
                  <a:cubicBezTo>
                    <a:pt x="153" y="139"/>
                    <a:pt x="153" y="145"/>
                    <a:pt x="161" y="144"/>
                  </a:cubicBezTo>
                  <a:cubicBezTo>
                    <a:pt x="166" y="135"/>
                    <a:pt x="174" y="128"/>
                    <a:pt x="173" y="115"/>
                  </a:cubicBezTo>
                  <a:cubicBezTo>
                    <a:pt x="180" y="121"/>
                    <a:pt x="188" y="117"/>
                    <a:pt x="193" y="117"/>
                  </a:cubicBezTo>
                  <a:cubicBezTo>
                    <a:pt x="200" y="101"/>
                    <a:pt x="187" y="79"/>
                    <a:pt x="201" y="69"/>
                  </a:cubicBezTo>
                  <a:cubicBezTo>
                    <a:pt x="209" y="72"/>
                    <a:pt x="207" y="92"/>
                    <a:pt x="208" y="95"/>
                  </a:cubicBezTo>
                  <a:cubicBezTo>
                    <a:pt x="211" y="92"/>
                    <a:pt x="211" y="85"/>
                    <a:pt x="215" y="82"/>
                  </a:cubicBezTo>
                  <a:cubicBezTo>
                    <a:pt x="230" y="79"/>
                    <a:pt x="233" y="84"/>
                    <a:pt x="245" y="86"/>
                  </a:cubicBezTo>
                  <a:cubicBezTo>
                    <a:pt x="245" y="82"/>
                    <a:pt x="245" y="78"/>
                    <a:pt x="250" y="77"/>
                  </a:cubicBezTo>
                  <a:cubicBezTo>
                    <a:pt x="254" y="83"/>
                    <a:pt x="261" y="85"/>
                    <a:pt x="268" y="84"/>
                  </a:cubicBezTo>
                  <a:cubicBezTo>
                    <a:pt x="275" y="83"/>
                    <a:pt x="296" y="68"/>
                    <a:pt x="297" y="65"/>
                  </a:cubicBezTo>
                  <a:cubicBezTo>
                    <a:pt x="300" y="72"/>
                    <a:pt x="305" y="67"/>
                    <a:pt x="313" y="70"/>
                  </a:cubicBezTo>
                  <a:cubicBezTo>
                    <a:pt x="318" y="61"/>
                    <a:pt x="321" y="54"/>
                    <a:pt x="331" y="47"/>
                  </a:cubicBezTo>
                  <a:cubicBezTo>
                    <a:pt x="329" y="35"/>
                    <a:pt x="320" y="9"/>
                    <a:pt x="330" y="0"/>
                  </a:cubicBezTo>
                  <a:cubicBezTo>
                    <a:pt x="347" y="9"/>
                    <a:pt x="329" y="44"/>
                    <a:pt x="342" y="57"/>
                  </a:cubicBezTo>
                  <a:cubicBezTo>
                    <a:pt x="343" y="58"/>
                    <a:pt x="345" y="57"/>
                    <a:pt x="345" y="58"/>
                  </a:cubicBezTo>
                  <a:cubicBezTo>
                    <a:pt x="352" y="56"/>
                    <a:pt x="373" y="31"/>
                    <a:pt x="375" y="60"/>
                  </a:cubicBezTo>
                  <a:cubicBezTo>
                    <a:pt x="379" y="60"/>
                    <a:pt x="382" y="65"/>
                    <a:pt x="386" y="60"/>
                  </a:cubicBezTo>
                  <a:cubicBezTo>
                    <a:pt x="384" y="63"/>
                    <a:pt x="385" y="66"/>
                    <a:pt x="387" y="68"/>
                  </a:cubicBezTo>
                  <a:cubicBezTo>
                    <a:pt x="409" y="65"/>
                    <a:pt x="400" y="46"/>
                    <a:pt x="425" y="49"/>
                  </a:cubicBezTo>
                  <a:cubicBezTo>
                    <a:pt x="430" y="57"/>
                    <a:pt x="431" y="63"/>
                    <a:pt x="433" y="74"/>
                  </a:cubicBezTo>
                  <a:cubicBezTo>
                    <a:pt x="438" y="74"/>
                    <a:pt x="434" y="67"/>
                    <a:pt x="440" y="68"/>
                  </a:cubicBezTo>
                  <a:cubicBezTo>
                    <a:pt x="440" y="71"/>
                    <a:pt x="436" y="76"/>
                    <a:pt x="441" y="77"/>
                  </a:cubicBezTo>
                  <a:cubicBezTo>
                    <a:pt x="439" y="68"/>
                    <a:pt x="448" y="75"/>
                    <a:pt x="448" y="81"/>
                  </a:cubicBezTo>
                  <a:cubicBezTo>
                    <a:pt x="455" y="78"/>
                    <a:pt x="455" y="70"/>
                    <a:pt x="459" y="66"/>
                  </a:cubicBezTo>
                  <a:cubicBezTo>
                    <a:pt x="460" y="68"/>
                    <a:pt x="460" y="71"/>
                    <a:pt x="462" y="71"/>
                  </a:cubicBezTo>
                  <a:cubicBezTo>
                    <a:pt x="468" y="68"/>
                    <a:pt x="484" y="68"/>
                    <a:pt x="491" y="60"/>
                  </a:cubicBezTo>
                  <a:cubicBezTo>
                    <a:pt x="491" y="64"/>
                    <a:pt x="498" y="58"/>
                    <a:pt x="498" y="62"/>
                  </a:cubicBezTo>
                  <a:cubicBezTo>
                    <a:pt x="498" y="63"/>
                    <a:pt x="499" y="63"/>
                    <a:pt x="500" y="65"/>
                  </a:cubicBezTo>
                  <a:cubicBezTo>
                    <a:pt x="501" y="75"/>
                    <a:pt x="489" y="84"/>
                    <a:pt x="493" y="93"/>
                  </a:cubicBezTo>
                  <a:cubicBezTo>
                    <a:pt x="496" y="101"/>
                    <a:pt x="505" y="96"/>
                    <a:pt x="514" y="100"/>
                  </a:cubicBezTo>
                  <a:cubicBezTo>
                    <a:pt x="519" y="87"/>
                    <a:pt x="545" y="90"/>
                    <a:pt x="552" y="100"/>
                  </a:cubicBezTo>
                  <a:cubicBezTo>
                    <a:pt x="553" y="105"/>
                    <a:pt x="550" y="106"/>
                    <a:pt x="551" y="115"/>
                  </a:cubicBezTo>
                  <a:cubicBezTo>
                    <a:pt x="552" y="118"/>
                    <a:pt x="558" y="115"/>
                    <a:pt x="558" y="120"/>
                  </a:cubicBezTo>
                  <a:cubicBezTo>
                    <a:pt x="562" y="130"/>
                    <a:pt x="548" y="126"/>
                    <a:pt x="549" y="130"/>
                  </a:cubicBezTo>
                  <a:cubicBezTo>
                    <a:pt x="552" y="133"/>
                    <a:pt x="559" y="132"/>
                    <a:pt x="559" y="139"/>
                  </a:cubicBezTo>
                  <a:cubicBezTo>
                    <a:pt x="569" y="132"/>
                    <a:pt x="575" y="136"/>
                    <a:pt x="579" y="128"/>
                  </a:cubicBezTo>
                  <a:cubicBezTo>
                    <a:pt x="580" y="141"/>
                    <a:pt x="590" y="133"/>
                    <a:pt x="593" y="139"/>
                  </a:cubicBezTo>
                  <a:cubicBezTo>
                    <a:pt x="584" y="149"/>
                    <a:pt x="591" y="154"/>
                    <a:pt x="584" y="163"/>
                  </a:cubicBezTo>
                  <a:cubicBezTo>
                    <a:pt x="589" y="173"/>
                    <a:pt x="592" y="172"/>
                    <a:pt x="605" y="169"/>
                  </a:cubicBezTo>
                  <a:cubicBezTo>
                    <a:pt x="612" y="172"/>
                    <a:pt x="621" y="176"/>
                    <a:pt x="630" y="171"/>
                  </a:cubicBezTo>
                  <a:cubicBezTo>
                    <a:pt x="634" y="176"/>
                    <a:pt x="639" y="180"/>
                    <a:pt x="642" y="187"/>
                  </a:cubicBezTo>
                  <a:cubicBezTo>
                    <a:pt x="631" y="189"/>
                    <a:pt x="637" y="202"/>
                    <a:pt x="630" y="207"/>
                  </a:cubicBezTo>
                  <a:cubicBezTo>
                    <a:pt x="635" y="213"/>
                    <a:pt x="639" y="209"/>
                    <a:pt x="643" y="210"/>
                  </a:cubicBezTo>
                  <a:cubicBezTo>
                    <a:pt x="646" y="218"/>
                    <a:pt x="647" y="231"/>
                    <a:pt x="641" y="241"/>
                  </a:cubicBezTo>
                  <a:cubicBezTo>
                    <a:pt x="641" y="246"/>
                    <a:pt x="646" y="244"/>
                    <a:pt x="645" y="248"/>
                  </a:cubicBezTo>
                  <a:cubicBezTo>
                    <a:pt x="649" y="246"/>
                    <a:pt x="656" y="247"/>
                    <a:pt x="662" y="248"/>
                  </a:cubicBezTo>
                  <a:cubicBezTo>
                    <a:pt x="662" y="253"/>
                    <a:pt x="667" y="253"/>
                    <a:pt x="668" y="257"/>
                  </a:cubicBezTo>
                  <a:cubicBezTo>
                    <a:pt x="666" y="262"/>
                    <a:pt x="666" y="268"/>
                    <a:pt x="664" y="273"/>
                  </a:cubicBezTo>
                  <a:cubicBezTo>
                    <a:pt x="678" y="268"/>
                    <a:pt x="691" y="279"/>
                    <a:pt x="687" y="293"/>
                  </a:cubicBezTo>
                  <a:cubicBezTo>
                    <a:pt x="675" y="297"/>
                    <a:pt x="667" y="296"/>
                    <a:pt x="660" y="302"/>
                  </a:cubicBezTo>
                  <a:cubicBezTo>
                    <a:pt x="661" y="312"/>
                    <a:pt x="667" y="315"/>
                    <a:pt x="670" y="322"/>
                  </a:cubicBezTo>
                  <a:cubicBezTo>
                    <a:pt x="700" y="310"/>
                    <a:pt x="694" y="349"/>
                    <a:pt x="676" y="350"/>
                  </a:cubicBezTo>
                  <a:cubicBezTo>
                    <a:pt x="674" y="359"/>
                    <a:pt x="675" y="361"/>
                    <a:pt x="674" y="370"/>
                  </a:cubicBezTo>
                  <a:cubicBezTo>
                    <a:pt x="680" y="372"/>
                    <a:pt x="679" y="377"/>
                    <a:pt x="679" y="384"/>
                  </a:cubicBezTo>
                  <a:cubicBezTo>
                    <a:pt x="688" y="389"/>
                    <a:pt x="695" y="398"/>
                    <a:pt x="697" y="413"/>
                  </a:cubicBezTo>
                  <a:cubicBezTo>
                    <a:pt x="686" y="416"/>
                    <a:pt x="681" y="421"/>
                    <a:pt x="671" y="418"/>
                  </a:cubicBezTo>
                  <a:cubicBezTo>
                    <a:pt x="676" y="425"/>
                    <a:pt x="675" y="419"/>
                    <a:pt x="674" y="430"/>
                  </a:cubicBezTo>
                  <a:cubicBezTo>
                    <a:pt x="680" y="430"/>
                    <a:pt x="677" y="422"/>
                    <a:pt x="682" y="421"/>
                  </a:cubicBezTo>
                  <a:cubicBezTo>
                    <a:pt x="685" y="435"/>
                    <a:pt x="687" y="441"/>
                    <a:pt x="688" y="454"/>
                  </a:cubicBezTo>
                  <a:cubicBezTo>
                    <a:pt x="692" y="455"/>
                    <a:pt x="695" y="458"/>
                    <a:pt x="697" y="462"/>
                  </a:cubicBezTo>
                  <a:cubicBezTo>
                    <a:pt x="694" y="464"/>
                    <a:pt x="695" y="470"/>
                    <a:pt x="689" y="470"/>
                  </a:cubicBezTo>
                  <a:cubicBezTo>
                    <a:pt x="686" y="468"/>
                    <a:pt x="681" y="467"/>
                    <a:pt x="681" y="461"/>
                  </a:cubicBezTo>
                  <a:cubicBezTo>
                    <a:pt x="661" y="469"/>
                    <a:pt x="650" y="486"/>
                    <a:pt x="639" y="503"/>
                  </a:cubicBezTo>
                  <a:cubicBezTo>
                    <a:pt x="644" y="510"/>
                    <a:pt x="658" y="519"/>
                    <a:pt x="666" y="511"/>
                  </a:cubicBezTo>
                  <a:cubicBezTo>
                    <a:pt x="674" y="520"/>
                    <a:pt x="692" y="516"/>
                    <a:pt x="695" y="531"/>
                  </a:cubicBezTo>
                  <a:cubicBezTo>
                    <a:pt x="685" y="537"/>
                    <a:pt x="676" y="531"/>
                    <a:pt x="668" y="536"/>
                  </a:cubicBezTo>
                  <a:cubicBezTo>
                    <a:pt x="665" y="526"/>
                    <a:pt x="655" y="524"/>
                    <a:pt x="646" y="521"/>
                  </a:cubicBezTo>
                  <a:cubicBezTo>
                    <a:pt x="636" y="531"/>
                    <a:pt x="630" y="536"/>
                    <a:pt x="616" y="542"/>
                  </a:cubicBezTo>
                  <a:cubicBezTo>
                    <a:pt x="619" y="549"/>
                    <a:pt x="622" y="556"/>
                    <a:pt x="626" y="562"/>
                  </a:cubicBezTo>
                  <a:cubicBezTo>
                    <a:pt x="624" y="565"/>
                    <a:pt x="623" y="570"/>
                    <a:pt x="618" y="572"/>
                  </a:cubicBezTo>
                  <a:cubicBezTo>
                    <a:pt x="607" y="566"/>
                    <a:pt x="600" y="577"/>
                    <a:pt x="591" y="573"/>
                  </a:cubicBezTo>
                  <a:cubicBezTo>
                    <a:pt x="589" y="577"/>
                    <a:pt x="586" y="580"/>
                    <a:pt x="585" y="585"/>
                  </a:cubicBezTo>
                  <a:cubicBezTo>
                    <a:pt x="583" y="586"/>
                    <a:pt x="583" y="583"/>
                    <a:pt x="581" y="583"/>
                  </a:cubicBezTo>
                  <a:cubicBezTo>
                    <a:pt x="578" y="585"/>
                    <a:pt x="582" y="600"/>
                    <a:pt x="576" y="593"/>
                  </a:cubicBezTo>
                  <a:cubicBezTo>
                    <a:pt x="574" y="604"/>
                    <a:pt x="573" y="611"/>
                    <a:pt x="568" y="615"/>
                  </a:cubicBezTo>
                  <a:cubicBezTo>
                    <a:pt x="567" y="621"/>
                    <a:pt x="574" y="617"/>
                    <a:pt x="573" y="623"/>
                  </a:cubicBezTo>
                  <a:cubicBezTo>
                    <a:pt x="567" y="621"/>
                    <a:pt x="563" y="626"/>
                    <a:pt x="557" y="624"/>
                  </a:cubicBezTo>
                  <a:cubicBezTo>
                    <a:pt x="558" y="632"/>
                    <a:pt x="546" y="631"/>
                    <a:pt x="550" y="641"/>
                  </a:cubicBezTo>
                  <a:cubicBezTo>
                    <a:pt x="544" y="637"/>
                    <a:pt x="540" y="646"/>
                    <a:pt x="537" y="649"/>
                  </a:cubicBezTo>
                  <a:cubicBezTo>
                    <a:pt x="533" y="641"/>
                    <a:pt x="526" y="646"/>
                    <a:pt x="517" y="644"/>
                  </a:cubicBezTo>
                  <a:cubicBezTo>
                    <a:pt x="517" y="649"/>
                    <a:pt x="519" y="655"/>
                    <a:pt x="513" y="655"/>
                  </a:cubicBezTo>
                  <a:cubicBezTo>
                    <a:pt x="512" y="653"/>
                    <a:pt x="514" y="648"/>
                    <a:pt x="511" y="648"/>
                  </a:cubicBezTo>
                  <a:cubicBezTo>
                    <a:pt x="509" y="651"/>
                    <a:pt x="510" y="655"/>
                    <a:pt x="507" y="656"/>
                  </a:cubicBezTo>
                  <a:cubicBezTo>
                    <a:pt x="505" y="650"/>
                    <a:pt x="492" y="659"/>
                    <a:pt x="489" y="662"/>
                  </a:cubicBezTo>
                  <a:cubicBezTo>
                    <a:pt x="484" y="664"/>
                    <a:pt x="494" y="662"/>
                    <a:pt x="491" y="666"/>
                  </a:cubicBezTo>
                  <a:cubicBezTo>
                    <a:pt x="486" y="666"/>
                    <a:pt x="486" y="658"/>
                    <a:pt x="480" y="658"/>
                  </a:cubicBezTo>
                  <a:cubicBezTo>
                    <a:pt x="475" y="668"/>
                    <a:pt x="471" y="682"/>
                    <a:pt x="470" y="690"/>
                  </a:cubicBezTo>
                  <a:cubicBezTo>
                    <a:pt x="466" y="688"/>
                    <a:pt x="463" y="685"/>
                    <a:pt x="461" y="681"/>
                  </a:cubicBezTo>
                  <a:cubicBezTo>
                    <a:pt x="458" y="681"/>
                    <a:pt x="458" y="683"/>
                    <a:pt x="457" y="684"/>
                  </a:cubicBezTo>
                  <a:cubicBezTo>
                    <a:pt x="454" y="674"/>
                    <a:pt x="446" y="670"/>
                    <a:pt x="440" y="664"/>
                  </a:cubicBezTo>
                  <a:cubicBezTo>
                    <a:pt x="440" y="666"/>
                    <a:pt x="439" y="667"/>
                    <a:pt x="438" y="669"/>
                  </a:cubicBezTo>
                  <a:cubicBezTo>
                    <a:pt x="439" y="664"/>
                    <a:pt x="437" y="664"/>
                    <a:pt x="434" y="662"/>
                  </a:cubicBezTo>
                  <a:cubicBezTo>
                    <a:pt x="429" y="665"/>
                    <a:pt x="423" y="666"/>
                    <a:pt x="421" y="671"/>
                  </a:cubicBezTo>
                  <a:cubicBezTo>
                    <a:pt x="421" y="665"/>
                    <a:pt x="415" y="668"/>
                    <a:pt x="412" y="666"/>
                  </a:cubicBezTo>
                  <a:cubicBezTo>
                    <a:pt x="410" y="669"/>
                    <a:pt x="412" y="674"/>
                    <a:pt x="412" y="678"/>
                  </a:cubicBezTo>
                  <a:cubicBezTo>
                    <a:pt x="404" y="675"/>
                    <a:pt x="408" y="688"/>
                    <a:pt x="402" y="690"/>
                  </a:cubicBezTo>
                  <a:cubicBezTo>
                    <a:pt x="396" y="691"/>
                    <a:pt x="391" y="689"/>
                    <a:pt x="390" y="695"/>
                  </a:cubicBezTo>
                  <a:cubicBezTo>
                    <a:pt x="387" y="684"/>
                    <a:pt x="381" y="685"/>
                    <a:pt x="377" y="677"/>
                  </a:cubicBezTo>
                  <a:cubicBezTo>
                    <a:pt x="379" y="677"/>
                    <a:pt x="379" y="679"/>
                    <a:pt x="381" y="678"/>
                  </a:cubicBezTo>
                  <a:cubicBezTo>
                    <a:pt x="377" y="675"/>
                    <a:pt x="381" y="670"/>
                    <a:pt x="375" y="667"/>
                  </a:cubicBezTo>
                  <a:cubicBezTo>
                    <a:pt x="379" y="676"/>
                    <a:pt x="370" y="671"/>
                    <a:pt x="368" y="674"/>
                  </a:cubicBezTo>
                  <a:cubicBezTo>
                    <a:pt x="365" y="684"/>
                    <a:pt x="362" y="695"/>
                    <a:pt x="353" y="697"/>
                  </a:cubicBezTo>
                  <a:cubicBezTo>
                    <a:pt x="336" y="699"/>
                    <a:pt x="341" y="678"/>
                    <a:pt x="328" y="672"/>
                  </a:cubicBezTo>
                  <a:cubicBezTo>
                    <a:pt x="327" y="675"/>
                    <a:pt x="335" y="681"/>
                    <a:pt x="328" y="682"/>
                  </a:cubicBezTo>
                  <a:cubicBezTo>
                    <a:pt x="329" y="675"/>
                    <a:pt x="326" y="679"/>
                    <a:pt x="325" y="672"/>
                  </a:cubicBezTo>
                  <a:cubicBezTo>
                    <a:pt x="320" y="671"/>
                    <a:pt x="320" y="680"/>
                    <a:pt x="318" y="676"/>
                  </a:cubicBezTo>
                  <a:cubicBezTo>
                    <a:pt x="320" y="676"/>
                    <a:pt x="319" y="672"/>
                    <a:pt x="317" y="672"/>
                  </a:cubicBezTo>
                  <a:cubicBezTo>
                    <a:pt x="309" y="677"/>
                    <a:pt x="299" y="676"/>
                    <a:pt x="297" y="688"/>
                  </a:cubicBezTo>
                  <a:cubicBezTo>
                    <a:pt x="294" y="679"/>
                    <a:pt x="290" y="690"/>
                    <a:pt x="286" y="682"/>
                  </a:cubicBezTo>
                  <a:cubicBezTo>
                    <a:pt x="274" y="686"/>
                    <a:pt x="261" y="675"/>
                    <a:pt x="247" y="670"/>
                  </a:cubicBezTo>
                  <a:cubicBezTo>
                    <a:pt x="247" y="665"/>
                    <a:pt x="244" y="664"/>
                    <a:pt x="244" y="659"/>
                  </a:cubicBezTo>
                  <a:cubicBezTo>
                    <a:pt x="236" y="663"/>
                    <a:pt x="242" y="652"/>
                    <a:pt x="236" y="655"/>
                  </a:cubicBezTo>
                  <a:cubicBezTo>
                    <a:pt x="234" y="654"/>
                    <a:pt x="237" y="648"/>
                    <a:pt x="233" y="648"/>
                  </a:cubicBezTo>
                  <a:cubicBezTo>
                    <a:pt x="229" y="645"/>
                    <a:pt x="231" y="651"/>
                    <a:pt x="228" y="652"/>
                  </a:cubicBezTo>
                  <a:cubicBezTo>
                    <a:pt x="226" y="641"/>
                    <a:pt x="218" y="652"/>
                    <a:pt x="218" y="640"/>
                  </a:cubicBezTo>
                  <a:cubicBezTo>
                    <a:pt x="212" y="639"/>
                    <a:pt x="216" y="645"/>
                    <a:pt x="213" y="646"/>
                  </a:cubicBezTo>
                  <a:cubicBezTo>
                    <a:pt x="202" y="637"/>
                    <a:pt x="187" y="652"/>
                    <a:pt x="181" y="648"/>
                  </a:cubicBezTo>
                  <a:cubicBezTo>
                    <a:pt x="178" y="651"/>
                    <a:pt x="184" y="657"/>
                    <a:pt x="177" y="659"/>
                  </a:cubicBezTo>
                  <a:cubicBezTo>
                    <a:pt x="173" y="651"/>
                    <a:pt x="164" y="639"/>
                    <a:pt x="167" y="632"/>
                  </a:cubicBezTo>
                  <a:cubicBezTo>
                    <a:pt x="168" y="633"/>
                    <a:pt x="168" y="635"/>
                    <a:pt x="171" y="634"/>
                  </a:cubicBezTo>
                  <a:cubicBezTo>
                    <a:pt x="177" y="604"/>
                    <a:pt x="157" y="587"/>
                    <a:pt x="132" y="585"/>
                  </a:cubicBezTo>
                  <a:cubicBezTo>
                    <a:pt x="125" y="605"/>
                    <a:pt x="95" y="597"/>
                    <a:pt x="100" y="579"/>
                  </a:cubicBezTo>
                  <a:cubicBezTo>
                    <a:pt x="100" y="581"/>
                    <a:pt x="100" y="584"/>
                    <a:pt x="104" y="583"/>
                  </a:cubicBezTo>
                  <a:cubicBezTo>
                    <a:pt x="103" y="574"/>
                    <a:pt x="106" y="573"/>
                    <a:pt x="107" y="564"/>
                  </a:cubicBezTo>
                  <a:cubicBezTo>
                    <a:pt x="114" y="569"/>
                    <a:pt x="115" y="560"/>
                    <a:pt x="119" y="558"/>
                  </a:cubicBezTo>
                  <a:cubicBezTo>
                    <a:pt x="113" y="532"/>
                    <a:pt x="95" y="514"/>
                    <a:pt x="66" y="513"/>
                  </a:cubicBezTo>
                  <a:cubicBezTo>
                    <a:pt x="63" y="506"/>
                    <a:pt x="57" y="501"/>
                    <a:pt x="54" y="493"/>
                  </a:cubicBezTo>
                  <a:cubicBezTo>
                    <a:pt x="60" y="498"/>
                    <a:pt x="61" y="475"/>
                    <a:pt x="72" y="483"/>
                  </a:cubicBezTo>
                  <a:cubicBezTo>
                    <a:pt x="83" y="471"/>
                    <a:pt x="72" y="455"/>
                    <a:pt x="67" y="446"/>
                  </a:cubicBezTo>
                  <a:cubicBezTo>
                    <a:pt x="67" y="449"/>
                    <a:pt x="65" y="456"/>
                    <a:pt x="63" y="453"/>
                  </a:cubicBezTo>
                  <a:cubicBezTo>
                    <a:pt x="57" y="433"/>
                    <a:pt x="38" y="436"/>
                    <a:pt x="32" y="419"/>
                  </a:cubicBezTo>
                  <a:cubicBezTo>
                    <a:pt x="24" y="423"/>
                    <a:pt x="18" y="418"/>
                    <a:pt x="16" y="427"/>
                  </a:cubicBezTo>
                  <a:cubicBezTo>
                    <a:pt x="11" y="426"/>
                    <a:pt x="5" y="427"/>
                    <a:pt x="2" y="423"/>
                  </a:cubicBezTo>
                  <a:cubicBezTo>
                    <a:pt x="1" y="420"/>
                    <a:pt x="1" y="416"/>
                    <a:pt x="0" y="4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</p:grpSp>
      <p:sp>
        <p:nvSpPr>
          <p:cNvPr id="32777" name="文本框 76"/>
          <p:cNvSpPr txBox="1">
            <a:spLocks noChangeArrowheads="1"/>
          </p:cNvSpPr>
          <p:nvPr/>
        </p:nvSpPr>
        <p:spPr bwMode="auto">
          <a:xfrm>
            <a:off x="5080000" y="1985963"/>
            <a:ext cx="1663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添加标题</a:t>
            </a:r>
          </a:p>
        </p:txBody>
      </p:sp>
      <p:sp>
        <p:nvSpPr>
          <p:cNvPr id="32778" name="矩形 77"/>
          <p:cNvSpPr>
            <a:spLocks noChangeArrowheads="1"/>
          </p:cNvSpPr>
          <p:nvPr/>
        </p:nvSpPr>
        <p:spPr bwMode="auto">
          <a:xfrm>
            <a:off x="1204913" y="4411663"/>
            <a:ext cx="9918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5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A designer can use default text to simulate what text would look like. A designer can use default text to simulate what text would look like. A designer can use default text to simulate what text would look like. 、</a:t>
            </a:r>
          </a:p>
        </p:txBody>
      </p:sp>
    </p:spTree>
  </p:cSld>
  <p:clrMapOvr>
    <a:masterClrMapping/>
  </p:clrMapOvr>
  <p:transition spd="slow">
    <p:circl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 5"/>
          <p:cNvSpPr/>
          <p:nvPr/>
        </p:nvSpPr>
        <p:spPr>
          <a:xfrm>
            <a:off x="2559050" y="3924300"/>
            <a:ext cx="1625600" cy="939800"/>
          </a:xfrm>
          <a:custGeom>
            <a:gdLst>
              <a:gd fmla="*/ 1219200 w 1219200" name="connsiteX0"/>
              <a:gd fmla="*/ 704850 h 704850" name="connsiteY0"/>
              <a:gd fmla="*/ 809625 w 1219200" name="connsiteX1"/>
              <a:gd fmla="*/ 0 h 704850" name="connsiteY1"/>
              <a:gd fmla="*/ 95250 w 1219200" name="connsiteX2"/>
              <a:gd fmla="*/ 0 h 704850" name="connsiteY2"/>
              <a:gd fmla="*/ 0 w 1219200" name="connsiteX3"/>
              <a:gd fmla="*/ 200025 h 704850" name="connsiteY3"/>
              <a:gd fmla="*/ 95250 w 1219200" name="connsiteX4"/>
              <a:gd fmla="*/ 400050 h 704850" name="connsiteY4"/>
              <a:gd fmla="*/ 828675 w 1219200" name="connsiteX5"/>
              <a:gd fmla="*/ 400050 h 704850" name="connsiteY5"/>
              <a:gd fmla="*/ 1219200 w 1219200" name="connsiteX6"/>
              <a:gd fmla="*/ 704850 h 70485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704850" w="1219200">
                <a:moveTo>
                  <a:pt x="1219200" y="704850"/>
                </a:moveTo>
                <a:lnTo>
                  <a:pt x="809625" y="0"/>
                </a:lnTo>
                <a:lnTo>
                  <a:pt x="95250" y="0"/>
                </a:lnTo>
                <a:lnTo>
                  <a:pt x="0" y="200025"/>
                </a:lnTo>
                <a:lnTo>
                  <a:pt x="95250" y="400050"/>
                </a:lnTo>
                <a:lnTo>
                  <a:pt x="828675" y="400050"/>
                </a:lnTo>
                <a:lnTo>
                  <a:pt x="1219200" y="7048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 sz="2400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067050" y="2273300"/>
            <a:ext cx="1857375" cy="1651000"/>
          </a:xfrm>
          <a:custGeom>
            <a:gdLst>
              <a:gd fmla="*/ 1219200 w 1219200" name="connsiteX0"/>
              <a:gd fmla="*/ 704850 h 704850" name="connsiteY0"/>
              <a:gd fmla="*/ 809625 w 1219200" name="connsiteX1"/>
              <a:gd fmla="*/ 0 h 704850" name="connsiteY1"/>
              <a:gd fmla="*/ 95250 w 1219200" name="connsiteX2"/>
              <a:gd fmla="*/ 0 h 704850" name="connsiteY2"/>
              <a:gd fmla="*/ 0 w 1219200" name="connsiteX3"/>
              <a:gd fmla="*/ 200025 h 704850" name="connsiteY3"/>
              <a:gd fmla="*/ 95250 w 1219200" name="connsiteX4"/>
              <a:gd fmla="*/ 400050 h 704850" name="connsiteY4"/>
              <a:gd fmla="*/ 828675 w 1219200" name="connsiteX5"/>
              <a:gd fmla="*/ 400050 h 704850" name="connsiteY5"/>
              <a:gd fmla="*/ 1219200 w 1219200" name="connsiteX6"/>
              <a:gd fmla="*/ 704850 h 704850" name="connsiteY6"/>
              <a:gd fmla="*/ 1219200 w 1219200" name="connsiteX0-1"/>
              <a:gd fmla="*/ 704850 h 704850" name="connsiteY0-2"/>
              <a:gd fmla="*/ 809625 w 1219200" name="connsiteX1-3"/>
              <a:gd fmla="*/ 0 h 704850" name="connsiteY1-4"/>
              <a:gd fmla="*/ 95250 w 1219200" name="connsiteX2-5"/>
              <a:gd fmla="*/ 0 h 704850" name="connsiteY2-6"/>
              <a:gd fmla="*/ 0 w 1219200" name="connsiteX3-7"/>
              <a:gd fmla="*/ 200025 h 704850" name="connsiteY3-8"/>
              <a:gd fmla="*/ 95250 w 1219200" name="connsiteX4-9"/>
              <a:gd fmla="*/ 400050 h 704850" name="connsiteY4-10"/>
              <a:gd fmla="*/ 828675 w 1219200" name="connsiteX5-11"/>
              <a:gd fmla="*/ 400050 h 704850" name="connsiteY5-12"/>
              <a:gd fmla="*/ 1022201 w 1219200" name="connsiteX6-13"/>
              <a:gd fmla="*/ 561975 h 704850" name="connsiteY6-14"/>
              <a:gd fmla="*/ 1219200 w 1219200" name="connsiteX7"/>
              <a:gd fmla="*/ 704850 h 704850" name="connsiteY7"/>
              <a:gd fmla="*/ 1219200 w 1393676" name="connsiteX0-15"/>
              <a:gd fmla="*/ 704850 h 1238250" name="connsiteY0-16"/>
              <a:gd fmla="*/ 809625 w 1393676" name="connsiteX1-17"/>
              <a:gd fmla="*/ 0 h 1238250" name="connsiteY1-18"/>
              <a:gd fmla="*/ 95250 w 1393676" name="connsiteX2-19"/>
              <a:gd fmla="*/ 0 h 1238250" name="connsiteY2-20"/>
              <a:gd fmla="*/ 0 w 1393676" name="connsiteX3-21"/>
              <a:gd fmla="*/ 200025 h 1238250" name="connsiteY3-22"/>
              <a:gd fmla="*/ 95250 w 1393676" name="connsiteX4-23"/>
              <a:gd fmla="*/ 400050 h 1238250" name="connsiteY4-24"/>
              <a:gd fmla="*/ 828675 w 1393676" name="connsiteX5-25"/>
              <a:gd fmla="*/ 400050 h 1238250" name="connsiteY5-26"/>
              <a:gd fmla="*/ 1393676 w 1393676" name="connsiteX6-27"/>
              <a:gd fmla="*/ 1238250 h 1238250" name="connsiteY6-28"/>
              <a:gd fmla="*/ 1219200 w 1393676" name="connsiteX7-29"/>
              <a:gd fmla="*/ 704850 h 1238250" name="connsiteY7-30"/>
              <a:gd fmla="*/ 1393676 w 1393676" name="connsiteX0-31"/>
              <a:gd fmla="*/ 1238250 h 1238250" name="connsiteY0-32"/>
              <a:gd fmla="*/ 809625 w 1393676" name="connsiteX1-33"/>
              <a:gd fmla="*/ 0 h 1238250" name="connsiteY1-34"/>
              <a:gd fmla="*/ 95250 w 1393676" name="connsiteX2-35"/>
              <a:gd fmla="*/ 0 h 1238250" name="connsiteY2-36"/>
              <a:gd fmla="*/ 0 w 1393676" name="connsiteX3-37"/>
              <a:gd fmla="*/ 200025 h 1238250" name="connsiteY3-38"/>
              <a:gd fmla="*/ 95250 w 1393676" name="connsiteX4-39"/>
              <a:gd fmla="*/ 400050 h 1238250" name="connsiteY4-40"/>
              <a:gd fmla="*/ 828675 w 1393676" name="connsiteX5-41"/>
              <a:gd fmla="*/ 400050 h 1238250" name="connsiteY5-42"/>
              <a:gd fmla="*/ 1393676 w 1393676" name="connsiteX6-43"/>
              <a:gd fmla="*/ 1238250 h 1238250" name="connsiteY6-44"/>
            </a:gdLst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  <a:cxn ang="0">
                <a:pos x="connsiteX5-41" y="connsiteY5-42"/>
              </a:cxn>
              <a:cxn ang="0">
                <a:pos x="connsiteX6-43" y="connsiteY6-44"/>
              </a:cxn>
            </a:cxnLst>
            <a:rect b="b" l="l" r="r" t="t"/>
            <a:pathLst>
              <a:path h="1238250" w="1393676">
                <a:moveTo>
                  <a:pt x="1393676" y="1238250"/>
                </a:moveTo>
                <a:lnTo>
                  <a:pt x="809625" y="0"/>
                </a:lnTo>
                <a:lnTo>
                  <a:pt x="95250" y="0"/>
                </a:lnTo>
                <a:lnTo>
                  <a:pt x="0" y="200025"/>
                </a:lnTo>
                <a:lnTo>
                  <a:pt x="95250" y="400050"/>
                </a:lnTo>
                <a:lnTo>
                  <a:pt x="828675" y="400050"/>
                </a:lnTo>
                <a:lnTo>
                  <a:pt x="1393676" y="1238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 sz="2400">
              <a:solidFill>
                <a:schemeClr val="tx1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flipH="1">
            <a:off x="7632700" y="2813050"/>
            <a:ext cx="1636713" cy="1352550"/>
          </a:xfrm>
          <a:custGeom>
            <a:gdLst>
              <a:gd fmla="*/ 1219200 w 1219200" name="connsiteX0"/>
              <a:gd fmla="*/ 704850 h 704850" name="connsiteY0"/>
              <a:gd fmla="*/ 809625 w 1219200" name="connsiteX1"/>
              <a:gd fmla="*/ 0 h 704850" name="connsiteY1"/>
              <a:gd fmla="*/ 95250 w 1219200" name="connsiteX2"/>
              <a:gd fmla="*/ 0 h 704850" name="connsiteY2"/>
              <a:gd fmla="*/ 0 w 1219200" name="connsiteX3"/>
              <a:gd fmla="*/ 200025 h 704850" name="connsiteY3"/>
              <a:gd fmla="*/ 95250 w 1219200" name="connsiteX4"/>
              <a:gd fmla="*/ 400050 h 704850" name="connsiteY4"/>
              <a:gd fmla="*/ 828675 w 1219200" name="connsiteX5"/>
              <a:gd fmla="*/ 400050 h 704850" name="connsiteY5"/>
              <a:gd fmla="*/ 1219200 w 1219200" name="connsiteX6"/>
              <a:gd fmla="*/ 704850 h 704850" name="connsiteY6"/>
              <a:gd fmla="*/ 1219200 w 1219200" name="connsiteX0-1"/>
              <a:gd fmla="*/ 704850 h 704850" name="connsiteY0-2"/>
              <a:gd fmla="*/ 809625 w 1219200" name="connsiteX1-3"/>
              <a:gd fmla="*/ 0 h 704850" name="connsiteY1-4"/>
              <a:gd fmla="*/ 95250 w 1219200" name="connsiteX2-5"/>
              <a:gd fmla="*/ 0 h 704850" name="connsiteY2-6"/>
              <a:gd fmla="*/ 0 w 1219200" name="connsiteX3-7"/>
              <a:gd fmla="*/ 200025 h 704850" name="connsiteY3-8"/>
              <a:gd fmla="*/ 95250 w 1219200" name="connsiteX4-9"/>
              <a:gd fmla="*/ 400050 h 704850" name="connsiteY4-10"/>
              <a:gd fmla="*/ 828675 w 1219200" name="connsiteX5-11"/>
              <a:gd fmla="*/ 400050 h 704850" name="connsiteY5-12"/>
              <a:gd fmla="*/ 1083940 w 1219200" name="connsiteX6-13"/>
              <a:gd fmla="*/ 614164 h 704850" name="connsiteY6-14"/>
              <a:gd fmla="*/ 1219200 w 1219200" name="connsiteX7"/>
              <a:gd fmla="*/ 704850 h 704850" name="connsiteY7"/>
              <a:gd fmla="*/ 1219200 w 1226815" name="connsiteX0-15"/>
              <a:gd fmla="*/ 704850 h 1014214" name="connsiteY0-16"/>
              <a:gd fmla="*/ 809625 w 1226815" name="connsiteX1-17"/>
              <a:gd fmla="*/ 0 h 1014214" name="connsiteY1-18"/>
              <a:gd fmla="*/ 95250 w 1226815" name="connsiteX2-19"/>
              <a:gd fmla="*/ 0 h 1014214" name="connsiteY2-20"/>
              <a:gd fmla="*/ 0 w 1226815" name="connsiteX3-21"/>
              <a:gd fmla="*/ 200025 h 1014214" name="connsiteY3-22"/>
              <a:gd fmla="*/ 95250 w 1226815" name="connsiteX4-23"/>
              <a:gd fmla="*/ 400050 h 1014214" name="connsiteY4-24"/>
              <a:gd fmla="*/ 828675 w 1226815" name="connsiteX5-25"/>
              <a:gd fmla="*/ 400050 h 1014214" name="connsiteY5-26"/>
              <a:gd fmla="*/ 1226815 w 1226815" name="connsiteX6-27"/>
              <a:gd fmla="*/ 1014214 h 1014214" name="connsiteY6-28"/>
              <a:gd fmla="*/ 1219200 w 1226815" name="connsiteX7-29"/>
              <a:gd fmla="*/ 704850 h 1014214" name="connsiteY7-30"/>
              <a:gd fmla="*/ 1226815 w 1226815" name="connsiteX0-31"/>
              <a:gd fmla="*/ 1014214 h 1014214" name="connsiteY0-32"/>
              <a:gd fmla="*/ 809625 w 1226815" name="connsiteX1-33"/>
              <a:gd fmla="*/ 0 h 1014214" name="connsiteY1-34"/>
              <a:gd fmla="*/ 95250 w 1226815" name="connsiteX2-35"/>
              <a:gd fmla="*/ 0 h 1014214" name="connsiteY2-36"/>
              <a:gd fmla="*/ 0 w 1226815" name="connsiteX3-37"/>
              <a:gd fmla="*/ 200025 h 1014214" name="connsiteY3-38"/>
              <a:gd fmla="*/ 95250 w 1226815" name="connsiteX4-39"/>
              <a:gd fmla="*/ 400050 h 1014214" name="connsiteY4-40"/>
              <a:gd fmla="*/ 828675 w 1226815" name="connsiteX5-41"/>
              <a:gd fmla="*/ 400050 h 1014214" name="connsiteY5-42"/>
              <a:gd fmla="*/ 1226815 w 1226815" name="connsiteX6-43"/>
              <a:gd fmla="*/ 1014214 h 1014214" name="connsiteY6-44"/>
            </a:gdLst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  <a:cxn ang="0">
                <a:pos x="connsiteX5-41" y="connsiteY5-42"/>
              </a:cxn>
              <a:cxn ang="0">
                <a:pos x="connsiteX6-43" y="connsiteY6-44"/>
              </a:cxn>
            </a:cxnLst>
            <a:rect b="b" l="l" r="r" t="t"/>
            <a:pathLst>
              <a:path h="1014214" w="1226815">
                <a:moveTo>
                  <a:pt x="1226815" y="1014214"/>
                </a:moveTo>
                <a:lnTo>
                  <a:pt x="809625" y="0"/>
                </a:lnTo>
                <a:lnTo>
                  <a:pt x="95250" y="0"/>
                </a:lnTo>
                <a:lnTo>
                  <a:pt x="0" y="200025"/>
                </a:lnTo>
                <a:lnTo>
                  <a:pt x="95250" y="400050"/>
                </a:lnTo>
                <a:lnTo>
                  <a:pt x="828675" y="400050"/>
                </a:lnTo>
                <a:lnTo>
                  <a:pt x="1226815" y="10142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 sz="2400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8216900" y="3825875"/>
            <a:ext cx="1654175" cy="822325"/>
          </a:xfrm>
          <a:custGeom>
            <a:gdLst>
              <a:gd fmla="*/ 1219200 w 1219200" name="connsiteX0"/>
              <a:gd fmla="*/ 704850 h 704850" name="connsiteY0"/>
              <a:gd fmla="*/ 809625 w 1219200" name="connsiteX1"/>
              <a:gd fmla="*/ 0 h 704850" name="connsiteY1"/>
              <a:gd fmla="*/ 95250 w 1219200" name="connsiteX2"/>
              <a:gd fmla="*/ 0 h 704850" name="connsiteY2"/>
              <a:gd fmla="*/ 0 w 1219200" name="connsiteX3"/>
              <a:gd fmla="*/ 200025 h 704850" name="connsiteY3"/>
              <a:gd fmla="*/ 95250 w 1219200" name="connsiteX4"/>
              <a:gd fmla="*/ 400050 h 704850" name="connsiteY4"/>
              <a:gd fmla="*/ 828675 w 1219200" name="connsiteX5"/>
              <a:gd fmla="*/ 400050 h 704850" name="connsiteY5"/>
              <a:gd fmla="*/ 1219200 w 1219200" name="connsiteX6"/>
              <a:gd fmla="*/ 704850 h 704850" name="connsiteY6"/>
              <a:gd fmla="*/ 1219200 w 1219200" name="connsiteX0-1"/>
              <a:gd fmla="*/ 704850 h 704850" name="connsiteY0-2"/>
              <a:gd fmla="*/ 1135370 w 1219200" name="connsiteX1-3"/>
              <a:gd fmla="*/ 530822 h 704850" name="connsiteY1-4"/>
              <a:gd fmla="*/ 809625 w 1219200" name="connsiteX2-5"/>
              <a:gd fmla="*/ 0 h 704850" name="connsiteY2-6"/>
              <a:gd fmla="*/ 95250 w 1219200" name="connsiteX3-7"/>
              <a:gd fmla="*/ 0 h 704850" name="connsiteY3-8"/>
              <a:gd fmla="*/ 0 w 1219200" name="connsiteX4-9"/>
              <a:gd fmla="*/ 200025 h 704850" name="connsiteY4-10"/>
              <a:gd fmla="*/ 95250 w 1219200" name="connsiteX5-11"/>
              <a:gd fmla="*/ 400050 h 704850" name="connsiteY5-12"/>
              <a:gd fmla="*/ 828675 w 1219200" name="connsiteX6-13"/>
              <a:gd fmla="*/ 400050 h 704850" name="connsiteY6-14"/>
              <a:gd fmla="*/ 1219200 w 1219200" name="connsiteX7"/>
              <a:gd fmla="*/ 704850 h 704850" name="connsiteY7"/>
              <a:gd fmla="*/ 1219200 w 1219200" name="connsiteX0-15"/>
              <a:gd fmla="*/ 704850 h 704850" name="connsiteY0-16"/>
              <a:gd fmla="*/ 1135370 w 1219200" name="connsiteX1-17"/>
              <a:gd fmla="*/ 530822 h 704850" name="connsiteY1-18"/>
              <a:gd fmla="*/ 809625 w 1219200" name="connsiteX2-19"/>
              <a:gd fmla="*/ 0 h 704850" name="connsiteY2-20"/>
              <a:gd fmla="*/ 95250 w 1219200" name="connsiteX3-21"/>
              <a:gd fmla="*/ 0 h 704850" name="connsiteY3-22"/>
              <a:gd fmla="*/ 0 w 1219200" name="connsiteX4-23"/>
              <a:gd fmla="*/ 200025 h 704850" name="connsiteY4-24"/>
              <a:gd fmla="*/ 95250 w 1219200" name="connsiteX5-25"/>
              <a:gd fmla="*/ 400050 h 704850" name="connsiteY5-26"/>
              <a:gd fmla="*/ 828675 w 1219200" name="connsiteX6-27"/>
              <a:gd fmla="*/ 400050 h 704850" name="connsiteY6-28"/>
              <a:gd fmla="*/ 1021070 w 1219200" name="connsiteX7-29"/>
              <a:gd fmla="*/ 549872 h 704850" name="connsiteY7-30"/>
              <a:gd fmla="*/ 1219200 w 1219200" name="connsiteX8"/>
              <a:gd fmla="*/ 704850 h 704850" name="connsiteY8"/>
              <a:gd fmla="*/ 1021070 w 1135370" name="connsiteX0-31"/>
              <a:gd fmla="*/ 549872 h 549872" name="connsiteY0-32"/>
              <a:gd fmla="*/ 1135370 w 1135370" name="connsiteX1-33"/>
              <a:gd fmla="*/ 530822 h 549872" name="connsiteY1-34"/>
              <a:gd fmla="*/ 809625 w 1135370" name="connsiteX2-35"/>
              <a:gd fmla="*/ 0 h 549872" name="connsiteY2-36"/>
              <a:gd fmla="*/ 95250 w 1135370" name="connsiteX3-37"/>
              <a:gd fmla="*/ 0 h 549872" name="connsiteY3-38"/>
              <a:gd fmla="*/ 0 w 1135370" name="connsiteX4-39"/>
              <a:gd fmla="*/ 200025 h 549872" name="connsiteY4-40"/>
              <a:gd fmla="*/ 95250 w 1135370" name="connsiteX5-41"/>
              <a:gd fmla="*/ 400050 h 549872" name="connsiteY5-42"/>
              <a:gd fmla="*/ 828675 w 1135370" name="connsiteX6-43"/>
              <a:gd fmla="*/ 400050 h 549872" name="connsiteY6-44"/>
              <a:gd fmla="*/ 1021070 w 1135370" name="connsiteX7-45"/>
              <a:gd fmla="*/ 549872 h 549872" name="connsiteY7-46"/>
              <a:gd fmla="*/ 1211570 w 1211570" name="connsiteX0-47"/>
              <a:gd fmla="*/ 626072 h 626072" name="connsiteY0-48"/>
              <a:gd fmla="*/ 1135370 w 1211570" name="connsiteX1-49"/>
              <a:gd fmla="*/ 530822 h 626072" name="connsiteY1-50"/>
              <a:gd fmla="*/ 809625 w 1211570" name="connsiteX2-51"/>
              <a:gd fmla="*/ 0 h 626072" name="connsiteY2-52"/>
              <a:gd fmla="*/ 95250 w 1211570" name="connsiteX3-53"/>
              <a:gd fmla="*/ 0 h 626072" name="connsiteY3-54"/>
              <a:gd fmla="*/ 0 w 1211570" name="connsiteX4-55"/>
              <a:gd fmla="*/ 200025 h 626072" name="connsiteY4-56"/>
              <a:gd fmla="*/ 95250 w 1211570" name="connsiteX5-57"/>
              <a:gd fmla="*/ 400050 h 626072" name="connsiteY5-58"/>
              <a:gd fmla="*/ 828675 w 1211570" name="connsiteX6-59"/>
              <a:gd fmla="*/ 400050 h 626072" name="connsiteY6-60"/>
              <a:gd fmla="*/ 1211570 w 1211570" name="connsiteX7-61"/>
              <a:gd fmla="*/ 626072 h 626072" name="connsiteY7-62"/>
              <a:gd fmla="*/ 1211570 w 1211570" name="connsiteX0-63"/>
              <a:gd fmla="*/ 626072 h 626072" name="connsiteY0-64"/>
              <a:gd fmla="*/ 809625 w 1211570" name="connsiteX1-65"/>
              <a:gd fmla="*/ 0 h 626072" name="connsiteY1-66"/>
              <a:gd fmla="*/ 95250 w 1211570" name="connsiteX2-67"/>
              <a:gd fmla="*/ 0 h 626072" name="connsiteY2-68"/>
              <a:gd fmla="*/ 0 w 1211570" name="connsiteX3-69"/>
              <a:gd fmla="*/ 200025 h 626072" name="connsiteY3-70"/>
              <a:gd fmla="*/ 95250 w 1211570" name="connsiteX4-71"/>
              <a:gd fmla="*/ 400050 h 626072" name="connsiteY4-72"/>
              <a:gd fmla="*/ 828675 w 1211570" name="connsiteX5-73"/>
              <a:gd fmla="*/ 400050 h 626072" name="connsiteY5-74"/>
              <a:gd fmla="*/ 1211570 w 1211570" name="connsiteX6-75"/>
              <a:gd fmla="*/ 626072 h 626072" name="connsiteY6-76"/>
              <a:gd fmla="*/ 1211570 w 1211570" name="connsiteX0-77"/>
              <a:gd fmla="*/ 626072 h 626072" name="connsiteY0-78"/>
              <a:gd fmla="*/ 809625 w 1211570" name="connsiteX1-79"/>
              <a:gd fmla="*/ 0 h 626072" name="connsiteY1-80"/>
              <a:gd fmla="*/ 95250 w 1211570" name="connsiteX2-81"/>
              <a:gd fmla="*/ 0 h 626072" name="connsiteY2-82"/>
              <a:gd fmla="*/ 0 w 1211570" name="connsiteX3-83"/>
              <a:gd fmla="*/ 200025 h 626072" name="connsiteY3-84"/>
              <a:gd fmla="*/ 95250 w 1211570" name="connsiteX4-85"/>
              <a:gd fmla="*/ 400050 h 626072" name="connsiteY4-86"/>
              <a:gd fmla="*/ 828675 w 1211570" name="connsiteX5-87"/>
              <a:gd fmla="*/ 400050 h 626072" name="connsiteY5-88"/>
              <a:gd fmla="*/ 1002020 w 1211570" name="connsiteX6-89"/>
              <a:gd fmla="*/ 511772 h 626072" name="connsiteY6-90"/>
              <a:gd fmla="*/ 1211570 w 1211570" name="connsiteX7-91"/>
              <a:gd fmla="*/ 626072 h 626072" name="connsiteY7-92"/>
              <a:gd fmla="*/ 1211570 w 1211570" name="connsiteX0-93"/>
              <a:gd fmla="*/ 626072 h 626072" name="connsiteY0-94"/>
              <a:gd fmla="*/ 1087745 w 1211570" name="connsiteX1-95"/>
              <a:gd fmla="*/ 416522 h 626072" name="connsiteY1-96"/>
              <a:gd fmla="*/ 809625 w 1211570" name="connsiteX2-97"/>
              <a:gd fmla="*/ 0 h 626072" name="connsiteY2-98"/>
              <a:gd fmla="*/ 95250 w 1211570" name="connsiteX3-99"/>
              <a:gd fmla="*/ 0 h 626072" name="connsiteY3-100"/>
              <a:gd fmla="*/ 0 w 1211570" name="connsiteX4-101"/>
              <a:gd fmla="*/ 200025 h 626072" name="connsiteY4-102"/>
              <a:gd fmla="*/ 95250 w 1211570" name="connsiteX5-103"/>
              <a:gd fmla="*/ 400050 h 626072" name="connsiteY5-104"/>
              <a:gd fmla="*/ 828675 w 1211570" name="connsiteX6-105"/>
              <a:gd fmla="*/ 400050 h 626072" name="connsiteY6-106"/>
              <a:gd fmla="*/ 1002020 w 1211570" name="connsiteX7-107"/>
              <a:gd fmla="*/ 511772 h 626072" name="connsiteY7-108"/>
              <a:gd fmla="*/ 1211570 w 1211570" name="connsiteX8-109"/>
              <a:gd fmla="*/ 626072 h 626072" name="connsiteY8-110"/>
              <a:gd fmla="*/ 1392545 w 1392545" name="connsiteX0-111"/>
              <a:gd fmla="*/ 540347 h 540347" name="connsiteY0-112"/>
              <a:gd fmla="*/ 1087745 w 1392545" name="connsiteX1-113"/>
              <a:gd fmla="*/ 416522 h 540347" name="connsiteY1-114"/>
              <a:gd fmla="*/ 809625 w 1392545" name="connsiteX2-115"/>
              <a:gd fmla="*/ 0 h 540347" name="connsiteY2-116"/>
              <a:gd fmla="*/ 95250 w 1392545" name="connsiteX3-117"/>
              <a:gd fmla="*/ 0 h 540347" name="connsiteY3-118"/>
              <a:gd fmla="*/ 0 w 1392545" name="connsiteX4-119"/>
              <a:gd fmla="*/ 200025 h 540347" name="connsiteY4-120"/>
              <a:gd fmla="*/ 95250 w 1392545" name="connsiteX5-121"/>
              <a:gd fmla="*/ 400050 h 540347" name="connsiteY5-122"/>
              <a:gd fmla="*/ 828675 w 1392545" name="connsiteX6-123"/>
              <a:gd fmla="*/ 400050 h 540347" name="connsiteY6-124"/>
              <a:gd fmla="*/ 1002020 w 1392545" name="connsiteX7-125"/>
              <a:gd fmla="*/ 511772 h 540347" name="connsiteY7-126"/>
              <a:gd fmla="*/ 1392545 w 1392545" name="connsiteX8-127"/>
              <a:gd fmla="*/ 540347 h 540347" name="connsiteY8-128"/>
              <a:gd fmla="*/ 1392545 w 1392545" name="connsiteX0-129"/>
              <a:gd fmla="*/ 540347 h 616547" name="connsiteY0-130"/>
              <a:gd fmla="*/ 1087745 w 1392545" name="connsiteX1-131"/>
              <a:gd fmla="*/ 416522 h 616547" name="connsiteY1-132"/>
              <a:gd fmla="*/ 809625 w 1392545" name="connsiteX2-133"/>
              <a:gd fmla="*/ 0 h 616547" name="connsiteY2-134"/>
              <a:gd fmla="*/ 95250 w 1392545" name="connsiteX3-135"/>
              <a:gd fmla="*/ 0 h 616547" name="connsiteY3-136"/>
              <a:gd fmla="*/ 0 w 1392545" name="connsiteX4-137"/>
              <a:gd fmla="*/ 200025 h 616547" name="connsiteY4-138"/>
              <a:gd fmla="*/ 95250 w 1392545" name="connsiteX5-139"/>
              <a:gd fmla="*/ 400050 h 616547" name="connsiteY5-140"/>
              <a:gd fmla="*/ 828675 w 1392545" name="connsiteX6-141"/>
              <a:gd fmla="*/ 400050 h 616547" name="connsiteY6-142"/>
              <a:gd fmla="*/ 1240145 w 1392545" name="connsiteX7-143"/>
              <a:gd fmla="*/ 616547 h 616547" name="connsiteY7-144"/>
              <a:gd fmla="*/ 1392545 w 1392545" name="connsiteX8-145"/>
              <a:gd fmla="*/ 540347 h 616547" name="connsiteY8-146"/>
              <a:gd fmla="*/ 1240145 w 1240145" name="connsiteX0-147"/>
              <a:gd fmla="*/ 616547 h 616547" name="connsiteY0-148"/>
              <a:gd fmla="*/ 1087745 w 1240145" name="connsiteX1-149"/>
              <a:gd fmla="*/ 416522 h 616547" name="connsiteY1-150"/>
              <a:gd fmla="*/ 809625 w 1240145" name="connsiteX2-151"/>
              <a:gd fmla="*/ 0 h 616547" name="connsiteY2-152"/>
              <a:gd fmla="*/ 95250 w 1240145" name="connsiteX3-153"/>
              <a:gd fmla="*/ 0 h 616547" name="connsiteY3-154"/>
              <a:gd fmla="*/ 0 w 1240145" name="connsiteX4-155"/>
              <a:gd fmla="*/ 200025 h 616547" name="connsiteY4-156"/>
              <a:gd fmla="*/ 95250 w 1240145" name="connsiteX5-157"/>
              <a:gd fmla="*/ 400050 h 616547" name="connsiteY5-158"/>
              <a:gd fmla="*/ 828675 w 1240145" name="connsiteX6-159"/>
              <a:gd fmla="*/ 400050 h 616547" name="connsiteY6-160"/>
              <a:gd fmla="*/ 1240145 w 1240145" name="connsiteX7-161"/>
              <a:gd fmla="*/ 616547 h 616547" name="connsiteY7-162"/>
              <a:gd fmla="*/ 1240145 w 1240145" name="connsiteX0-163"/>
              <a:gd fmla="*/ 616547 h 616547" name="connsiteY0-164"/>
              <a:gd fmla="*/ 809625 w 1240145" name="connsiteX1-165"/>
              <a:gd fmla="*/ 0 h 616547" name="connsiteY1-166"/>
              <a:gd fmla="*/ 95250 w 1240145" name="connsiteX2-167"/>
              <a:gd fmla="*/ 0 h 616547" name="connsiteY2-168"/>
              <a:gd fmla="*/ 0 w 1240145" name="connsiteX3-169"/>
              <a:gd fmla="*/ 200025 h 616547" name="connsiteY3-170"/>
              <a:gd fmla="*/ 95250 w 1240145" name="connsiteX4-171"/>
              <a:gd fmla="*/ 400050 h 616547" name="connsiteY4-172"/>
              <a:gd fmla="*/ 828675 w 1240145" name="connsiteX5-173"/>
              <a:gd fmla="*/ 400050 h 616547" name="connsiteY5-174"/>
              <a:gd fmla="*/ 1240145 w 1240145" name="connsiteX6-175"/>
              <a:gd fmla="*/ 616547 h 616547" name="connsiteY6-176"/>
            </a:gdLst>
            <a:cxnLst>
              <a:cxn ang="0">
                <a:pos x="connsiteX0-163" y="connsiteY0-164"/>
              </a:cxn>
              <a:cxn ang="0">
                <a:pos x="connsiteX1-165" y="connsiteY1-166"/>
              </a:cxn>
              <a:cxn ang="0">
                <a:pos x="connsiteX2-167" y="connsiteY2-168"/>
              </a:cxn>
              <a:cxn ang="0">
                <a:pos x="connsiteX3-169" y="connsiteY3-170"/>
              </a:cxn>
              <a:cxn ang="0">
                <a:pos x="connsiteX4-171" y="connsiteY4-172"/>
              </a:cxn>
              <a:cxn ang="0">
                <a:pos x="connsiteX5-173" y="connsiteY5-174"/>
              </a:cxn>
              <a:cxn ang="0">
                <a:pos x="connsiteX6-175" y="connsiteY6-176"/>
              </a:cxn>
            </a:cxnLst>
            <a:rect b="b" l="l" r="r" t="t"/>
            <a:pathLst>
              <a:path h="616547" w="1240145">
                <a:moveTo>
                  <a:pt x="1240145" y="616547"/>
                </a:moveTo>
                <a:lnTo>
                  <a:pt x="809625" y="0"/>
                </a:lnTo>
                <a:lnTo>
                  <a:pt x="95250" y="0"/>
                </a:lnTo>
                <a:lnTo>
                  <a:pt x="0" y="200025"/>
                </a:lnTo>
                <a:lnTo>
                  <a:pt x="95250" y="400050"/>
                </a:lnTo>
                <a:lnTo>
                  <a:pt x="828675" y="400050"/>
                </a:lnTo>
                <a:lnTo>
                  <a:pt x="1240145" y="6165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 sz="2400">
              <a:solidFill>
                <a:schemeClr val="tx1"/>
              </a:solidFill>
            </a:endParaRPr>
          </a:p>
        </p:txBody>
      </p:sp>
      <p:sp>
        <p:nvSpPr>
          <p:cNvPr id="33798" name="TextBox 15"/>
          <p:cNvSpPr txBox="1">
            <a:spLocks noChangeArrowheads="1"/>
          </p:cNvSpPr>
          <p:nvPr/>
        </p:nvSpPr>
        <p:spPr bwMode="auto">
          <a:xfrm>
            <a:off x="2420819" y="4576763"/>
            <a:ext cx="134949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latin charset="0" panose="020f0704030504030204" pitchFamily="34" typeface="Arial Rounded MT Bold"/>
              </a:rPr>
              <a:t>YOUR TEXT 01</a:t>
            </a:r>
          </a:p>
        </p:txBody>
      </p:sp>
      <p:sp>
        <p:nvSpPr>
          <p:cNvPr id="33799" name="TextBox 16"/>
          <p:cNvSpPr txBox="1">
            <a:spLocks noChangeArrowheads="1"/>
          </p:cNvSpPr>
          <p:nvPr/>
        </p:nvSpPr>
        <p:spPr bwMode="auto">
          <a:xfrm>
            <a:off x="1736725" y="4841875"/>
            <a:ext cx="20383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33800" name="TextBox 17"/>
          <p:cNvSpPr txBox="1">
            <a:spLocks noChangeArrowheads="1"/>
          </p:cNvSpPr>
          <p:nvPr/>
        </p:nvSpPr>
        <p:spPr bwMode="auto">
          <a:xfrm>
            <a:off x="1493719" y="2049463"/>
            <a:ext cx="134949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latin charset="0" panose="020f0704030504030204" pitchFamily="34" typeface="Arial Rounded MT Bold"/>
              </a:rPr>
              <a:t>YOUR TEXT 02</a:t>
            </a:r>
          </a:p>
        </p:txBody>
      </p:sp>
      <p:sp>
        <p:nvSpPr>
          <p:cNvPr id="33801" name="TextBox 18"/>
          <p:cNvSpPr txBox="1">
            <a:spLocks noChangeArrowheads="1"/>
          </p:cNvSpPr>
          <p:nvPr/>
        </p:nvSpPr>
        <p:spPr bwMode="auto">
          <a:xfrm>
            <a:off x="809625" y="2314575"/>
            <a:ext cx="20383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33802" name="TextBox 19"/>
          <p:cNvSpPr txBox="1">
            <a:spLocks noChangeArrowheads="1"/>
          </p:cNvSpPr>
          <p:nvPr/>
        </p:nvSpPr>
        <p:spPr bwMode="auto">
          <a:xfrm>
            <a:off x="9524999" y="2633663"/>
            <a:ext cx="134949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latin charset="0" panose="020f0704030504030204" pitchFamily="34" typeface="Arial Rounded MT Bold"/>
              </a:rPr>
              <a:t>YOUR TEXT 03</a:t>
            </a:r>
          </a:p>
        </p:txBody>
      </p:sp>
      <p:sp>
        <p:nvSpPr>
          <p:cNvPr id="33803" name="TextBox 20"/>
          <p:cNvSpPr txBox="1">
            <a:spLocks noChangeArrowheads="1"/>
          </p:cNvSpPr>
          <p:nvPr/>
        </p:nvSpPr>
        <p:spPr bwMode="auto">
          <a:xfrm>
            <a:off x="9528174" y="2897188"/>
            <a:ext cx="20383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sp>
        <p:nvSpPr>
          <p:cNvPr id="33804" name="TextBox 21"/>
          <p:cNvSpPr txBox="1">
            <a:spLocks noChangeArrowheads="1"/>
          </p:cNvSpPr>
          <p:nvPr/>
        </p:nvSpPr>
        <p:spPr bwMode="auto">
          <a:xfrm>
            <a:off x="8715374" y="4627563"/>
            <a:ext cx="1349494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latin charset="0" panose="020f0704030504030204" pitchFamily="34" typeface="Arial Rounded MT Bold"/>
              </a:rPr>
              <a:t>YOUR TEXT 04</a:t>
            </a:r>
          </a:p>
        </p:txBody>
      </p:sp>
      <p:sp>
        <p:nvSpPr>
          <p:cNvPr id="33805" name="TextBox 22"/>
          <p:cNvSpPr txBox="1">
            <a:spLocks noChangeArrowheads="1"/>
          </p:cNvSpPr>
          <p:nvPr/>
        </p:nvSpPr>
        <p:spPr bwMode="auto">
          <a:xfrm>
            <a:off x="8718549" y="4892675"/>
            <a:ext cx="20383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</a:t>
            </a:r>
          </a:p>
        </p:txBody>
      </p:sp>
      <p:grpSp>
        <p:nvGrpSpPr>
          <p:cNvPr id="33806" name="组合 23"/>
          <p:cNvGrpSpPr/>
          <p:nvPr/>
        </p:nvGrpSpPr>
        <p:grpSpPr>
          <a:xfrm>
            <a:off x="8512175" y="2922588"/>
            <a:ext cx="341313" cy="338137"/>
            <a:chOff x="9071432" y="2401956"/>
            <a:chExt cx="1073666" cy="1060237"/>
          </a:xfrm>
        </p:grpSpPr>
        <p:sp>
          <p:nvSpPr>
            <p:cNvPr id="25" name="任意多边形 24"/>
            <p:cNvSpPr/>
            <p:nvPr/>
          </p:nvSpPr>
          <p:spPr>
            <a:xfrm>
              <a:off x="9071432" y="2401956"/>
              <a:ext cx="1073666" cy="955708"/>
            </a:xfrm>
            <a:custGeom>
              <a:rect b="b" l="l" r="r" t="t"/>
              <a:pathLst>
                <a:path h="955209" w="1073666">
                  <a:moveTo>
                    <a:pt x="536833" y="0"/>
                  </a:moveTo>
                  <a:cubicBezTo>
                    <a:pt x="833318" y="0"/>
                    <a:pt x="1073666" y="178783"/>
                    <a:pt x="1073666" y="399322"/>
                  </a:cubicBezTo>
                  <a:cubicBezTo>
                    <a:pt x="1073666" y="619861"/>
                    <a:pt x="833318" y="798644"/>
                    <a:pt x="536833" y="798644"/>
                  </a:cubicBezTo>
                  <a:lnTo>
                    <a:pt x="451632" y="792255"/>
                  </a:lnTo>
                  <a:cubicBezTo>
                    <a:pt x="374779" y="857533"/>
                    <a:pt x="285584" y="927104"/>
                    <a:pt x="149741" y="955209"/>
                  </a:cubicBezTo>
                  <a:cubicBezTo>
                    <a:pt x="178308" y="906865"/>
                    <a:pt x="243377" y="835707"/>
                    <a:pt x="248758" y="735321"/>
                  </a:cubicBezTo>
                  <a:cubicBezTo>
                    <a:pt x="99027" y="665239"/>
                    <a:pt x="0" y="540882"/>
                    <a:pt x="0" y="399322"/>
                  </a:cubicBezTo>
                  <a:cubicBezTo>
                    <a:pt x="0" y="178783"/>
                    <a:pt x="240348" y="0"/>
                    <a:pt x="536833" y="0"/>
                  </a:cubicBez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altLang="en-US" lang="zh-CN" noProof="1" sz="2400">
                <a:solidFill>
                  <a:schemeClr val="tx1"/>
                </a:solidFill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8074004">
              <a:off x="9167776" y="2559780"/>
              <a:ext cx="900952" cy="903874"/>
            </a:xfrm>
            <a:prstGeom prst="arc">
              <a:avLst>
                <a:gd fmla="val 16200000" name="adj1"/>
                <a:gd fmla="val 19357459" name="adj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altLang="en-US" lang="zh-CN" noProof="1" sz="2400"/>
            </a:p>
          </p:txBody>
        </p:sp>
      </p:grpSp>
      <p:grpSp>
        <p:nvGrpSpPr>
          <p:cNvPr id="33807" name="组合 26"/>
          <p:cNvGrpSpPr/>
          <p:nvPr/>
        </p:nvGrpSpPr>
        <p:grpSpPr>
          <a:xfrm>
            <a:off x="3003550" y="4060825"/>
            <a:ext cx="369888" cy="261938"/>
            <a:chOff x="1326496" y="4283251"/>
            <a:chExt cx="1129493" cy="796573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539791" y="4292906"/>
              <a:ext cx="698055" cy="0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237845" y="4297736"/>
              <a:ext cx="218144" cy="222074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898513" y="4524636"/>
              <a:ext cx="557476" cy="555188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1326496" y="4514981"/>
              <a:ext cx="547781" cy="545532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326496" y="4307391"/>
              <a:ext cx="208448" cy="207590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355582" y="4529466"/>
              <a:ext cx="107616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1573725" y="4539121"/>
              <a:ext cx="315093" cy="52139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1767629" y="4529466"/>
              <a:ext cx="126038" cy="53104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888818" y="4529466"/>
              <a:ext cx="126038" cy="53104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1888818" y="4529466"/>
              <a:ext cx="334486" cy="53104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559181" y="4312217"/>
              <a:ext cx="218144" cy="21724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806410" y="4317046"/>
              <a:ext cx="222990" cy="2172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000314" y="4302562"/>
              <a:ext cx="227836" cy="22690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583420" y="4307391"/>
              <a:ext cx="218141" cy="2172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67629" y="4297736"/>
              <a:ext cx="227836" cy="22690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014856" y="4283251"/>
              <a:ext cx="227839" cy="22690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8" name="组合 43"/>
          <p:cNvGrpSpPr/>
          <p:nvPr/>
        </p:nvGrpSpPr>
        <p:grpSpPr>
          <a:xfrm>
            <a:off x="9115425" y="3924300"/>
            <a:ext cx="306388" cy="304800"/>
            <a:chOff x="3914408" y="1848112"/>
            <a:chExt cx="805721" cy="799838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3914408" y="1848112"/>
              <a:ext cx="805721" cy="508230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914408" y="2356342"/>
              <a:ext cx="229611" cy="91648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144019" y="2447991"/>
              <a:ext cx="104367" cy="170800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4248385" y="2535474"/>
              <a:ext cx="66795" cy="91648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4315180" y="2535474"/>
              <a:ext cx="258832" cy="91648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599061" y="1848112"/>
              <a:ext cx="121068" cy="799838"/>
            </a:xfrm>
            <a:prstGeom prst="line">
              <a:avLst/>
            </a:prstGeom>
            <a:ln cap="rnd"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144019" y="1893937"/>
              <a:ext cx="546886" cy="55405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4302658" y="1914765"/>
              <a:ext cx="396596" cy="62070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9" name="组合 52"/>
          <p:cNvGrpSpPr/>
          <p:nvPr/>
        </p:nvGrpSpPr>
        <p:grpSpPr>
          <a:xfrm>
            <a:off x="3581400" y="2354263"/>
            <a:ext cx="233363" cy="441325"/>
            <a:chOff x="5130721" y="-266700"/>
            <a:chExt cx="990600" cy="1875362"/>
          </a:xfrm>
        </p:grpSpPr>
        <p:sp>
          <p:nvSpPr>
            <p:cNvPr id="54" name="椭圆 111"/>
            <p:cNvSpPr/>
            <p:nvPr/>
          </p:nvSpPr>
          <p:spPr>
            <a:xfrm>
              <a:off x="5130721" y="-266700"/>
              <a:ext cx="990600" cy="1504335"/>
            </a:xfrm>
            <a:custGeom>
              <a:rect b="b" l="l" r="r" t="t"/>
              <a:pathLst>
                <a:path h="1501925" w="990600">
                  <a:moveTo>
                    <a:pt x="495300" y="0"/>
                  </a:moveTo>
                  <a:cubicBezTo>
                    <a:pt x="768847" y="0"/>
                    <a:pt x="990600" y="221753"/>
                    <a:pt x="990600" y="495300"/>
                  </a:cubicBezTo>
                  <a:cubicBezTo>
                    <a:pt x="990600" y="624140"/>
                    <a:pt x="941407" y="741489"/>
                    <a:pt x="859584" y="828497"/>
                  </a:cubicBezTo>
                  <a:lnTo>
                    <a:pt x="610953" y="1438275"/>
                  </a:lnTo>
                  <a:lnTo>
                    <a:pt x="602238" y="1438275"/>
                  </a:lnTo>
                  <a:cubicBezTo>
                    <a:pt x="581653" y="1476862"/>
                    <a:pt x="540649" y="1501925"/>
                    <a:pt x="493791" y="1501925"/>
                  </a:cubicBezTo>
                  <a:cubicBezTo>
                    <a:pt x="432195" y="1501925"/>
                    <a:pt x="380714" y="1458615"/>
                    <a:pt x="370636" y="1400244"/>
                  </a:cubicBezTo>
                  <a:lnTo>
                    <a:pt x="143857" y="844060"/>
                  </a:lnTo>
                  <a:cubicBezTo>
                    <a:pt x="54886" y="754662"/>
                    <a:pt x="0" y="631391"/>
                    <a:pt x="0" y="495300"/>
                  </a:cubicBezTo>
                  <a:cubicBezTo>
                    <a:pt x="0" y="221753"/>
                    <a:pt x="221753" y="0"/>
                    <a:pt x="495300" y="0"/>
                  </a:cubicBez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altLang="en-US" lang="zh-CN" noProof="1" sz="2400">
                <a:solidFill>
                  <a:schemeClr val="tx1"/>
                </a:solidFill>
              </a:endParaRPr>
            </a:p>
          </p:txBody>
        </p:sp>
        <p:sp>
          <p:nvSpPr>
            <p:cNvPr id="55" name="弧形 54"/>
            <p:cNvSpPr/>
            <p:nvPr/>
          </p:nvSpPr>
          <p:spPr>
            <a:xfrm rot="16200000">
              <a:off x="5352802" y="-23547"/>
              <a:ext cx="566656" cy="566056"/>
            </a:xfrm>
            <a:prstGeom prst="arc">
              <a:avLst>
                <a:gd fmla="val 16200000" name="adj1"/>
                <a:gd fmla="val 21549875" name="adj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altLang="en-US" lang="zh-CN" noProof="1" sz="240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5346361" y="738438"/>
              <a:ext cx="559319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" name="弧形 56"/>
            <p:cNvSpPr/>
            <p:nvPr/>
          </p:nvSpPr>
          <p:spPr>
            <a:xfrm rot="18538540">
              <a:off x="5325801" y="900686"/>
              <a:ext cx="654355" cy="653658"/>
            </a:xfrm>
            <a:prstGeom prst="arc">
              <a:avLst>
                <a:gd fmla="val 16825339" name="adj1"/>
                <a:gd fmla="val 21059724" name="adj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altLang="en-US" lang="zh-CN" noProof="1" sz="2400"/>
            </a:p>
          </p:txBody>
        </p:sp>
        <p:sp>
          <p:nvSpPr>
            <p:cNvPr id="58" name="弧形 57"/>
            <p:cNvSpPr/>
            <p:nvPr/>
          </p:nvSpPr>
          <p:spPr>
            <a:xfrm rot="18000000">
              <a:off x="5379757" y="1042306"/>
              <a:ext cx="566656" cy="566056"/>
            </a:xfrm>
            <a:prstGeom prst="arc">
              <a:avLst>
                <a:gd fmla="val 17524474" name="adj1"/>
                <a:gd fmla="val 21013263" name="adj2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altLang="en-US" lang="zh-CN" noProof="1" sz="2400"/>
            </a:p>
          </p:txBody>
        </p:sp>
      </p:grpSp>
      <p:pic>
        <p:nvPicPr>
          <p:cNvPr id="33810" name="图片 5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45000" y="1169988"/>
            <a:ext cx="335438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31896" y="1897038"/>
            <a:ext cx="965200" cy="3835400"/>
            <a:chOff x="3535" y="952"/>
            <a:chExt cx="608" cy="2416"/>
          </a:xfrm>
          <a:solidFill>
            <a:schemeClr val="tx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35" y="952"/>
              <a:ext cx="608" cy="2416"/>
            </a:xfrm>
            <a:custGeom>
              <a:gdLst>
                <a:gd fmla="*/ 459 w 608" name="T0"/>
                <a:gd fmla="*/ 2331 h 2416" name="T1"/>
                <a:gd fmla="*/ 433 w 608" name="T2"/>
                <a:gd fmla="*/ 2416 h 2416" name="T3"/>
                <a:gd fmla="*/ 175 w 608" name="T4"/>
                <a:gd fmla="*/ 2331 h 2416" name="T5"/>
                <a:gd fmla="*/ 148 w 608" name="T6"/>
                <a:gd fmla="*/ 2416 h 2416" name="T7"/>
                <a:gd fmla="*/ 0 w 608" name="T8"/>
                <a:gd fmla="*/ 2269 h 2416" name="T9"/>
                <a:gd fmla="*/ 88 w 608" name="T10"/>
                <a:gd fmla="*/ 2243 h 2416" name="T11"/>
                <a:gd fmla="*/ 0 w 608" name="T12"/>
                <a:gd fmla="*/ 173 h 2416" name="T13"/>
                <a:gd fmla="*/ 88 w 608" name="T14"/>
                <a:gd fmla="*/ 147 h 2416" name="T15"/>
                <a:gd fmla="*/ 0 w 608" name="T16"/>
                <a:gd fmla="*/ 0 h 2416" name="T17"/>
                <a:gd fmla="*/ 148 w 608" name="T18"/>
                <a:gd fmla="*/ 88 h 2416" name="T19"/>
                <a:gd fmla="*/ 175 w 608" name="T20"/>
                <a:gd fmla="*/ 0 h 2416" name="T21"/>
                <a:gd fmla="*/ 433 w 608" name="T22"/>
                <a:gd fmla="*/ 88 h 2416" name="T23"/>
                <a:gd fmla="*/ 459 w 608" name="T24"/>
                <a:gd fmla="*/ 0 h 2416" name="T25"/>
                <a:gd fmla="*/ 608 w 608" name="T26"/>
                <a:gd fmla="*/ 147 h 2416" name="T27"/>
                <a:gd fmla="*/ 519 w 608" name="T28"/>
                <a:gd fmla="*/ 173 h 2416" name="T29"/>
                <a:gd fmla="*/ 600 w 608" name="T30"/>
                <a:gd fmla="*/ 180 h 2416" name="T31"/>
                <a:gd fmla="*/ 608 w 608" name="T32"/>
                <a:gd fmla="*/ 173 h 2416" name="T33"/>
                <a:gd fmla="*/ 519 w 608" name="T34"/>
                <a:gd fmla="*/ 2243 h 2416" name="T35"/>
                <a:gd fmla="*/ 608 w 608" name="T36"/>
                <a:gd fmla="*/ 2269 h 2416" name="T37"/>
                <a:gd fmla="*/ 459 w 608" name="T38"/>
                <a:gd fmla="*/ 2416 h 2416" name="T39"/>
                <a:gd fmla="*/ 474 w 608" name="T40"/>
                <a:gd fmla="*/ 2317 h 2416" name="T41"/>
                <a:gd fmla="*/ 593 w 608" name="T42"/>
                <a:gd fmla="*/ 2404 h 2416" name="T43"/>
                <a:gd fmla="*/ 505 w 608" name="T44"/>
                <a:gd fmla="*/ 2283 h 2416" name="T45"/>
                <a:gd fmla="*/ 593 w 608" name="T46"/>
                <a:gd fmla="*/ 2229 h 2416" name="T47"/>
                <a:gd fmla="*/ 505 w 608" name="T48"/>
                <a:gd fmla="*/ 187 h 2416" name="T49"/>
                <a:gd fmla="*/ 593 w 608" name="T50"/>
                <a:gd fmla="*/ 133 h 2416" name="T51"/>
                <a:gd fmla="*/ 474 w 608" name="T52"/>
                <a:gd fmla="*/ 14 h 2416" name="T53"/>
                <a:gd fmla="*/ 419 w 608" name="T54"/>
                <a:gd fmla="*/ 102 h 2416" name="T55"/>
                <a:gd fmla="*/ 189 w 608" name="T56"/>
                <a:gd fmla="*/ 14 h 2416" name="T57"/>
                <a:gd fmla="*/ 136 w 608" name="T58"/>
                <a:gd fmla="*/ 102 h 2416" name="T59"/>
                <a:gd fmla="*/ 14 w 608" name="T60"/>
                <a:gd fmla="*/ 14 h 2416" name="T61"/>
                <a:gd fmla="*/ 103 w 608" name="T62"/>
                <a:gd fmla="*/ 133 h 2416" name="T63"/>
                <a:gd fmla="*/ 14 w 608" name="T64"/>
                <a:gd fmla="*/ 187 h 2416" name="T65"/>
                <a:gd fmla="*/ 103 w 608" name="T66"/>
                <a:gd fmla="*/ 2229 h 2416" name="T67"/>
                <a:gd fmla="*/ 14 w 608" name="T68"/>
                <a:gd fmla="*/ 2283 h 2416" name="T69"/>
                <a:gd fmla="*/ 136 w 608" name="T70"/>
                <a:gd fmla="*/ 2404 h 2416" name="T71"/>
                <a:gd fmla="*/ 189 w 608" name="T72"/>
                <a:gd fmla="*/ 2317 h 2416" name="T73"/>
                <a:gd fmla="*/ 419 w 608" name="T74"/>
                <a:gd fmla="*/ 2404 h 2416" name="T75"/>
                <a:gd fmla="*/ 474 w 608" name="T76"/>
                <a:gd fmla="*/ 2317 h 241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416" w="608">
                  <a:moveTo>
                    <a:pt x="459" y="2416"/>
                  </a:moveTo>
                  <a:lnTo>
                    <a:pt x="459" y="2331"/>
                  </a:lnTo>
                  <a:lnTo>
                    <a:pt x="433" y="2331"/>
                  </a:lnTo>
                  <a:lnTo>
                    <a:pt x="433" y="2416"/>
                  </a:lnTo>
                  <a:lnTo>
                    <a:pt x="175" y="2416"/>
                  </a:lnTo>
                  <a:lnTo>
                    <a:pt x="175" y="2331"/>
                  </a:lnTo>
                  <a:lnTo>
                    <a:pt x="148" y="2331"/>
                  </a:lnTo>
                  <a:lnTo>
                    <a:pt x="148" y="2416"/>
                  </a:lnTo>
                  <a:lnTo>
                    <a:pt x="0" y="2416"/>
                  </a:lnTo>
                  <a:lnTo>
                    <a:pt x="0" y="2269"/>
                  </a:lnTo>
                  <a:lnTo>
                    <a:pt x="88" y="2269"/>
                  </a:lnTo>
                  <a:lnTo>
                    <a:pt x="88" y="2243"/>
                  </a:lnTo>
                  <a:lnTo>
                    <a:pt x="0" y="2243"/>
                  </a:lnTo>
                  <a:lnTo>
                    <a:pt x="0" y="173"/>
                  </a:lnTo>
                  <a:lnTo>
                    <a:pt x="88" y="173"/>
                  </a:lnTo>
                  <a:lnTo>
                    <a:pt x="88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88"/>
                  </a:lnTo>
                  <a:lnTo>
                    <a:pt x="175" y="88"/>
                  </a:lnTo>
                  <a:lnTo>
                    <a:pt x="175" y="0"/>
                  </a:lnTo>
                  <a:lnTo>
                    <a:pt x="433" y="0"/>
                  </a:lnTo>
                  <a:lnTo>
                    <a:pt x="433" y="88"/>
                  </a:lnTo>
                  <a:lnTo>
                    <a:pt x="459" y="88"/>
                  </a:lnTo>
                  <a:lnTo>
                    <a:pt x="459" y="0"/>
                  </a:lnTo>
                  <a:lnTo>
                    <a:pt x="608" y="0"/>
                  </a:lnTo>
                  <a:lnTo>
                    <a:pt x="608" y="147"/>
                  </a:lnTo>
                  <a:lnTo>
                    <a:pt x="519" y="147"/>
                  </a:lnTo>
                  <a:lnTo>
                    <a:pt x="519" y="173"/>
                  </a:lnTo>
                  <a:lnTo>
                    <a:pt x="600" y="173"/>
                  </a:lnTo>
                  <a:lnTo>
                    <a:pt x="600" y="180"/>
                  </a:lnTo>
                  <a:lnTo>
                    <a:pt x="600" y="173"/>
                  </a:lnTo>
                  <a:lnTo>
                    <a:pt x="608" y="173"/>
                  </a:lnTo>
                  <a:lnTo>
                    <a:pt x="608" y="2243"/>
                  </a:lnTo>
                  <a:lnTo>
                    <a:pt x="519" y="2243"/>
                  </a:lnTo>
                  <a:lnTo>
                    <a:pt x="519" y="2269"/>
                  </a:lnTo>
                  <a:lnTo>
                    <a:pt x="608" y="2269"/>
                  </a:lnTo>
                  <a:lnTo>
                    <a:pt x="608" y="2416"/>
                  </a:lnTo>
                  <a:lnTo>
                    <a:pt x="459" y="2416"/>
                  </a:lnTo>
                  <a:lnTo>
                    <a:pt x="459" y="2416"/>
                  </a:lnTo>
                  <a:close/>
                  <a:moveTo>
                    <a:pt x="474" y="2317"/>
                  </a:moveTo>
                  <a:lnTo>
                    <a:pt x="474" y="2404"/>
                  </a:lnTo>
                  <a:lnTo>
                    <a:pt x="593" y="2404"/>
                  </a:lnTo>
                  <a:lnTo>
                    <a:pt x="593" y="2283"/>
                  </a:lnTo>
                  <a:lnTo>
                    <a:pt x="505" y="2283"/>
                  </a:lnTo>
                  <a:lnTo>
                    <a:pt x="505" y="2229"/>
                  </a:lnTo>
                  <a:lnTo>
                    <a:pt x="593" y="2229"/>
                  </a:lnTo>
                  <a:lnTo>
                    <a:pt x="593" y="187"/>
                  </a:lnTo>
                  <a:lnTo>
                    <a:pt x="505" y="187"/>
                  </a:lnTo>
                  <a:lnTo>
                    <a:pt x="505" y="133"/>
                  </a:lnTo>
                  <a:lnTo>
                    <a:pt x="593" y="133"/>
                  </a:lnTo>
                  <a:lnTo>
                    <a:pt x="593" y="14"/>
                  </a:lnTo>
                  <a:lnTo>
                    <a:pt x="474" y="14"/>
                  </a:lnTo>
                  <a:lnTo>
                    <a:pt x="474" y="102"/>
                  </a:lnTo>
                  <a:lnTo>
                    <a:pt x="419" y="102"/>
                  </a:lnTo>
                  <a:lnTo>
                    <a:pt x="419" y="14"/>
                  </a:lnTo>
                  <a:lnTo>
                    <a:pt x="189" y="14"/>
                  </a:lnTo>
                  <a:lnTo>
                    <a:pt x="189" y="102"/>
                  </a:lnTo>
                  <a:lnTo>
                    <a:pt x="136" y="102"/>
                  </a:lnTo>
                  <a:lnTo>
                    <a:pt x="136" y="14"/>
                  </a:lnTo>
                  <a:lnTo>
                    <a:pt x="14" y="14"/>
                  </a:lnTo>
                  <a:lnTo>
                    <a:pt x="14" y="133"/>
                  </a:lnTo>
                  <a:lnTo>
                    <a:pt x="103" y="133"/>
                  </a:lnTo>
                  <a:lnTo>
                    <a:pt x="103" y="187"/>
                  </a:lnTo>
                  <a:lnTo>
                    <a:pt x="14" y="187"/>
                  </a:lnTo>
                  <a:lnTo>
                    <a:pt x="14" y="2229"/>
                  </a:lnTo>
                  <a:lnTo>
                    <a:pt x="103" y="2229"/>
                  </a:lnTo>
                  <a:lnTo>
                    <a:pt x="103" y="2283"/>
                  </a:lnTo>
                  <a:lnTo>
                    <a:pt x="14" y="2283"/>
                  </a:lnTo>
                  <a:lnTo>
                    <a:pt x="14" y="2404"/>
                  </a:lnTo>
                  <a:lnTo>
                    <a:pt x="136" y="2404"/>
                  </a:lnTo>
                  <a:lnTo>
                    <a:pt x="136" y="2317"/>
                  </a:lnTo>
                  <a:lnTo>
                    <a:pt x="189" y="2317"/>
                  </a:lnTo>
                  <a:lnTo>
                    <a:pt x="189" y="2404"/>
                  </a:lnTo>
                  <a:lnTo>
                    <a:pt x="419" y="2404"/>
                  </a:lnTo>
                  <a:lnTo>
                    <a:pt x="419" y="2317"/>
                  </a:lnTo>
                  <a:lnTo>
                    <a:pt x="474" y="2317"/>
                  </a:lnTo>
                  <a:lnTo>
                    <a:pt x="474" y="2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83" y="999"/>
              <a:ext cx="512" cy="2324"/>
            </a:xfrm>
            <a:custGeom>
              <a:gdLst>
                <a:gd fmla="*/ 174 w 512" name="T0"/>
                <a:gd fmla="*/ 2324 h 2324" name="T1"/>
                <a:gd fmla="*/ 174 w 512" name="T2"/>
                <a:gd fmla="*/ 2236 h 2324" name="T3"/>
                <a:gd fmla="*/ 88 w 512" name="T4"/>
                <a:gd fmla="*/ 2236 h 2324" name="T5"/>
                <a:gd fmla="*/ 86 w 512" name="T6"/>
                <a:gd fmla="*/ 2151 h 2324" name="T7"/>
                <a:gd fmla="*/ 0 w 512" name="T8"/>
                <a:gd fmla="*/ 2151 h 2324" name="T9"/>
                <a:gd fmla="*/ 0 w 512" name="T10"/>
                <a:gd fmla="*/ 173 h 2324" name="T11"/>
                <a:gd fmla="*/ 88 w 512" name="T12"/>
                <a:gd fmla="*/ 173 h 2324" name="T13"/>
                <a:gd fmla="*/ 88 w 512" name="T14"/>
                <a:gd fmla="*/ 86 h 2324" name="T15"/>
                <a:gd fmla="*/ 174 w 512" name="T16"/>
                <a:gd fmla="*/ 86 h 2324" name="T17"/>
                <a:gd fmla="*/ 174 w 512" name="T18"/>
                <a:gd fmla="*/ 0 h 2324" name="T19"/>
                <a:gd fmla="*/ 337 w 512" name="T20"/>
                <a:gd fmla="*/ 0 h 2324" name="T21"/>
                <a:gd fmla="*/ 337 w 512" name="T22"/>
                <a:gd fmla="*/ 86 h 2324" name="T23"/>
                <a:gd fmla="*/ 426 w 512" name="T24"/>
                <a:gd fmla="*/ 86 h 2324" name="T25"/>
                <a:gd fmla="*/ 426 w 512" name="T26"/>
                <a:gd fmla="*/ 173 h 2324" name="T27"/>
                <a:gd fmla="*/ 505 w 512" name="T28"/>
                <a:gd fmla="*/ 173 h 2324" name="T29"/>
                <a:gd fmla="*/ 505 w 512" name="T30"/>
                <a:gd fmla="*/ 180 h 2324" name="T31"/>
                <a:gd fmla="*/ 505 w 512" name="T32"/>
                <a:gd fmla="*/ 173 h 2324" name="T33"/>
                <a:gd fmla="*/ 512 w 512" name="T34"/>
                <a:gd fmla="*/ 173 h 2324" name="T35"/>
                <a:gd fmla="*/ 512 w 512" name="T36"/>
                <a:gd fmla="*/ 2151 h 2324" name="T37"/>
                <a:gd fmla="*/ 426 w 512" name="T38"/>
                <a:gd fmla="*/ 2151 h 2324" name="T39"/>
                <a:gd fmla="*/ 426 w 512" name="T40"/>
                <a:gd fmla="*/ 2236 h 2324" name="T41"/>
                <a:gd fmla="*/ 337 w 512" name="T42"/>
                <a:gd fmla="*/ 2236 h 2324" name="T43"/>
                <a:gd fmla="*/ 337 w 512" name="T44"/>
                <a:gd fmla="*/ 2324 h 2324" name="T45"/>
                <a:gd fmla="*/ 174 w 512" name="T46"/>
                <a:gd fmla="*/ 2324 h 2324" name="T47"/>
                <a:gd fmla="*/ 174 w 512" name="T48"/>
                <a:gd fmla="*/ 2324 h 2324" name="T49"/>
                <a:gd fmla="*/ 14 w 512" name="T50"/>
                <a:gd fmla="*/ 2137 h 2324" name="T51"/>
                <a:gd fmla="*/ 100 w 512" name="T52"/>
                <a:gd fmla="*/ 2137 h 2324" name="T53"/>
                <a:gd fmla="*/ 100 w 512" name="T54"/>
                <a:gd fmla="*/ 2222 h 2324" name="T55"/>
                <a:gd fmla="*/ 189 w 512" name="T56"/>
                <a:gd fmla="*/ 2222 h 2324" name="T57"/>
                <a:gd fmla="*/ 189 w 512" name="T58"/>
                <a:gd fmla="*/ 2310 h 2324" name="T59"/>
                <a:gd fmla="*/ 323 w 512" name="T60"/>
                <a:gd fmla="*/ 2310 h 2324" name="T61"/>
                <a:gd fmla="*/ 323 w 512" name="T62"/>
                <a:gd fmla="*/ 2222 h 2324" name="T63"/>
                <a:gd fmla="*/ 411 w 512" name="T64"/>
                <a:gd fmla="*/ 2222 h 2324" name="T65"/>
                <a:gd fmla="*/ 411 w 512" name="T66"/>
                <a:gd fmla="*/ 2137 h 2324" name="T67"/>
                <a:gd fmla="*/ 497 w 512" name="T68"/>
                <a:gd fmla="*/ 2137 h 2324" name="T69"/>
                <a:gd fmla="*/ 497 w 512" name="T70"/>
                <a:gd fmla="*/ 187 h 2324" name="T71"/>
                <a:gd fmla="*/ 411 w 512" name="T72"/>
                <a:gd fmla="*/ 187 h 2324" name="T73"/>
                <a:gd fmla="*/ 411 w 512" name="T74"/>
                <a:gd fmla="*/ 100 h 2324" name="T75"/>
                <a:gd fmla="*/ 323 w 512" name="T76"/>
                <a:gd fmla="*/ 100 h 2324" name="T77"/>
                <a:gd fmla="*/ 323 w 512" name="T78"/>
                <a:gd fmla="*/ 15 h 2324" name="T79"/>
                <a:gd fmla="*/ 189 w 512" name="T80"/>
                <a:gd fmla="*/ 15 h 2324" name="T81"/>
                <a:gd fmla="*/ 189 w 512" name="T82"/>
                <a:gd fmla="*/ 100 h 2324" name="T83"/>
                <a:gd fmla="*/ 100 w 512" name="T84"/>
                <a:gd fmla="*/ 100 h 2324" name="T85"/>
                <a:gd fmla="*/ 100 w 512" name="T86"/>
                <a:gd fmla="*/ 187 h 2324" name="T87"/>
                <a:gd fmla="*/ 14 w 512" name="T88"/>
                <a:gd fmla="*/ 187 h 2324" name="T89"/>
                <a:gd fmla="*/ 14 w 512" name="T90"/>
                <a:gd fmla="*/ 2137 h 2324" name="T91"/>
                <a:gd fmla="*/ 14 w 512" name="T92"/>
                <a:gd fmla="*/ 2137 h 232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324" w="512">
                  <a:moveTo>
                    <a:pt x="174" y="2324"/>
                  </a:moveTo>
                  <a:lnTo>
                    <a:pt x="174" y="2236"/>
                  </a:lnTo>
                  <a:lnTo>
                    <a:pt x="88" y="2236"/>
                  </a:lnTo>
                  <a:lnTo>
                    <a:pt x="86" y="2151"/>
                  </a:lnTo>
                  <a:lnTo>
                    <a:pt x="0" y="2151"/>
                  </a:lnTo>
                  <a:lnTo>
                    <a:pt x="0" y="173"/>
                  </a:lnTo>
                  <a:lnTo>
                    <a:pt x="88" y="173"/>
                  </a:lnTo>
                  <a:lnTo>
                    <a:pt x="88" y="86"/>
                  </a:lnTo>
                  <a:lnTo>
                    <a:pt x="174" y="86"/>
                  </a:lnTo>
                  <a:lnTo>
                    <a:pt x="174" y="0"/>
                  </a:lnTo>
                  <a:lnTo>
                    <a:pt x="337" y="0"/>
                  </a:lnTo>
                  <a:lnTo>
                    <a:pt x="337" y="86"/>
                  </a:lnTo>
                  <a:lnTo>
                    <a:pt x="426" y="86"/>
                  </a:lnTo>
                  <a:lnTo>
                    <a:pt x="426" y="173"/>
                  </a:lnTo>
                  <a:lnTo>
                    <a:pt x="505" y="173"/>
                  </a:lnTo>
                  <a:lnTo>
                    <a:pt x="505" y="180"/>
                  </a:lnTo>
                  <a:lnTo>
                    <a:pt x="505" y="173"/>
                  </a:lnTo>
                  <a:lnTo>
                    <a:pt x="512" y="173"/>
                  </a:lnTo>
                  <a:lnTo>
                    <a:pt x="512" y="2151"/>
                  </a:lnTo>
                  <a:lnTo>
                    <a:pt x="426" y="2151"/>
                  </a:lnTo>
                  <a:lnTo>
                    <a:pt x="426" y="2236"/>
                  </a:lnTo>
                  <a:lnTo>
                    <a:pt x="337" y="2236"/>
                  </a:lnTo>
                  <a:lnTo>
                    <a:pt x="337" y="2324"/>
                  </a:lnTo>
                  <a:lnTo>
                    <a:pt x="174" y="2324"/>
                  </a:lnTo>
                  <a:lnTo>
                    <a:pt x="174" y="2324"/>
                  </a:lnTo>
                  <a:close/>
                  <a:moveTo>
                    <a:pt x="14" y="2137"/>
                  </a:moveTo>
                  <a:lnTo>
                    <a:pt x="100" y="2137"/>
                  </a:lnTo>
                  <a:lnTo>
                    <a:pt x="100" y="2222"/>
                  </a:lnTo>
                  <a:lnTo>
                    <a:pt x="189" y="2222"/>
                  </a:lnTo>
                  <a:lnTo>
                    <a:pt x="189" y="2310"/>
                  </a:lnTo>
                  <a:lnTo>
                    <a:pt x="323" y="2310"/>
                  </a:lnTo>
                  <a:lnTo>
                    <a:pt x="323" y="2222"/>
                  </a:lnTo>
                  <a:lnTo>
                    <a:pt x="411" y="2222"/>
                  </a:lnTo>
                  <a:lnTo>
                    <a:pt x="411" y="2137"/>
                  </a:lnTo>
                  <a:lnTo>
                    <a:pt x="497" y="2137"/>
                  </a:lnTo>
                  <a:lnTo>
                    <a:pt x="497" y="187"/>
                  </a:lnTo>
                  <a:lnTo>
                    <a:pt x="411" y="187"/>
                  </a:lnTo>
                  <a:lnTo>
                    <a:pt x="411" y="100"/>
                  </a:lnTo>
                  <a:lnTo>
                    <a:pt x="323" y="100"/>
                  </a:lnTo>
                  <a:lnTo>
                    <a:pt x="323" y="15"/>
                  </a:lnTo>
                  <a:lnTo>
                    <a:pt x="189" y="15"/>
                  </a:lnTo>
                  <a:lnTo>
                    <a:pt x="189" y="100"/>
                  </a:lnTo>
                  <a:lnTo>
                    <a:pt x="100" y="100"/>
                  </a:lnTo>
                  <a:lnTo>
                    <a:pt x="100" y="187"/>
                  </a:lnTo>
                  <a:lnTo>
                    <a:pt x="14" y="187"/>
                  </a:lnTo>
                  <a:lnTo>
                    <a:pt x="14" y="2137"/>
                  </a:lnTo>
                  <a:lnTo>
                    <a:pt x="14" y="2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583" y="999"/>
              <a:ext cx="55" cy="55"/>
            </a:xfrm>
            <a:custGeom>
              <a:gdLst>
                <a:gd fmla="*/ 0 w 55" name="T0"/>
                <a:gd fmla="*/ 55 h 55" name="T1"/>
                <a:gd fmla="*/ 0 w 55" name="T2"/>
                <a:gd fmla="*/ 7 h 55" name="T3"/>
                <a:gd fmla="*/ 0 w 55" name="T4"/>
                <a:gd fmla="*/ 0 h 55" name="T5"/>
                <a:gd fmla="*/ 55 w 55" name="T6"/>
                <a:gd fmla="*/ 0 h 55" name="T7"/>
                <a:gd fmla="*/ 55 w 55" name="T8"/>
                <a:gd fmla="*/ 55 h 55" name="T9"/>
                <a:gd fmla="*/ 0 w 55" name="T10"/>
                <a:gd fmla="*/ 55 h 55" name="T11"/>
                <a:gd fmla="*/ 0 w 55" name="T12"/>
                <a:gd fmla="*/ 55 h 55" name="T13"/>
                <a:gd fmla="*/ 14 w 55" name="T14"/>
                <a:gd fmla="*/ 41 h 55" name="T15"/>
                <a:gd fmla="*/ 40 w 55" name="T16"/>
                <a:gd fmla="*/ 41 h 55" name="T17"/>
                <a:gd fmla="*/ 40 w 55" name="T18"/>
                <a:gd fmla="*/ 15 h 55" name="T19"/>
                <a:gd fmla="*/ 14 w 55" name="T20"/>
                <a:gd fmla="*/ 15 h 55" name="T21"/>
                <a:gd fmla="*/ 14 w 55" name="T22"/>
                <a:gd fmla="*/ 41 h 55" name="T23"/>
                <a:gd fmla="*/ 14 w 55" name="T24"/>
                <a:gd fmla="*/ 41 h 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5" w="55">
                  <a:moveTo>
                    <a:pt x="0" y="55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55"/>
                  </a:lnTo>
                  <a:lnTo>
                    <a:pt x="0" y="55"/>
                  </a:lnTo>
                  <a:lnTo>
                    <a:pt x="0" y="55"/>
                  </a:lnTo>
                  <a:close/>
                  <a:moveTo>
                    <a:pt x="14" y="41"/>
                  </a:moveTo>
                  <a:lnTo>
                    <a:pt x="40" y="41"/>
                  </a:lnTo>
                  <a:lnTo>
                    <a:pt x="40" y="15"/>
                  </a:lnTo>
                  <a:lnTo>
                    <a:pt x="14" y="15"/>
                  </a:lnTo>
                  <a:lnTo>
                    <a:pt x="14" y="41"/>
                  </a:lnTo>
                  <a:lnTo>
                    <a:pt x="1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4040" y="999"/>
              <a:ext cx="55" cy="55"/>
            </a:xfrm>
            <a:custGeom>
              <a:gdLst>
                <a:gd fmla="*/ 0 w 55" name="T0"/>
                <a:gd fmla="*/ 55 h 55" name="T1"/>
                <a:gd fmla="*/ 0 w 55" name="T2"/>
                <a:gd fmla="*/ 0 h 55" name="T3"/>
                <a:gd fmla="*/ 48 w 55" name="T4"/>
                <a:gd fmla="*/ 0 h 55" name="T5"/>
                <a:gd fmla="*/ 48 w 55" name="T6"/>
                <a:gd fmla="*/ 7 h 55" name="T7"/>
                <a:gd fmla="*/ 48 w 55" name="T8"/>
                <a:gd fmla="*/ 0 h 55" name="T9"/>
                <a:gd fmla="*/ 55 w 55" name="T10"/>
                <a:gd fmla="*/ 0 h 55" name="T11"/>
                <a:gd fmla="*/ 55 w 55" name="T12"/>
                <a:gd fmla="*/ 55 h 55" name="T13"/>
                <a:gd fmla="*/ 0 w 55" name="T14"/>
                <a:gd fmla="*/ 55 h 55" name="T15"/>
                <a:gd fmla="*/ 0 w 55" name="T16"/>
                <a:gd fmla="*/ 55 h 55" name="T17"/>
                <a:gd fmla="*/ 14 w 55" name="T18"/>
                <a:gd fmla="*/ 41 h 55" name="T19"/>
                <a:gd fmla="*/ 40 w 55" name="T20"/>
                <a:gd fmla="*/ 41 h 55" name="T21"/>
                <a:gd fmla="*/ 40 w 55" name="T22"/>
                <a:gd fmla="*/ 15 h 55" name="T23"/>
                <a:gd fmla="*/ 14 w 55" name="T24"/>
                <a:gd fmla="*/ 15 h 55" name="T25"/>
                <a:gd fmla="*/ 14 w 55" name="T26"/>
                <a:gd fmla="*/ 41 h 55" name="T27"/>
                <a:gd fmla="*/ 14 w 55" name="T28"/>
                <a:gd fmla="*/ 41 h 5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5" w="55">
                  <a:moveTo>
                    <a:pt x="0" y="55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55"/>
                  </a:lnTo>
                  <a:lnTo>
                    <a:pt x="0" y="55"/>
                  </a:lnTo>
                  <a:lnTo>
                    <a:pt x="0" y="55"/>
                  </a:lnTo>
                  <a:close/>
                  <a:moveTo>
                    <a:pt x="14" y="41"/>
                  </a:moveTo>
                  <a:lnTo>
                    <a:pt x="40" y="41"/>
                  </a:lnTo>
                  <a:lnTo>
                    <a:pt x="40" y="15"/>
                  </a:lnTo>
                  <a:lnTo>
                    <a:pt x="14" y="15"/>
                  </a:lnTo>
                  <a:lnTo>
                    <a:pt x="14" y="41"/>
                  </a:lnTo>
                  <a:lnTo>
                    <a:pt x="1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583" y="3269"/>
              <a:ext cx="55" cy="54"/>
            </a:xfrm>
            <a:custGeom>
              <a:gdLst>
                <a:gd fmla="*/ 7 w 55" name="T0"/>
                <a:gd fmla="*/ 54 h 54" name="T1"/>
                <a:gd fmla="*/ 0 w 55" name="T2"/>
                <a:gd fmla="*/ 54 h 54" name="T3"/>
                <a:gd fmla="*/ 0 w 55" name="T4"/>
                <a:gd fmla="*/ 0 h 54" name="T5"/>
                <a:gd fmla="*/ 55 w 55" name="T6"/>
                <a:gd fmla="*/ 0 h 54" name="T7"/>
                <a:gd fmla="*/ 55 w 55" name="T8"/>
                <a:gd fmla="*/ 54 h 54" name="T9"/>
                <a:gd fmla="*/ 7 w 55" name="T10"/>
                <a:gd fmla="*/ 54 h 54" name="T11"/>
                <a:gd fmla="*/ 7 w 55" name="T12"/>
                <a:gd fmla="*/ 54 h 54" name="T13"/>
                <a:gd fmla="*/ 40 w 55" name="T14"/>
                <a:gd fmla="*/ 40 h 54" name="T15"/>
                <a:gd fmla="*/ 40 w 55" name="T16"/>
                <a:gd fmla="*/ 14 h 54" name="T17"/>
                <a:gd fmla="*/ 14 w 55" name="T18"/>
                <a:gd fmla="*/ 14 h 54" name="T19"/>
                <a:gd fmla="*/ 14 w 55" name="T20"/>
                <a:gd fmla="*/ 40 h 54" name="T21"/>
                <a:gd fmla="*/ 40 w 55" name="T22"/>
                <a:gd fmla="*/ 40 h 54" name="T23"/>
                <a:gd fmla="*/ 40 w 55" name="T24"/>
                <a:gd fmla="*/ 40 h 5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4" w="55">
                  <a:moveTo>
                    <a:pt x="7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54"/>
                  </a:lnTo>
                  <a:lnTo>
                    <a:pt x="7" y="54"/>
                  </a:lnTo>
                  <a:lnTo>
                    <a:pt x="7" y="54"/>
                  </a:lnTo>
                  <a:close/>
                  <a:moveTo>
                    <a:pt x="40" y="40"/>
                  </a:moveTo>
                  <a:lnTo>
                    <a:pt x="40" y="14"/>
                  </a:lnTo>
                  <a:lnTo>
                    <a:pt x="14" y="14"/>
                  </a:lnTo>
                  <a:lnTo>
                    <a:pt x="14" y="40"/>
                  </a:lnTo>
                  <a:lnTo>
                    <a:pt x="40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040" y="3269"/>
              <a:ext cx="55" cy="54"/>
            </a:xfrm>
            <a:custGeom>
              <a:gdLst>
                <a:gd fmla="*/ 0 w 55" name="T0"/>
                <a:gd fmla="*/ 54 h 54" name="T1"/>
                <a:gd fmla="*/ 0 w 55" name="T2"/>
                <a:gd fmla="*/ 0 h 54" name="T3"/>
                <a:gd fmla="*/ 55 w 55" name="T4"/>
                <a:gd fmla="*/ 0 h 54" name="T5"/>
                <a:gd fmla="*/ 55 w 55" name="T6"/>
                <a:gd fmla="*/ 47 h 54" name="T7"/>
                <a:gd fmla="*/ 55 w 55" name="T8"/>
                <a:gd fmla="*/ 54 h 54" name="T9"/>
                <a:gd fmla="*/ 0 w 55" name="T10"/>
                <a:gd fmla="*/ 54 h 54" name="T11"/>
                <a:gd fmla="*/ 0 w 55" name="T12"/>
                <a:gd fmla="*/ 54 h 54" name="T13"/>
                <a:gd fmla="*/ 48 w 55" name="T14"/>
                <a:gd fmla="*/ 47 h 54" name="T15"/>
                <a:gd fmla="*/ 48 w 55" name="T16"/>
                <a:gd fmla="*/ 40 h 54" name="T17"/>
                <a:gd fmla="*/ 48 w 55" name="T18"/>
                <a:gd fmla="*/ 47 h 54" name="T19"/>
                <a:gd fmla="*/ 48 w 55" name="T20"/>
                <a:gd fmla="*/ 47 h 54" name="T21"/>
                <a:gd fmla="*/ 14 w 55" name="T22"/>
                <a:gd fmla="*/ 40 h 54" name="T23"/>
                <a:gd fmla="*/ 40 w 55" name="T24"/>
                <a:gd fmla="*/ 40 h 54" name="T25"/>
                <a:gd fmla="*/ 40 w 55" name="T26"/>
                <a:gd fmla="*/ 14 h 54" name="T27"/>
                <a:gd fmla="*/ 14 w 55" name="T28"/>
                <a:gd fmla="*/ 14 h 54" name="T29"/>
                <a:gd fmla="*/ 14 w 55" name="T30"/>
                <a:gd fmla="*/ 40 h 54" name="T31"/>
                <a:gd fmla="*/ 14 w 55" name="T32"/>
                <a:gd fmla="*/ 40 h 5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4" w="55">
                  <a:moveTo>
                    <a:pt x="0" y="54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47"/>
                  </a:lnTo>
                  <a:lnTo>
                    <a:pt x="55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48" y="47"/>
                  </a:moveTo>
                  <a:lnTo>
                    <a:pt x="48" y="40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14" y="40"/>
                  </a:moveTo>
                  <a:lnTo>
                    <a:pt x="40" y="40"/>
                  </a:lnTo>
                  <a:lnTo>
                    <a:pt x="40" y="14"/>
                  </a:lnTo>
                  <a:lnTo>
                    <a:pt x="14" y="14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/>
            </a:p>
          </p:txBody>
        </p:sp>
      </p:grpSp>
      <p:sp>
        <p:nvSpPr>
          <p:cNvPr id="34819" name="文本框 14"/>
          <p:cNvSpPr txBox="1">
            <a:spLocks noChangeArrowheads="1"/>
          </p:cNvSpPr>
          <p:nvPr/>
        </p:nvSpPr>
        <p:spPr bwMode="auto">
          <a:xfrm>
            <a:off x="1408351" y="2665413"/>
            <a:ext cx="85344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中 国 风</a:t>
            </a:r>
          </a:p>
        </p:txBody>
      </p:sp>
      <p:grpSp>
        <p:nvGrpSpPr>
          <p:cNvPr id="34820" name="组合 21"/>
          <p:cNvGrpSpPr/>
          <p:nvPr/>
        </p:nvGrpSpPr>
        <p:grpSpPr>
          <a:xfrm>
            <a:off x="5040313" y="1787525"/>
            <a:ext cx="5905500" cy="4000500"/>
            <a:chOff x="3857620" y="1071552"/>
            <a:chExt cx="4143404" cy="300039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3857620" y="1071552"/>
              <a:ext cx="4143404" cy="1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857620" y="1498990"/>
              <a:ext cx="4143404" cy="1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857620" y="1927618"/>
              <a:ext cx="4143404" cy="1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857620" y="2356246"/>
              <a:ext cx="4143404" cy="1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857620" y="2784874"/>
              <a:ext cx="4143404" cy="1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857620" y="3214692"/>
              <a:ext cx="4143404" cy="1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857620" y="3642130"/>
              <a:ext cx="4143404" cy="1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857620" y="4070758"/>
              <a:ext cx="4143404" cy="1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1" name="矩形 22"/>
          <p:cNvSpPr>
            <a:spLocks noChangeArrowheads="1"/>
          </p:cNvSpPr>
          <p:nvPr/>
        </p:nvSpPr>
        <p:spPr bwMode="auto">
          <a:xfrm>
            <a:off x="5364162" y="2255838"/>
            <a:ext cx="5238750" cy="24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4663"/>
              </a:lnSpc>
              <a:spcBef>
                <a:spcPct val="0"/>
              </a:spcBef>
              <a:buNone/>
            </a:pPr>
            <a:r>
              <a:rPr altLang="en-US" lang="zh-CN" smtClean="0" sz="2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人生若只如初见，何事秋风悲画扇。</a:t>
            </a:r>
          </a:p>
          <a:p>
            <a:pPr eaLnBrk="1" hangingPunct="1">
              <a:lnSpc>
                <a:spcPts val="4663"/>
              </a:lnSpc>
              <a:spcBef>
                <a:spcPct val="0"/>
              </a:spcBef>
              <a:buNone/>
            </a:pPr>
            <a:r>
              <a:rPr altLang="en-US" lang="zh-CN" smtClean="0" sz="2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等闲变却故人心，却道故人心易变。</a:t>
            </a:r>
          </a:p>
          <a:p>
            <a:pPr eaLnBrk="1" hangingPunct="1">
              <a:lnSpc>
                <a:spcPts val="4663"/>
              </a:lnSpc>
              <a:spcBef>
                <a:spcPct val="0"/>
              </a:spcBef>
              <a:buNone/>
            </a:pPr>
            <a:r>
              <a:rPr altLang="en-US" lang="zh-CN" smtClean="0" sz="2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骊山语罢清宵半，泪雨零铃终不怨。</a:t>
            </a:r>
          </a:p>
          <a:p>
            <a:pPr eaLnBrk="1" hangingPunct="1">
              <a:lnSpc>
                <a:spcPts val="4663"/>
              </a:lnSpc>
              <a:spcBef>
                <a:spcPct val="0"/>
              </a:spcBef>
              <a:buNone/>
            </a:pPr>
            <a:r>
              <a:rPr altLang="en-US" lang="zh-CN" smtClean="0" sz="2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何如薄幸锦衣郎，比翼连枝当日愿。</a:t>
            </a:r>
          </a:p>
        </p:txBody>
      </p:sp>
      <p:pic>
        <p:nvPicPr>
          <p:cNvPr id="34822" name="图片 2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01850" y="3051175"/>
            <a:ext cx="273208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4294" l="-105" r="-459" t="45486"/>
          <a:stretch>
            <a:fillRect/>
          </a:stretch>
        </p:blipFill>
        <p:spPr bwMode="auto">
          <a:xfrm>
            <a:off x="0" y="0"/>
            <a:ext cx="12245975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2125" y="1858963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8"/>
          <p:cNvSpPr txBox="1">
            <a:spLocks noChangeArrowheads="1"/>
          </p:cNvSpPr>
          <p:nvPr/>
        </p:nvSpPr>
        <p:spPr bwMode="auto">
          <a:xfrm>
            <a:off x="4646613" y="1803400"/>
            <a:ext cx="1552575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73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肆</a:t>
            </a:r>
          </a:p>
        </p:txBody>
      </p:sp>
      <p:sp>
        <p:nvSpPr>
          <p:cNvPr id="35845" name="文本框 11"/>
          <p:cNvSpPr txBox="1">
            <a:spLocks noChangeArrowheads="1"/>
          </p:cNvSpPr>
          <p:nvPr/>
        </p:nvSpPr>
        <p:spPr bwMode="auto">
          <a:xfrm>
            <a:off x="3830638" y="4914900"/>
            <a:ext cx="42370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3600">
                <a:latin charset="-122" pitchFamily="49" typeface="苏新诗古印宋简"/>
                <a:ea charset="-122" pitchFamily="49" typeface="苏新诗古印宋简"/>
              </a:rPr>
              <a:t>此处添加标题</a:t>
            </a:r>
          </a:p>
        </p:txBody>
      </p:sp>
      <p:sp>
        <p:nvSpPr>
          <p:cNvPr id="35846" name="文本框 12"/>
          <p:cNvSpPr txBox="1">
            <a:spLocks noChangeArrowheads="1"/>
          </p:cNvSpPr>
          <p:nvPr/>
        </p:nvSpPr>
        <p:spPr bwMode="auto">
          <a:xfrm>
            <a:off x="3830638" y="5561013"/>
            <a:ext cx="423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CLICK TO ADD TITLE HERE</a:t>
            </a:r>
          </a:p>
        </p:txBody>
      </p:sp>
      <p:pic>
        <p:nvPicPr>
          <p:cNvPr id="35847" name="图片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46313" y="2992438"/>
            <a:ext cx="16938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Arc 214"/>
          <p:cNvSpPr/>
          <p:nvPr/>
        </p:nvSpPr>
        <p:spPr>
          <a:xfrm>
            <a:off x="1155700" y="1833563"/>
            <a:ext cx="1800225" cy="1800225"/>
          </a:xfrm>
          <a:prstGeom prst="arc">
            <a:avLst>
              <a:gd fmla="val 21578092" name="adj1"/>
              <a:gd fmla="val 21479725" name="adj2"/>
            </a:avLst>
          </a:prstGeom>
          <a:solidFill>
            <a:schemeClr val="tx1"/>
          </a:solidFill>
          <a:ln w="9525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</a:endParaRPr>
          </a:p>
        </p:txBody>
      </p:sp>
      <p:sp>
        <p:nvSpPr>
          <p:cNvPr id="21" name="Arc 214"/>
          <p:cNvSpPr/>
          <p:nvPr/>
        </p:nvSpPr>
        <p:spPr>
          <a:xfrm>
            <a:off x="3797300" y="1833563"/>
            <a:ext cx="1800225" cy="1800225"/>
          </a:xfrm>
          <a:prstGeom prst="arc">
            <a:avLst>
              <a:gd fmla="val 21578092" name="adj1"/>
              <a:gd fmla="val 21479725" name="adj2"/>
            </a:avLst>
          </a:prstGeom>
          <a:solidFill>
            <a:schemeClr val="tx1"/>
          </a:solidFill>
          <a:ln w="9525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</a:endParaRPr>
          </a:p>
        </p:txBody>
      </p:sp>
      <p:sp>
        <p:nvSpPr>
          <p:cNvPr id="22" name="Arc 214"/>
          <p:cNvSpPr/>
          <p:nvPr/>
        </p:nvSpPr>
        <p:spPr>
          <a:xfrm>
            <a:off x="6488113" y="1833563"/>
            <a:ext cx="1800225" cy="1800225"/>
          </a:xfrm>
          <a:prstGeom prst="arc">
            <a:avLst>
              <a:gd fmla="val 21578092" name="adj1"/>
              <a:gd fmla="val 21479725" name="adj2"/>
            </a:avLst>
          </a:prstGeom>
          <a:solidFill>
            <a:schemeClr val="tx1"/>
          </a:solidFill>
          <a:ln w="9525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</a:endParaRPr>
          </a:p>
        </p:txBody>
      </p:sp>
      <p:sp>
        <p:nvSpPr>
          <p:cNvPr id="23" name="Arc 214"/>
          <p:cNvSpPr/>
          <p:nvPr/>
        </p:nvSpPr>
        <p:spPr>
          <a:xfrm>
            <a:off x="9139238" y="1833563"/>
            <a:ext cx="1800225" cy="1800225"/>
          </a:xfrm>
          <a:prstGeom prst="arc">
            <a:avLst>
              <a:gd fmla="val 21578092" name="adj1"/>
              <a:gd fmla="val 21479725" name="adj2"/>
            </a:avLst>
          </a:prstGeom>
          <a:solidFill>
            <a:schemeClr val="tx1"/>
          </a:solidFill>
          <a:ln w="9525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257300" y="3735388"/>
            <a:ext cx="1657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0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壹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022350" y="4465638"/>
            <a:ext cx="212725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 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26" name="Oval 30"/>
          <p:cNvSpPr/>
          <p:nvPr/>
        </p:nvSpPr>
        <p:spPr>
          <a:xfrm>
            <a:off x="1258888" y="1924050"/>
            <a:ext cx="1619250" cy="16192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  <a:latin charset="-127" pitchFamily="34" typeface="Dotum"/>
              <a:ea charset="-127" pitchFamily="34" typeface="Dotum"/>
            </a:endParaRP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4056063" y="3735388"/>
            <a:ext cx="134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0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贰</a:t>
            </a:r>
          </a:p>
        </p:txBody>
      </p:sp>
      <p:sp>
        <p:nvSpPr>
          <p:cNvPr id="28" name="TextBox 60"/>
          <p:cNvSpPr txBox="1">
            <a:spLocks noChangeArrowheads="1"/>
          </p:cNvSpPr>
          <p:nvPr/>
        </p:nvSpPr>
        <p:spPr bwMode="auto">
          <a:xfrm>
            <a:off x="3665538" y="4465638"/>
            <a:ext cx="212725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 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29" name="Oval 61"/>
          <p:cNvSpPr/>
          <p:nvPr/>
        </p:nvSpPr>
        <p:spPr>
          <a:xfrm>
            <a:off x="3887788" y="1924050"/>
            <a:ext cx="1619250" cy="1619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  <a:latin charset="-127" pitchFamily="34" typeface="Dotum"/>
              <a:ea charset="-127" pitchFamily="34" typeface="Dotum"/>
            </a:endParaRPr>
          </a:p>
        </p:txBody>
      </p:sp>
      <p:sp>
        <p:nvSpPr>
          <p:cNvPr id="30" name="TextBox 64"/>
          <p:cNvSpPr txBox="1">
            <a:spLocks noChangeArrowheads="1"/>
          </p:cNvSpPr>
          <p:nvPr/>
        </p:nvSpPr>
        <p:spPr bwMode="auto">
          <a:xfrm>
            <a:off x="6648450" y="3735388"/>
            <a:ext cx="1543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0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叁</a:t>
            </a:r>
          </a:p>
        </p:txBody>
      </p:sp>
      <p:sp>
        <p:nvSpPr>
          <p:cNvPr id="31" name="TextBox 65"/>
          <p:cNvSpPr txBox="1">
            <a:spLocks noChangeArrowheads="1"/>
          </p:cNvSpPr>
          <p:nvPr/>
        </p:nvSpPr>
        <p:spPr bwMode="auto">
          <a:xfrm>
            <a:off x="6356350" y="4465638"/>
            <a:ext cx="212725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 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32" name="Oval 66"/>
          <p:cNvSpPr/>
          <p:nvPr/>
        </p:nvSpPr>
        <p:spPr>
          <a:xfrm>
            <a:off x="6578791" y="1923927"/>
            <a:ext cx="1620000" cy="1620000"/>
          </a:xfrm>
          <a:prstGeom prst="ellipse">
            <a:avLst/>
          </a:prstGeom>
          <a:blipFill dpi="0" rotWithShape="1">
            <a:blip r:embed="rId4"/>
            <a:stretch>
              <a:fillRect b="2000" r="-2000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  <a:latin charset="-127" pitchFamily="34" typeface="Dotum"/>
              <a:ea charset="-127" pitchFamily="34" typeface="Dotum"/>
            </a:endParaRPr>
          </a:p>
        </p:txBody>
      </p:sp>
      <p:sp>
        <p:nvSpPr>
          <p:cNvPr id="33" name="TextBox 69"/>
          <p:cNvSpPr txBox="1">
            <a:spLocks noChangeArrowheads="1"/>
          </p:cNvSpPr>
          <p:nvPr/>
        </p:nvSpPr>
        <p:spPr bwMode="auto">
          <a:xfrm>
            <a:off x="9283700" y="3735388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0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肆</a:t>
            </a:r>
          </a:p>
        </p:txBody>
      </p:sp>
      <p:sp>
        <p:nvSpPr>
          <p:cNvPr id="34" name="TextBox 70"/>
          <p:cNvSpPr txBox="1">
            <a:spLocks noChangeArrowheads="1"/>
          </p:cNvSpPr>
          <p:nvPr/>
        </p:nvSpPr>
        <p:spPr bwMode="auto">
          <a:xfrm>
            <a:off x="9020175" y="4465638"/>
            <a:ext cx="212725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latin charset="-122" panose="02010600040101010101" pitchFamily="2" typeface="华文细黑"/>
                <a:ea charset="-122" panose="02010600040101010101" pitchFamily="2" typeface="华文细黑"/>
              </a:rPr>
              <a:t> 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35" name="Oval 71"/>
          <p:cNvSpPr/>
          <p:nvPr/>
        </p:nvSpPr>
        <p:spPr>
          <a:xfrm>
            <a:off x="9242593" y="1923927"/>
            <a:ext cx="1620000" cy="1620000"/>
          </a:xfrm>
          <a:prstGeom prst="ellipse">
            <a:avLst/>
          </a:prstGeom>
          <a:blipFill dpi="0" rotWithShape="1">
            <a:blip r:embed="rId5"/>
            <a:tile algn="tl" flip="none" sx="41000" sy="42000" tx="-546100" ty="-12700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noProof="1" sz="2400">
              <a:solidFill>
                <a:srgbClr val="003B90"/>
              </a:solidFill>
              <a:latin charset="-127" pitchFamily="34" typeface="Dotum"/>
              <a:ea charset="-127" pitchFamily="34" typeface="Dotum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  <p:bldP grpId="0" spid="29"/>
      <p:bldP grpId="0" spid="30"/>
      <p:bldP grpId="0" spid="31"/>
      <p:bldP grpId="0" spid="33"/>
      <p:bldP grpId="0" spid="3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图片 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11300" y="1843088"/>
            <a:ext cx="3729038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8"/>
          <p:cNvSpPr txBox="1">
            <a:spLocks noChangeArrowheads="1"/>
          </p:cNvSpPr>
          <p:nvPr/>
        </p:nvSpPr>
        <p:spPr bwMode="auto">
          <a:xfrm>
            <a:off x="2159000" y="2268538"/>
            <a:ext cx="1552575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7300">
                <a:solidFill>
                  <a:srgbClr val="EEE9D7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序</a:t>
            </a:r>
          </a:p>
        </p:txBody>
      </p:sp>
      <p:pic>
        <p:nvPicPr>
          <p:cNvPr id="18436" name="图片 1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5887650">
            <a:off x="709612" y="1550988"/>
            <a:ext cx="885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30513"/>
          <a:stretch>
            <a:fillRect/>
          </a:stretch>
        </p:blipFill>
        <p:spPr bwMode="auto">
          <a:xfrm>
            <a:off x="5516563" y="884238"/>
            <a:ext cx="667543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7195313">
            <a:off x="4902993" y="3682207"/>
            <a:ext cx="1116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21"/>
          <p:cNvSpPr txBox="1">
            <a:spLocks noChangeArrowheads="1"/>
          </p:cNvSpPr>
          <p:nvPr/>
        </p:nvSpPr>
        <p:spPr bwMode="auto">
          <a:xfrm>
            <a:off x="6613524" y="2490788"/>
            <a:ext cx="53149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生活赋予我们一种巨大的和无限高贵的礼品，这就是青春：充满着力量，充满着期待志愿，充满着求知和斗争的志向，充满着希望信心和青春。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en-US" lang="zh-CN" sz="2400">
              <a:latin charset="-122" panose="02000603000000000000" pitchFamily="2" typeface="禹卫书法行书简体 "/>
              <a:ea charset="-122" panose="02000603000000000000" pitchFamily="2" typeface="禹卫书法行书简体 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4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                  —— 奥斯特洛夫斯基</a:t>
            </a:r>
          </a:p>
        </p:txBody>
      </p:sp>
      <p:pic>
        <p:nvPicPr>
          <p:cNvPr id="18440" name="图片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313" y="3813175"/>
            <a:ext cx="2324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图片 6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187575"/>
            <a:ext cx="1193006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0"/>
          <p:cNvSpPr txBox="1">
            <a:spLocks noChangeArrowheads="1"/>
          </p:cNvSpPr>
          <p:nvPr/>
        </p:nvSpPr>
        <p:spPr bwMode="auto">
          <a:xfrm>
            <a:off x="968375" y="4446588"/>
            <a:ext cx="163671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 </a:t>
            </a:r>
          </a:p>
        </p:txBody>
      </p:sp>
      <p:sp>
        <p:nvSpPr>
          <p:cNvPr id="37892" name="TextBox 40"/>
          <p:cNvSpPr txBox="1">
            <a:spLocks noChangeArrowheads="1"/>
          </p:cNvSpPr>
          <p:nvPr/>
        </p:nvSpPr>
        <p:spPr bwMode="auto">
          <a:xfrm>
            <a:off x="3090864" y="4446588"/>
            <a:ext cx="163671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 </a:t>
            </a:r>
          </a:p>
        </p:txBody>
      </p:sp>
      <p:sp>
        <p:nvSpPr>
          <p:cNvPr id="37893" name="TextBox 40"/>
          <p:cNvSpPr txBox="1">
            <a:spLocks noChangeArrowheads="1"/>
          </p:cNvSpPr>
          <p:nvPr/>
        </p:nvSpPr>
        <p:spPr bwMode="auto">
          <a:xfrm>
            <a:off x="5199062" y="4446588"/>
            <a:ext cx="163671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 </a:t>
            </a:r>
          </a:p>
        </p:txBody>
      </p:sp>
      <p:sp>
        <p:nvSpPr>
          <p:cNvPr id="37894" name="TextBox 40"/>
          <p:cNvSpPr txBox="1">
            <a:spLocks noChangeArrowheads="1"/>
          </p:cNvSpPr>
          <p:nvPr/>
        </p:nvSpPr>
        <p:spPr bwMode="auto">
          <a:xfrm>
            <a:off x="7308850" y="4433888"/>
            <a:ext cx="163671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 </a:t>
            </a:r>
          </a:p>
        </p:txBody>
      </p:sp>
      <p:sp>
        <p:nvSpPr>
          <p:cNvPr id="37895" name="TextBox 40"/>
          <p:cNvSpPr txBox="1">
            <a:spLocks noChangeArrowheads="1"/>
          </p:cNvSpPr>
          <p:nvPr/>
        </p:nvSpPr>
        <p:spPr bwMode="auto">
          <a:xfrm>
            <a:off x="9417050" y="4446588"/>
            <a:ext cx="163671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 </a:t>
            </a:r>
          </a:p>
        </p:txBody>
      </p:sp>
      <p:pic>
        <p:nvPicPr>
          <p:cNvPr id="37896" name="图片 6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7863" y="798513"/>
            <a:ext cx="22367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7" name="组合 24"/>
          <p:cNvGrpSpPr/>
          <p:nvPr/>
        </p:nvGrpSpPr>
        <p:grpSpPr>
          <a:xfrm>
            <a:off x="1101725" y="2913063"/>
            <a:ext cx="1390650" cy="1336675"/>
            <a:chOff x="1702505" y="1411717"/>
            <a:chExt cx="1390230" cy="1337479"/>
          </a:xfrm>
        </p:grpSpPr>
        <p:pic>
          <p:nvPicPr>
            <p:cNvPr id="37910" name="图片 2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02505" y="1411717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1" name="文本框 26"/>
            <p:cNvSpPr txBox="1">
              <a:spLocks noChangeArrowheads="1"/>
            </p:cNvSpPr>
            <p:nvPr/>
          </p:nvSpPr>
          <p:spPr bwMode="auto">
            <a:xfrm>
              <a:off x="1985232" y="1664959"/>
              <a:ext cx="592553" cy="82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壹</a:t>
              </a:r>
            </a:p>
          </p:txBody>
        </p:sp>
      </p:grpSp>
      <p:grpSp>
        <p:nvGrpSpPr>
          <p:cNvPr id="37898" name="组合 27"/>
          <p:cNvGrpSpPr/>
          <p:nvPr/>
        </p:nvGrpSpPr>
        <p:grpSpPr>
          <a:xfrm>
            <a:off x="3213100" y="2894013"/>
            <a:ext cx="1390650" cy="1338262"/>
            <a:chOff x="5275042" y="1392903"/>
            <a:chExt cx="1390230" cy="1337479"/>
          </a:xfrm>
        </p:grpSpPr>
        <p:pic>
          <p:nvPicPr>
            <p:cNvPr id="37908" name="图片 2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75042" y="1392903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9" name="文本框 29"/>
            <p:cNvSpPr txBox="1">
              <a:spLocks noChangeArrowheads="1"/>
            </p:cNvSpPr>
            <p:nvPr/>
          </p:nvSpPr>
          <p:spPr bwMode="auto">
            <a:xfrm>
              <a:off x="5581757" y="1655982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贰</a:t>
              </a:r>
            </a:p>
          </p:txBody>
        </p:sp>
      </p:grpSp>
      <p:grpSp>
        <p:nvGrpSpPr>
          <p:cNvPr id="37899" name="组合 30"/>
          <p:cNvGrpSpPr/>
          <p:nvPr/>
        </p:nvGrpSpPr>
        <p:grpSpPr>
          <a:xfrm>
            <a:off x="5324475" y="2894013"/>
            <a:ext cx="1390650" cy="1338262"/>
            <a:chOff x="8947121" y="1392902"/>
            <a:chExt cx="1390230" cy="1337479"/>
          </a:xfrm>
        </p:grpSpPr>
        <p:pic>
          <p:nvPicPr>
            <p:cNvPr id="37906" name="图片 3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947121" y="1392902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7" name="文本框 32"/>
            <p:cNvSpPr txBox="1">
              <a:spLocks noChangeArrowheads="1"/>
            </p:cNvSpPr>
            <p:nvPr/>
          </p:nvSpPr>
          <p:spPr bwMode="auto">
            <a:xfrm>
              <a:off x="9267181" y="1655068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叁</a:t>
              </a:r>
            </a:p>
          </p:txBody>
        </p:sp>
      </p:grpSp>
      <p:grpSp>
        <p:nvGrpSpPr>
          <p:cNvPr id="37900" name="组合 33"/>
          <p:cNvGrpSpPr/>
          <p:nvPr/>
        </p:nvGrpSpPr>
        <p:grpSpPr>
          <a:xfrm>
            <a:off x="7437438" y="2913063"/>
            <a:ext cx="1389062" cy="1336675"/>
            <a:chOff x="1702505" y="3619249"/>
            <a:chExt cx="1390230" cy="1337479"/>
          </a:xfrm>
        </p:grpSpPr>
        <p:pic>
          <p:nvPicPr>
            <p:cNvPr id="37904" name="图片 3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02505" y="3619249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文本框 35"/>
            <p:cNvSpPr txBox="1">
              <a:spLocks noChangeArrowheads="1"/>
            </p:cNvSpPr>
            <p:nvPr/>
          </p:nvSpPr>
          <p:spPr bwMode="auto">
            <a:xfrm>
              <a:off x="1985231" y="3867407"/>
              <a:ext cx="592553" cy="82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肆</a:t>
              </a:r>
            </a:p>
          </p:txBody>
        </p:sp>
      </p:grpSp>
      <p:grpSp>
        <p:nvGrpSpPr>
          <p:cNvPr id="37901" name="组合 36"/>
          <p:cNvGrpSpPr/>
          <p:nvPr/>
        </p:nvGrpSpPr>
        <p:grpSpPr>
          <a:xfrm>
            <a:off x="9494838" y="2894013"/>
            <a:ext cx="1389062" cy="1338262"/>
            <a:chOff x="5275042" y="3600435"/>
            <a:chExt cx="1390230" cy="1337479"/>
          </a:xfrm>
        </p:grpSpPr>
        <p:pic>
          <p:nvPicPr>
            <p:cNvPr id="37902" name="图片 3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275042" y="3600435"/>
              <a:ext cx="1390230" cy="133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文本框 38"/>
            <p:cNvSpPr txBox="1">
              <a:spLocks noChangeArrowheads="1"/>
            </p:cNvSpPr>
            <p:nvPr/>
          </p:nvSpPr>
          <p:spPr bwMode="auto">
            <a:xfrm>
              <a:off x="5581758" y="3858430"/>
              <a:ext cx="592553" cy="82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800">
                  <a:solidFill>
                    <a:schemeClr val="bg1"/>
                  </a:solidFill>
                  <a:latin charset="-122" pitchFamily="2" typeface="叶根友刀锋黑草"/>
                  <a:ea charset="-122" pitchFamily="2" typeface="叶根友刀锋黑草"/>
                </a:rPr>
                <a:t>伍</a:t>
              </a:r>
            </a:p>
          </p:txBody>
        </p:sp>
      </p:grpSp>
    </p:spTree>
  </p:cSld>
  <p:clrMapOvr>
    <a:masterClrMapping/>
  </p:clrMapOvr>
  <p:transition spd="slow">
    <p:circl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108450" cy="685800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850" y="655638"/>
            <a:ext cx="3192463" cy="56229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altLang="en-US" lang="zh-CN" noProof="1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17681" y="5536935"/>
            <a:ext cx="1358283" cy="620753"/>
            <a:chOff x="831851" y="1143000"/>
            <a:chExt cx="2768600" cy="1262063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gdLst>
                <a:gd fmla="*/ 99 w 179" name="T0"/>
                <a:gd fmla="*/ 37 h 83" name="T1"/>
                <a:gd fmla="*/ 124 w 179" name="T2"/>
                <a:gd fmla="*/ 39 h 83" name="T3"/>
                <a:gd fmla="*/ 133 w 179" name="T4"/>
                <a:gd fmla="*/ 51 h 83" name="T5"/>
                <a:gd fmla="*/ 121 w 179" name="T6"/>
                <a:gd fmla="*/ 57 h 83" name="T7"/>
                <a:gd fmla="*/ 80 w 179" name="T8"/>
                <a:gd fmla="*/ 76 h 83" name="T9"/>
                <a:gd fmla="*/ 122 w 179" name="T10"/>
                <a:gd fmla="*/ 68 h 83" name="T11"/>
                <a:gd fmla="*/ 142 w 179" name="T12"/>
                <a:gd fmla="*/ 59 h 83" name="T13"/>
                <a:gd fmla="*/ 154 w 179" name="T14"/>
                <a:gd fmla="*/ 72 h 83" name="T15"/>
                <a:gd fmla="*/ 142 w 179" name="T16"/>
                <a:gd fmla="*/ 70 h 83" name="T17"/>
                <a:gd fmla="*/ 158 w 179" name="T18"/>
                <a:gd fmla="*/ 82 h 83" name="T19"/>
                <a:gd fmla="*/ 168 w 179" name="T20"/>
                <a:gd fmla="*/ 61 h 83" name="T21"/>
                <a:gd fmla="*/ 157 w 179" name="T22"/>
                <a:gd fmla="*/ 46 h 83" name="T23"/>
                <a:gd fmla="*/ 145 w 179" name="T24"/>
                <a:gd fmla="*/ 49 h 83" name="T25"/>
                <a:gd fmla="*/ 134 w 179" name="T26"/>
                <a:gd fmla="*/ 41 h 83" name="T27"/>
                <a:gd fmla="*/ 145 w 179" name="T28"/>
                <a:gd fmla="*/ 34 h 83" name="T29"/>
                <a:gd fmla="*/ 136 w 179" name="T30"/>
                <a:gd fmla="*/ 41 h 83" name="T31"/>
                <a:gd fmla="*/ 153 w 179" name="T32"/>
                <a:gd fmla="*/ 44 h 83" name="T33"/>
                <a:gd fmla="*/ 146 w 179" name="T34"/>
                <a:gd fmla="*/ 29 h 83" name="T35"/>
                <a:gd fmla="*/ 130 w 179" name="T36"/>
                <a:gd fmla="*/ 16 h 83" name="T37"/>
                <a:gd fmla="*/ 102 w 179" name="T38"/>
                <a:gd fmla="*/ 11 h 83" name="T39"/>
                <a:gd fmla="*/ 86 w 179" name="T40"/>
                <a:gd fmla="*/ 17 h 83" name="T41"/>
                <a:gd fmla="*/ 94 w 179" name="T42"/>
                <a:gd fmla="*/ 30 h 83" name="T43"/>
                <a:gd fmla="*/ 95 w 179" name="T44"/>
                <a:gd fmla="*/ 18 h 83" name="T45"/>
                <a:gd fmla="*/ 101 w 179" name="T46"/>
                <a:gd fmla="*/ 28 h 83" name="T47"/>
                <a:gd fmla="*/ 92 w 179" name="T48"/>
                <a:gd fmla="*/ 32 h 83" name="T49"/>
                <a:gd fmla="*/ 84 w 179" name="T50"/>
                <a:gd fmla="*/ 22 h 83" name="T51"/>
                <a:gd fmla="*/ 72 w 179" name="T52"/>
                <a:gd fmla="*/ 19 h 83" name="T53"/>
                <a:gd fmla="*/ 58 w 179" name="T54"/>
                <a:gd fmla="*/ 32 h 83" name="T55"/>
                <a:gd fmla="*/ 51 w 179" name="T56"/>
                <a:gd fmla="*/ 47 h 83" name="T57"/>
                <a:gd fmla="*/ 65 w 179" name="T58"/>
                <a:gd fmla="*/ 45 h 83" name="T59"/>
                <a:gd fmla="*/ 58 w 179" name="T60"/>
                <a:gd fmla="*/ 39 h 83" name="T61"/>
                <a:gd fmla="*/ 56 w 179" name="T62"/>
                <a:gd fmla="*/ 44 h 83" name="T63"/>
                <a:gd fmla="*/ 57 w 179" name="T64"/>
                <a:gd fmla="*/ 37 h 83" name="T65"/>
                <a:gd fmla="*/ 68 w 179" name="T66"/>
                <a:gd fmla="*/ 43 h 83" name="T67"/>
                <a:gd fmla="*/ 59 w 179" name="T68"/>
                <a:gd fmla="*/ 52 h 83" name="T69"/>
                <a:gd fmla="*/ 42 w 179" name="T70"/>
                <a:gd fmla="*/ 44 h 83" name="T71"/>
                <a:gd fmla="*/ 18 w 179" name="T72"/>
                <a:gd fmla="*/ 48 h 83" name="T73"/>
                <a:gd fmla="*/ 0 w 179" name="T74"/>
                <a:gd fmla="*/ 58 h 83" name="T75"/>
                <a:gd fmla="*/ 31 w 179" name="T76"/>
                <a:gd fmla="*/ 48 h 83" name="T77"/>
                <a:gd fmla="*/ 51 w 179" name="T78"/>
                <a:gd fmla="*/ 56 h 83" name="T79"/>
                <a:gd fmla="*/ 83 w 179" name="T80"/>
                <a:gd fmla="*/ 58 h 83" name="T81"/>
                <a:gd fmla="*/ 83 w 179" name="T82"/>
                <a:gd fmla="*/ 39 h 83" name="T83"/>
                <a:gd fmla="*/ 99 w 179" name="T84"/>
                <a:gd fmla="*/ 37 h 8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3" w="179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gdLst>
                <a:gd fmla="*/ 127 w 138" name="T0"/>
                <a:gd fmla="*/ 27 h 49" name="T1"/>
                <a:gd fmla="*/ 136 w 138" name="T2"/>
                <a:gd fmla="*/ 26 h 49" name="T3"/>
                <a:gd fmla="*/ 129 w 138" name="T4"/>
                <a:gd fmla="*/ 15 h 49" name="T5"/>
                <a:gd fmla="*/ 106 w 138" name="T6"/>
                <a:gd fmla="*/ 13 h 49" name="T7"/>
                <a:gd fmla="*/ 88 w 138" name="T8"/>
                <a:gd fmla="*/ 23 h 49" name="T9"/>
                <a:gd fmla="*/ 100 w 138" name="T10"/>
                <a:gd fmla="*/ 30 h 49" name="T11"/>
                <a:gd fmla="*/ 98 w 138" name="T12"/>
                <a:gd fmla="*/ 23 h 49" name="T13"/>
                <a:gd fmla="*/ 94 w 138" name="T14"/>
                <a:gd fmla="*/ 27 h 49" name="T15"/>
                <a:gd fmla="*/ 97 w 138" name="T16"/>
                <a:gd fmla="*/ 20 h 49" name="T17"/>
                <a:gd fmla="*/ 103 w 138" name="T18"/>
                <a:gd fmla="*/ 30 h 49" name="T19"/>
                <a:gd fmla="*/ 91 w 138" name="T20"/>
                <a:gd fmla="*/ 34 h 49" name="T21"/>
                <a:gd fmla="*/ 75 w 138" name="T22"/>
                <a:gd fmla="*/ 39 h 49" name="T23"/>
                <a:gd fmla="*/ 53 w 138" name="T24"/>
                <a:gd fmla="*/ 29 h 49" name="T25"/>
                <a:gd fmla="*/ 30 w 138" name="T26"/>
                <a:gd fmla="*/ 26 h 49" name="T27"/>
                <a:gd fmla="*/ 0 w 138" name="T28"/>
                <a:gd fmla="*/ 33 h 49" name="T29"/>
                <a:gd fmla="*/ 23 w 138" name="T30"/>
                <a:gd fmla="*/ 36 h 49" name="T31"/>
                <a:gd fmla="*/ 42 w 138" name="T32"/>
                <a:gd fmla="*/ 31 h 49" name="T33"/>
                <a:gd fmla="*/ 68 w 138" name="T34"/>
                <a:gd fmla="*/ 45 h 49" name="T35"/>
                <a:gd fmla="*/ 102 w 138" name="T36"/>
                <a:gd fmla="*/ 47 h 49" name="T37"/>
                <a:gd fmla="*/ 127 w 138" name="T38"/>
                <a:gd fmla="*/ 27 h 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9" w="138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solidFill>
                  <a:prstClr val="black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gdLst>
                <a:gd fmla="*/ 20 w 25" name="T0"/>
                <a:gd fmla="*/ 11 h 24" name="T1"/>
                <a:gd fmla="*/ 18 w 25" name="T2"/>
                <a:gd fmla="*/ 3 h 24" name="T3"/>
                <a:gd fmla="*/ 25 w 25" name="T4"/>
                <a:gd fmla="*/ 9 h 24" name="T5"/>
                <a:gd fmla="*/ 19 w 25" name="T6"/>
                <a:gd fmla="*/ 16 h 24" name="T7"/>
                <a:gd fmla="*/ 0 w 25" name="T8"/>
                <a:gd fmla="*/ 24 h 24" name="T9"/>
                <a:gd fmla="*/ 9 w 25" name="T10"/>
                <a:gd fmla="*/ 14 h 24" name="T11"/>
                <a:gd fmla="*/ 15 w 25" name="T12"/>
                <a:gd fmla="*/ 9 h 24" name="T13"/>
                <a:gd fmla="*/ 11 w 25" name="T14"/>
                <a:gd fmla="*/ 4 h 24" name="T15"/>
                <a:gd fmla="*/ 8 w 25" name="T16"/>
                <a:gd fmla="*/ 8 h 24" name="T17"/>
                <a:gd fmla="*/ 10 w 25" name="T18"/>
                <a:gd fmla="*/ 6 h 24" name="T19"/>
                <a:gd fmla="*/ 13 w 25" name="T20"/>
                <a:gd fmla="*/ 10 h 24" name="T21"/>
                <a:gd fmla="*/ 6 w 25" name="T22"/>
                <a:gd fmla="*/ 11 h 24" name="T23"/>
                <a:gd fmla="*/ 4 w 25" name="T24"/>
                <a:gd fmla="*/ 5 h 24" name="T25"/>
                <a:gd fmla="*/ 12 w 25" name="T26"/>
                <a:gd fmla="*/ 1 h 24" name="T27"/>
                <a:gd fmla="*/ 20 w 25" name="T28"/>
                <a:gd fmla="*/ 11 h 2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4" w="25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flipH="1">
            <a:off x="95535" y="858026"/>
            <a:ext cx="1227968" cy="620753"/>
            <a:chOff x="831851" y="1143000"/>
            <a:chExt cx="2768600" cy="1262063"/>
          </a:xfrm>
          <a:solidFill>
            <a:schemeClr val="bg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gdLst>
                <a:gd fmla="*/ 99 w 179" name="T0"/>
                <a:gd fmla="*/ 37 h 83" name="T1"/>
                <a:gd fmla="*/ 124 w 179" name="T2"/>
                <a:gd fmla="*/ 39 h 83" name="T3"/>
                <a:gd fmla="*/ 133 w 179" name="T4"/>
                <a:gd fmla="*/ 51 h 83" name="T5"/>
                <a:gd fmla="*/ 121 w 179" name="T6"/>
                <a:gd fmla="*/ 57 h 83" name="T7"/>
                <a:gd fmla="*/ 80 w 179" name="T8"/>
                <a:gd fmla="*/ 76 h 83" name="T9"/>
                <a:gd fmla="*/ 122 w 179" name="T10"/>
                <a:gd fmla="*/ 68 h 83" name="T11"/>
                <a:gd fmla="*/ 142 w 179" name="T12"/>
                <a:gd fmla="*/ 59 h 83" name="T13"/>
                <a:gd fmla="*/ 154 w 179" name="T14"/>
                <a:gd fmla="*/ 72 h 83" name="T15"/>
                <a:gd fmla="*/ 142 w 179" name="T16"/>
                <a:gd fmla="*/ 70 h 83" name="T17"/>
                <a:gd fmla="*/ 158 w 179" name="T18"/>
                <a:gd fmla="*/ 82 h 83" name="T19"/>
                <a:gd fmla="*/ 168 w 179" name="T20"/>
                <a:gd fmla="*/ 61 h 83" name="T21"/>
                <a:gd fmla="*/ 157 w 179" name="T22"/>
                <a:gd fmla="*/ 46 h 83" name="T23"/>
                <a:gd fmla="*/ 145 w 179" name="T24"/>
                <a:gd fmla="*/ 49 h 83" name="T25"/>
                <a:gd fmla="*/ 134 w 179" name="T26"/>
                <a:gd fmla="*/ 41 h 83" name="T27"/>
                <a:gd fmla="*/ 145 w 179" name="T28"/>
                <a:gd fmla="*/ 34 h 83" name="T29"/>
                <a:gd fmla="*/ 136 w 179" name="T30"/>
                <a:gd fmla="*/ 41 h 83" name="T31"/>
                <a:gd fmla="*/ 153 w 179" name="T32"/>
                <a:gd fmla="*/ 44 h 83" name="T33"/>
                <a:gd fmla="*/ 146 w 179" name="T34"/>
                <a:gd fmla="*/ 29 h 83" name="T35"/>
                <a:gd fmla="*/ 130 w 179" name="T36"/>
                <a:gd fmla="*/ 16 h 83" name="T37"/>
                <a:gd fmla="*/ 102 w 179" name="T38"/>
                <a:gd fmla="*/ 11 h 83" name="T39"/>
                <a:gd fmla="*/ 86 w 179" name="T40"/>
                <a:gd fmla="*/ 17 h 83" name="T41"/>
                <a:gd fmla="*/ 94 w 179" name="T42"/>
                <a:gd fmla="*/ 30 h 83" name="T43"/>
                <a:gd fmla="*/ 95 w 179" name="T44"/>
                <a:gd fmla="*/ 18 h 83" name="T45"/>
                <a:gd fmla="*/ 101 w 179" name="T46"/>
                <a:gd fmla="*/ 28 h 83" name="T47"/>
                <a:gd fmla="*/ 92 w 179" name="T48"/>
                <a:gd fmla="*/ 32 h 83" name="T49"/>
                <a:gd fmla="*/ 84 w 179" name="T50"/>
                <a:gd fmla="*/ 22 h 83" name="T51"/>
                <a:gd fmla="*/ 72 w 179" name="T52"/>
                <a:gd fmla="*/ 19 h 83" name="T53"/>
                <a:gd fmla="*/ 58 w 179" name="T54"/>
                <a:gd fmla="*/ 32 h 83" name="T55"/>
                <a:gd fmla="*/ 51 w 179" name="T56"/>
                <a:gd fmla="*/ 47 h 83" name="T57"/>
                <a:gd fmla="*/ 65 w 179" name="T58"/>
                <a:gd fmla="*/ 45 h 83" name="T59"/>
                <a:gd fmla="*/ 58 w 179" name="T60"/>
                <a:gd fmla="*/ 39 h 83" name="T61"/>
                <a:gd fmla="*/ 56 w 179" name="T62"/>
                <a:gd fmla="*/ 44 h 83" name="T63"/>
                <a:gd fmla="*/ 57 w 179" name="T64"/>
                <a:gd fmla="*/ 37 h 83" name="T65"/>
                <a:gd fmla="*/ 68 w 179" name="T66"/>
                <a:gd fmla="*/ 43 h 83" name="T67"/>
                <a:gd fmla="*/ 59 w 179" name="T68"/>
                <a:gd fmla="*/ 52 h 83" name="T69"/>
                <a:gd fmla="*/ 42 w 179" name="T70"/>
                <a:gd fmla="*/ 44 h 83" name="T71"/>
                <a:gd fmla="*/ 18 w 179" name="T72"/>
                <a:gd fmla="*/ 48 h 83" name="T73"/>
                <a:gd fmla="*/ 0 w 179" name="T74"/>
                <a:gd fmla="*/ 58 h 83" name="T75"/>
                <a:gd fmla="*/ 31 w 179" name="T76"/>
                <a:gd fmla="*/ 48 h 83" name="T77"/>
                <a:gd fmla="*/ 51 w 179" name="T78"/>
                <a:gd fmla="*/ 56 h 83" name="T79"/>
                <a:gd fmla="*/ 83 w 179" name="T80"/>
                <a:gd fmla="*/ 58 h 83" name="T81"/>
                <a:gd fmla="*/ 83 w 179" name="T82"/>
                <a:gd fmla="*/ 39 h 83" name="T83"/>
                <a:gd fmla="*/ 99 w 179" name="T84"/>
                <a:gd fmla="*/ 37 h 8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3" w="179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gdLst>
                <a:gd fmla="*/ 127 w 138" name="T0"/>
                <a:gd fmla="*/ 27 h 49" name="T1"/>
                <a:gd fmla="*/ 136 w 138" name="T2"/>
                <a:gd fmla="*/ 26 h 49" name="T3"/>
                <a:gd fmla="*/ 129 w 138" name="T4"/>
                <a:gd fmla="*/ 15 h 49" name="T5"/>
                <a:gd fmla="*/ 106 w 138" name="T6"/>
                <a:gd fmla="*/ 13 h 49" name="T7"/>
                <a:gd fmla="*/ 88 w 138" name="T8"/>
                <a:gd fmla="*/ 23 h 49" name="T9"/>
                <a:gd fmla="*/ 100 w 138" name="T10"/>
                <a:gd fmla="*/ 30 h 49" name="T11"/>
                <a:gd fmla="*/ 98 w 138" name="T12"/>
                <a:gd fmla="*/ 23 h 49" name="T13"/>
                <a:gd fmla="*/ 94 w 138" name="T14"/>
                <a:gd fmla="*/ 27 h 49" name="T15"/>
                <a:gd fmla="*/ 97 w 138" name="T16"/>
                <a:gd fmla="*/ 20 h 49" name="T17"/>
                <a:gd fmla="*/ 103 w 138" name="T18"/>
                <a:gd fmla="*/ 30 h 49" name="T19"/>
                <a:gd fmla="*/ 91 w 138" name="T20"/>
                <a:gd fmla="*/ 34 h 49" name="T21"/>
                <a:gd fmla="*/ 75 w 138" name="T22"/>
                <a:gd fmla="*/ 39 h 49" name="T23"/>
                <a:gd fmla="*/ 53 w 138" name="T24"/>
                <a:gd fmla="*/ 29 h 49" name="T25"/>
                <a:gd fmla="*/ 30 w 138" name="T26"/>
                <a:gd fmla="*/ 26 h 49" name="T27"/>
                <a:gd fmla="*/ 0 w 138" name="T28"/>
                <a:gd fmla="*/ 33 h 49" name="T29"/>
                <a:gd fmla="*/ 23 w 138" name="T30"/>
                <a:gd fmla="*/ 36 h 49" name="T31"/>
                <a:gd fmla="*/ 42 w 138" name="T32"/>
                <a:gd fmla="*/ 31 h 49" name="T33"/>
                <a:gd fmla="*/ 68 w 138" name="T34"/>
                <a:gd fmla="*/ 45 h 49" name="T35"/>
                <a:gd fmla="*/ 102 w 138" name="T36"/>
                <a:gd fmla="*/ 47 h 49" name="T37"/>
                <a:gd fmla="*/ 127 w 138" name="T38"/>
                <a:gd fmla="*/ 27 h 4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9" w="138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gdLst>
                <a:gd fmla="*/ 20 w 25" name="T0"/>
                <a:gd fmla="*/ 11 h 24" name="T1"/>
                <a:gd fmla="*/ 18 w 25" name="T2"/>
                <a:gd fmla="*/ 3 h 24" name="T3"/>
                <a:gd fmla="*/ 25 w 25" name="T4"/>
                <a:gd fmla="*/ 9 h 24" name="T5"/>
                <a:gd fmla="*/ 19 w 25" name="T6"/>
                <a:gd fmla="*/ 16 h 24" name="T7"/>
                <a:gd fmla="*/ 0 w 25" name="T8"/>
                <a:gd fmla="*/ 24 h 24" name="T9"/>
                <a:gd fmla="*/ 9 w 25" name="T10"/>
                <a:gd fmla="*/ 14 h 24" name="T11"/>
                <a:gd fmla="*/ 15 w 25" name="T12"/>
                <a:gd fmla="*/ 9 h 24" name="T13"/>
                <a:gd fmla="*/ 11 w 25" name="T14"/>
                <a:gd fmla="*/ 4 h 24" name="T15"/>
                <a:gd fmla="*/ 8 w 25" name="T16"/>
                <a:gd fmla="*/ 8 h 24" name="T17"/>
                <a:gd fmla="*/ 10 w 25" name="T18"/>
                <a:gd fmla="*/ 6 h 24" name="T19"/>
                <a:gd fmla="*/ 13 w 25" name="T20"/>
                <a:gd fmla="*/ 10 h 24" name="T21"/>
                <a:gd fmla="*/ 6 w 25" name="T22"/>
                <a:gd fmla="*/ 11 h 24" name="T23"/>
                <a:gd fmla="*/ 4 w 25" name="T24"/>
                <a:gd fmla="*/ 5 h 24" name="T25"/>
                <a:gd fmla="*/ 12 w 25" name="T26"/>
                <a:gd fmla="*/ 1 h 24" name="T27"/>
                <a:gd fmla="*/ 20 w 25" name="T28"/>
                <a:gd fmla="*/ 11 h 2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4" w="25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solidFill>
                  <a:prstClr val="black"/>
                </a:solidFill>
              </a:endParaRPr>
            </a:p>
          </p:txBody>
        </p:sp>
      </p:grpSp>
      <p:sp>
        <p:nvSpPr>
          <p:cNvPr id="38918" name="文本框 11"/>
          <p:cNvSpPr txBox="1">
            <a:spLocks noChangeArrowheads="1"/>
          </p:cNvSpPr>
          <p:nvPr/>
        </p:nvSpPr>
        <p:spPr bwMode="auto">
          <a:xfrm>
            <a:off x="2668627" y="1314450"/>
            <a:ext cx="54864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rgbClr val="FFFFFF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请在此添加标题</a:t>
            </a:r>
          </a:p>
        </p:txBody>
      </p:sp>
      <p:sp>
        <p:nvSpPr>
          <p:cNvPr id="38919" name="文本框 12"/>
          <p:cNvSpPr txBox="1">
            <a:spLocks noChangeArrowheads="1"/>
          </p:cNvSpPr>
          <p:nvPr/>
        </p:nvSpPr>
        <p:spPr bwMode="auto">
          <a:xfrm>
            <a:off x="1095753" y="1233488"/>
            <a:ext cx="155448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If it is not real text. A designer can use default text to simulate what text would look like.</a:t>
            </a:r>
          </a:p>
        </p:txBody>
      </p:sp>
      <p:grpSp>
        <p:nvGrpSpPr>
          <p:cNvPr id="38920" name="组合 20"/>
          <p:cNvGrpSpPr/>
          <p:nvPr/>
        </p:nvGrpSpPr>
        <p:grpSpPr>
          <a:xfrm>
            <a:off x="10377488" y="3043238"/>
            <a:ext cx="977900" cy="1027112"/>
            <a:chOff x="8015925" y="2777595"/>
            <a:chExt cx="1364776" cy="1446550"/>
          </a:xfrm>
        </p:grpSpPr>
        <p:grpSp>
          <p:nvGrpSpPr>
            <p:cNvPr id="38937" name="组合 13"/>
            <p:cNvGrpSpPr/>
            <p:nvPr/>
          </p:nvGrpSpPr>
          <p:grpSpPr>
            <a:xfrm>
              <a:off x="8015925" y="2879680"/>
              <a:ext cx="1364776" cy="1344465"/>
              <a:chOff x="2879678" y="2429301"/>
              <a:chExt cx="1440000" cy="144000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879678" y="2430116"/>
                <a:ext cx="1440000" cy="143918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altLang="en-US" lang="zh-CN" noProof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3599678" y="2430116"/>
                <a:ext cx="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2879678" y="3150905"/>
                <a:ext cx="1425974" cy="478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38" name="文本框 19"/>
            <p:cNvSpPr txBox="1">
              <a:spLocks noChangeArrowheads="1"/>
            </p:cNvSpPr>
            <p:nvPr/>
          </p:nvSpPr>
          <p:spPr bwMode="auto">
            <a:xfrm>
              <a:off x="8036664" y="2777596"/>
              <a:ext cx="900754" cy="141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0">
                  <a:solidFill>
                    <a:srgbClr val="FFFFFF"/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</a:rPr>
                <a:t>中</a:t>
              </a:r>
            </a:p>
          </p:txBody>
        </p:sp>
      </p:grpSp>
      <p:grpSp>
        <p:nvGrpSpPr>
          <p:cNvPr id="38921" name="组合 21"/>
          <p:cNvGrpSpPr/>
          <p:nvPr/>
        </p:nvGrpSpPr>
        <p:grpSpPr>
          <a:xfrm>
            <a:off x="10366375" y="4146550"/>
            <a:ext cx="977900" cy="1027113"/>
            <a:chOff x="8015925" y="2777595"/>
            <a:chExt cx="1364776" cy="1446550"/>
          </a:xfrm>
        </p:grpSpPr>
        <p:grpSp>
          <p:nvGrpSpPr>
            <p:cNvPr id="38930" name="组合 22"/>
            <p:cNvGrpSpPr/>
            <p:nvPr/>
          </p:nvGrpSpPr>
          <p:grpSpPr>
            <a:xfrm>
              <a:off x="8015925" y="2879680"/>
              <a:ext cx="1364776" cy="1344465"/>
              <a:chOff x="2879678" y="2429301"/>
              <a:chExt cx="1440000" cy="144000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879678" y="2430116"/>
                <a:ext cx="1440000" cy="143918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altLang="en-US" lang="zh-CN" noProof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3599678" y="2430116"/>
                <a:ext cx="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2879678" y="3150906"/>
                <a:ext cx="1425974" cy="478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31" name="文本框 23"/>
            <p:cNvSpPr txBox="1">
              <a:spLocks noChangeArrowheads="1"/>
            </p:cNvSpPr>
            <p:nvPr/>
          </p:nvSpPr>
          <p:spPr bwMode="auto">
            <a:xfrm>
              <a:off x="8036661" y="2777595"/>
              <a:ext cx="900754" cy="141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0">
                  <a:solidFill>
                    <a:srgbClr val="FFFFFF"/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</a:rPr>
                <a:t>国</a:t>
              </a:r>
            </a:p>
          </p:txBody>
        </p:sp>
      </p:grpSp>
      <p:grpSp>
        <p:nvGrpSpPr>
          <p:cNvPr id="38922" name="组合 29"/>
          <p:cNvGrpSpPr/>
          <p:nvPr/>
        </p:nvGrpSpPr>
        <p:grpSpPr>
          <a:xfrm>
            <a:off x="10366375" y="5256213"/>
            <a:ext cx="977900" cy="1027112"/>
            <a:chOff x="8015925" y="2777595"/>
            <a:chExt cx="1364776" cy="1446550"/>
          </a:xfrm>
        </p:grpSpPr>
        <p:grpSp>
          <p:nvGrpSpPr>
            <p:cNvPr id="38923" name="组合 30"/>
            <p:cNvGrpSpPr/>
            <p:nvPr/>
          </p:nvGrpSpPr>
          <p:grpSpPr>
            <a:xfrm>
              <a:off x="8015925" y="2879680"/>
              <a:ext cx="1364776" cy="1344465"/>
              <a:chOff x="2879678" y="2429301"/>
              <a:chExt cx="1440000" cy="14400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879678" y="2430116"/>
                <a:ext cx="1440000" cy="143918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altLang="en-US" lang="zh-CN" noProof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3599678" y="2430116"/>
                <a:ext cx="0" cy="143918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2879678" y="3150905"/>
                <a:ext cx="1425974" cy="4789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24" name="文本框 31"/>
            <p:cNvSpPr txBox="1">
              <a:spLocks noChangeArrowheads="1"/>
            </p:cNvSpPr>
            <p:nvPr/>
          </p:nvSpPr>
          <p:spPr bwMode="auto">
            <a:xfrm>
              <a:off x="8036661" y="2777595"/>
              <a:ext cx="900754" cy="141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0">
                  <a:solidFill>
                    <a:srgbClr val="FFFFFF"/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</a:rPr>
                <a:t>风</a:t>
              </a:r>
            </a:p>
          </p:txBody>
        </p:sp>
      </p:grpSp>
    </p:spTree>
  </p:cSld>
  <p:clrMapOvr>
    <a:masterClrMapping/>
  </p:clrMapOvr>
  <p:transition spd="slow">
    <p:circl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486" l="-459" r="-105" t="-4294"/>
          <a:stretch>
            <a:fillRect/>
          </a:stretch>
        </p:blipFill>
        <p:spPr bwMode="auto">
          <a:xfrm>
            <a:off x="-53975" y="-841375"/>
            <a:ext cx="12245975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841276">
            <a:off x="4583113" y="862013"/>
            <a:ext cx="31003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3"/>
          <p:cNvSpPr txBox="1">
            <a:spLocks noChangeArrowheads="1"/>
          </p:cNvSpPr>
          <p:nvPr/>
        </p:nvSpPr>
        <p:spPr bwMode="auto">
          <a:xfrm>
            <a:off x="5038725" y="1712913"/>
            <a:ext cx="21907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致谢</a:t>
            </a:r>
          </a:p>
        </p:txBody>
      </p:sp>
      <p:sp>
        <p:nvSpPr>
          <p:cNvPr id="39941" name="文本框 4"/>
          <p:cNvSpPr txBox="1">
            <a:spLocks noChangeArrowheads="1"/>
          </p:cNvSpPr>
          <p:nvPr/>
        </p:nvSpPr>
        <p:spPr bwMode="auto">
          <a:xfrm>
            <a:off x="2293938" y="3671888"/>
            <a:ext cx="76803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latin charset="-122" pitchFamily="49" typeface="苏新诗古印宋简"/>
                <a:ea charset="-122" pitchFamily="49" typeface="苏新诗古印宋简"/>
              </a:rPr>
              <a:t>感谢您的聆听！</a:t>
            </a:r>
          </a:p>
        </p:txBody>
      </p:sp>
    </p:spTree>
  </p:cSld>
  <p:clrMapOvr>
    <a:masterClrMapping/>
  </p:clrMapOvr>
  <p:transition spd="slow">
    <p:circl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ct val="0"/>
              </a:spcAft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290677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1872088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1927223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http://www.youyedoc.com/article/2017/3439.html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351618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275138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33279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38792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http://www.youyedoc.com/article/2017/3632.html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281232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7648" y="4122983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59435" y="4704394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84272" y="475952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http://www.youyedoc.com/article/2017/3685.html</a:t>
            </a:r>
          </a:p>
        </p:txBody>
      </p:sp>
      <p:sp>
        <p:nvSpPr>
          <p:cNvPr id="26" name="椭圆 25"/>
          <p:cNvSpPr/>
          <p:nvPr/>
        </p:nvSpPr>
        <p:spPr>
          <a:xfrm>
            <a:off x="1107149" y="4183924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16846" y="5415561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08633" y="5996972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133470" y="6052107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http://www.youyedoc.com/article/2017/3367.html</a:t>
            </a:r>
          </a:p>
        </p:txBody>
      </p:sp>
      <p:sp>
        <p:nvSpPr>
          <p:cNvPr id="31" name="椭圆 30"/>
          <p:cNvSpPr/>
          <p:nvPr/>
        </p:nvSpPr>
        <p:spPr>
          <a:xfrm>
            <a:off x="1056347" y="5476502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43" y="1234472"/>
            <a:ext cx="2810500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26" y="2721342"/>
            <a:ext cx="2749534" cy="646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726" y="4058162"/>
            <a:ext cx="2749534" cy="646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243" y="5370959"/>
            <a:ext cx="2749534" cy="646232"/>
          </a:xfrm>
          <a:prstGeom prst="rect">
            <a:avLst/>
          </a:prstGeom>
        </p:spPr>
      </p:pic>
    </p:spTree>
    <p:extLst>
      <p:ext uri="{BB962C8B-B14F-4D97-AF65-F5344CB8AC3E}">
        <p14:creationId val="9241629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14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3809" l="52525" r="3761"/>
          <a:stretch>
            <a:fillRect/>
          </a:stretch>
        </p:blipFill>
        <p:spPr bwMode="auto">
          <a:xfrm>
            <a:off x="3175" y="0"/>
            <a:ext cx="7067550" cy="73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039698" y="2272943"/>
            <a:ext cx="3831349" cy="1774208"/>
            <a:chOff x="522288" y="3849688"/>
            <a:chExt cx="4651376" cy="2020888"/>
          </a:xfrm>
          <a:solidFill>
            <a:schemeClr val="tx1"/>
          </a:solidFill>
        </p:grpSpPr>
        <p:sp>
          <p:nvSpPr>
            <p:cNvPr id="14" name="Freeform 223"/>
            <p:cNvSpPr/>
            <p:nvPr/>
          </p:nvSpPr>
          <p:spPr bwMode="auto">
            <a:xfrm>
              <a:off x="4162426" y="4822826"/>
              <a:ext cx="1011238" cy="504825"/>
            </a:xfrm>
            <a:custGeom>
              <a:gdLst>
                <a:gd fmla="*/ 417 w 739" name="T0"/>
                <a:gd fmla="*/ 55 h 369" name="T1"/>
                <a:gd fmla="*/ 496 w 739" name="T2"/>
                <a:gd fmla="*/ 28 h 369" name="T3"/>
                <a:gd fmla="*/ 528 w 739" name="T4"/>
                <a:gd fmla="*/ 7 h 369" name="T5"/>
                <a:gd fmla="*/ 555 w 739" name="T6"/>
                <a:gd fmla="*/ 0 h 369" name="T7"/>
                <a:gd fmla="*/ 641 w 739" name="T8"/>
                <a:gd fmla="*/ 74 h 369" name="T9"/>
                <a:gd fmla="*/ 739 w 739" name="T10"/>
                <a:gd fmla="*/ 181 h 369" name="T11"/>
                <a:gd fmla="*/ 631 w 739" name="T12"/>
                <a:gd fmla="*/ 132 h 369" name="T13"/>
                <a:gd fmla="*/ 614 w 739" name="T14"/>
                <a:gd fmla="*/ 170 h 369" name="T15"/>
                <a:gd fmla="*/ 587 w 739" name="T16"/>
                <a:gd fmla="*/ 210 h 369" name="T17"/>
                <a:gd fmla="*/ 580 w 739" name="T18"/>
                <a:gd fmla="*/ 207 h 369" name="T19"/>
                <a:gd fmla="*/ 537 w 739" name="T20"/>
                <a:gd fmla="*/ 250 h 369" name="T21"/>
                <a:gd fmla="*/ 502 w 739" name="T22"/>
                <a:gd fmla="*/ 291 h 369" name="T23"/>
                <a:gd fmla="*/ 509 w 739" name="T24"/>
                <a:gd fmla="*/ 339 h 369" name="T25"/>
                <a:gd fmla="*/ 572 w 739" name="T26"/>
                <a:gd fmla="*/ 336 h 369" name="T27"/>
                <a:gd fmla="*/ 524 w 739" name="T28"/>
                <a:gd fmla="*/ 348 h 369" name="T29"/>
                <a:gd fmla="*/ 485 w 739" name="T30"/>
                <a:gd fmla="*/ 359 h 369" name="T31"/>
                <a:gd fmla="*/ 493 w 739" name="T32"/>
                <a:gd fmla="*/ 345 h 369" name="T33"/>
                <a:gd fmla="*/ 487 w 739" name="T34"/>
                <a:gd fmla="*/ 322 h 369" name="T35"/>
                <a:gd fmla="*/ 454 w 739" name="T36"/>
                <a:gd fmla="*/ 319 h 369" name="T37"/>
                <a:gd fmla="*/ 445 w 739" name="T38"/>
                <a:gd fmla="*/ 319 h 369" name="T39"/>
                <a:gd fmla="*/ 483 w 739" name="T40"/>
                <a:gd fmla="*/ 343 h 369" name="T41"/>
                <a:gd fmla="*/ 461 w 739" name="T42"/>
                <a:gd fmla="*/ 349 h 369" name="T43"/>
                <a:gd fmla="*/ 435 w 739" name="T44"/>
                <a:gd fmla="*/ 324 h 369" name="T45"/>
                <a:gd fmla="*/ 405 w 739" name="T46"/>
                <a:gd fmla="*/ 323 h 369" name="T47"/>
                <a:gd fmla="*/ 348 w 739" name="T48"/>
                <a:gd fmla="*/ 326 h 369" name="T49"/>
                <a:gd fmla="*/ 288 w 739" name="T50"/>
                <a:gd fmla="*/ 334 h 369" name="T51"/>
                <a:gd fmla="*/ 200 w 739" name="T52"/>
                <a:gd fmla="*/ 359 h 369" name="T53"/>
                <a:gd fmla="*/ 143 w 739" name="T54"/>
                <a:gd fmla="*/ 369 h 369" name="T55"/>
                <a:gd fmla="*/ 125 w 739" name="T56"/>
                <a:gd fmla="*/ 347 h 369" name="T57"/>
                <a:gd fmla="*/ 0 w 739" name="T58"/>
                <a:gd fmla="*/ 294 h 369" name="T59"/>
                <a:gd fmla="*/ 77 w 739" name="T60"/>
                <a:gd fmla="*/ 284 h 369" name="T61"/>
                <a:gd fmla="*/ 149 w 739" name="T62"/>
                <a:gd fmla="*/ 260 h 369" name="T63"/>
                <a:gd fmla="*/ 272 w 739" name="T64"/>
                <a:gd fmla="*/ 224 h 369" name="T65"/>
                <a:gd fmla="*/ 295 w 739" name="T66"/>
                <a:gd fmla="*/ 188 h 369" name="T67"/>
                <a:gd fmla="*/ 339 w 739" name="T68"/>
                <a:gd fmla="*/ 102 h 369" name="T69"/>
                <a:gd fmla="*/ 352 w 739" name="T70"/>
                <a:gd fmla="*/ 91 h 36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69" w="739">
                  <a:moveTo>
                    <a:pt x="370" y="79"/>
                  </a:moveTo>
                  <a:cubicBezTo>
                    <a:pt x="385" y="69"/>
                    <a:pt x="400" y="59"/>
                    <a:pt x="417" y="55"/>
                  </a:cubicBezTo>
                  <a:cubicBezTo>
                    <a:pt x="422" y="53"/>
                    <a:pt x="429" y="47"/>
                    <a:pt x="433" y="44"/>
                  </a:cubicBezTo>
                  <a:cubicBezTo>
                    <a:pt x="452" y="32"/>
                    <a:pt x="474" y="28"/>
                    <a:pt x="496" y="28"/>
                  </a:cubicBezTo>
                  <a:cubicBezTo>
                    <a:pt x="496" y="28"/>
                    <a:pt x="528" y="7"/>
                    <a:pt x="545" y="7"/>
                  </a:cubicBezTo>
                  <a:cubicBezTo>
                    <a:pt x="545" y="7"/>
                    <a:pt x="536" y="5"/>
                    <a:pt x="528" y="7"/>
                  </a:cubicBezTo>
                  <a:cubicBezTo>
                    <a:pt x="528" y="7"/>
                    <a:pt x="549" y="1"/>
                    <a:pt x="559" y="4"/>
                  </a:cubicBezTo>
                  <a:cubicBezTo>
                    <a:pt x="559" y="4"/>
                    <a:pt x="559" y="0"/>
                    <a:pt x="555" y="0"/>
                  </a:cubicBezTo>
                  <a:cubicBezTo>
                    <a:pt x="580" y="6"/>
                    <a:pt x="615" y="16"/>
                    <a:pt x="629" y="41"/>
                  </a:cubicBezTo>
                  <a:cubicBezTo>
                    <a:pt x="629" y="41"/>
                    <a:pt x="641" y="52"/>
                    <a:pt x="641" y="74"/>
                  </a:cubicBezTo>
                  <a:cubicBezTo>
                    <a:pt x="641" y="74"/>
                    <a:pt x="641" y="99"/>
                    <a:pt x="649" y="112"/>
                  </a:cubicBezTo>
                  <a:cubicBezTo>
                    <a:pt x="649" y="112"/>
                    <a:pt x="723" y="166"/>
                    <a:pt x="739" y="181"/>
                  </a:cubicBezTo>
                  <a:cubicBezTo>
                    <a:pt x="739" y="181"/>
                    <a:pt x="705" y="166"/>
                    <a:pt x="679" y="156"/>
                  </a:cubicBezTo>
                  <a:cubicBezTo>
                    <a:pt x="679" y="156"/>
                    <a:pt x="639" y="140"/>
                    <a:pt x="631" y="132"/>
                  </a:cubicBezTo>
                  <a:cubicBezTo>
                    <a:pt x="630" y="131"/>
                    <a:pt x="618" y="146"/>
                    <a:pt x="617" y="148"/>
                  </a:cubicBezTo>
                  <a:cubicBezTo>
                    <a:pt x="613" y="155"/>
                    <a:pt x="616" y="162"/>
                    <a:pt x="614" y="170"/>
                  </a:cubicBezTo>
                  <a:cubicBezTo>
                    <a:pt x="611" y="178"/>
                    <a:pt x="603" y="180"/>
                    <a:pt x="599" y="186"/>
                  </a:cubicBezTo>
                  <a:cubicBezTo>
                    <a:pt x="593" y="193"/>
                    <a:pt x="592" y="203"/>
                    <a:pt x="587" y="210"/>
                  </a:cubicBezTo>
                  <a:cubicBezTo>
                    <a:pt x="587" y="210"/>
                    <a:pt x="589" y="195"/>
                    <a:pt x="589" y="195"/>
                  </a:cubicBezTo>
                  <a:cubicBezTo>
                    <a:pt x="589" y="198"/>
                    <a:pt x="582" y="203"/>
                    <a:pt x="580" y="207"/>
                  </a:cubicBezTo>
                  <a:cubicBezTo>
                    <a:pt x="573" y="217"/>
                    <a:pt x="571" y="239"/>
                    <a:pt x="558" y="245"/>
                  </a:cubicBezTo>
                  <a:cubicBezTo>
                    <a:pt x="550" y="248"/>
                    <a:pt x="547" y="255"/>
                    <a:pt x="537" y="250"/>
                  </a:cubicBezTo>
                  <a:cubicBezTo>
                    <a:pt x="540" y="251"/>
                    <a:pt x="524" y="264"/>
                    <a:pt x="521" y="265"/>
                  </a:cubicBezTo>
                  <a:cubicBezTo>
                    <a:pt x="521" y="265"/>
                    <a:pt x="503" y="280"/>
                    <a:pt x="502" y="291"/>
                  </a:cubicBezTo>
                  <a:cubicBezTo>
                    <a:pt x="502" y="291"/>
                    <a:pt x="500" y="309"/>
                    <a:pt x="502" y="314"/>
                  </a:cubicBezTo>
                  <a:cubicBezTo>
                    <a:pt x="505" y="321"/>
                    <a:pt x="501" y="334"/>
                    <a:pt x="509" y="339"/>
                  </a:cubicBezTo>
                  <a:cubicBezTo>
                    <a:pt x="515" y="344"/>
                    <a:pt x="529" y="338"/>
                    <a:pt x="537" y="336"/>
                  </a:cubicBezTo>
                  <a:cubicBezTo>
                    <a:pt x="537" y="336"/>
                    <a:pt x="541" y="341"/>
                    <a:pt x="572" y="336"/>
                  </a:cubicBezTo>
                  <a:cubicBezTo>
                    <a:pt x="572" y="336"/>
                    <a:pt x="589" y="336"/>
                    <a:pt x="560" y="343"/>
                  </a:cubicBezTo>
                  <a:cubicBezTo>
                    <a:pt x="560" y="343"/>
                    <a:pt x="528" y="343"/>
                    <a:pt x="524" y="348"/>
                  </a:cubicBezTo>
                  <a:cubicBezTo>
                    <a:pt x="524" y="348"/>
                    <a:pt x="508" y="350"/>
                    <a:pt x="505" y="356"/>
                  </a:cubicBezTo>
                  <a:cubicBezTo>
                    <a:pt x="503" y="360"/>
                    <a:pt x="491" y="350"/>
                    <a:pt x="485" y="359"/>
                  </a:cubicBezTo>
                  <a:cubicBezTo>
                    <a:pt x="485" y="359"/>
                    <a:pt x="475" y="362"/>
                    <a:pt x="487" y="350"/>
                  </a:cubicBezTo>
                  <a:cubicBezTo>
                    <a:pt x="489" y="348"/>
                    <a:pt x="492" y="348"/>
                    <a:pt x="493" y="345"/>
                  </a:cubicBezTo>
                  <a:cubicBezTo>
                    <a:pt x="498" y="338"/>
                    <a:pt x="493" y="326"/>
                    <a:pt x="489" y="319"/>
                  </a:cubicBezTo>
                  <a:cubicBezTo>
                    <a:pt x="489" y="320"/>
                    <a:pt x="487" y="321"/>
                    <a:pt x="487" y="322"/>
                  </a:cubicBezTo>
                  <a:cubicBezTo>
                    <a:pt x="486" y="323"/>
                    <a:pt x="465" y="308"/>
                    <a:pt x="464" y="306"/>
                  </a:cubicBezTo>
                  <a:cubicBezTo>
                    <a:pt x="464" y="306"/>
                    <a:pt x="459" y="318"/>
                    <a:pt x="454" y="319"/>
                  </a:cubicBezTo>
                  <a:cubicBezTo>
                    <a:pt x="454" y="319"/>
                    <a:pt x="453" y="312"/>
                    <a:pt x="453" y="312"/>
                  </a:cubicBezTo>
                  <a:cubicBezTo>
                    <a:pt x="453" y="313"/>
                    <a:pt x="446" y="318"/>
                    <a:pt x="445" y="319"/>
                  </a:cubicBezTo>
                  <a:cubicBezTo>
                    <a:pt x="441" y="322"/>
                    <a:pt x="460" y="336"/>
                    <a:pt x="462" y="337"/>
                  </a:cubicBezTo>
                  <a:cubicBezTo>
                    <a:pt x="469" y="339"/>
                    <a:pt x="476" y="341"/>
                    <a:pt x="483" y="343"/>
                  </a:cubicBezTo>
                  <a:cubicBezTo>
                    <a:pt x="464" y="345"/>
                    <a:pt x="464" y="345"/>
                    <a:pt x="464" y="345"/>
                  </a:cubicBezTo>
                  <a:cubicBezTo>
                    <a:pt x="464" y="345"/>
                    <a:pt x="459" y="343"/>
                    <a:pt x="461" y="349"/>
                  </a:cubicBezTo>
                  <a:cubicBezTo>
                    <a:pt x="461" y="349"/>
                    <a:pt x="454" y="345"/>
                    <a:pt x="443" y="346"/>
                  </a:cubicBezTo>
                  <a:cubicBezTo>
                    <a:pt x="443" y="346"/>
                    <a:pt x="450" y="333"/>
                    <a:pt x="435" y="324"/>
                  </a:cubicBezTo>
                  <a:cubicBezTo>
                    <a:pt x="423" y="330"/>
                    <a:pt x="407" y="326"/>
                    <a:pt x="395" y="333"/>
                  </a:cubicBezTo>
                  <a:cubicBezTo>
                    <a:pt x="396" y="332"/>
                    <a:pt x="407" y="323"/>
                    <a:pt x="405" y="323"/>
                  </a:cubicBezTo>
                  <a:cubicBezTo>
                    <a:pt x="405" y="323"/>
                    <a:pt x="389" y="322"/>
                    <a:pt x="372" y="330"/>
                  </a:cubicBezTo>
                  <a:cubicBezTo>
                    <a:pt x="362" y="335"/>
                    <a:pt x="357" y="331"/>
                    <a:pt x="348" y="326"/>
                  </a:cubicBezTo>
                  <a:cubicBezTo>
                    <a:pt x="339" y="320"/>
                    <a:pt x="327" y="317"/>
                    <a:pt x="317" y="320"/>
                  </a:cubicBezTo>
                  <a:cubicBezTo>
                    <a:pt x="306" y="323"/>
                    <a:pt x="298" y="329"/>
                    <a:pt x="288" y="334"/>
                  </a:cubicBezTo>
                  <a:cubicBezTo>
                    <a:pt x="258" y="348"/>
                    <a:pt x="225" y="351"/>
                    <a:pt x="196" y="369"/>
                  </a:cubicBezTo>
                  <a:cubicBezTo>
                    <a:pt x="200" y="359"/>
                    <a:pt x="200" y="359"/>
                    <a:pt x="200" y="359"/>
                  </a:cubicBezTo>
                  <a:cubicBezTo>
                    <a:pt x="197" y="366"/>
                    <a:pt x="181" y="367"/>
                    <a:pt x="176" y="368"/>
                  </a:cubicBezTo>
                  <a:cubicBezTo>
                    <a:pt x="170" y="368"/>
                    <a:pt x="144" y="366"/>
                    <a:pt x="143" y="369"/>
                  </a:cubicBezTo>
                  <a:cubicBezTo>
                    <a:pt x="143" y="368"/>
                    <a:pt x="147" y="361"/>
                    <a:pt x="148" y="361"/>
                  </a:cubicBezTo>
                  <a:cubicBezTo>
                    <a:pt x="148" y="361"/>
                    <a:pt x="133" y="361"/>
                    <a:pt x="125" y="347"/>
                  </a:cubicBezTo>
                  <a:cubicBezTo>
                    <a:pt x="125" y="347"/>
                    <a:pt x="172" y="336"/>
                    <a:pt x="184" y="317"/>
                  </a:cubicBezTo>
                  <a:cubicBezTo>
                    <a:pt x="184" y="317"/>
                    <a:pt x="66" y="327"/>
                    <a:pt x="0" y="294"/>
                  </a:cubicBezTo>
                  <a:cubicBezTo>
                    <a:pt x="6" y="296"/>
                    <a:pt x="21" y="293"/>
                    <a:pt x="27" y="292"/>
                  </a:cubicBezTo>
                  <a:cubicBezTo>
                    <a:pt x="44" y="291"/>
                    <a:pt x="60" y="288"/>
                    <a:pt x="77" y="284"/>
                  </a:cubicBezTo>
                  <a:cubicBezTo>
                    <a:pt x="113" y="276"/>
                    <a:pt x="149" y="263"/>
                    <a:pt x="186" y="258"/>
                  </a:cubicBezTo>
                  <a:cubicBezTo>
                    <a:pt x="173" y="257"/>
                    <a:pt x="161" y="258"/>
                    <a:pt x="149" y="260"/>
                  </a:cubicBezTo>
                  <a:cubicBezTo>
                    <a:pt x="181" y="255"/>
                    <a:pt x="209" y="251"/>
                    <a:pt x="240" y="238"/>
                  </a:cubicBezTo>
                  <a:cubicBezTo>
                    <a:pt x="251" y="233"/>
                    <a:pt x="261" y="228"/>
                    <a:pt x="272" y="224"/>
                  </a:cubicBezTo>
                  <a:cubicBezTo>
                    <a:pt x="279" y="221"/>
                    <a:pt x="285" y="221"/>
                    <a:pt x="288" y="214"/>
                  </a:cubicBezTo>
                  <a:cubicBezTo>
                    <a:pt x="292" y="206"/>
                    <a:pt x="291" y="197"/>
                    <a:pt x="295" y="188"/>
                  </a:cubicBezTo>
                  <a:cubicBezTo>
                    <a:pt x="303" y="174"/>
                    <a:pt x="319" y="154"/>
                    <a:pt x="320" y="137"/>
                  </a:cubicBezTo>
                  <a:cubicBezTo>
                    <a:pt x="320" y="137"/>
                    <a:pt x="325" y="111"/>
                    <a:pt x="339" y="102"/>
                  </a:cubicBezTo>
                  <a:cubicBezTo>
                    <a:pt x="339" y="102"/>
                    <a:pt x="327" y="106"/>
                    <a:pt x="323" y="114"/>
                  </a:cubicBezTo>
                  <a:cubicBezTo>
                    <a:pt x="323" y="114"/>
                    <a:pt x="329" y="104"/>
                    <a:pt x="352" y="91"/>
                  </a:cubicBezTo>
                  <a:cubicBezTo>
                    <a:pt x="358" y="87"/>
                    <a:pt x="364" y="83"/>
                    <a:pt x="370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6" name="Freeform 224"/>
            <p:cNvSpPr/>
            <p:nvPr/>
          </p:nvSpPr>
          <p:spPr bwMode="auto">
            <a:xfrm>
              <a:off x="4278313" y="4779963"/>
              <a:ext cx="395288" cy="395288"/>
            </a:xfrm>
            <a:custGeom>
              <a:gdLst>
                <a:gd fmla="*/ 54 w 289" name="T0"/>
                <a:gd fmla="*/ 36 h 288" name="T1"/>
                <a:gd fmla="*/ 92 w 289" name="T2"/>
                <a:gd fmla="*/ 7 h 288" name="T3"/>
                <a:gd fmla="*/ 86 w 289" name="T4"/>
                <a:gd fmla="*/ 2 h 288" name="T5"/>
                <a:gd fmla="*/ 102 w 289" name="T6"/>
                <a:gd fmla="*/ 4 h 288" name="T7"/>
                <a:gd fmla="*/ 98 w 289" name="T8"/>
                <a:gd fmla="*/ 0 h 288" name="T9"/>
                <a:gd fmla="*/ 124 w 289" name="T10"/>
                <a:gd fmla="*/ 3 h 288" name="T11"/>
                <a:gd fmla="*/ 158 w 289" name="T12"/>
                <a:gd fmla="*/ 7 h 288" name="T13"/>
                <a:gd fmla="*/ 150 w 289" name="T14"/>
                <a:gd fmla="*/ 8 h 288" name="T15"/>
                <a:gd fmla="*/ 178 w 289" name="T16"/>
                <a:gd fmla="*/ 27 h 288" name="T17"/>
                <a:gd fmla="*/ 199 w 289" name="T18"/>
                <a:gd fmla="*/ 51 h 288" name="T19"/>
                <a:gd fmla="*/ 231 w 289" name="T20"/>
                <a:gd fmla="*/ 65 h 288" name="T21"/>
                <a:gd fmla="*/ 216 w 289" name="T22"/>
                <a:gd fmla="*/ 63 h 288" name="T23"/>
                <a:gd fmla="*/ 273 w 289" name="T24"/>
                <a:gd fmla="*/ 110 h 288" name="T25"/>
                <a:gd fmla="*/ 268 w 289" name="T26"/>
                <a:gd fmla="*/ 106 h 288" name="T27"/>
                <a:gd fmla="*/ 289 w 289" name="T28"/>
                <a:gd fmla="*/ 141 h 288" name="T29"/>
                <a:gd fmla="*/ 251 w 289" name="T30"/>
                <a:gd fmla="*/ 247 h 288" name="T31"/>
                <a:gd fmla="*/ 184 w 289" name="T32"/>
                <a:gd fmla="*/ 278 h 288" name="T33"/>
                <a:gd fmla="*/ 131 w 289" name="T34"/>
                <a:gd fmla="*/ 288 h 288" name="T35"/>
                <a:gd fmla="*/ 102 w 289" name="T36"/>
                <a:gd fmla="*/ 255 h 288" name="T37"/>
                <a:gd fmla="*/ 107 w 289" name="T38"/>
                <a:gd fmla="*/ 263 h 288" name="T39"/>
                <a:gd fmla="*/ 75 w 289" name="T40"/>
                <a:gd fmla="*/ 228 h 288" name="T41"/>
                <a:gd fmla="*/ 65 w 289" name="T42"/>
                <a:gd fmla="*/ 199 h 288" name="T43"/>
                <a:gd fmla="*/ 68 w 289" name="T44"/>
                <a:gd fmla="*/ 220 h 288" name="T45"/>
                <a:gd fmla="*/ 58 w 289" name="T46"/>
                <a:gd fmla="*/ 189 h 288" name="T47"/>
                <a:gd fmla="*/ 54 w 289" name="T48"/>
                <a:gd fmla="*/ 172 h 288" name="T49"/>
                <a:gd fmla="*/ 54 w 289" name="T50"/>
                <a:gd fmla="*/ 152 h 288" name="T51"/>
                <a:gd fmla="*/ 50 w 289" name="T52"/>
                <a:gd fmla="*/ 159 h 288" name="T53"/>
                <a:gd fmla="*/ 52 w 289" name="T54"/>
                <a:gd fmla="*/ 127 h 288" name="T55"/>
                <a:gd fmla="*/ 62 w 289" name="T56"/>
                <a:gd fmla="*/ 103 h 288" name="T57"/>
                <a:gd fmla="*/ 61 w 289" name="T58"/>
                <a:gd fmla="*/ 75 h 288" name="T59"/>
                <a:gd fmla="*/ 53 w 289" name="T60"/>
                <a:gd fmla="*/ 57 h 288" name="T61"/>
                <a:gd fmla="*/ 0 w 289" name="T62"/>
                <a:gd fmla="*/ 23 h 288" name="T63"/>
                <a:gd fmla="*/ 54 w 289" name="T64"/>
                <a:gd fmla="*/ 36 h 28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88" w="289">
                  <a:moveTo>
                    <a:pt x="54" y="36"/>
                  </a:moveTo>
                  <a:cubicBezTo>
                    <a:pt x="54" y="36"/>
                    <a:pt x="66" y="11"/>
                    <a:pt x="92" y="7"/>
                  </a:cubicBezTo>
                  <a:cubicBezTo>
                    <a:pt x="92" y="7"/>
                    <a:pt x="92" y="8"/>
                    <a:pt x="86" y="2"/>
                  </a:cubicBezTo>
                  <a:cubicBezTo>
                    <a:pt x="86" y="2"/>
                    <a:pt x="94" y="5"/>
                    <a:pt x="102" y="4"/>
                  </a:cubicBezTo>
                  <a:cubicBezTo>
                    <a:pt x="102" y="4"/>
                    <a:pt x="98" y="0"/>
                    <a:pt x="98" y="0"/>
                  </a:cubicBezTo>
                  <a:cubicBezTo>
                    <a:pt x="103" y="6"/>
                    <a:pt x="118" y="3"/>
                    <a:pt x="124" y="3"/>
                  </a:cubicBezTo>
                  <a:cubicBezTo>
                    <a:pt x="135" y="3"/>
                    <a:pt x="148" y="8"/>
                    <a:pt x="158" y="7"/>
                  </a:cubicBezTo>
                  <a:cubicBezTo>
                    <a:pt x="158" y="7"/>
                    <a:pt x="150" y="8"/>
                    <a:pt x="150" y="8"/>
                  </a:cubicBezTo>
                  <a:cubicBezTo>
                    <a:pt x="150" y="8"/>
                    <a:pt x="167" y="10"/>
                    <a:pt x="178" y="27"/>
                  </a:cubicBezTo>
                  <a:cubicBezTo>
                    <a:pt x="184" y="36"/>
                    <a:pt x="188" y="47"/>
                    <a:pt x="199" y="51"/>
                  </a:cubicBezTo>
                  <a:cubicBezTo>
                    <a:pt x="211" y="55"/>
                    <a:pt x="221" y="59"/>
                    <a:pt x="231" y="65"/>
                  </a:cubicBezTo>
                  <a:cubicBezTo>
                    <a:pt x="226" y="65"/>
                    <a:pt x="221" y="64"/>
                    <a:pt x="216" y="63"/>
                  </a:cubicBezTo>
                  <a:cubicBezTo>
                    <a:pt x="242" y="67"/>
                    <a:pt x="263" y="86"/>
                    <a:pt x="273" y="110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6"/>
                    <a:pt x="282" y="137"/>
                    <a:pt x="289" y="141"/>
                  </a:cubicBezTo>
                  <a:cubicBezTo>
                    <a:pt x="251" y="247"/>
                    <a:pt x="251" y="247"/>
                    <a:pt x="251" y="247"/>
                  </a:cubicBezTo>
                  <a:cubicBezTo>
                    <a:pt x="184" y="278"/>
                    <a:pt x="184" y="278"/>
                    <a:pt x="184" y="27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31" y="288"/>
                    <a:pt x="120" y="269"/>
                    <a:pt x="102" y="255"/>
                  </a:cubicBezTo>
                  <a:cubicBezTo>
                    <a:pt x="102" y="255"/>
                    <a:pt x="107" y="263"/>
                    <a:pt x="107" y="263"/>
                  </a:cubicBezTo>
                  <a:cubicBezTo>
                    <a:pt x="98" y="249"/>
                    <a:pt x="79" y="246"/>
                    <a:pt x="75" y="228"/>
                  </a:cubicBezTo>
                  <a:cubicBezTo>
                    <a:pt x="72" y="218"/>
                    <a:pt x="69" y="208"/>
                    <a:pt x="65" y="199"/>
                  </a:cubicBezTo>
                  <a:cubicBezTo>
                    <a:pt x="67" y="205"/>
                    <a:pt x="70" y="213"/>
                    <a:pt x="68" y="220"/>
                  </a:cubicBezTo>
                  <a:cubicBezTo>
                    <a:pt x="71" y="209"/>
                    <a:pt x="63" y="199"/>
                    <a:pt x="58" y="189"/>
                  </a:cubicBezTo>
                  <a:cubicBezTo>
                    <a:pt x="56" y="184"/>
                    <a:pt x="54" y="179"/>
                    <a:pt x="54" y="172"/>
                  </a:cubicBezTo>
                  <a:cubicBezTo>
                    <a:pt x="54" y="165"/>
                    <a:pt x="57" y="159"/>
                    <a:pt x="54" y="152"/>
                  </a:cubicBezTo>
                  <a:cubicBezTo>
                    <a:pt x="54" y="155"/>
                    <a:pt x="53" y="157"/>
                    <a:pt x="50" y="159"/>
                  </a:cubicBezTo>
                  <a:cubicBezTo>
                    <a:pt x="55" y="156"/>
                    <a:pt x="51" y="132"/>
                    <a:pt x="52" y="127"/>
                  </a:cubicBezTo>
                  <a:cubicBezTo>
                    <a:pt x="53" y="118"/>
                    <a:pt x="58" y="111"/>
                    <a:pt x="62" y="103"/>
                  </a:cubicBezTo>
                  <a:cubicBezTo>
                    <a:pt x="62" y="103"/>
                    <a:pt x="68" y="80"/>
                    <a:pt x="61" y="75"/>
                  </a:cubicBezTo>
                  <a:cubicBezTo>
                    <a:pt x="61" y="75"/>
                    <a:pt x="53" y="63"/>
                    <a:pt x="53" y="57"/>
                  </a:cubicBezTo>
                  <a:cubicBezTo>
                    <a:pt x="53" y="57"/>
                    <a:pt x="16" y="42"/>
                    <a:pt x="0" y="23"/>
                  </a:cubicBezTo>
                  <a:cubicBezTo>
                    <a:pt x="0" y="23"/>
                    <a:pt x="35" y="36"/>
                    <a:pt x="5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24" name="Freeform 225"/>
            <p:cNvSpPr>
              <a:spLocks noEditPoints="1"/>
            </p:cNvSpPr>
            <p:nvPr/>
          </p:nvSpPr>
          <p:spPr bwMode="auto">
            <a:xfrm>
              <a:off x="1414463" y="3849688"/>
              <a:ext cx="1912938" cy="1123950"/>
            </a:xfrm>
            <a:custGeom>
              <a:gdLst>
                <a:gd fmla="*/ 1292 w 1398" name="T0"/>
                <a:gd fmla="*/ 445 h 821" name="T1"/>
                <a:gd fmla="*/ 1366 w 1398" name="T2"/>
                <a:gd fmla="*/ 415 h 821" name="T3"/>
                <a:gd fmla="*/ 1338 w 1398" name="T4"/>
                <a:gd fmla="*/ 416 h 821" name="T5"/>
                <a:gd fmla="*/ 1305 w 1398" name="T6"/>
                <a:gd fmla="*/ 401 h 821" name="T7"/>
                <a:gd fmla="*/ 1296 w 1398" name="T8"/>
                <a:gd fmla="*/ 345 h 821" name="T9"/>
                <a:gd fmla="*/ 1271 w 1398" name="T10"/>
                <a:gd fmla="*/ 391 h 821" name="T11"/>
                <a:gd fmla="*/ 1222 w 1398" name="T12"/>
                <a:gd fmla="*/ 342 h 821" name="T13"/>
                <a:gd fmla="*/ 1272 w 1398" name="T14"/>
                <a:gd fmla="*/ 439 h 821" name="T15"/>
                <a:gd fmla="*/ 1104 w 1398" name="T16"/>
                <a:gd fmla="*/ 423 h 821" name="T17"/>
                <a:gd fmla="*/ 1038 w 1398" name="T18"/>
                <a:gd fmla="*/ 191 h 821" name="T19"/>
                <a:gd fmla="*/ 1022 w 1398" name="T20"/>
                <a:gd fmla="*/ 329 h 821" name="T21"/>
                <a:gd fmla="*/ 808 w 1398" name="T22"/>
                <a:gd fmla="*/ 9 h 821" name="T23"/>
                <a:gd fmla="*/ 855 w 1398" name="T24"/>
                <a:gd fmla="*/ 145 h 821" name="T25"/>
                <a:gd fmla="*/ 286 w 1398" name="T26"/>
                <a:gd fmla="*/ 287 h 821" name="T27"/>
                <a:gd fmla="*/ 549 w 1398" name="T28"/>
                <a:gd fmla="*/ 98 h 821" name="T29"/>
                <a:gd fmla="*/ 233 w 1398" name="T30"/>
                <a:gd fmla="*/ 540 h 821" name="T31"/>
                <a:gd fmla="*/ 215 w 1398" name="T32"/>
                <a:gd fmla="*/ 568 h 821" name="T33"/>
                <a:gd fmla="*/ 228 w 1398" name="T34"/>
                <a:gd fmla="*/ 565 h 821" name="T35"/>
                <a:gd fmla="*/ 396 w 1398" name="T36"/>
                <a:gd fmla="*/ 699 h 821" name="T37"/>
                <a:gd fmla="*/ 572 w 1398" name="T38"/>
                <a:gd fmla="*/ 308 h 821" name="T39"/>
                <a:gd fmla="*/ 847 w 1398" name="T40"/>
                <a:gd fmla="*/ 200 h 821" name="T41"/>
                <a:gd fmla="*/ 738 w 1398" name="T42"/>
                <a:gd fmla="*/ 271 h 821" name="T43"/>
                <a:gd fmla="*/ 874 w 1398" name="T44"/>
                <a:gd fmla="*/ 250 h 821" name="T45"/>
                <a:gd fmla="*/ 786 w 1398" name="T46"/>
                <a:gd fmla="*/ 328 h 821" name="T47"/>
                <a:gd fmla="*/ 805 w 1398" name="T48"/>
                <a:gd fmla="*/ 357 h 821" name="T49"/>
                <a:gd fmla="*/ 881 w 1398" name="T50"/>
                <a:gd fmla="*/ 258 h 821" name="T51"/>
                <a:gd fmla="*/ 913 w 1398" name="T52"/>
                <a:gd fmla="*/ 426 h 821" name="T53"/>
                <a:gd fmla="*/ 750 w 1398" name="T54"/>
                <a:gd fmla="*/ 496 h 821" name="T55"/>
                <a:gd fmla="*/ 785 w 1398" name="T56"/>
                <a:gd fmla="*/ 561 h 821" name="T57"/>
                <a:gd fmla="*/ 743 w 1398" name="T58"/>
                <a:gd fmla="*/ 676 h 821" name="T59"/>
                <a:gd fmla="*/ 840 w 1398" name="T60"/>
                <a:gd fmla="*/ 632 h 821" name="T61"/>
                <a:gd fmla="*/ 845 w 1398" name="T62"/>
                <a:gd fmla="*/ 708 h 821" name="T63"/>
                <a:gd fmla="*/ 830 w 1398" name="T64"/>
                <a:gd fmla="*/ 539 h 821" name="T65"/>
                <a:gd fmla="*/ 1020 w 1398" name="T66"/>
                <a:gd fmla="*/ 365 h 821" name="T67"/>
                <a:gd fmla="*/ 1258 w 1398" name="T68"/>
                <a:gd fmla="*/ 601 h 821" name="T69"/>
                <a:gd fmla="*/ 1369 w 1398" name="T70"/>
                <a:gd fmla="*/ 778 h 821" name="T71"/>
                <a:gd fmla="*/ 389 w 1398" name="T72"/>
                <a:gd fmla="*/ 453 h 821" name="T73"/>
                <a:gd fmla="*/ 511 w 1398" name="T74"/>
                <a:gd fmla="*/ 166 h 821" name="T75"/>
                <a:gd fmla="*/ 422 w 1398" name="T76"/>
                <a:gd fmla="*/ 319 h 821" name="T77"/>
                <a:gd fmla="*/ 778 w 1398" name="T78"/>
                <a:gd fmla="*/ 162 h 821" name="T79"/>
                <a:gd fmla="*/ 432 w 1398" name="T80"/>
                <a:gd fmla="*/ 365 h 821" name="T81"/>
                <a:gd fmla="*/ 483 w 1398" name="T82"/>
                <a:gd fmla="*/ 340 h 821" name="T83"/>
                <a:gd fmla="*/ 455 w 1398" name="T84"/>
                <a:gd fmla="*/ 311 h 821" name="T85"/>
                <a:gd fmla="*/ 698 w 1398" name="T86"/>
                <a:gd fmla="*/ 108 h 82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21" w="1398">
                  <a:moveTo>
                    <a:pt x="1330" y="612"/>
                  </a:moveTo>
                  <a:cubicBezTo>
                    <a:pt x="1330" y="612"/>
                    <a:pt x="1304" y="574"/>
                    <a:pt x="1284" y="561"/>
                  </a:cubicBezTo>
                  <a:cubicBezTo>
                    <a:pt x="1284" y="561"/>
                    <a:pt x="1268" y="459"/>
                    <a:pt x="1292" y="445"/>
                  </a:cubicBezTo>
                  <a:cubicBezTo>
                    <a:pt x="1292" y="445"/>
                    <a:pt x="1298" y="452"/>
                    <a:pt x="1313" y="444"/>
                  </a:cubicBezTo>
                  <a:cubicBezTo>
                    <a:pt x="1313" y="444"/>
                    <a:pt x="1330" y="426"/>
                    <a:pt x="1340" y="426"/>
                  </a:cubicBezTo>
                  <a:cubicBezTo>
                    <a:pt x="1340" y="426"/>
                    <a:pt x="1359" y="423"/>
                    <a:pt x="1366" y="415"/>
                  </a:cubicBezTo>
                  <a:cubicBezTo>
                    <a:pt x="1366" y="415"/>
                    <a:pt x="1375" y="403"/>
                    <a:pt x="1383" y="415"/>
                  </a:cubicBezTo>
                  <a:cubicBezTo>
                    <a:pt x="1383" y="415"/>
                    <a:pt x="1378" y="403"/>
                    <a:pt x="1359" y="410"/>
                  </a:cubicBezTo>
                  <a:cubicBezTo>
                    <a:pt x="1359" y="410"/>
                    <a:pt x="1347" y="418"/>
                    <a:pt x="1338" y="416"/>
                  </a:cubicBezTo>
                  <a:cubicBezTo>
                    <a:pt x="1338" y="416"/>
                    <a:pt x="1324" y="415"/>
                    <a:pt x="1315" y="424"/>
                  </a:cubicBezTo>
                  <a:cubicBezTo>
                    <a:pt x="1315" y="424"/>
                    <a:pt x="1294" y="435"/>
                    <a:pt x="1293" y="421"/>
                  </a:cubicBezTo>
                  <a:cubicBezTo>
                    <a:pt x="1293" y="421"/>
                    <a:pt x="1302" y="413"/>
                    <a:pt x="1305" y="401"/>
                  </a:cubicBezTo>
                  <a:cubicBezTo>
                    <a:pt x="1305" y="401"/>
                    <a:pt x="1297" y="392"/>
                    <a:pt x="1308" y="377"/>
                  </a:cubicBezTo>
                  <a:cubicBezTo>
                    <a:pt x="1308" y="377"/>
                    <a:pt x="1310" y="355"/>
                    <a:pt x="1310" y="340"/>
                  </a:cubicBezTo>
                  <a:cubicBezTo>
                    <a:pt x="1310" y="340"/>
                    <a:pt x="1301" y="354"/>
                    <a:pt x="1296" y="345"/>
                  </a:cubicBezTo>
                  <a:cubicBezTo>
                    <a:pt x="1296" y="345"/>
                    <a:pt x="1294" y="377"/>
                    <a:pt x="1294" y="381"/>
                  </a:cubicBezTo>
                  <a:cubicBezTo>
                    <a:pt x="1294" y="386"/>
                    <a:pt x="1297" y="406"/>
                    <a:pt x="1289" y="406"/>
                  </a:cubicBezTo>
                  <a:cubicBezTo>
                    <a:pt x="1289" y="406"/>
                    <a:pt x="1277" y="406"/>
                    <a:pt x="1271" y="391"/>
                  </a:cubicBezTo>
                  <a:cubicBezTo>
                    <a:pt x="1271" y="391"/>
                    <a:pt x="1235" y="339"/>
                    <a:pt x="1226" y="336"/>
                  </a:cubicBezTo>
                  <a:cubicBezTo>
                    <a:pt x="1221" y="334"/>
                    <a:pt x="1221" y="334"/>
                    <a:pt x="1221" y="334"/>
                  </a:cubicBezTo>
                  <a:cubicBezTo>
                    <a:pt x="1222" y="342"/>
                    <a:pt x="1222" y="342"/>
                    <a:pt x="1222" y="342"/>
                  </a:cubicBezTo>
                  <a:cubicBezTo>
                    <a:pt x="1222" y="342"/>
                    <a:pt x="1248" y="372"/>
                    <a:pt x="1263" y="392"/>
                  </a:cubicBezTo>
                  <a:cubicBezTo>
                    <a:pt x="1278" y="413"/>
                    <a:pt x="1278" y="413"/>
                    <a:pt x="1278" y="413"/>
                  </a:cubicBezTo>
                  <a:cubicBezTo>
                    <a:pt x="1278" y="413"/>
                    <a:pt x="1282" y="427"/>
                    <a:pt x="1272" y="439"/>
                  </a:cubicBezTo>
                  <a:cubicBezTo>
                    <a:pt x="1261" y="459"/>
                    <a:pt x="1261" y="459"/>
                    <a:pt x="1261" y="459"/>
                  </a:cubicBezTo>
                  <a:cubicBezTo>
                    <a:pt x="1256" y="549"/>
                    <a:pt x="1256" y="549"/>
                    <a:pt x="1256" y="549"/>
                  </a:cubicBezTo>
                  <a:cubicBezTo>
                    <a:pt x="1256" y="549"/>
                    <a:pt x="1174" y="519"/>
                    <a:pt x="1104" y="423"/>
                  </a:cubicBezTo>
                  <a:cubicBezTo>
                    <a:pt x="1104" y="423"/>
                    <a:pt x="1057" y="362"/>
                    <a:pt x="1044" y="348"/>
                  </a:cubicBezTo>
                  <a:cubicBezTo>
                    <a:pt x="1044" y="348"/>
                    <a:pt x="1035" y="343"/>
                    <a:pt x="1040" y="331"/>
                  </a:cubicBezTo>
                  <a:cubicBezTo>
                    <a:pt x="1040" y="331"/>
                    <a:pt x="1047" y="230"/>
                    <a:pt x="1038" y="191"/>
                  </a:cubicBezTo>
                  <a:cubicBezTo>
                    <a:pt x="1038" y="191"/>
                    <a:pt x="1013" y="93"/>
                    <a:pt x="988" y="81"/>
                  </a:cubicBezTo>
                  <a:cubicBezTo>
                    <a:pt x="988" y="81"/>
                    <a:pt x="1029" y="156"/>
                    <a:pt x="1030" y="191"/>
                  </a:cubicBezTo>
                  <a:cubicBezTo>
                    <a:pt x="1030" y="191"/>
                    <a:pt x="1034" y="308"/>
                    <a:pt x="1022" y="329"/>
                  </a:cubicBezTo>
                  <a:cubicBezTo>
                    <a:pt x="1022" y="329"/>
                    <a:pt x="963" y="252"/>
                    <a:pt x="927" y="226"/>
                  </a:cubicBezTo>
                  <a:cubicBezTo>
                    <a:pt x="927" y="226"/>
                    <a:pt x="893" y="203"/>
                    <a:pt x="889" y="178"/>
                  </a:cubicBezTo>
                  <a:cubicBezTo>
                    <a:pt x="889" y="178"/>
                    <a:pt x="884" y="137"/>
                    <a:pt x="808" y="9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14" y="44"/>
                    <a:pt x="828" y="65"/>
                  </a:cubicBezTo>
                  <a:cubicBezTo>
                    <a:pt x="828" y="65"/>
                    <a:pt x="850" y="122"/>
                    <a:pt x="855" y="145"/>
                  </a:cubicBezTo>
                  <a:cubicBezTo>
                    <a:pt x="855" y="145"/>
                    <a:pt x="774" y="81"/>
                    <a:pt x="689" y="81"/>
                  </a:cubicBezTo>
                  <a:cubicBezTo>
                    <a:pt x="689" y="81"/>
                    <a:pt x="513" y="58"/>
                    <a:pt x="403" y="149"/>
                  </a:cubicBezTo>
                  <a:cubicBezTo>
                    <a:pt x="403" y="149"/>
                    <a:pt x="325" y="217"/>
                    <a:pt x="286" y="287"/>
                  </a:cubicBezTo>
                  <a:cubicBezTo>
                    <a:pt x="286" y="287"/>
                    <a:pt x="301" y="279"/>
                    <a:pt x="296" y="293"/>
                  </a:cubicBezTo>
                  <a:cubicBezTo>
                    <a:pt x="296" y="293"/>
                    <a:pt x="362" y="192"/>
                    <a:pt x="412" y="157"/>
                  </a:cubicBezTo>
                  <a:cubicBezTo>
                    <a:pt x="412" y="157"/>
                    <a:pt x="489" y="104"/>
                    <a:pt x="549" y="98"/>
                  </a:cubicBezTo>
                  <a:cubicBezTo>
                    <a:pt x="549" y="98"/>
                    <a:pt x="605" y="90"/>
                    <a:pt x="554" y="114"/>
                  </a:cubicBezTo>
                  <a:cubicBezTo>
                    <a:pt x="554" y="114"/>
                    <a:pt x="423" y="197"/>
                    <a:pt x="377" y="276"/>
                  </a:cubicBezTo>
                  <a:cubicBezTo>
                    <a:pt x="377" y="276"/>
                    <a:pt x="247" y="462"/>
                    <a:pt x="233" y="540"/>
                  </a:cubicBezTo>
                  <a:cubicBezTo>
                    <a:pt x="233" y="540"/>
                    <a:pt x="81" y="623"/>
                    <a:pt x="0" y="641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655"/>
                    <a:pt x="137" y="615"/>
                    <a:pt x="215" y="568"/>
                  </a:cubicBezTo>
                  <a:cubicBezTo>
                    <a:pt x="215" y="581"/>
                    <a:pt x="215" y="581"/>
                    <a:pt x="215" y="581"/>
                  </a:cubicBezTo>
                  <a:cubicBezTo>
                    <a:pt x="215" y="581"/>
                    <a:pt x="221" y="580"/>
                    <a:pt x="226" y="584"/>
                  </a:cubicBezTo>
                  <a:cubicBezTo>
                    <a:pt x="228" y="565"/>
                    <a:pt x="228" y="565"/>
                    <a:pt x="228" y="565"/>
                  </a:cubicBezTo>
                  <a:cubicBezTo>
                    <a:pt x="228" y="565"/>
                    <a:pt x="376" y="491"/>
                    <a:pt x="388" y="473"/>
                  </a:cubicBezTo>
                  <a:cubicBezTo>
                    <a:pt x="388" y="473"/>
                    <a:pt x="389" y="662"/>
                    <a:pt x="387" y="708"/>
                  </a:cubicBezTo>
                  <a:cubicBezTo>
                    <a:pt x="387" y="708"/>
                    <a:pt x="391" y="716"/>
                    <a:pt x="396" y="699"/>
                  </a:cubicBezTo>
                  <a:cubicBezTo>
                    <a:pt x="396" y="699"/>
                    <a:pt x="396" y="474"/>
                    <a:pt x="403" y="465"/>
                  </a:cubicBezTo>
                  <a:cubicBezTo>
                    <a:pt x="403" y="465"/>
                    <a:pt x="438" y="441"/>
                    <a:pt x="468" y="412"/>
                  </a:cubicBezTo>
                  <a:cubicBezTo>
                    <a:pt x="468" y="412"/>
                    <a:pt x="562" y="322"/>
                    <a:pt x="572" y="308"/>
                  </a:cubicBezTo>
                  <a:cubicBezTo>
                    <a:pt x="572" y="308"/>
                    <a:pt x="673" y="204"/>
                    <a:pt x="725" y="192"/>
                  </a:cubicBezTo>
                  <a:cubicBezTo>
                    <a:pt x="739" y="189"/>
                    <a:pt x="752" y="187"/>
                    <a:pt x="766" y="186"/>
                  </a:cubicBezTo>
                  <a:cubicBezTo>
                    <a:pt x="793" y="185"/>
                    <a:pt x="820" y="195"/>
                    <a:pt x="847" y="200"/>
                  </a:cubicBezTo>
                  <a:cubicBezTo>
                    <a:pt x="868" y="204"/>
                    <a:pt x="887" y="215"/>
                    <a:pt x="902" y="235"/>
                  </a:cubicBezTo>
                  <a:cubicBezTo>
                    <a:pt x="902" y="235"/>
                    <a:pt x="849" y="238"/>
                    <a:pt x="829" y="236"/>
                  </a:cubicBezTo>
                  <a:cubicBezTo>
                    <a:pt x="829" y="236"/>
                    <a:pt x="780" y="229"/>
                    <a:pt x="738" y="271"/>
                  </a:cubicBezTo>
                  <a:cubicBezTo>
                    <a:pt x="745" y="279"/>
                    <a:pt x="745" y="279"/>
                    <a:pt x="745" y="279"/>
                  </a:cubicBezTo>
                  <a:cubicBezTo>
                    <a:pt x="745" y="279"/>
                    <a:pt x="779" y="247"/>
                    <a:pt x="811" y="247"/>
                  </a:cubicBezTo>
                  <a:cubicBezTo>
                    <a:pt x="811" y="247"/>
                    <a:pt x="866" y="247"/>
                    <a:pt x="874" y="250"/>
                  </a:cubicBezTo>
                  <a:cubicBezTo>
                    <a:pt x="874" y="250"/>
                    <a:pt x="831" y="304"/>
                    <a:pt x="819" y="333"/>
                  </a:cubicBezTo>
                  <a:cubicBezTo>
                    <a:pt x="819" y="333"/>
                    <a:pt x="829" y="304"/>
                    <a:pt x="808" y="300"/>
                  </a:cubicBezTo>
                  <a:cubicBezTo>
                    <a:pt x="808" y="300"/>
                    <a:pt x="775" y="293"/>
                    <a:pt x="786" y="328"/>
                  </a:cubicBezTo>
                  <a:cubicBezTo>
                    <a:pt x="788" y="337"/>
                    <a:pt x="788" y="337"/>
                    <a:pt x="788" y="337"/>
                  </a:cubicBezTo>
                  <a:cubicBezTo>
                    <a:pt x="788" y="337"/>
                    <a:pt x="762" y="362"/>
                    <a:pt x="790" y="360"/>
                  </a:cubicBezTo>
                  <a:cubicBezTo>
                    <a:pt x="790" y="360"/>
                    <a:pt x="799" y="363"/>
                    <a:pt x="805" y="357"/>
                  </a:cubicBezTo>
                  <a:cubicBezTo>
                    <a:pt x="805" y="357"/>
                    <a:pt x="808" y="386"/>
                    <a:pt x="818" y="375"/>
                  </a:cubicBezTo>
                  <a:cubicBezTo>
                    <a:pt x="818" y="375"/>
                    <a:pt x="837" y="360"/>
                    <a:pt x="820" y="345"/>
                  </a:cubicBezTo>
                  <a:cubicBezTo>
                    <a:pt x="820" y="345"/>
                    <a:pt x="875" y="258"/>
                    <a:pt x="881" y="258"/>
                  </a:cubicBezTo>
                  <a:cubicBezTo>
                    <a:pt x="881" y="258"/>
                    <a:pt x="908" y="242"/>
                    <a:pt x="940" y="276"/>
                  </a:cubicBezTo>
                  <a:cubicBezTo>
                    <a:pt x="940" y="276"/>
                    <a:pt x="998" y="317"/>
                    <a:pt x="1007" y="348"/>
                  </a:cubicBezTo>
                  <a:cubicBezTo>
                    <a:pt x="1007" y="348"/>
                    <a:pt x="948" y="381"/>
                    <a:pt x="913" y="426"/>
                  </a:cubicBezTo>
                  <a:cubicBezTo>
                    <a:pt x="913" y="426"/>
                    <a:pt x="871" y="470"/>
                    <a:pt x="842" y="482"/>
                  </a:cubicBezTo>
                  <a:cubicBezTo>
                    <a:pt x="750" y="487"/>
                    <a:pt x="750" y="487"/>
                    <a:pt x="750" y="487"/>
                  </a:cubicBezTo>
                  <a:cubicBezTo>
                    <a:pt x="750" y="496"/>
                    <a:pt x="750" y="496"/>
                    <a:pt x="750" y="496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5" y="493"/>
                    <a:pt x="835" y="488"/>
                    <a:pt x="823" y="508"/>
                  </a:cubicBezTo>
                  <a:cubicBezTo>
                    <a:pt x="823" y="508"/>
                    <a:pt x="794" y="540"/>
                    <a:pt x="785" y="561"/>
                  </a:cubicBezTo>
                  <a:cubicBezTo>
                    <a:pt x="785" y="561"/>
                    <a:pt x="745" y="652"/>
                    <a:pt x="737" y="668"/>
                  </a:cubicBezTo>
                  <a:cubicBezTo>
                    <a:pt x="732" y="674"/>
                    <a:pt x="732" y="674"/>
                    <a:pt x="732" y="674"/>
                  </a:cubicBezTo>
                  <a:cubicBezTo>
                    <a:pt x="743" y="676"/>
                    <a:pt x="743" y="676"/>
                    <a:pt x="743" y="676"/>
                  </a:cubicBezTo>
                  <a:cubicBezTo>
                    <a:pt x="743" y="676"/>
                    <a:pt x="769" y="621"/>
                    <a:pt x="786" y="586"/>
                  </a:cubicBezTo>
                  <a:cubicBezTo>
                    <a:pt x="786" y="586"/>
                    <a:pt x="810" y="526"/>
                    <a:pt x="818" y="545"/>
                  </a:cubicBezTo>
                  <a:cubicBezTo>
                    <a:pt x="829" y="573"/>
                    <a:pt x="840" y="599"/>
                    <a:pt x="840" y="632"/>
                  </a:cubicBezTo>
                  <a:cubicBezTo>
                    <a:pt x="840" y="652"/>
                    <a:pt x="838" y="672"/>
                    <a:pt x="837" y="692"/>
                  </a:cubicBezTo>
                  <a:cubicBezTo>
                    <a:pt x="836" y="732"/>
                    <a:pt x="830" y="782"/>
                    <a:pt x="840" y="821"/>
                  </a:cubicBezTo>
                  <a:cubicBezTo>
                    <a:pt x="840" y="821"/>
                    <a:pt x="841" y="708"/>
                    <a:pt x="845" y="708"/>
                  </a:cubicBezTo>
                  <a:cubicBezTo>
                    <a:pt x="851" y="708"/>
                    <a:pt x="848" y="643"/>
                    <a:pt x="848" y="638"/>
                  </a:cubicBezTo>
                  <a:cubicBezTo>
                    <a:pt x="848" y="625"/>
                    <a:pt x="848" y="611"/>
                    <a:pt x="846" y="598"/>
                  </a:cubicBezTo>
                  <a:cubicBezTo>
                    <a:pt x="843" y="577"/>
                    <a:pt x="832" y="560"/>
                    <a:pt x="830" y="539"/>
                  </a:cubicBezTo>
                  <a:cubicBezTo>
                    <a:pt x="827" y="512"/>
                    <a:pt x="853" y="499"/>
                    <a:pt x="869" y="487"/>
                  </a:cubicBezTo>
                  <a:cubicBezTo>
                    <a:pt x="869" y="487"/>
                    <a:pt x="937" y="429"/>
                    <a:pt x="949" y="416"/>
                  </a:cubicBezTo>
                  <a:cubicBezTo>
                    <a:pt x="949" y="416"/>
                    <a:pt x="1015" y="362"/>
                    <a:pt x="1020" y="365"/>
                  </a:cubicBezTo>
                  <a:cubicBezTo>
                    <a:pt x="1034" y="378"/>
                    <a:pt x="1034" y="378"/>
                    <a:pt x="1034" y="378"/>
                  </a:cubicBezTo>
                  <a:cubicBezTo>
                    <a:pt x="1034" y="378"/>
                    <a:pt x="1064" y="418"/>
                    <a:pt x="1074" y="442"/>
                  </a:cubicBezTo>
                  <a:cubicBezTo>
                    <a:pt x="1074" y="442"/>
                    <a:pt x="1161" y="549"/>
                    <a:pt x="1258" y="601"/>
                  </a:cubicBezTo>
                  <a:cubicBezTo>
                    <a:pt x="1258" y="601"/>
                    <a:pt x="1281" y="601"/>
                    <a:pt x="1296" y="632"/>
                  </a:cubicBezTo>
                  <a:cubicBezTo>
                    <a:pt x="1296" y="632"/>
                    <a:pt x="1348" y="696"/>
                    <a:pt x="1345" y="769"/>
                  </a:cubicBezTo>
                  <a:cubicBezTo>
                    <a:pt x="1345" y="769"/>
                    <a:pt x="1363" y="769"/>
                    <a:pt x="1369" y="778"/>
                  </a:cubicBezTo>
                  <a:cubicBezTo>
                    <a:pt x="1369" y="778"/>
                    <a:pt x="1376" y="751"/>
                    <a:pt x="1398" y="758"/>
                  </a:cubicBezTo>
                  <a:cubicBezTo>
                    <a:pt x="1398" y="758"/>
                    <a:pt x="1364" y="656"/>
                    <a:pt x="1330" y="612"/>
                  </a:cubicBezTo>
                  <a:close/>
                  <a:moveTo>
                    <a:pt x="389" y="453"/>
                  </a:moveTo>
                  <a:cubicBezTo>
                    <a:pt x="367" y="478"/>
                    <a:pt x="249" y="536"/>
                    <a:pt x="249" y="536"/>
                  </a:cubicBezTo>
                  <a:cubicBezTo>
                    <a:pt x="273" y="444"/>
                    <a:pt x="327" y="362"/>
                    <a:pt x="380" y="291"/>
                  </a:cubicBezTo>
                  <a:cubicBezTo>
                    <a:pt x="416" y="242"/>
                    <a:pt x="460" y="193"/>
                    <a:pt x="511" y="166"/>
                  </a:cubicBezTo>
                  <a:cubicBezTo>
                    <a:pt x="509" y="183"/>
                    <a:pt x="509" y="183"/>
                    <a:pt x="509" y="183"/>
                  </a:cubicBezTo>
                  <a:cubicBezTo>
                    <a:pt x="503" y="203"/>
                    <a:pt x="447" y="308"/>
                    <a:pt x="447" y="308"/>
                  </a:cubicBezTo>
                  <a:cubicBezTo>
                    <a:pt x="435" y="322"/>
                    <a:pt x="422" y="319"/>
                    <a:pt x="422" y="319"/>
                  </a:cubicBezTo>
                  <a:cubicBezTo>
                    <a:pt x="417" y="336"/>
                    <a:pt x="427" y="349"/>
                    <a:pt x="427" y="349"/>
                  </a:cubicBezTo>
                  <a:cubicBezTo>
                    <a:pt x="399" y="387"/>
                    <a:pt x="389" y="453"/>
                    <a:pt x="389" y="453"/>
                  </a:cubicBezTo>
                  <a:close/>
                  <a:moveTo>
                    <a:pt x="778" y="162"/>
                  </a:moveTo>
                  <a:cubicBezTo>
                    <a:pt x="672" y="139"/>
                    <a:pt x="580" y="266"/>
                    <a:pt x="509" y="342"/>
                  </a:cubicBezTo>
                  <a:cubicBezTo>
                    <a:pt x="477" y="383"/>
                    <a:pt x="404" y="439"/>
                    <a:pt x="404" y="439"/>
                  </a:cubicBezTo>
                  <a:cubicBezTo>
                    <a:pt x="403" y="410"/>
                    <a:pt x="432" y="365"/>
                    <a:pt x="432" y="365"/>
                  </a:cubicBezTo>
                  <a:cubicBezTo>
                    <a:pt x="437" y="346"/>
                    <a:pt x="445" y="349"/>
                    <a:pt x="445" y="349"/>
                  </a:cubicBezTo>
                  <a:cubicBezTo>
                    <a:pt x="445" y="358"/>
                    <a:pt x="464" y="363"/>
                    <a:pt x="464" y="363"/>
                  </a:cubicBezTo>
                  <a:cubicBezTo>
                    <a:pt x="484" y="362"/>
                    <a:pt x="483" y="340"/>
                    <a:pt x="483" y="340"/>
                  </a:cubicBezTo>
                  <a:cubicBezTo>
                    <a:pt x="483" y="325"/>
                    <a:pt x="501" y="326"/>
                    <a:pt x="501" y="326"/>
                  </a:cubicBezTo>
                  <a:cubicBezTo>
                    <a:pt x="505" y="287"/>
                    <a:pt x="474" y="311"/>
                    <a:pt x="474" y="311"/>
                  </a:cubicBezTo>
                  <a:cubicBezTo>
                    <a:pt x="464" y="329"/>
                    <a:pt x="455" y="311"/>
                    <a:pt x="455" y="311"/>
                  </a:cubicBezTo>
                  <a:cubicBezTo>
                    <a:pt x="472" y="287"/>
                    <a:pt x="525" y="177"/>
                    <a:pt x="525" y="177"/>
                  </a:cubicBezTo>
                  <a:cubicBezTo>
                    <a:pt x="540" y="150"/>
                    <a:pt x="571" y="139"/>
                    <a:pt x="595" y="130"/>
                  </a:cubicBezTo>
                  <a:cubicBezTo>
                    <a:pt x="628" y="119"/>
                    <a:pt x="663" y="110"/>
                    <a:pt x="698" y="108"/>
                  </a:cubicBezTo>
                  <a:cubicBezTo>
                    <a:pt x="749" y="106"/>
                    <a:pt x="819" y="131"/>
                    <a:pt x="856" y="178"/>
                  </a:cubicBezTo>
                  <a:lnTo>
                    <a:pt x="778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28" name="Freeform 226"/>
            <p:cNvSpPr/>
            <p:nvPr/>
          </p:nvSpPr>
          <p:spPr bwMode="auto">
            <a:xfrm>
              <a:off x="1541463" y="4311651"/>
              <a:ext cx="214313" cy="304800"/>
            </a:xfrm>
            <a:custGeom>
              <a:gdLst>
                <a:gd fmla="*/ 156 w 156" name="T0"/>
                <a:gd fmla="*/ 8 h 223" name="T1"/>
                <a:gd fmla="*/ 75 w 156" name="T2"/>
                <a:gd fmla="*/ 139 h 223" name="T3"/>
                <a:gd fmla="*/ 72 w 156" name="T4"/>
                <a:gd fmla="*/ 203 h 223" name="T5"/>
                <a:gd fmla="*/ 55 w 156" name="T6"/>
                <a:gd fmla="*/ 205 h 223" name="T7"/>
                <a:gd fmla="*/ 56 w 156" name="T8"/>
                <a:gd fmla="*/ 159 h 223" name="T9"/>
                <a:gd fmla="*/ 5 w 156" name="T10"/>
                <a:gd fmla="*/ 223 h 223" name="T11"/>
                <a:gd fmla="*/ 0 w 156" name="T12"/>
                <a:gd fmla="*/ 215 h 223" name="T13"/>
                <a:gd fmla="*/ 61 w 156" name="T14"/>
                <a:gd fmla="*/ 131 h 223" name="T15"/>
                <a:gd fmla="*/ 122 w 156" name="T16"/>
                <a:gd fmla="*/ 31 h 223" name="T17"/>
                <a:gd fmla="*/ 148 w 156" name="T18"/>
                <a:gd fmla="*/ 0 h 223" name="T19"/>
                <a:gd fmla="*/ 156 w 156" name="T20"/>
                <a:gd fmla="*/ 8 h 2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3" w="156">
                  <a:moveTo>
                    <a:pt x="156" y="8"/>
                  </a:moveTo>
                  <a:cubicBezTo>
                    <a:pt x="156" y="8"/>
                    <a:pt x="77" y="89"/>
                    <a:pt x="75" y="139"/>
                  </a:cubicBezTo>
                  <a:cubicBezTo>
                    <a:pt x="75" y="139"/>
                    <a:pt x="70" y="188"/>
                    <a:pt x="72" y="203"/>
                  </a:cubicBezTo>
                  <a:cubicBezTo>
                    <a:pt x="72" y="203"/>
                    <a:pt x="64" y="212"/>
                    <a:pt x="55" y="205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6" y="159"/>
                    <a:pt x="13" y="208"/>
                    <a:pt x="5" y="22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45" y="156"/>
                    <a:pt x="61" y="131"/>
                  </a:cubicBezTo>
                  <a:cubicBezTo>
                    <a:pt x="61" y="131"/>
                    <a:pt x="79" y="83"/>
                    <a:pt x="122" y="31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5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522288" y="4640263"/>
              <a:ext cx="782638" cy="479425"/>
            </a:xfrm>
            <a:custGeom>
              <a:gdLst>
                <a:gd fmla="*/ 562 w 572" name="T0"/>
                <a:gd fmla="*/ 95 h 350" name="T1"/>
                <a:gd fmla="*/ 492 w 572" name="T2"/>
                <a:gd fmla="*/ 115 h 350" name="T3"/>
                <a:gd fmla="*/ 343 w 572" name="T4"/>
                <a:gd fmla="*/ 0 h 350" name="T5"/>
                <a:gd fmla="*/ 359 w 572" name="T6"/>
                <a:gd fmla="*/ 29 h 350" name="T7"/>
                <a:gd fmla="*/ 486 w 572" name="T8"/>
                <a:gd fmla="*/ 122 h 350" name="T9"/>
                <a:gd fmla="*/ 280 w 572" name="T10"/>
                <a:gd fmla="*/ 235 h 350" name="T11"/>
                <a:gd fmla="*/ 163 w 572" name="T12"/>
                <a:gd fmla="*/ 214 h 350" name="T13"/>
                <a:gd fmla="*/ 131 w 572" name="T14"/>
                <a:gd fmla="*/ 199 h 350" name="T15"/>
                <a:gd fmla="*/ 97 w 572" name="T16"/>
                <a:gd fmla="*/ 199 h 350" name="T17"/>
                <a:gd fmla="*/ 135 w 572" name="T18"/>
                <a:gd fmla="*/ 222 h 350" name="T19"/>
                <a:gd fmla="*/ 166 w 572" name="T20"/>
                <a:gd fmla="*/ 229 h 350" name="T21"/>
                <a:gd fmla="*/ 246 w 572" name="T22"/>
                <a:gd fmla="*/ 247 h 350" name="T23"/>
                <a:gd fmla="*/ 56 w 572" name="T24"/>
                <a:gd fmla="*/ 330 h 350" name="T25"/>
                <a:gd fmla="*/ 0 w 572" name="T26"/>
                <a:gd fmla="*/ 350 h 350" name="T27"/>
                <a:gd fmla="*/ 46 w 572" name="T28"/>
                <a:gd fmla="*/ 347 h 350" name="T29"/>
                <a:gd fmla="*/ 83 w 572" name="T30"/>
                <a:gd fmla="*/ 333 h 350" name="T31"/>
                <a:gd fmla="*/ 148 w 572" name="T32"/>
                <a:gd fmla="*/ 310 h 350" name="T33"/>
                <a:gd fmla="*/ 141 w 572" name="T34"/>
                <a:gd fmla="*/ 342 h 350" name="T35"/>
                <a:gd fmla="*/ 170 w 572" name="T36"/>
                <a:gd fmla="*/ 302 h 350" name="T37"/>
                <a:gd fmla="*/ 244 w 572" name="T38"/>
                <a:gd fmla="*/ 264 h 350" name="T39"/>
                <a:gd fmla="*/ 323 w 572" name="T40"/>
                <a:gd fmla="*/ 228 h 350" name="T41"/>
                <a:gd fmla="*/ 454 w 572" name="T42"/>
                <a:gd fmla="*/ 154 h 350" name="T43"/>
                <a:gd fmla="*/ 565 w 572" name="T44"/>
                <a:gd fmla="*/ 110 h 350" name="T45"/>
                <a:gd fmla="*/ 562 w 572" name="T46"/>
                <a:gd fmla="*/ 95 h 35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50" w="572">
                  <a:moveTo>
                    <a:pt x="562" y="95"/>
                  </a:moveTo>
                  <a:cubicBezTo>
                    <a:pt x="562" y="95"/>
                    <a:pt x="501" y="116"/>
                    <a:pt x="492" y="115"/>
                  </a:cubicBezTo>
                  <a:cubicBezTo>
                    <a:pt x="492" y="115"/>
                    <a:pt x="399" y="70"/>
                    <a:pt x="343" y="0"/>
                  </a:cubicBezTo>
                  <a:cubicBezTo>
                    <a:pt x="343" y="0"/>
                    <a:pt x="341" y="12"/>
                    <a:pt x="359" y="29"/>
                  </a:cubicBezTo>
                  <a:cubicBezTo>
                    <a:pt x="359" y="29"/>
                    <a:pt x="419" y="95"/>
                    <a:pt x="486" y="122"/>
                  </a:cubicBezTo>
                  <a:cubicBezTo>
                    <a:pt x="486" y="122"/>
                    <a:pt x="359" y="182"/>
                    <a:pt x="280" y="235"/>
                  </a:cubicBezTo>
                  <a:cubicBezTo>
                    <a:pt x="280" y="235"/>
                    <a:pt x="185" y="222"/>
                    <a:pt x="163" y="214"/>
                  </a:cubicBezTo>
                  <a:cubicBezTo>
                    <a:pt x="163" y="214"/>
                    <a:pt x="145" y="194"/>
                    <a:pt x="131" y="199"/>
                  </a:cubicBezTo>
                  <a:cubicBezTo>
                    <a:pt x="131" y="199"/>
                    <a:pt x="115" y="205"/>
                    <a:pt x="97" y="199"/>
                  </a:cubicBezTo>
                  <a:cubicBezTo>
                    <a:pt x="97" y="199"/>
                    <a:pt x="123" y="220"/>
                    <a:pt x="135" y="222"/>
                  </a:cubicBezTo>
                  <a:cubicBezTo>
                    <a:pt x="166" y="229"/>
                    <a:pt x="166" y="229"/>
                    <a:pt x="166" y="229"/>
                  </a:cubicBezTo>
                  <a:cubicBezTo>
                    <a:pt x="166" y="229"/>
                    <a:pt x="237" y="237"/>
                    <a:pt x="246" y="247"/>
                  </a:cubicBezTo>
                  <a:cubicBezTo>
                    <a:pt x="246" y="247"/>
                    <a:pt x="165" y="301"/>
                    <a:pt x="56" y="330"/>
                  </a:cubicBezTo>
                  <a:cubicBezTo>
                    <a:pt x="56" y="330"/>
                    <a:pt x="8" y="339"/>
                    <a:pt x="0" y="350"/>
                  </a:cubicBezTo>
                  <a:cubicBezTo>
                    <a:pt x="46" y="347"/>
                    <a:pt x="46" y="347"/>
                    <a:pt x="46" y="347"/>
                  </a:cubicBezTo>
                  <a:cubicBezTo>
                    <a:pt x="83" y="333"/>
                    <a:pt x="83" y="333"/>
                    <a:pt x="83" y="333"/>
                  </a:cubicBezTo>
                  <a:cubicBezTo>
                    <a:pt x="83" y="333"/>
                    <a:pt x="143" y="309"/>
                    <a:pt x="148" y="310"/>
                  </a:cubicBezTo>
                  <a:cubicBezTo>
                    <a:pt x="148" y="310"/>
                    <a:pt x="139" y="331"/>
                    <a:pt x="141" y="342"/>
                  </a:cubicBezTo>
                  <a:cubicBezTo>
                    <a:pt x="141" y="342"/>
                    <a:pt x="149" y="316"/>
                    <a:pt x="170" y="302"/>
                  </a:cubicBezTo>
                  <a:cubicBezTo>
                    <a:pt x="244" y="264"/>
                    <a:pt x="244" y="264"/>
                    <a:pt x="244" y="264"/>
                  </a:cubicBezTo>
                  <a:cubicBezTo>
                    <a:pt x="323" y="228"/>
                    <a:pt x="323" y="228"/>
                    <a:pt x="323" y="228"/>
                  </a:cubicBezTo>
                  <a:cubicBezTo>
                    <a:pt x="454" y="154"/>
                    <a:pt x="454" y="154"/>
                    <a:pt x="454" y="154"/>
                  </a:cubicBezTo>
                  <a:cubicBezTo>
                    <a:pt x="454" y="154"/>
                    <a:pt x="550" y="110"/>
                    <a:pt x="565" y="110"/>
                  </a:cubicBezTo>
                  <a:cubicBezTo>
                    <a:pt x="565" y="110"/>
                    <a:pt x="572" y="101"/>
                    <a:pt x="562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1130301" y="4843463"/>
              <a:ext cx="182563" cy="265113"/>
            </a:xfrm>
            <a:custGeom>
              <a:gdLst>
                <a:gd fmla="*/ 124 w 134" name="T0"/>
                <a:gd fmla="*/ 0 h 193" name="T1"/>
                <a:gd fmla="*/ 0 w 134" name="T2"/>
                <a:gd fmla="*/ 193 h 193" name="T3"/>
                <a:gd fmla="*/ 134 w 134" name="T4"/>
                <a:gd fmla="*/ 6 h 193" name="T5"/>
                <a:gd fmla="*/ 124 w 134" name="T6"/>
                <a:gd fmla="*/ 0 h 1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3" w="134">
                  <a:moveTo>
                    <a:pt x="124" y="0"/>
                  </a:moveTo>
                  <a:cubicBezTo>
                    <a:pt x="124" y="0"/>
                    <a:pt x="56" y="156"/>
                    <a:pt x="0" y="193"/>
                  </a:cubicBezTo>
                  <a:cubicBezTo>
                    <a:pt x="0" y="193"/>
                    <a:pt x="67" y="156"/>
                    <a:pt x="134" y="6"/>
                  </a:cubicBez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1130301" y="4819651"/>
              <a:ext cx="546100" cy="809625"/>
            </a:xfrm>
            <a:custGeom>
              <a:gdLst>
                <a:gd fmla="*/ 386 w 399" name="T0"/>
                <a:gd fmla="*/ 0 h 592" name="T1"/>
                <a:gd fmla="*/ 366 w 399" name="T2"/>
                <a:gd fmla="*/ 90 h 592" name="T3"/>
                <a:gd fmla="*/ 154 w 399" name="T4"/>
                <a:gd fmla="*/ 218 h 592" name="T5"/>
                <a:gd fmla="*/ 366 w 399" name="T6"/>
                <a:gd fmla="*/ 104 h 592" name="T7"/>
                <a:gd fmla="*/ 192 w 399" name="T8"/>
                <a:gd fmla="*/ 430 h 592" name="T9"/>
                <a:gd fmla="*/ 152 w 399" name="T10"/>
                <a:gd fmla="*/ 430 h 592" name="T11"/>
                <a:gd fmla="*/ 185 w 399" name="T12"/>
                <a:gd fmla="*/ 440 h 592" name="T13"/>
                <a:gd fmla="*/ 0 w 399" name="T14"/>
                <a:gd fmla="*/ 592 h 592" name="T15"/>
                <a:gd fmla="*/ 310 w 399" name="T16"/>
                <a:gd fmla="*/ 276 h 592" name="T17"/>
                <a:gd fmla="*/ 348 w 399" name="T18"/>
                <a:gd fmla="*/ 197 h 592" name="T19"/>
                <a:gd fmla="*/ 358 w 399" name="T20"/>
                <a:gd fmla="*/ 246 h 592" name="T21"/>
                <a:gd fmla="*/ 353 w 399" name="T22"/>
                <a:gd fmla="*/ 174 h 592" name="T23"/>
                <a:gd fmla="*/ 399 w 399" name="T24"/>
                <a:gd fmla="*/ 6 h 592" name="T25"/>
                <a:gd fmla="*/ 386 w 399" name="T26"/>
                <a:gd fmla="*/ 0 h 59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92" w="399">
                  <a:moveTo>
                    <a:pt x="386" y="0"/>
                  </a:moveTo>
                  <a:cubicBezTo>
                    <a:pt x="386" y="0"/>
                    <a:pt x="375" y="73"/>
                    <a:pt x="366" y="90"/>
                  </a:cubicBezTo>
                  <a:cubicBezTo>
                    <a:pt x="366" y="90"/>
                    <a:pt x="215" y="197"/>
                    <a:pt x="154" y="218"/>
                  </a:cubicBezTo>
                  <a:cubicBezTo>
                    <a:pt x="154" y="218"/>
                    <a:pt x="276" y="174"/>
                    <a:pt x="366" y="104"/>
                  </a:cubicBezTo>
                  <a:cubicBezTo>
                    <a:pt x="366" y="104"/>
                    <a:pt x="331" y="264"/>
                    <a:pt x="192" y="430"/>
                  </a:cubicBezTo>
                  <a:cubicBezTo>
                    <a:pt x="192" y="430"/>
                    <a:pt x="158" y="430"/>
                    <a:pt x="152" y="430"/>
                  </a:cubicBezTo>
                  <a:cubicBezTo>
                    <a:pt x="185" y="440"/>
                    <a:pt x="185" y="440"/>
                    <a:pt x="185" y="440"/>
                  </a:cubicBezTo>
                  <a:cubicBezTo>
                    <a:pt x="185" y="440"/>
                    <a:pt x="97" y="551"/>
                    <a:pt x="0" y="592"/>
                  </a:cubicBezTo>
                  <a:cubicBezTo>
                    <a:pt x="0" y="592"/>
                    <a:pt x="168" y="546"/>
                    <a:pt x="310" y="276"/>
                  </a:cubicBezTo>
                  <a:cubicBezTo>
                    <a:pt x="310" y="276"/>
                    <a:pt x="343" y="215"/>
                    <a:pt x="348" y="197"/>
                  </a:cubicBezTo>
                  <a:cubicBezTo>
                    <a:pt x="348" y="197"/>
                    <a:pt x="360" y="226"/>
                    <a:pt x="358" y="246"/>
                  </a:cubicBezTo>
                  <a:cubicBezTo>
                    <a:pt x="358" y="246"/>
                    <a:pt x="358" y="203"/>
                    <a:pt x="353" y="174"/>
                  </a:cubicBezTo>
                  <a:cubicBezTo>
                    <a:pt x="353" y="174"/>
                    <a:pt x="396" y="44"/>
                    <a:pt x="399" y="6"/>
                  </a:cubicBezTo>
                  <a:cubicBezTo>
                    <a:pt x="399" y="6"/>
                    <a:pt x="391" y="12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2144713" y="4370388"/>
              <a:ext cx="206375" cy="412750"/>
            </a:xfrm>
            <a:custGeom>
              <a:gdLst>
                <a:gd fmla="*/ 150 w 150" name="T0"/>
                <a:gd fmla="*/ 3 h 302" name="T1"/>
                <a:gd fmla="*/ 16 w 150" name="T2"/>
                <a:gd fmla="*/ 302 h 302" name="T3"/>
                <a:gd fmla="*/ 67 w 150" name="T4"/>
                <a:gd fmla="*/ 137 h 302" name="T5"/>
                <a:gd fmla="*/ 113 w 150" name="T6"/>
                <a:gd fmla="*/ 47 h 302" name="T7"/>
                <a:gd fmla="*/ 0 w 150" name="T8"/>
                <a:gd fmla="*/ 111 h 302" name="T9"/>
                <a:gd fmla="*/ 88 w 150" name="T10"/>
                <a:gd fmla="*/ 40 h 302" name="T11"/>
                <a:gd fmla="*/ 119 w 150" name="T12"/>
                <a:gd fmla="*/ 30 h 302" name="T13"/>
                <a:gd fmla="*/ 139 w 150" name="T14"/>
                <a:gd fmla="*/ 0 h 302" name="T15"/>
                <a:gd fmla="*/ 150 w 150" name="T16"/>
                <a:gd fmla="*/ 3 h 3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2" w="150">
                  <a:moveTo>
                    <a:pt x="150" y="3"/>
                  </a:moveTo>
                  <a:cubicBezTo>
                    <a:pt x="150" y="3"/>
                    <a:pt x="31" y="192"/>
                    <a:pt x="16" y="302"/>
                  </a:cubicBezTo>
                  <a:cubicBezTo>
                    <a:pt x="16" y="302"/>
                    <a:pt x="15" y="238"/>
                    <a:pt x="67" y="13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69" y="32"/>
                    <a:pt x="0" y="111"/>
                  </a:cubicBezTo>
                  <a:cubicBezTo>
                    <a:pt x="0" y="111"/>
                    <a:pt x="21" y="65"/>
                    <a:pt x="88" y="4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2" y="6"/>
                    <a:pt x="15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1749426" y="4794251"/>
              <a:ext cx="74613" cy="171450"/>
            </a:xfrm>
            <a:custGeom>
              <a:gdLst>
                <a:gd fmla="*/ 6 w 54" name="T0"/>
                <a:gd fmla="*/ 0 h 125" name="T1"/>
                <a:gd fmla="*/ 17 w 54" name="T2"/>
                <a:gd fmla="*/ 24 h 125" name="T3"/>
                <a:gd fmla="*/ 34 w 54" name="T4"/>
                <a:gd fmla="*/ 88 h 125" name="T5"/>
                <a:gd fmla="*/ 47 w 54" name="T6"/>
                <a:gd fmla="*/ 105 h 125" name="T7"/>
                <a:gd fmla="*/ 54 w 54" name="T8"/>
                <a:gd fmla="*/ 125 h 125" name="T9"/>
                <a:gd fmla="*/ 36 w 54" name="T10"/>
                <a:gd fmla="*/ 105 h 125" name="T11"/>
                <a:gd fmla="*/ 19 w 54" name="T12"/>
                <a:gd fmla="*/ 81 h 125" name="T13"/>
                <a:gd fmla="*/ 9 w 54" name="T14"/>
                <a:gd fmla="*/ 23 h 125" name="T15"/>
                <a:gd fmla="*/ 0 w 54" name="T16"/>
                <a:gd fmla="*/ 15 h 125" name="T17"/>
                <a:gd fmla="*/ 6 w 54" name="T18"/>
                <a:gd fmla="*/ 0 h 1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5" w="54">
                  <a:moveTo>
                    <a:pt x="6" y="0"/>
                  </a:moveTo>
                  <a:cubicBezTo>
                    <a:pt x="6" y="0"/>
                    <a:pt x="17" y="7"/>
                    <a:pt x="17" y="24"/>
                  </a:cubicBezTo>
                  <a:cubicBezTo>
                    <a:pt x="17" y="24"/>
                    <a:pt x="19" y="78"/>
                    <a:pt x="34" y="88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81"/>
                    <a:pt x="9" y="42"/>
                    <a:pt x="9" y="23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4" name="Freeform 232"/>
            <p:cNvSpPr/>
            <p:nvPr/>
          </p:nvSpPr>
          <p:spPr bwMode="auto">
            <a:xfrm>
              <a:off x="2179638" y="4827588"/>
              <a:ext cx="163513" cy="160338"/>
            </a:xfrm>
            <a:custGeom>
              <a:gdLst>
                <a:gd fmla="*/ 117 w 119" name="T0"/>
                <a:gd fmla="*/ 0 h 118" name="T1"/>
                <a:gd fmla="*/ 87 w 119" name="T2"/>
                <a:gd fmla="*/ 11 h 118" name="T3"/>
                <a:gd fmla="*/ 67 w 119" name="T4"/>
                <a:gd fmla="*/ 31 h 118" name="T5"/>
                <a:gd fmla="*/ 0 w 119" name="T6"/>
                <a:gd fmla="*/ 118 h 118" name="T7"/>
                <a:gd fmla="*/ 72 w 119" name="T8"/>
                <a:gd fmla="*/ 47 h 118" name="T9"/>
                <a:gd fmla="*/ 88 w 119" name="T10"/>
                <a:gd fmla="*/ 31 h 118" name="T11"/>
                <a:gd fmla="*/ 107 w 119" name="T12"/>
                <a:gd fmla="*/ 21 h 118" name="T13"/>
                <a:gd fmla="*/ 119 w 119" name="T14"/>
                <a:gd fmla="*/ 18 h 118" name="T15"/>
                <a:gd fmla="*/ 117 w 119" name="T16"/>
                <a:gd fmla="*/ 0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119">
                  <a:moveTo>
                    <a:pt x="117" y="0"/>
                  </a:moveTo>
                  <a:cubicBezTo>
                    <a:pt x="87" y="11"/>
                    <a:pt x="87" y="11"/>
                    <a:pt x="87" y="1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18" y="96"/>
                    <a:pt x="0" y="118"/>
                  </a:cubicBezTo>
                  <a:cubicBezTo>
                    <a:pt x="0" y="118"/>
                    <a:pt x="63" y="58"/>
                    <a:pt x="72" y="47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19" y="18"/>
                    <a:pt x="119" y="18"/>
                    <a:pt x="119" y="18"/>
                  </a:cubicBezTo>
                  <a:lnTo>
                    <a:pt x="1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2095501" y="4913313"/>
              <a:ext cx="266700" cy="365125"/>
            </a:xfrm>
            <a:custGeom>
              <a:gdLst>
                <a:gd fmla="*/ 181 w 195" name="T0"/>
                <a:gd fmla="*/ 0 h 267" name="T1"/>
                <a:gd fmla="*/ 0 w 195" name="T2"/>
                <a:gd fmla="*/ 267 h 267" name="T3"/>
                <a:gd fmla="*/ 97 w 195" name="T4"/>
                <a:gd fmla="*/ 178 h 267" name="T5"/>
                <a:gd fmla="*/ 144 w 195" name="T6"/>
                <a:gd fmla="*/ 105 h 267" name="T7"/>
                <a:gd fmla="*/ 169 w 195" name="T8"/>
                <a:gd fmla="*/ 244 h 267" name="T9"/>
                <a:gd fmla="*/ 164 w 195" name="T10"/>
                <a:gd fmla="*/ 113 h 267" name="T11"/>
                <a:gd fmla="*/ 154 w 195" name="T12"/>
                <a:gd fmla="*/ 87 h 267" name="T13"/>
                <a:gd fmla="*/ 195 w 195" name="T14"/>
                <a:gd fmla="*/ 6 h 267" name="T15"/>
                <a:gd fmla="*/ 181 w 195" name="T16"/>
                <a:gd fmla="*/ 0 h 2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7" w="195">
                  <a:moveTo>
                    <a:pt x="181" y="0"/>
                  </a:moveTo>
                  <a:cubicBezTo>
                    <a:pt x="181" y="0"/>
                    <a:pt x="113" y="175"/>
                    <a:pt x="0" y="267"/>
                  </a:cubicBezTo>
                  <a:cubicBezTo>
                    <a:pt x="0" y="267"/>
                    <a:pt x="35" y="258"/>
                    <a:pt x="97" y="178"/>
                  </a:cubicBezTo>
                  <a:cubicBezTo>
                    <a:pt x="97" y="178"/>
                    <a:pt x="135" y="128"/>
                    <a:pt x="144" y="105"/>
                  </a:cubicBezTo>
                  <a:cubicBezTo>
                    <a:pt x="144" y="105"/>
                    <a:pt x="181" y="169"/>
                    <a:pt x="169" y="244"/>
                  </a:cubicBezTo>
                  <a:cubicBezTo>
                    <a:pt x="169" y="244"/>
                    <a:pt x="190" y="206"/>
                    <a:pt x="164" y="113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95" y="6"/>
                    <a:pt x="195" y="6"/>
                    <a:pt x="195" y="6"/>
                  </a:cubicBezTo>
                  <a:lnTo>
                    <a:pt x="1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2773363" y="4608513"/>
              <a:ext cx="600075" cy="1262063"/>
            </a:xfrm>
            <a:custGeom>
              <a:gdLst>
                <a:gd fmla="*/ 325 w 438" name="T0"/>
                <a:gd fmla="*/ 345 h 922" name="T1"/>
                <a:gd fmla="*/ 253 w 438" name="T2"/>
                <a:gd fmla="*/ 412 h 922" name="T3"/>
                <a:gd fmla="*/ 263 w 438" name="T4"/>
                <a:gd fmla="*/ 446 h 922" name="T5"/>
                <a:gd fmla="*/ 332 w 438" name="T6"/>
                <a:gd fmla="*/ 508 h 922" name="T7"/>
                <a:gd fmla="*/ 349 w 438" name="T8"/>
                <a:gd fmla="*/ 505 h 922" name="T9"/>
                <a:gd fmla="*/ 349 w 438" name="T10"/>
                <a:gd fmla="*/ 391 h 922" name="T11"/>
                <a:gd fmla="*/ 362 w 438" name="T12"/>
                <a:gd fmla="*/ 391 h 922" name="T13"/>
                <a:gd fmla="*/ 391 w 438" name="T14"/>
                <a:gd fmla="*/ 410 h 922" name="T15"/>
                <a:gd fmla="*/ 407 w 438" name="T16"/>
                <a:gd fmla="*/ 397 h 922" name="T17"/>
                <a:gd fmla="*/ 418 w 438" name="T18"/>
                <a:gd fmla="*/ 403 h 922" name="T19"/>
                <a:gd fmla="*/ 405 w 438" name="T20"/>
                <a:gd fmla="*/ 696 h 922" name="T21"/>
                <a:gd fmla="*/ 429 w 438" name="T22"/>
                <a:gd fmla="*/ 702 h 922" name="T23"/>
                <a:gd fmla="*/ 438 w 438" name="T24"/>
                <a:gd fmla="*/ 737 h 922" name="T25"/>
                <a:gd fmla="*/ 415 w 438" name="T26"/>
                <a:gd fmla="*/ 714 h 922" name="T27"/>
                <a:gd fmla="*/ 402 w 438" name="T28"/>
                <a:gd fmla="*/ 714 h 922" name="T29"/>
                <a:gd fmla="*/ 390 w 438" name="T30"/>
                <a:gd fmla="*/ 822 h 922" name="T31"/>
                <a:gd fmla="*/ 396 w 438" name="T32"/>
                <a:gd fmla="*/ 922 h 922" name="T33"/>
                <a:gd fmla="*/ 256 w 438" name="T34"/>
                <a:gd fmla="*/ 922 h 922" name="T35"/>
                <a:gd fmla="*/ 259 w 438" name="T36"/>
                <a:gd fmla="*/ 905 h 922" name="T37"/>
                <a:gd fmla="*/ 128 w 438" name="T38"/>
                <a:gd fmla="*/ 729 h 922" name="T39"/>
                <a:gd fmla="*/ 266 w 438" name="T40"/>
                <a:gd fmla="*/ 893 h 922" name="T41"/>
                <a:gd fmla="*/ 289 w 438" name="T42"/>
                <a:gd fmla="*/ 844 h 922" name="T43"/>
                <a:gd fmla="*/ 290 w 438" name="T44"/>
                <a:gd fmla="*/ 839 h 922" name="T45"/>
                <a:gd fmla="*/ 260 w 438" name="T46"/>
                <a:gd fmla="*/ 748 h 922" name="T47"/>
                <a:gd fmla="*/ 299 w 438" name="T48"/>
                <a:gd fmla="*/ 829 h 922" name="T49"/>
                <a:gd fmla="*/ 327 w 438" name="T50"/>
                <a:gd fmla="*/ 618 h 922" name="T51"/>
                <a:gd fmla="*/ 319 w 438" name="T52"/>
                <a:gd fmla="*/ 594 h 922" name="T53"/>
                <a:gd fmla="*/ 205 w 438" name="T54"/>
                <a:gd fmla="*/ 467 h 922" name="T55"/>
                <a:gd fmla="*/ 166 w 438" name="T56"/>
                <a:gd fmla="*/ 468 h 922" name="T57"/>
                <a:gd fmla="*/ 164 w 438" name="T58"/>
                <a:gd fmla="*/ 456 h 922" name="T59"/>
                <a:gd fmla="*/ 187 w 438" name="T60"/>
                <a:gd fmla="*/ 450 h 922" name="T61"/>
                <a:gd fmla="*/ 187 w 438" name="T62"/>
                <a:gd fmla="*/ 423 h 922" name="T63"/>
                <a:gd fmla="*/ 157 w 438" name="T64"/>
                <a:gd fmla="*/ 330 h 922" name="T65"/>
                <a:gd fmla="*/ 143 w 438" name="T66"/>
                <a:gd fmla="*/ 279 h 922" name="T67"/>
                <a:gd fmla="*/ 0 w 438" name="T68"/>
                <a:gd fmla="*/ 0 h 922" name="T69"/>
                <a:gd fmla="*/ 141 w 438" name="T70"/>
                <a:gd fmla="*/ 246 h 922" name="T71"/>
                <a:gd fmla="*/ 134 w 438" name="T72"/>
                <a:gd fmla="*/ 84 h 922" name="T73"/>
                <a:gd fmla="*/ 143 w 438" name="T74"/>
                <a:gd fmla="*/ 84 h 922" name="T75"/>
                <a:gd fmla="*/ 151 w 438" name="T76"/>
                <a:gd fmla="*/ 223 h 922" name="T77"/>
                <a:gd fmla="*/ 159 w 438" name="T78"/>
                <a:gd fmla="*/ 223 h 922" name="T79"/>
                <a:gd fmla="*/ 162 w 438" name="T80"/>
                <a:gd fmla="*/ 233 h 922" name="T81"/>
                <a:gd fmla="*/ 156 w 438" name="T82"/>
                <a:gd fmla="*/ 236 h 922" name="T83"/>
                <a:gd fmla="*/ 195 w 438" name="T84"/>
                <a:gd fmla="*/ 389 h 922" name="T85"/>
                <a:gd fmla="*/ 205 w 438" name="T86"/>
                <a:gd fmla="*/ 389 h 922" name="T87"/>
                <a:gd fmla="*/ 326 w 438" name="T88"/>
                <a:gd fmla="*/ 278 h 922" name="T89"/>
                <a:gd fmla="*/ 330 w 438" name="T90"/>
                <a:gd fmla="*/ 291 h 922" name="T91"/>
                <a:gd fmla="*/ 326 w 438" name="T92"/>
                <a:gd fmla="*/ 326 h 922" name="T93"/>
                <a:gd fmla="*/ 325 w 438" name="T94"/>
                <a:gd fmla="*/ 345 h 92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922" w="438">
                  <a:moveTo>
                    <a:pt x="325" y="345"/>
                  </a:moveTo>
                  <a:cubicBezTo>
                    <a:pt x="325" y="345"/>
                    <a:pt x="270" y="380"/>
                    <a:pt x="253" y="412"/>
                  </a:cubicBezTo>
                  <a:cubicBezTo>
                    <a:pt x="253" y="412"/>
                    <a:pt x="239" y="424"/>
                    <a:pt x="263" y="446"/>
                  </a:cubicBezTo>
                  <a:cubicBezTo>
                    <a:pt x="263" y="446"/>
                    <a:pt x="300" y="487"/>
                    <a:pt x="332" y="508"/>
                  </a:cubicBezTo>
                  <a:cubicBezTo>
                    <a:pt x="332" y="508"/>
                    <a:pt x="347" y="525"/>
                    <a:pt x="349" y="505"/>
                  </a:cubicBezTo>
                  <a:cubicBezTo>
                    <a:pt x="349" y="505"/>
                    <a:pt x="355" y="403"/>
                    <a:pt x="349" y="391"/>
                  </a:cubicBezTo>
                  <a:cubicBezTo>
                    <a:pt x="349" y="391"/>
                    <a:pt x="359" y="400"/>
                    <a:pt x="362" y="391"/>
                  </a:cubicBezTo>
                  <a:cubicBezTo>
                    <a:pt x="362" y="391"/>
                    <a:pt x="370" y="417"/>
                    <a:pt x="391" y="410"/>
                  </a:cubicBezTo>
                  <a:cubicBezTo>
                    <a:pt x="391" y="410"/>
                    <a:pt x="403" y="415"/>
                    <a:pt x="407" y="397"/>
                  </a:cubicBezTo>
                  <a:cubicBezTo>
                    <a:pt x="418" y="403"/>
                    <a:pt x="418" y="403"/>
                    <a:pt x="418" y="403"/>
                  </a:cubicBezTo>
                  <a:cubicBezTo>
                    <a:pt x="416" y="500"/>
                    <a:pt x="405" y="598"/>
                    <a:pt x="405" y="696"/>
                  </a:cubicBezTo>
                  <a:cubicBezTo>
                    <a:pt x="405" y="696"/>
                    <a:pt x="422" y="703"/>
                    <a:pt x="429" y="702"/>
                  </a:cubicBezTo>
                  <a:cubicBezTo>
                    <a:pt x="437" y="700"/>
                    <a:pt x="432" y="722"/>
                    <a:pt x="438" y="737"/>
                  </a:cubicBezTo>
                  <a:cubicBezTo>
                    <a:pt x="438" y="737"/>
                    <a:pt x="431" y="714"/>
                    <a:pt x="415" y="714"/>
                  </a:cubicBezTo>
                  <a:cubicBezTo>
                    <a:pt x="402" y="714"/>
                    <a:pt x="402" y="714"/>
                    <a:pt x="402" y="714"/>
                  </a:cubicBezTo>
                  <a:cubicBezTo>
                    <a:pt x="402" y="714"/>
                    <a:pt x="396" y="797"/>
                    <a:pt x="390" y="822"/>
                  </a:cubicBezTo>
                  <a:cubicBezTo>
                    <a:pt x="390" y="822"/>
                    <a:pt x="375" y="891"/>
                    <a:pt x="396" y="922"/>
                  </a:cubicBezTo>
                  <a:cubicBezTo>
                    <a:pt x="256" y="922"/>
                    <a:pt x="256" y="922"/>
                    <a:pt x="256" y="922"/>
                  </a:cubicBezTo>
                  <a:cubicBezTo>
                    <a:pt x="259" y="905"/>
                    <a:pt x="259" y="905"/>
                    <a:pt x="259" y="905"/>
                  </a:cubicBezTo>
                  <a:cubicBezTo>
                    <a:pt x="259" y="905"/>
                    <a:pt x="228" y="783"/>
                    <a:pt x="128" y="729"/>
                  </a:cubicBezTo>
                  <a:cubicBezTo>
                    <a:pt x="128" y="729"/>
                    <a:pt x="193" y="739"/>
                    <a:pt x="266" y="893"/>
                  </a:cubicBezTo>
                  <a:cubicBezTo>
                    <a:pt x="266" y="893"/>
                    <a:pt x="286" y="863"/>
                    <a:pt x="289" y="844"/>
                  </a:cubicBezTo>
                  <a:cubicBezTo>
                    <a:pt x="290" y="842"/>
                    <a:pt x="290" y="841"/>
                    <a:pt x="290" y="839"/>
                  </a:cubicBezTo>
                  <a:cubicBezTo>
                    <a:pt x="291" y="821"/>
                    <a:pt x="275" y="764"/>
                    <a:pt x="260" y="748"/>
                  </a:cubicBezTo>
                  <a:cubicBezTo>
                    <a:pt x="260" y="748"/>
                    <a:pt x="294" y="792"/>
                    <a:pt x="299" y="829"/>
                  </a:cubicBezTo>
                  <a:cubicBezTo>
                    <a:pt x="299" y="829"/>
                    <a:pt x="340" y="728"/>
                    <a:pt x="327" y="618"/>
                  </a:cubicBezTo>
                  <a:cubicBezTo>
                    <a:pt x="327" y="618"/>
                    <a:pt x="329" y="600"/>
                    <a:pt x="319" y="594"/>
                  </a:cubicBezTo>
                  <a:cubicBezTo>
                    <a:pt x="319" y="594"/>
                    <a:pt x="217" y="497"/>
                    <a:pt x="205" y="467"/>
                  </a:cubicBezTo>
                  <a:cubicBezTo>
                    <a:pt x="166" y="468"/>
                    <a:pt x="166" y="468"/>
                    <a:pt x="166" y="468"/>
                  </a:cubicBezTo>
                  <a:cubicBezTo>
                    <a:pt x="164" y="456"/>
                    <a:pt x="164" y="456"/>
                    <a:pt x="164" y="456"/>
                  </a:cubicBezTo>
                  <a:cubicBezTo>
                    <a:pt x="187" y="450"/>
                    <a:pt x="187" y="450"/>
                    <a:pt x="187" y="450"/>
                  </a:cubicBezTo>
                  <a:cubicBezTo>
                    <a:pt x="187" y="450"/>
                    <a:pt x="192" y="430"/>
                    <a:pt x="187" y="423"/>
                  </a:cubicBezTo>
                  <a:cubicBezTo>
                    <a:pt x="187" y="423"/>
                    <a:pt x="168" y="368"/>
                    <a:pt x="157" y="330"/>
                  </a:cubicBezTo>
                  <a:cubicBezTo>
                    <a:pt x="157" y="330"/>
                    <a:pt x="147" y="287"/>
                    <a:pt x="143" y="279"/>
                  </a:cubicBezTo>
                  <a:cubicBezTo>
                    <a:pt x="143" y="279"/>
                    <a:pt x="31" y="113"/>
                    <a:pt x="0" y="0"/>
                  </a:cubicBezTo>
                  <a:cubicBezTo>
                    <a:pt x="0" y="0"/>
                    <a:pt x="85" y="197"/>
                    <a:pt x="141" y="246"/>
                  </a:cubicBezTo>
                  <a:cubicBezTo>
                    <a:pt x="141" y="246"/>
                    <a:pt x="134" y="111"/>
                    <a:pt x="134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3" y="84"/>
                    <a:pt x="143" y="198"/>
                    <a:pt x="151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56" y="236"/>
                    <a:pt x="156" y="236"/>
                    <a:pt x="156" y="236"/>
                  </a:cubicBezTo>
                  <a:cubicBezTo>
                    <a:pt x="156" y="236"/>
                    <a:pt x="168" y="352"/>
                    <a:pt x="195" y="389"/>
                  </a:cubicBezTo>
                  <a:cubicBezTo>
                    <a:pt x="205" y="389"/>
                    <a:pt x="205" y="389"/>
                    <a:pt x="205" y="389"/>
                  </a:cubicBezTo>
                  <a:cubicBezTo>
                    <a:pt x="205" y="389"/>
                    <a:pt x="289" y="285"/>
                    <a:pt x="326" y="278"/>
                  </a:cubicBezTo>
                  <a:cubicBezTo>
                    <a:pt x="326" y="278"/>
                    <a:pt x="326" y="282"/>
                    <a:pt x="330" y="291"/>
                  </a:cubicBezTo>
                  <a:cubicBezTo>
                    <a:pt x="330" y="291"/>
                    <a:pt x="311" y="307"/>
                    <a:pt x="326" y="326"/>
                  </a:cubicBezTo>
                  <a:cubicBezTo>
                    <a:pt x="326" y="326"/>
                    <a:pt x="321" y="333"/>
                    <a:pt x="325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3351213" y="4414838"/>
              <a:ext cx="1539875" cy="1222375"/>
            </a:xfrm>
            <a:custGeom>
              <a:gdLst>
                <a:gd fmla="*/ 0 w 1125" name="T0"/>
                <a:gd fmla="*/ 379 h 893" name="T1"/>
                <a:gd fmla="*/ 36 w 1125" name="T2"/>
                <a:gd fmla="*/ 356 h 893" name="T3"/>
                <a:gd fmla="*/ 108 w 1125" name="T4"/>
                <a:gd fmla="*/ 78 h 893" name="T5"/>
                <a:gd fmla="*/ 107 w 1125" name="T6"/>
                <a:gd fmla="*/ 46 h 893" name="T7"/>
                <a:gd fmla="*/ 100 w 1125" name="T8"/>
                <a:gd fmla="*/ 28 h 893" name="T9"/>
                <a:gd fmla="*/ 122 w 1125" name="T10"/>
                <a:gd fmla="*/ 37 h 893" name="T11"/>
                <a:gd fmla="*/ 156 w 1125" name="T12"/>
                <a:gd fmla="*/ 0 h 893" name="T13"/>
                <a:gd fmla="*/ 129 w 1125" name="T14"/>
                <a:gd fmla="*/ 46 h 893" name="T15"/>
                <a:gd fmla="*/ 75 w 1125" name="T16"/>
                <a:gd fmla="*/ 193 h 893" name="T17"/>
                <a:gd fmla="*/ 61 w 1125" name="T18"/>
                <a:gd fmla="*/ 355 h 893" name="T19"/>
                <a:gd fmla="*/ 133 w 1125" name="T20"/>
                <a:gd fmla="*/ 336 h 893" name="T21"/>
                <a:gd fmla="*/ 274 w 1125" name="T22"/>
                <a:gd fmla="*/ 313 h 893" name="T23"/>
                <a:gd fmla="*/ 275 w 1125" name="T24"/>
                <a:gd fmla="*/ 298 h 893" name="T25"/>
                <a:gd fmla="*/ 281 w 1125" name="T26"/>
                <a:gd fmla="*/ 298 h 893" name="T27"/>
                <a:gd fmla="*/ 288 w 1125" name="T28"/>
                <a:gd fmla="*/ 316 h 893" name="T29"/>
                <a:gd fmla="*/ 393 w 1125" name="T30"/>
                <a:gd fmla="*/ 359 h 893" name="T31"/>
                <a:gd fmla="*/ 478 w 1125" name="T32"/>
                <a:gd fmla="*/ 347 h 893" name="T33"/>
                <a:gd fmla="*/ 403 w 1125" name="T34"/>
                <a:gd fmla="*/ 364 h 893" name="T35"/>
                <a:gd fmla="*/ 563 w 1125" name="T36"/>
                <a:gd fmla="*/ 504 h 893" name="T37"/>
                <a:gd fmla="*/ 604 w 1125" name="T38"/>
                <a:gd fmla="*/ 535 h 893" name="T39"/>
                <a:gd fmla="*/ 708 w 1125" name="T40"/>
                <a:gd fmla="*/ 590 h 893" name="T41"/>
                <a:gd fmla="*/ 798 w 1125" name="T42"/>
                <a:gd fmla="*/ 469 h 893" name="T43"/>
                <a:gd fmla="*/ 799 w 1125" name="T44"/>
                <a:gd fmla="*/ 475 h 893" name="T45"/>
                <a:gd fmla="*/ 726 w 1125" name="T46"/>
                <a:gd fmla="*/ 594 h 893" name="T47"/>
                <a:gd fmla="*/ 916 w 1125" name="T48"/>
                <a:gd fmla="*/ 648 h 893" name="T49"/>
                <a:gd fmla="*/ 1089 w 1125" name="T50"/>
                <a:gd fmla="*/ 646 h 893" name="T51"/>
                <a:gd fmla="*/ 1085 w 1125" name="T52"/>
                <a:gd fmla="*/ 657 h 893" name="T53"/>
                <a:gd fmla="*/ 924 w 1125" name="T54"/>
                <a:gd fmla="*/ 664 h 893" name="T55"/>
                <a:gd fmla="*/ 1125 w 1125" name="T56"/>
                <a:gd fmla="*/ 887 h 893" name="T57"/>
                <a:gd fmla="*/ 1114 w 1125" name="T58"/>
                <a:gd fmla="*/ 893 h 893" name="T59"/>
                <a:gd fmla="*/ 904 w 1125" name="T60"/>
                <a:gd fmla="*/ 663 h 893" name="T61"/>
                <a:gd fmla="*/ 762 w 1125" name="T62"/>
                <a:gd fmla="*/ 629 h 893" name="T63"/>
                <a:gd fmla="*/ 591 w 1125" name="T64"/>
                <a:gd fmla="*/ 562 h 893" name="T65"/>
                <a:gd fmla="*/ 574 w 1125" name="T66"/>
                <a:gd fmla="*/ 579 h 893" name="T67"/>
                <a:gd fmla="*/ 695 w 1125" name="T68"/>
                <a:gd fmla="*/ 811 h 893" name="T69"/>
                <a:gd fmla="*/ 687 w 1125" name="T70"/>
                <a:gd fmla="*/ 818 h 893" name="T71"/>
                <a:gd fmla="*/ 555 w 1125" name="T72"/>
                <a:gd fmla="*/ 580 h 893" name="T73"/>
                <a:gd fmla="*/ 529 w 1125" name="T74"/>
                <a:gd fmla="*/ 506 h 893" name="T75"/>
                <a:gd fmla="*/ 312 w 1125" name="T76"/>
                <a:gd fmla="*/ 355 h 893" name="T77"/>
                <a:gd fmla="*/ 178 w 1125" name="T78"/>
                <a:gd fmla="*/ 359 h 893" name="T79"/>
                <a:gd fmla="*/ 240 w 1125" name="T80"/>
                <a:gd fmla="*/ 469 h 893" name="T81"/>
                <a:gd fmla="*/ 300 w 1125" name="T82"/>
                <a:gd fmla="*/ 524 h 893" name="T83"/>
                <a:gd fmla="*/ 179 w 1125" name="T84"/>
                <a:gd fmla="*/ 403 h 893" name="T85"/>
                <a:gd fmla="*/ 166 w 1125" name="T86"/>
                <a:gd fmla="*/ 361 h 893" name="T87"/>
                <a:gd fmla="*/ 10 w 1125" name="T88"/>
                <a:gd fmla="*/ 449 h 893" name="T89"/>
                <a:gd fmla="*/ 0 w 1125" name="T90"/>
                <a:gd fmla="*/ 417 h 893" name="T91"/>
                <a:gd fmla="*/ 0 w 1125" name="T92"/>
                <a:gd fmla="*/ 379 h 89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93" w="1125">
                  <a:moveTo>
                    <a:pt x="0" y="379"/>
                  </a:moveTo>
                  <a:cubicBezTo>
                    <a:pt x="0" y="379"/>
                    <a:pt x="19" y="361"/>
                    <a:pt x="36" y="356"/>
                  </a:cubicBezTo>
                  <a:cubicBezTo>
                    <a:pt x="36" y="356"/>
                    <a:pt x="40" y="213"/>
                    <a:pt x="108" y="78"/>
                  </a:cubicBezTo>
                  <a:cubicBezTo>
                    <a:pt x="108" y="78"/>
                    <a:pt x="116" y="60"/>
                    <a:pt x="107" y="46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7" y="48"/>
                    <a:pt x="122" y="37"/>
                  </a:cubicBezTo>
                  <a:cubicBezTo>
                    <a:pt x="122" y="37"/>
                    <a:pt x="148" y="10"/>
                    <a:pt x="156" y="0"/>
                  </a:cubicBezTo>
                  <a:cubicBezTo>
                    <a:pt x="145" y="13"/>
                    <a:pt x="137" y="30"/>
                    <a:pt x="129" y="46"/>
                  </a:cubicBezTo>
                  <a:cubicBezTo>
                    <a:pt x="107" y="92"/>
                    <a:pt x="87" y="141"/>
                    <a:pt x="75" y="193"/>
                  </a:cubicBezTo>
                  <a:cubicBezTo>
                    <a:pt x="63" y="239"/>
                    <a:pt x="48" y="306"/>
                    <a:pt x="61" y="355"/>
                  </a:cubicBezTo>
                  <a:cubicBezTo>
                    <a:pt x="61" y="355"/>
                    <a:pt x="98" y="345"/>
                    <a:pt x="133" y="336"/>
                  </a:cubicBezTo>
                  <a:cubicBezTo>
                    <a:pt x="133" y="336"/>
                    <a:pt x="248" y="304"/>
                    <a:pt x="274" y="313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8" y="316"/>
                    <a:pt x="288" y="316"/>
                    <a:pt x="288" y="316"/>
                  </a:cubicBezTo>
                  <a:cubicBezTo>
                    <a:pt x="288" y="316"/>
                    <a:pt x="370" y="342"/>
                    <a:pt x="393" y="359"/>
                  </a:cubicBezTo>
                  <a:cubicBezTo>
                    <a:pt x="393" y="359"/>
                    <a:pt x="466" y="355"/>
                    <a:pt x="478" y="347"/>
                  </a:cubicBezTo>
                  <a:cubicBezTo>
                    <a:pt x="478" y="347"/>
                    <a:pt x="421" y="362"/>
                    <a:pt x="403" y="364"/>
                  </a:cubicBezTo>
                  <a:cubicBezTo>
                    <a:pt x="456" y="408"/>
                    <a:pt x="520" y="443"/>
                    <a:pt x="563" y="504"/>
                  </a:cubicBezTo>
                  <a:cubicBezTo>
                    <a:pt x="563" y="504"/>
                    <a:pt x="568" y="516"/>
                    <a:pt x="604" y="535"/>
                  </a:cubicBezTo>
                  <a:cubicBezTo>
                    <a:pt x="604" y="535"/>
                    <a:pt x="696" y="590"/>
                    <a:pt x="708" y="590"/>
                  </a:cubicBezTo>
                  <a:cubicBezTo>
                    <a:pt x="708" y="590"/>
                    <a:pt x="775" y="486"/>
                    <a:pt x="798" y="469"/>
                  </a:cubicBezTo>
                  <a:cubicBezTo>
                    <a:pt x="799" y="475"/>
                    <a:pt x="799" y="475"/>
                    <a:pt x="799" y="475"/>
                  </a:cubicBezTo>
                  <a:cubicBezTo>
                    <a:pt x="799" y="475"/>
                    <a:pt x="733" y="577"/>
                    <a:pt x="726" y="594"/>
                  </a:cubicBezTo>
                  <a:cubicBezTo>
                    <a:pt x="726" y="594"/>
                    <a:pt x="817" y="640"/>
                    <a:pt x="916" y="648"/>
                  </a:cubicBezTo>
                  <a:cubicBezTo>
                    <a:pt x="916" y="648"/>
                    <a:pt x="1063" y="654"/>
                    <a:pt x="1089" y="646"/>
                  </a:cubicBezTo>
                  <a:cubicBezTo>
                    <a:pt x="1085" y="657"/>
                    <a:pt x="1085" y="657"/>
                    <a:pt x="1085" y="657"/>
                  </a:cubicBezTo>
                  <a:cubicBezTo>
                    <a:pt x="1085" y="657"/>
                    <a:pt x="949" y="664"/>
                    <a:pt x="924" y="664"/>
                  </a:cubicBezTo>
                  <a:cubicBezTo>
                    <a:pt x="924" y="664"/>
                    <a:pt x="952" y="753"/>
                    <a:pt x="1125" y="887"/>
                  </a:cubicBezTo>
                  <a:cubicBezTo>
                    <a:pt x="1114" y="893"/>
                    <a:pt x="1114" y="893"/>
                    <a:pt x="1114" y="893"/>
                  </a:cubicBezTo>
                  <a:cubicBezTo>
                    <a:pt x="1114" y="893"/>
                    <a:pt x="991" y="805"/>
                    <a:pt x="904" y="663"/>
                  </a:cubicBezTo>
                  <a:cubicBezTo>
                    <a:pt x="762" y="629"/>
                    <a:pt x="762" y="629"/>
                    <a:pt x="762" y="629"/>
                  </a:cubicBezTo>
                  <a:cubicBezTo>
                    <a:pt x="762" y="629"/>
                    <a:pt x="617" y="585"/>
                    <a:pt x="591" y="562"/>
                  </a:cubicBezTo>
                  <a:cubicBezTo>
                    <a:pt x="591" y="562"/>
                    <a:pt x="561" y="544"/>
                    <a:pt x="574" y="579"/>
                  </a:cubicBezTo>
                  <a:cubicBezTo>
                    <a:pt x="574" y="579"/>
                    <a:pt x="606" y="712"/>
                    <a:pt x="695" y="811"/>
                  </a:cubicBezTo>
                  <a:cubicBezTo>
                    <a:pt x="695" y="811"/>
                    <a:pt x="686" y="811"/>
                    <a:pt x="687" y="818"/>
                  </a:cubicBezTo>
                  <a:cubicBezTo>
                    <a:pt x="687" y="818"/>
                    <a:pt x="596" y="730"/>
                    <a:pt x="555" y="580"/>
                  </a:cubicBezTo>
                  <a:cubicBezTo>
                    <a:pt x="555" y="580"/>
                    <a:pt x="544" y="529"/>
                    <a:pt x="529" y="506"/>
                  </a:cubicBezTo>
                  <a:cubicBezTo>
                    <a:pt x="529" y="506"/>
                    <a:pt x="456" y="384"/>
                    <a:pt x="312" y="355"/>
                  </a:cubicBezTo>
                  <a:cubicBezTo>
                    <a:pt x="312" y="355"/>
                    <a:pt x="228" y="336"/>
                    <a:pt x="178" y="359"/>
                  </a:cubicBezTo>
                  <a:cubicBezTo>
                    <a:pt x="178" y="359"/>
                    <a:pt x="183" y="420"/>
                    <a:pt x="240" y="469"/>
                  </a:cubicBezTo>
                  <a:cubicBezTo>
                    <a:pt x="240" y="469"/>
                    <a:pt x="288" y="515"/>
                    <a:pt x="300" y="524"/>
                  </a:cubicBezTo>
                  <a:cubicBezTo>
                    <a:pt x="300" y="524"/>
                    <a:pt x="235" y="493"/>
                    <a:pt x="179" y="403"/>
                  </a:cubicBezTo>
                  <a:cubicBezTo>
                    <a:pt x="179" y="403"/>
                    <a:pt x="167" y="374"/>
                    <a:pt x="166" y="361"/>
                  </a:cubicBezTo>
                  <a:cubicBezTo>
                    <a:pt x="166" y="361"/>
                    <a:pt x="49" y="388"/>
                    <a:pt x="10" y="449"/>
                  </a:cubicBezTo>
                  <a:cubicBezTo>
                    <a:pt x="10" y="449"/>
                    <a:pt x="11" y="417"/>
                    <a:pt x="0" y="417"/>
                  </a:cubicBezTo>
                  <a:cubicBezTo>
                    <a:pt x="0" y="417"/>
                    <a:pt x="12" y="399"/>
                    <a:pt x="0" y="3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3205163" y="4113213"/>
              <a:ext cx="619125" cy="225425"/>
            </a:xfrm>
            <a:custGeom>
              <a:gdLst>
                <a:gd fmla="*/ 0 w 453" name="T0"/>
                <a:gd fmla="*/ 78 h 165" name="T1"/>
                <a:gd fmla="*/ 88 w 453" name="T2"/>
                <a:gd fmla="*/ 0 h 165" name="T3"/>
                <a:gd fmla="*/ 225 w 453" name="T4"/>
                <a:gd fmla="*/ 32 h 165" name="T5"/>
                <a:gd fmla="*/ 324 w 453" name="T6"/>
                <a:gd fmla="*/ 83 h 165" name="T7"/>
                <a:gd fmla="*/ 402 w 453" name="T8"/>
                <a:gd fmla="*/ 139 h 165" name="T9"/>
                <a:gd fmla="*/ 453 w 453" name="T10"/>
                <a:gd fmla="*/ 147 h 165" name="T11"/>
                <a:gd fmla="*/ 434 w 453" name="T12"/>
                <a:gd fmla="*/ 165 h 165" name="T13"/>
                <a:gd fmla="*/ 372 w 453" name="T14"/>
                <a:gd fmla="*/ 127 h 165" name="T15"/>
                <a:gd fmla="*/ 215 w 453" name="T16"/>
                <a:gd fmla="*/ 46 h 165" name="T17"/>
                <a:gd fmla="*/ 170 w 453" name="T18"/>
                <a:gd fmla="*/ 32 h 165" name="T19"/>
                <a:gd fmla="*/ 143 w 453" name="T20"/>
                <a:gd fmla="*/ 32 h 165" name="T21"/>
                <a:gd fmla="*/ 195 w 453" name="T22"/>
                <a:gd fmla="*/ 93 h 165" name="T23"/>
                <a:gd fmla="*/ 185 w 453" name="T24"/>
                <a:gd fmla="*/ 108 h 165" name="T25"/>
                <a:gd fmla="*/ 121 w 453" name="T26"/>
                <a:gd fmla="*/ 44 h 165" name="T27"/>
                <a:gd fmla="*/ 108 w 453" name="T28"/>
                <a:gd fmla="*/ 36 h 165" name="T29"/>
                <a:gd fmla="*/ 68 w 453" name="T30"/>
                <a:gd fmla="*/ 21 h 165" name="T31"/>
                <a:gd fmla="*/ 41 w 453" name="T32"/>
                <a:gd fmla="*/ 39 h 165" name="T33"/>
                <a:gd fmla="*/ 11 w 453" name="T34"/>
                <a:gd fmla="*/ 83 h 165" name="T35"/>
                <a:gd fmla="*/ 0 w 453" name="T36"/>
                <a:gd fmla="*/ 78 h 1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5" w="452">
                  <a:moveTo>
                    <a:pt x="0" y="78"/>
                  </a:moveTo>
                  <a:cubicBezTo>
                    <a:pt x="0" y="78"/>
                    <a:pt x="17" y="5"/>
                    <a:pt x="88" y="0"/>
                  </a:cubicBezTo>
                  <a:cubicBezTo>
                    <a:pt x="88" y="0"/>
                    <a:pt x="166" y="9"/>
                    <a:pt x="225" y="32"/>
                  </a:cubicBezTo>
                  <a:cubicBezTo>
                    <a:pt x="259" y="45"/>
                    <a:pt x="293" y="62"/>
                    <a:pt x="324" y="83"/>
                  </a:cubicBezTo>
                  <a:cubicBezTo>
                    <a:pt x="351" y="100"/>
                    <a:pt x="375" y="124"/>
                    <a:pt x="402" y="139"/>
                  </a:cubicBezTo>
                  <a:cubicBezTo>
                    <a:pt x="414" y="145"/>
                    <a:pt x="441" y="159"/>
                    <a:pt x="453" y="147"/>
                  </a:cubicBezTo>
                  <a:cubicBezTo>
                    <a:pt x="453" y="147"/>
                    <a:pt x="436" y="159"/>
                    <a:pt x="434" y="165"/>
                  </a:cubicBezTo>
                  <a:cubicBezTo>
                    <a:pt x="434" y="165"/>
                    <a:pt x="381" y="133"/>
                    <a:pt x="372" y="127"/>
                  </a:cubicBezTo>
                  <a:cubicBezTo>
                    <a:pt x="323" y="93"/>
                    <a:pt x="269" y="66"/>
                    <a:pt x="215" y="46"/>
                  </a:cubicBezTo>
                  <a:cubicBezTo>
                    <a:pt x="200" y="40"/>
                    <a:pt x="185" y="36"/>
                    <a:pt x="170" y="32"/>
                  </a:cubicBezTo>
                  <a:cubicBezTo>
                    <a:pt x="169" y="31"/>
                    <a:pt x="138" y="25"/>
                    <a:pt x="143" y="32"/>
                  </a:cubicBezTo>
                  <a:cubicBezTo>
                    <a:pt x="143" y="32"/>
                    <a:pt x="178" y="76"/>
                    <a:pt x="195" y="93"/>
                  </a:cubicBezTo>
                  <a:cubicBezTo>
                    <a:pt x="195" y="93"/>
                    <a:pt x="182" y="92"/>
                    <a:pt x="185" y="108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6" y="42"/>
                    <a:pt x="111" y="40"/>
                    <a:pt x="108" y="36"/>
                  </a:cubicBezTo>
                  <a:cubicBezTo>
                    <a:pt x="92" y="20"/>
                    <a:pt x="90" y="13"/>
                    <a:pt x="68" y="21"/>
                  </a:cubicBezTo>
                  <a:cubicBezTo>
                    <a:pt x="58" y="25"/>
                    <a:pt x="49" y="31"/>
                    <a:pt x="41" y="39"/>
                  </a:cubicBezTo>
                  <a:cubicBezTo>
                    <a:pt x="36" y="44"/>
                    <a:pt x="9" y="76"/>
                    <a:pt x="11" y="83"/>
                  </a:cubicBezTo>
                  <a:cubicBezTo>
                    <a:pt x="11" y="83"/>
                    <a:pt x="9" y="75"/>
                    <a:pt x="0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3527426" y="4287838"/>
              <a:ext cx="479425" cy="366713"/>
            </a:xfrm>
            <a:custGeom>
              <a:gdLst>
                <a:gd fmla="*/ 0 w 350" name="T0"/>
                <a:gd fmla="*/ 26 h 268" name="T1"/>
                <a:gd fmla="*/ 36 w 350" name="T2"/>
                <a:gd fmla="*/ 59 h 268" name="T3"/>
                <a:gd fmla="*/ 74 w 350" name="T4"/>
                <a:gd fmla="*/ 89 h 268" name="T5"/>
                <a:gd fmla="*/ 146 w 350" name="T6"/>
                <a:gd fmla="*/ 141 h 268" name="T7"/>
                <a:gd fmla="*/ 279 w 350" name="T8"/>
                <a:gd fmla="*/ 201 h 268" name="T9"/>
                <a:gd fmla="*/ 328 w 350" name="T10"/>
                <a:gd fmla="*/ 234 h 268" name="T11"/>
                <a:gd fmla="*/ 350 w 350" name="T12"/>
                <a:gd fmla="*/ 264 h 268" name="T13"/>
                <a:gd fmla="*/ 261 w 350" name="T14"/>
                <a:gd fmla="*/ 180 h 268" name="T15"/>
                <a:gd fmla="*/ 157 w 350" name="T16"/>
                <a:gd fmla="*/ 135 h 268" name="T17"/>
                <a:gd fmla="*/ 34 w 350" name="T18"/>
                <a:gd fmla="*/ 39 h 268" name="T19"/>
                <a:gd fmla="*/ 2 w 350" name="T20"/>
                <a:gd fmla="*/ 0 h 268" name="T21"/>
                <a:gd fmla="*/ 0 w 350" name="T22"/>
                <a:gd fmla="*/ 26 h 26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8" w="350">
                  <a:moveTo>
                    <a:pt x="0" y="26"/>
                  </a:moveTo>
                  <a:cubicBezTo>
                    <a:pt x="3" y="25"/>
                    <a:pt x="32" y="56"/>
                    <a:pt x="36" y="59"/>
                  </a:cubicBezTo>
                  <a:cubicBezTo>
                    <a:pt x="48" y="70"/>
                    <a:pt x="61" y="80"/>
                    <a:pt x="74" y="89"/>
                  </a:cubicBezTo>
                  <a:cubicBezTo>
                    <a:pt x="98" y="106"/>
                    <a:pt x="123" y="122"/>
                    <a:pt x="146" y="141"/>
                  </a:cubicBezTo>
                  <a:cubicBezTo>
                    <a:pt x="186" y="173"/>
                    <a:pt x="236" y="178"/>
                    <a:pt x="279" y="201"/>
                  </a:cubicBezTo>
                  <a:cubicBezTo>
                    <a:pt x="292" y="209"/>
                    <a:pt x="317" y="222"/>
                    <a:pt x="328" y="234"/>
                  </a:cubicBezTo>
                  <a:cubicBezTo>
                    <a:pt x="336" y="243"/>
                    <a:pt x="339" y="268"/>
                    <a:pt x="350" y="264"/>
                  </a:cubicBezTo>
                  <a:cubicBezTo>
                    <a:pt x="341" y="217"/>
                    <a:pt x="292" y="198"/>
                    <a:pt x="261" y="180"/>
                  </a:cubicBezTo>
                  <a:cubicBezTo>
                    <a:pt x="227" y="162"/>
                    <a:pt x="190" y="155"/>
                    <a:pt x="157" y="135"/>
                  </a:cubicBezTo>
                  <a:cubicBezTo>
                    <a:pt x="113" y="110"/>
                    <a:pt x="71" y="78"/>
                    <a:pt x="34" y="39"/>
                  </a:cubicBezTo>
                  <a:cubicBezTo>
                    <a:pt x="22" y="27"/>
                    <a:pt x="12" y="13"/>
                    <a:pt x="2" y="0"/>
                  </a:cubicBezTo>
                  <a:cubicBezTo>
                    <a:pt x="5" y="8"/>
                    <a:pt x="9" y="22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3559176" y="5238751"/>
              <a:ext cx="161925" cy="184150"/>
            </a:xfrm>
            <a:custGeom>
              <a:gdLst>
                <a:gd fmla="*/ 0 w 118" name="T0"/>
                <a:gd fmla="*/ 134 h 134" name="T1"/>
                <a:gd fmla="*/ 40 w 118" name="T2"/>
                <a:gd fmla="*/ 49 h 134" name="T3"/>
                <a:gd fmla="*/ 118 w 118" name="T4"/>
                <a:gd fmla="*/ 0 h 134" name="T5"/>
                <a:gd fmla="*/ 73 w 118" name="T6"/>
                <a:gd fmla="*/ 34 h 134" name="T7"/>
                <a:gd fmla="*/ 53 w 118" name="T8"/>
                <a:gd fmla="*/ 57 h 134" name="T9"/>
                <a:gd fmla="*/ 41 w 118" name="T10"/>
                <a:gd fmla="*/ 87 h 134" name="T11"/>
                <a:gd fmla="*/ 26 w 118" name="T12"/>
                <a:gd fmla="*/ 108 h 134" name="T13"/>
                <a:gd fmla="*/ 0 w 118" name="T14"/>
                <a:gd fmla="*/ 134 h 1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4" w="118">
                  <a:moveTo>
                    <a:pt x="0" y="134"/>
                  </a:moveTo>
                  <a:cubicBezTo>
                    <a:pt x="0" y="134"/>
                    <a:pt x="2" y="84"/>
                    <a:pt x="40" y="49"/>
                  </a:cubicBezTo>
                  <a:cubicBezTo>
                    <a:pt x="40" y="49"/>
                    <a:pt x="78" y="9"/>
                    <a:pt x="118" y="0"/>
                  </a:cubicBezTo>
                  <a:cubicBezTo>
                    <a:pt x="105" y="3"/>
                    <a:pt x="84" y="24"/>
                    <a:pt x="73" y="34"/>
                  </a:cubicBezTo>
                  <a:cubicBezTo>
                    <a:pt x="65" y="40"/>
                    <a:pt x="58" y="48"/>
                    <a:pt x="53" y="57"/>
                  </a:cubicBezTo>
                  <a:cubicBezTo>
                    <a:pt x="48" y="66"/>
                    <a:pt x="47" y="79"/>
                    <a:pt x="41" y="87"/>
                  </a:cubicBezTo>
                  <a:cubicBezTo>
                    <a:pt x="26" y="108"/>
                    <a:pt x="26" y="108"/>
                    <a:pt x="26" y="108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1" name="Freeform 239"/>
            <p:cNvSpPr/>
            <p:nvPr/>
          </p:nvSpPr>
          <p:spPr bwMode="auto">
            <a:xfrm>
              <a:off x="3611563" y="5397501"/>
              <a:ext cx="211138" cy="63500"/>
            </a:xfrm>
            <a:custGeom>
              <a:gdLst>
                <a:gd fmla="*/ 0 w 155" name="T0"/>
                <a:gd fmla="*/ 2 h 47" name="T1"/>
                <a:gd fmla="*/ 38 w 155" name="T2"/>
                <a:gd fmla="*/ 3 h 47" name="T3"/>
                <a:gd fmla="*/ 105 w 155" name="T4"/>
                <a:gd fmla="*/ 30 h 47" name="T5"/>
                <a:gd fmla="*/ 155 w 155" name="T6"/>
                <a:gd fmla="*/ 47 h 47" name="T7"/>
                <a:gd fmla="*/ 108 w 155" name="T8"/>
                <a:gd fmla="*/ 47 h 47" name="T9"/>
                <a:gd fmla="*/ 50 w 155" name="T10"/>
                <a:gd fmla="*/ 31 h 47" name="T11"/>
                <a:gd fmla="*/ 26 w 155" name="T12"/>
                <a:gd fmla="*/ 22 h 47" name="T13"/>
                <a:gd fmla="*/ 0 w 155" name="T14"/>
                <a:gd fmla="*/ 2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55">
                  <a:moveTo>
                    <a:pt x="0" y="2"/>
                  </a:moveTo>
                  <a:cubicBezTo>
                    <a:pt x="12" y="2"/>
                    <a:pt x="26" y="0"/>
                    <a:pt x="38" y="3"/>
                  </a:cubicBezTo>
                  <a:cubicBezTo>
                    <a:pt x="61" y="9"/>
                    <a:pt x="82" y="23"/>
                    <a:pt x="105" y="30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5" y="47"/>
                    <a:pt x="108" y="47"/>
                    <a:pt x="108" y="47"/>
                  </a:cubicBezTo>
                  <a:cubicBezTo>
                    <a:pt x="88" y="47"/>
                    <a:pt x="69" y="39"/>
                    <a:pt x="50" y="31"/>
                  </a:cubicBezTo>
                  <a:cubicBezTo>
                    <a:pt x="43" y="28"/>
                    <a:pt x="34" y="26"/>
                    <a:pt x="26" y="22"/>
                  </a:cubicBezTo>
                  <a:cubicBezTo>
                    <a:pt x="19" y="18"/>
                    <a:pt x="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3578226" y="5434013"/>
              <a:ext cx="163513" cy="65088"/>
            </a:xfrm>
            <a:custGeom>
              <a:gdLst>
                <a:gd fmla="*/ 0 w 120" name="T0"/>
                <a:gd fmla="*/ 0 h 48" name="T1"/>
                <a:gd fmla="*/ 120 w 120" name="T2"/>
                <a:gd fmla="*/ 45 h 48" name="T3"/>
                <a:gd fmla="*/ 76 w 120" name="T4"/>
                <a:gd fmla="*/ 47 h 48" name="T5"/>
                <a:gd fmla="*/ 0 w 120" name="T6"/>
                <a:gd fmla="*/ 0 h 4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8" w="120">
                  <a:moveTo>
                    <a:pt x="0" y="0"/>
                  </a:moveTo>
                  <a:cubicBezTo>
                    <a:pt x="39" y="20"/>
                    <a:pt x="78" y="35"/>
                    <a:pt x="120" y="45"/>
                  </a:cubicBezTo>
                  <a:cubicBezTo>
                    <a:pt x="107" y="42"/>
                    <a:pt x="90" y="48"/>
                    <a:pt x="76" y="47"/>
                  </a:cubicBezTo>
                  <a:cubicBezTo>
                    <a:pt x="41" y="44"/>
                    <a:pt x="24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3" name="Freeform 241"/>
            <p:cNvSpPr/>
            <p:nvPr/>
          </p:nvSpPr>
          <p:spPr bwMode="auto">
            <a:xfrm>
              <a:off x="3481388" y="5332413"/>
              <a:ext cx="61913" cy="150813"/>
            </a:xfrm>
            <a:custGeom>
              <a:gdLst>
                <a:gd fmla="*/ 12 w 46" name="T0"/>
                <a:gd fmla="*/ 95 h 110" name="T1"/>
                <a:gd fmla="*/ 21 w 46" name="T2"/>
                <a:gd fmla="*/ 57 h 110" name="T3"/>
                <a:gd fmla="*/ 33 w 46" name="T4"/>
                <a:gd fmla="*/ 19 h 110" name="T5"/>
                <a:gd fmla="*/ 46 w 46" name="T6"/>
                <a:gd fmla="*/ 0 h 110" name="T7"/>
                <a:gd fmla="*/ 12 w 46" name="T8"/>
                <a:gd fmla="*/ 53 h 110" name="T9"/>
                <a:gd fmla="*/ 1 w 46" name="T10"/>
                <a:gd fmla="*/ 82 h 110" name="T11"/>
                <a:gd fmla="*/ 6 w 46" name="T12"/>
                <a:gd fmla="*/ 110 h 110" name="T13"/>
                <a:gd fmla="*/ 12 w 46" name="T14"/>
                <a:gd fmla="*/ 95 h 1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0" w="46">
                  <a:moveTo>
                    <a:pt x="12" y="95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19"/>
                    <a:pt x="22" y="34"/>
                    <a:pt x="12" y="53"/>
                  </a:cubicBezTo>
                  <a:cubicBezTo>
                    <a:pt x="7" y="62"/>
                    <a:pt x="2" y="72"/>
                    <a:pt x="1" y="82"/>
                  </a:cubicBezTo>
                  <a:cubicBezTo>
                    <a:pt x="0" y="89"/>
                    <a:pt x="8" y="105"/>
                    <a:pt x="6" y="110"/>
                  </a:cubicBezTo>
                  <a:lnTo>
                    <a:pt x="12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4" name="Freeform 242"/>
            <p:cNvSpPr/>
            <p:nvPr/>
          </p:nvSpPr>
          <p:spPr bwMode="auto">
            <a:xfrm>
              <a:off x="3606801" y="5180013"/>
              <a:ext cx="15875" cy="111125"/>
            </a:xfrm>
            <a:custGeom>
              <a:gdLst>
                <a:gd fmla="*/ 0 w 11" name="T0"/>
                <a:gd fmla="*/ 0 h 81" name="T1"/>
                <a:gd fmla="*/ 6 w 11" name="T2"/>
                <a:gd fmla="*/ 81 h 81" name="T3"/>
                <a:gd fmla="*/ 1 w 11" name="T4"/>
                <a:gd fmla="*/ 37 h 81" name="T5"/>
                <a:gd fmla="*/ 0 w 11" name="T6"/>
                <a:gd fmla="*/ 0 h 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1" w="11">
                  <a:moveTo>
                    <a:pt x="0" y="0"/>
                  </a:moveTo>
                  <a:cubicBezTo>
                    <a:pt x="6" y="29"/>
                    <a:pt x="11" y="51"/>
                    <a:pt x="6" y="81"/>
                  </a:cubicBezTo>
                  <a:cubicBezTo>
                    <a:pt x="4" y="66"/>
                    <a:pt x="2" y="52"/>
                    <a:pt x="1" y="37"/>
                  </a:cubicBezTo>
                  <a:cubicBezTo>
                    <a:pt x="0" y="26"/>
                    <a:pt x="2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5" name="Freeform 243"/>
            <p:cNvSpPr/>
            <p:nvPr/>
          </p:nvSpPr>
          <p:spPr bwMode="auto">
            <a:xfrm>
              <a:off x="3328988" y="5451476"/>
              <a:ext cx="223838" cy="382588"/>
            </a:xfrm>
            <a:custGeom>
              <a:gdLst>
                <a:gd fmla="*/ 164 w 164" name="T0"/>
                <a:gd fmla="*/ 0 h 280" name="T1"/>
                <a:gd fmla="*/ 21 w 164" name="T2"/>
                <a:gd fmla="*/ 280 h 280" name="T3"/>
                <a:gd fmla="*/ 14 w 164" name="T4"/>
                <a:gd fmla="*/ 275 h 280" name="T5"/>
                <a:gd fmla="*/ 164 w 164" name="T6"/>
                <a:gd fmla="*/ 0 h 2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0" w="164">
                  <a:moveTo>
                    <a:pt x="164" y="0"/>
                  </a:moveTo>
                  <a:cubicBezTo>
                    <a:pt x="164" y="0"/>
                    <a:pt x="16" y="123"/>
                    <a:pt x="21" y="280"/>
                  </a:cubicBezTo>
                  <a:cubicBezTo>
                    <a:pt x="14" y="275"/>
                    <a:pt x="14" y="275"/>
                    <a:pt x="14" y="275"/>
                  </a:cubicBezTo>
                  <a:cubicBezTo>
                    <a:pt x="14" y="275"/>
                    <a:pt x="0" y="132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3678238" y="5595938"/>
              <a:ext cx="115888" cy="107950"/>
            </a:xfrm>
            <a:custGeom>
              <a:gdLst>
                <a:gd fmla="*/ 0 w 85" name="T0"/>
                <a:gd fmla="*/ 79 h 79" name="T1"/>
                <a:gd fmla="*/ 23 w 85" name="T2"/>
                <a:gd fmla="*/ 31 h 79" name="T3"/>
                <a:gd fmla="*/ 85 w 85" name="T4"/>
                <a:gd fmla="*/ 2 h 79" name="T5"/>
                <a:gd fmla="*/ 0 w 85" name="T6"/>
                <a:gd fmla="*/ 79 h 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" w="85">
                  <a:moveTo>
                    <a:pt x="0" y="79"/>
                  </a:moveTo>
                  <a:cubicBezTo>
                    <a:pt x="8" y="63"/>
                    <a:pt x="14" y="45"/>
                    <a:pt x="23" y="31"/>
                  </a:cubicBezTo>
                  <a:cubicBezTo>
                    <a:pt x="36" y="12"/>
                    <a:pt x="66" y="0"/>
                    <a:pt x="85" y="2"/>
                  </a:cubicBezTo>
                  <a:cubicBezTo>
                    <a:pt x="58" y="31"/>
                    <a:pt x="20" y="37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3676651" y="5719763"/>
              <a:ext cx="90488" cy="33338"/>
            </a:xfrm>
            <a:custGeom>
              <a:gdLst>
                <a:gd fmla="*/ 0 w 66" name="T0"/>
                <a:gd fmla="*/ 24 h 24" name="T1"/>
                <a:gd fmla="*/ 24 w 66" name="T2"/>
                <a:gd fmla="*/ 7 h 24" name="T3"/>
                <a:gd fmla="*/ 66 w 66" name="T4"/>
                <a:gd fmla="*/ 0 h 24" name="T5"/>
                <a:gd fmla="*/ 55 w 66" name="T6"/>
                <a:gd fmla="*/ 9 h 24" name="T7"/>
                <a:gd fmla="*/ 0 w 66" name="T8"/>
                <a:gd fmla="*/ 24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66">
                  <a:moveTo>
                    <a:pt x="0" y="24"/>
                  </a:moveTo>
                  <a:cubicBezTo>
                    <a:pt x="7" y="22"/>
                    <a:pt x="16" y="11"/>
                    <a:pt x="24" y="7"/>
                  </a:cubicBezTo>
                  <a:cubicBezTo>
                    <a:pt x="37" y="1"/>
                    <a:pt x="52" y="0"/>
                    <a:pt x="66" y="0"/>
                  </a:cubicBezTo>
                  <a:cubicBezTo>
                    <a:pt x="63" y="2"/>
                    <a:pt x="58" y="8"/>
                    <a:pt x="55" y="9"/>
                  </a:cubicBezTo>
                  <a:cubicBezTo>
                    <a:pt x="55" y="9"/>
                    <a:pt x="1" y="24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8" name="Freeform 246"/>
            <p:cNvSpPr/>
            <p:nvPr/>
          </p:nvSpPr>
          <p:spPr bwMode="auto">
            <a:xfrm>
              <a:off x="3536951" y="5661026"/>
              <a:ext cx="131763" cy="103188"/>
            </a:xfrm>
            <a:custGeom>
              <a:gdLst>
                <a:gd fmla="*/ 96 w 96" name="T0"/>
                <a:gd fmla="*/ 0 h 75" name="T1"/>
                <a:gd fmla="*/ 60 w 96" name="T2"/>
                <a:gd fmla="*/ 35 h 75" name="T3"/>
                <a:gd fmla="*/ 0 w 96" name="T4"/>
                <a:gd fmla="*/ 66 h 75" name="T5"/>
                <a:gd fmla="*/ 52 w 96" name="T6"/>
                <a:gd fmla="*/ 73 h 75" name="T7"/>
                <a:gd fmla="*/ 83 w 96" name="T8"/>
                <a:gd fmla="*/ 34 h 75" name="T9"/>
                <a:gd fmla="*/ 96 w 96" name="T10"/>
                <a:gd fmla="*/ 0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96">
                  <a:moveTo>
                    <a:pt x="96" y="0"/>
                  </a:moveTo>
                  <a:cubicBezTo>
                    <a:pt x="80" y="9"/>
                    <a:pt x="71" y="18"/>
                    <a:pt x="60" y="35"/>
                  </a:cubicBezTo>
                  <a:cubicBezTo>
                    <a:pt x="41" y="63"/>
                    <a:pt x="28" y="66"/>
                    <a:pt x="0" y="66"/>
                  </a:cubicBezTo>
                  <a:cubicBezTo>
                    <a:pt x="0" y="66"/>
                    <a:pt x="52" y="73"/>
                    <a:pt x="52" y="73"/>
                  </a:cubicBezTo>
                  <a:cubicBezTo>
                    <a:pt x="65" y="75"/>
                    <a:pt x="79" y="46"/>
                    <a:pt x="83" y="34"/>
                  </a:cubicBez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49" name="Freeform 247"/>
            <p:cNvSpPr/>
            <p:nvPr/>
          </p:nvSpPr>
          <p:spPr bwMode="auto">
            <a:xfrm>
              <a:off x="3662363" y="5619751"/>
              <a:ext cx="20638" cy="231775"/>
            </a:xfrm>
            <a:custGeom>
              <a:gdLst>
                <a:gd fmla="*/ 7 w 16" name="T0"/>
                <a:gd fmla="*/ 41 h 169" name="T1"/>
                <a:gd fmla="*/ 1 w 16" name="T2"/>
                <a:gd fmla="*/ 76 h 169" name="T3"/>
                <a:gd fmla="*/ 1 w 16" name="T4"/>
                <a:gd fmla="*/ 135 h 169" name="T5"/>
                <a:gd fmla="*/ 0 w 16" name="T6"/>
                <a:gd fmla="*/ 167 h 169" name="T7"/>
                <a:gd fmla="*/ 16 w 16" name="T8"/>
                <a:gd fmla="*/ 169 h 169" name="T9"/>
                <a:gd fmla="*/ 15 w 16" name="T10"/>
                <a:gd fmla="*/ 0 h 169" name="T11"/>
                <a:gd fmla="*/ 7 w 16" name="T12"/>
                <a:gd fmla="*/ 41 h 1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9" w="16">
                  <a:moveTo>
                    <a:pt x="7" y="41"/>
                  </a:moveTo>
                  <a:cubicBezTo>
                    <a:pt x="4" y="53"/>
                    <a:pt x="2" y="64"/>
                    <a:pt x="1" y="76"/>
                  </a:cubicBezTo>
                  <a:cubicBezTo>
                    <a:pt x="0" y="95"/>
                    <a:pt x="1" y="116"/>
                    <a:pt x="1" y="13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0" y="111"/>
                    <a:pt x="9" y="58"/>
                    <a:pt x="15" y="0"/>
                  </a:cubicBezTo>
                  <a:cubicBezTo>
                    <a:pt x="13" y="14"/>
                    <a:pt x="10" y="28"/>
                    <a:pt x="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3595688" y="5535613"/>
              <a:ext cx="90488" cy="73025"/>
            </a:xfrm>
            <a:custGeom>
              <a:gdLst>
                <a:gd fmla="*/ 59 w 66" name="T0"/>
                <a:gd fmla="*/ 46 h 54" name="T1"/>
                <a:gd fmla="*/ 0 w 66" name="T2"/>
                <a:gd fmla="*/ 0 h 54" name="T3"/>
                <a:gd fmla="*/ 36 w 66" name="T4"/>
                <a:gd fmla="*/ 42 h 54" name="T5"/>
                <a:gd fmla="*/ 56 w 66" name="T6"/>
                <a:gd fmla="*/ 54 h 54" name="T7"/>
                <a:gd fmla="*/ 59 w 66" name="T8"/>
                <a:gd fmla="*/ 46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66">
                  <a:moveTo>
                    <a:pt x="59" y="46"/>
                  </a:moveTo>
                  <a:cubicBezTo>
                    <a:pt x="66" y="23"/>
                    <a:pt x="13" y="0"/>
                    <a:pt x="0" y="0"/>
                  </a:cubicBezTo>
                  <a:cubicBezTo>
                    <a:pt x="6" y="0"/>
                    <a:pt x="29" y="36"/>
                    <a:pt x="36" y="42"/>
                  </a:cubicBezTo>
                  <a:cubicBezTo>
                    <a:pt x="43" y="50"/>
                    <a:pt x="46" y="52"/>
                    <a:pt x="56" y="54"/>
                  </a:cubicBezTo>
                  <a:cubicBezTo>
                    <a:pt x="56" y="54"/>
                    <a:pt x="59" y="46"/>
                    <a:pt x="5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1" name="Freeform 249"/>
            <p:cNvSpPr/>
            <p:nvPr/>
          </p:nvSpPr>
          <p:spPr bwMode="auto">
            <a:xfrm>
              <a:off x="3683001" y="5556251"/>
              <a:ext cx="44450" cy="41275"/>
            </a:xfrm>
            <a:custGeom>
              <a:gdLst>
                <a:gd fmla="*/ 0 w 32" name="T0"/>
                <a:gd fmla="*/ 30 h 30" name="T1"/>
                <a:gd fmla="*/ 7 w 32" name="T2"/>
                <a:gd fmla="*/ 18 h 30" name="T3"/>
                <a:gd fmla="*/ 32 w 32" name="T4"/>
                <a:gd fmla="*/ 0 h 30" name="T5"/>
                <a:gd fmla="*/ 22 w 32" name="T6"/>
                <a:gd fmla="*/ 17 h 30" name="T7"/>
                <a:gd fmla="*/ 0 w 32" name="T8"/>
                <a:gd fmla="*/ 3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2">
                  <a:moveTo>
                    <a:pt x="0" y="30"/>
                  </a:moveTo>
                  <a:cubicBezTo>
                    <a:pt x="2" y="29"/>
                    <a:pt x="5" y="21"/>
                    <a:pt x="7" y="18"/>
                  </a:cubicBezTo>
                  <a:cubicBezTo>
                    <a:pt x="14" y="10"/>
                    <a:pt x="23" y="3"/>
                    <a:pt x="32" y="0"/>
                  </a:cubicBezTo>
                  <a:cubicBezTo>
                    <a:pt x="30" y="4"/>
                    <a:pt x="26" y="14"/>
                    <a:pt x="22" y="17"/>
                  </a:cubicBezTo>
                  <a:cubicBezTo>
                    <a:pt x="22" y="17"/>
                    <a:pt x="2" y="29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2" name="Freeform 250"/>
            <p:cNvSpPr/>
            <p:nvPr/>
          </p:nvSpPr>
          <p:spPr bwMode="auto">
            <a:xfrm>
              <a:off x="3502026" y="5514976"/>
              <a:ext cx="71438" cy="20638"/>
            </a:xfrm>
            <a:custGeom>
              <a:gdLst>
                <a:gd fmla="*/ 0 w 53" name="T0"/>
                <a:gd fmla="*/ 0 h 15" name="T1"/>
                <a:gd fmla="*/ 53 w 53" name="T2"/>
                <a:gd fmla="*/ 13 h 15" name="T3"/>
                <a:gd fmla="*/ 0 w 53" name="T4"/>
                <a:gd fmla="*/ 0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52">
                  <a:moveTo>
                    <a:pt x="0" y="0"/>
                  </a:moveTo>
                  <a:cubicBezTo>
                    <a:pt x="18" y="5"/>
                    <a:pt x="33" y="15"/>
                    <a:pt x="53" y="13"/>
                  </a:cubicBezTo>
                  <a:cubicBezTo>
                    <a:pt x="35" y="8"/>
                    <a:pt x="17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3" name="Freeform 251"/>
            <p:cNvSpPr/>
            <p:nvPr/>
          </p:nvSpPr>
          <p:spPr bwMode="auto">
            <a:xfrm>
              <a:off x="3525838" y="5549901"/>
              <a:ext cx="66675" cy="114300"/>
            </a:xfrm>
            <a:custGeom>
              <a:gdLst>
                <a:gd fmla="*/ 0 w 48" name="T0"/>
                <a:gd fmla="*/ 0 h 83" name="T1"/>
                <a:gd fmla="*/ 48 w 48" name="T2"/>
                <a:gd fmla="*/ 83 h 83" name="T3"/>
                <a:gd fmla="*/ 28 w 48" name="T4"/>
                <a:gd fmla="*/ 23 h 83" name="T5"/>
                <a:gd fmla="*/ 0 w 48" name="T6"/>
                <a:gd fmla="*/ 0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48">
                  <a:moveTo>
                    <a:pt x="0" y="0"/>
                  </a:moveTo>
                  <a:cubicBezTo>
                    <a:pt x="19" y="25"/>
                    <a:pt x="41" y="48"/>
                    <a:pt x="48" y="83"/>
                  </a:cubicBezTo>
                  <a:cubicBezTo>
                    <a:pt x="43" y="60"/>
                    <a:pt x="44" y="36"/>
                    <a:pt x="28" y="23"/>
                  </a:cubicBezTo>
                  <a:cubicBezTo>
                    <a:pt x="19" y="15"/>
                    <a:pt x="7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4" name="Freeform 252"/>
            <p:cNvSpPr/>
            <p:nvPr/>
          </p:nvSpPr>
          <p:spPr bwMode="auto">
            <a:xfrm>
              <a:off x="3414713" y="5549901"/>
              <a:ext cx="79375" cy="130175"/>
            </a:xfrm>
            <a:custGeom>
              <a:gdLst>
                <a:gd fmla="*/ 18 w 57" name="T0"/>
                <a:gd fmla="*/ 63 h 95" name="T1"/>
                <a:gd fmla="*/ 42 w 57" name="T2"/>
                <a:gd fmla="*/ 40 h 95" name="T3"/>
                <a:gd fmla="*/ 46 w 57" name="T4"/>
                <a:gd fmla="*/ 0 h 95" name="T5"/>
                <a:gd fmla="*/ 54 w 57" name="T6"/>
                <a:gd fmla="*/ 26 h 95" name="T7"/>
                <a:gd fmla="*/ 41 w 57" name="T8"/>
                <a:gd fmla="*/ 78 h 95" name="T9"/>
                <a:gd fmla="*/ 0 w 57" name="T10"/>
                <a:gd fmla="*/ 75 h 95" name="T11"/>
                <a:gd fmla="*/ 18 w 57" name="T12"/>
                <a:gd fmla="*/ 63 h 9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5" w="57">
                  <a:moveTo>
                    <a:pt x="18" y="63"/>
                  </a:moveTo>
                  <a:cubicBezTo>
                    <a:pt x="29" y="55"/>
                    <a:pt x="37" y="55"/>
                    <a:pt x="42" y="40"/>
                  </a:cubicBezTo>
                  <a:cubicBezTo>
                    <a:pt x="46" y="27"/>
                    <a:pt x="46" y="13"/>
                    <a:pt x="46" y="0"/>
                  </a:cubicBezTo>
                  <a:cubicBezTo>
                    <a:pt x="46" y="0"/>
                    <a:pt x="54" y="25"/>
                    <a:pt x="54" y="26"/>
                  </a:cubicBezTo>
                  <a:cubicBezTo>
                    <a:pt x="57" y="38"/>
                    <a:pt x="47" y="70"/>
                    <a:pt x="41" y="78"/>
                  </a:cubicBezTo>
                  <a:cubicBezTo>
                    <a:pt x="27" y="95"/>
                    <a:pt x="14" y="67"/>
                    <a:pt x="0" y="75"/>
                  </a:cubicBezTo>
                  <a:cubicBezTo>
                    <a:pt x="0" y="75"/>
                    <a:pt x="18" y="63"/>
                    <a:pt x="18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5" name="Freeform 253"/>
            <p:cNvSpPr/>
            <p:nvPr/>
          </p:nvSpPr>
          <p:spPr bwMode="auto">
            <a:xfrm>
              <a:off x="3338513" y="5443538"/>
              <a:ext cx="96838" cy="85725"/>
            </a:xfrm>
            <a:custGeom>
              <a:gdLst>
                <a:gd fmla="*/ 53 w 71" name="T0"/>
                <a:gd fmla="*/ 35 h 63" name="T1"/>
                <a:gd fmla="*/ 31 w 71" name="T2"/>
                <a:gd fmla="*/ 19 h 63" name="T3"/>
                <a:gd fmla="*/ 0 w 71" name="T4"/>
                <a:gd fmla="*/ 0 h 63" name="T5"/>
                <a:gd fmla="*/ 71 w 71" name="T6"/>
                <a:gd fmla="*/ 63 h 63" name="T7"/>
                <a:gd fmla="*/ 53 w 71" name="T8"/>
                <a:gd fmla="*/ 35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71">
                  <a:moveTo>
                    <a:pt x="53" y="35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0" y="0"/>
                    <a:pt x="0" y="0"/>
                  </a:cubicBezTo>
                  <a:cubicBezTo>
                    <a:pt x="31" y="18"/>
                    <a:pt x="71" y="5"/>
                    <a:pt x="71" y="63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6" name="Freeform 254"/>
            <p:cNvSpPr/>
            <p:nvPr/>
          </p:nvSpPr>
          <p:spPr bwMode="auto">
            <a:xfrm>
              <a:off x="3536951" y="5021263"/>
              <a:ext cx="128588" cy="100013"/>
            </a:xfrm>
            <a:custGeom>
              <a:gdLst>
                <a:gd fmla="*/ 59 w 94" name="T0"/>
                <a:gd fmla="*/ 26 h 73" name="T1"/>
                <a:gd fmla="*/ 48 w 94" name="T2"/>
                <a:gd fmla="*/ 6 h 73" name="T3"/>
                <a:gd fmla="*/ 25 w 94" name="T4"/>
                <a:gd fmla="*/ 9 h 73" name="T5"/>
                <a:gd fmla="*/ 15 w 94" name="T6"/>
                <a:gd fmla="*/ 43 h 73" name="T7"/>
                <a:gd fmla="*/ 33 w 94" name="T8"/>
                <a:gd fmla="*/ 55 h 73" name="T9"/>
                <a:gd fmla="*/ 43 w 94" name="T10"/>
                <a:gd fmla="*/ 67 h 73" name="T11"/>
                <a:gd fmla="*/ 83 w 94" name="T12"/>
                <a:gd fmla="*/ 40 h 73" name="T13"/>
                <a:gd fmla="*/ 59 w 94" name="T14"/>
                <a:gd fmla="*/ 26 h 7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3" w="94">
                  <a:moveTo>
                    <a:pt x="59" y="26"/>
                  </a:moveTo>
                  <a:cubicBezTo>
                    <a:pt x="59" y="26"/>
                    <a:pt x="64" y="6"/>
                    <a:pt x="48" y="6"/>
                  </a:cubicBezTo>
                  <a:cubicBezTo>
                    <a:pt x="48" y="6"/>
                    <a:pt x="41" y="0"/>
                    <a:pt x="25" y="9"/>
                  </a:cubicBezTo>
                  <a:cubicBezTo>
                    <a:pt x="10" y="17"/>
                    <a:pt x="0" y="22"/>
                    <a:pt x="15" y="43"/>
                  </a:cubicBezTo>
                  <a:cubicBezTo>
                    <a:pt x="5" y="59"/>
                    <a:pt x="28" y="53"/>
                    <a:pt x="33" y="55"/>
                  </a:cubicBezTo>
                  <a:cubicBezTo>
                    <a:pt x="37" y="58"/>
                    <a:pt x="39" y="65"/>
                    <a:pt x="43" y="67"/>
                  </a:cubicBezTo>
                  <a:cubicBezTo>
                    <a:pt x="52" y="73"/>
                    <a:pt x="94" y="60"/>
                    <a:pt x="83" y="40"/>
                  </a:cubicBezTo>
                  <a:cubicBezTo>
                    <a:pt x="83" y="40"/>
                    <a:pt x="76" y="26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7" name="Freeform 255"/>
            <p:cNvSpPr/>
            <p:nvPr/>
          </p:nvSpPr>
          <p:spPr bwMode="auto">
            <a:xfrm>
              <a:off x="3692526" y="4978401"/>
              <a:ext cx="46038" cy="79375"/>
            </a:xfrm>
            <a:custGeom>
              <a:gdLst>
                <a:gd fmla="*/ 8 w 33" name="T0"/>
                <a:gd fmla="*/ 2 h 57" name="T1"/>
                <a:gd fmla="*/ 0 w 33" name="T2"/>
                <a:gd fmla="*/ 35 h 57" name="T3"/>
                <a:gd fmla="*/ 30 w 33" name="T4"/>
                <a:gd fmla="*/ 55 h 57" name="T5"/>
                <a:gd fmla="*/ 31 w 33" name="T6"/>
                <a:gd fmla="*/ 49 h 57" name="T7"/>
                <a:gd fmla="*/ 21 w 33" name="T8"/>
                <a:gd fmla="*/ 8 h 57" name="T9"/>
                <a:gd fmla="*/ 8 w 33" name="T10"/>
                <a:gd fmla="*/ 2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33">
                  <a:moveTo>
                    <a:pt x="8" y="2"/>
                  </a:moveTo>
                  <a:cubicBezTo>
                    <a:pt x="4" y="0"/>
                    <a:pt x="0" y="32"/>
                    <a:pt x="0" y="35"/>
                  </a:cubicBezTo>
                  <a:cubicBezTo>
                    <a:pt x="2" y="57"/>
                    <a:pt x="14" y="57"/>
                    <a:pt x="30" y="55"/>
                  </a:cubicBezTo>
                  <a:cubicBezTo>
                    <a:pt x="30" y="55"/>
                    <a:pt x="31" y="50"/>
                    <a:pt x="31" y="49"/>
                  </a:cubicBezTo>
                  <a:cubicBezTo>
                    <a:pt x="33" y="40"/>
                    <a:pt x="23" y="20"/>
                    <a:pt x="21" y="8"/>
                  </a:cubicBezTo>
                  <a:cubicBezTo>
                    <a:pt x="21" y="8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8" name="Oval 256"/>
            <p:cNvSpPr>
              <a:spLocks noChangeArrowheads="1"/>
            </p:cNvSpPr>
            <p:nvPr/>
          </p:nvSpPr>
          <p:spPr bwMode="auto">
            <a:xfrm>
              <a:off x="3687763" y="5118101"/>
              <a:ext cx="12700" cy="2540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59" name="Freeform 257"/>
            <p:cNvSpPr/>
            <p:nvPr/>
          </p:nvSpPr>
          <p:spPr bwMode="auto">
            <a:xfrm>
              <a:off x="2751138" y="5646738"/>
              <a:ext cx="117475" cy="198438"/>
            </a:xfrm>
            <a:custGeom>
              <a:gdLst>
                <a:gd fmla="*/ 22 w 86" name="T0"/>
                <a:gd fmla="*/ 0 h 144" name="T1"/>
                <a:gd fmla="*/ 34 w 86" name="T2"/>
                <a:gd fmla="*/ 11 h 144" name="T3"/>
                <a:gd fmla="*/ 45 w 86" name="T4"/>
                <a:gd fmla="*/ 32 h 144" name="T5"/>
                <a:gd fmla="*/ 64 w 86" name="T6"/>
                <a:gd fmla="*/ 47 h 144" name="T7"/>
                <a:gd fmla="*/ 70 w 86" name="T8"/>
                <a:gd fmla="*/ 58 h 144" name="T9"/>
                <a:gd fmla="*/ 51 w 86" name="T10"/>
                <a:gd fmla="*/ 135 h 144" name="T11"/>
                <a:gd fmla="*/ 68 w 86" name="T12"/>
                <a:gd fmla="*/ 68 h 144" name="T13"/>
                <a:gd fmla="*/ 58 w 86" name="T14"/>
                <a:gd fmla="*/ 59 h 144" name="T15"/>
                <a:gd fmla="*/ 45 w 86" name="T16"/>
                <a:gd fmla="*/ 100 h 144" name="T17"/>
                <a:gd fmla="*/ 14 w 86" name="T18"/>
                <a:gd fmla="*/ 136 h 144" name="T19"/>
                <a:gd fmla="*/ 12 w 86" name="T20"/>
                <a:gd fmla="*/ 136 h 144" name="T21"/>
                <a:gd fmla="*/ 29 w 86" name="T22"/>
                <a:gd fmla="*/ 109 h 144" name="T23"/>
                <a:gd fmla="*/ 55 w 86" name="T24"/>
                <a:gd fmla="*/ 74 h 144" name="T25"/>
                <a:gd fmla="*/ 38 w 86" name="T26"/>
                <a:gd fmla="*/ 45 h 144" name="T27"/>
                <a:gd fmla="*/ 24 w 86" name="T28"/>
                <a:gd fmla="*/ 50 h 144" name="T29"/>
                <a:gd fmla="*/ 9 w 86" name="T30"/>
                <a:gd fmla="*/ 47 h 144" name="T31"/>
                <a:gd fmla="*/ 39 w 86" name="T32"/>
                <a:gd fmla="*/ 37 h 144" name="T33"/>
                <a:gd fmla="*/ 22 w 86" name="T34"/>
                <a:gd fmla="*/ 0 h 14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4" w="86">
                  <a:moveTo>
                    <a:pt x="22" y="0"/>
                  </a:moveTo>
                  <a:cubicBezTo>
                    <a:pt x="26" y="4"/>
                    <a:pt x="31" y="7"/>
                    <a:pt x="34" y="11"/>
                  </a:cubicBezTo>
                  <a:cubicBezTo>
                    <a:pt x="39" y="17"/>
                    <a:pt x="40" y="26"/>
                    <a:pt x="45" y="32"/>
                  </a:cubicBezTo>
                  <a:cubicBezTo>
                    <a:pt x="49" y="40"/>
                    <a:pt x="57" y="43"/>
                    <a:pt x="64" y="47"/>
                  </a:cubicBezTo>
                  <a:cubicBezTo>
                    <a:pt x="64" y="47"/>
                    <a:pt x="70" y="57"/>
                    <a:pt x="70" y="58"/>
                  </a:cubicBezTo>
                  <a:cubicBezTo>
                    <a:pt x="86" y="84"/>
                    <a:pt x="66" y="115"/>
                    <a:pt x="51" y="135"/>
                  </a:cubicBezTo>
                  <a:cubicBezTo>
                    <a:pt x="60" y="112"/>
                    <a:pt x="72" y="95"/>
                    <a:pt x="68" y="68"/>
                  </a:cubicBezTo>
                  <a:cubicBezTo>
                    <a:pt x="68" y="64"/>
                    <a:pt x="61" y="61"/>
                    <a:pt x="58" y="59"/>
                  </a:cubicBezTo>
                  <a:cubicBezTo>
                    <a:pt x="72" y="69"/>
                    <a:pt x="51" y="92"/>
                    <a:pt x="45" y="100"/>
                  </a:cubicBezTo>
                  <a:cubicBezTo>
                    <a:pt x="36" y="112"/>
                    <a:pt x="27" y="129"/>
                    <a:pt x="14" y="136"/>
                  </a:cubicBezTo>
                  <a:cubicBezTo>
                    <a:pt x="0" y="144"/>
                    <a:pt x="12" y="136"/>
                    <a:pt x="12" y="136"/>
                  </a:cubicBezTo>
                  <a:cubicBezTo>
                    <a:pt x="18" y="132"/>
                    <a:pt x="25" y="115"/>
                    <a:pt x="29" y="109"/>
                  </a:cubicBezTo>
                  <a:cubicBezTo>
                    <a:pt x="37" y="96"/>
                    <a:pt x="45" y="84"/>
                    <a:pt x="55" y="74"/>
                  </a:cubicBezTo>
                  <a:cubicBezTo>
                    <a:pt x="52" y="68"/>
                    <a:pt x="45" y="44"/>
                    <a:pt x="38" y="45"/>
                  </a:cubicBezTo>
                  <a:cubicBezTo>
                    <a:pt x="33" y="45"/>
                    <a:pt x="29" y="50"/>
                    <a:pt x="24" y="50"/>
                  </a:cubicBezTo>
                  <a:cubicBezTo>
                    <a:pt x="19" y="50"/>
                    <a:pt x="14" y="50"/>
                    <a:pt x="9" y="47"/>
                  </a:cubicBezTo>
                  <a:cubicBezTo>
                    <a:pt x="19" y="44"/>
                    <a:pt x="29" y="40"/>
                    <a:pt x="39" y="37"/>
                  </a:cubicBezTo>
                  <a:cubicBezTo>
                    <a:pt x="33" y="25"/>
                    <a:pt x="28" y="1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0" name="Freeform 258"/>
            <p:cNvSpPr/>
            <p:nvPr/>
          </p:nvSpPr>
          <p:spPr bwMode="auto">
            <a:xfrm>
              <a:off x="3082926" y="5540376"/>
              <a:ext cx="92075" cy="115888"/>
            </a:xfrm>
            <a:custGeom>
              <a:gdLst>
                <a:gd fmla="*/ 62 w 67" name="T0"/>
                <a:gd fmla="*/ 9 h 85" name="T1"/>
                <a:gd fmla="*/ 42 w 67" name="T2"/>
                <a:gd fmla="*/ 15 h 85" name="T3"/>
                <a:gd fmla="*/ 6 w 67" name="T4"/>
                <a:gd fmla="*/ 19 h 85" name="T5"/>
                <a:gd fmla="*/ 24 w 67" name="T6"/>
                <a:gd fmla="*/ 54 h 85" name="T7"/>
                <a:gd fmla="*/ 7 w 67" name="T8"/>
                <a:gd fmla="*/ 77 h 85" name="T9"/>
                <a:gd fmla="*/ 33 w 67" name="T10"/>
                <a:gd fmla="*/ 56 h 85" name="T11"/>
                <a:gd fmla="*/ 45 w 67" name="T12"/>
                <a:gd fmla="*/ 55 h 85" name="T13"/>
                <a:gd fmla="*/ 51 w 67" name="T14"/>
                <a:gd fmla="*/ 42 h 85" name="T15"/>
                <a:gd fmla="*/ 66 w 67" name="T16"/>
                <a:gd fmla="*/ 19 h 85" name="T17"/>
                <a:gd fmla="*/ 62 w 67" name="T18"/>
                <a:gd fmla="*/ 9 h 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5" w="67">
                  <a:moveTo>
                    <a:pt x="62" y="9"/>
                  </a:moveTo>
                  <a:cubicBezTo>
                    <a:pt x="56" y="3"/>
                    <a:pt x="45" y="6"/>
                    <a:pt x="42" y="15"/>
                  </a:cubicBezTo>
                  <a:cubicBezTo>
                    <a:pt x="31" y="1"/>
                    <a:pt x="12" y="0"/>
                    <a:pt x="6" y="19"/>
                  </a:cubicBezTo>
                  <a:cubicBezTo>
                    <a:pt x="0" y="38"/>
                    <a:pt x="13" y="46"/>
                    <a:pt x="24" y="54"/>
                  </a:cubicBezTo>
                  <a:cubicBezTo>
                    <a:pt x="20" y="58"/>
                    <a:pt x="1" y="70"/>
                    <a:pt x="7" y="77"/>
                  </a:cubicBezTo>
                  <a:cubicBezTo>
                    <a:pt x="14" y="85"/>
                    <a:pt x="28" y="61"/>
                    <a:pt x="33" y="56"/>
                  </a:cubicBezTo>
                  <a:cubicBezTo>
                    <a:pt x="32" y="57"/>
                    <a:pt x="42" y="58"/>
                    <a:pt x="45" y="55"/>
                  </a:cubicBezTo>
                  <a:cubicBezTo>
                    <a:pt x="48" y="53"/>
                    <a:pt x="48" y="46"/>
                    <a:pt x="51" y="42"/>
                  </a:cubicBezTo>
                  <a:cubicBezTo>
                    <a:pt x="56" y="35"/>
                    <a:pt x="67" y="30"/>
                    <a:pt x="66" y="19"/>
                  </a:cubicBezTo>
                  <a:cubicBezTo>
                    <a:pt x="66" y="14"/>
                    <a:pt x="64" y="11"/>
                    <a:pt x="6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1" name="Freeform 259"/>
            <p:cNvSpPr/>
            <p:nvPr/>
          </p:nvSpPr>
          <p:spPr bwMode="auto">
            <a:xfrm>
              <a:off x="2732088" y="5418138"/>
              <a:ext cx="103188" cy="128588"/>
            </a:xfrm>
            <a:custGeom>
              <a:gdLst>
                <a:gd fmla="*/ 0 w 75" name="T0"/>
                <a:gd fmla="*/ 0 h 93" name="T1"/>
                <a:gd fmla="*/ 35 w 75" name="T2"/>
                <a:gd fmla="*/ 14 h 93" name="T3"/>
                <a:gd fmla="*/ 60 w 75" name="T4"/>
                <a:gd fmla="*/ 46 h 93" name="T5"/>
                <a:gd fmla="*/ 69 w 75" name="T6"/>
                <a:gd fmla="*/ 69 h 93" name="T7"/>
                <a:gd fmla="*/ 75 w 75" name="T8"/>
                <a:gd fmla="*/ 93 h 93" name="T9"/>
                <a:gd fmla="*/ 56 w 75" name="T10"/>
                <a:gd fmla="*/ 61 h 93" name="T11"/>
                <a:gd fmla="*/ 0 w 75" name="T12"/>
                <a:gd fmla="*/ 0 h 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" w="75">
                  <a:moveTo>
                    <a:pt x="0" y="0"/>
                  </a:moveTo>
                  <a:cubicBezTo>
                    <a:pt x="10" y="6"/>
                    <a:pt x="24" y="7"/>
                    <a:pt x="35" y="14"/>
                  </a:cubicBezTo>
                  <a:cubicBezTo>
                    <a:pt x="46" y="22"/>
                    <a:pt x="52" y="34"/>
                    <a:pt x="60" y="46"/>
                  </a:cubicBezTo>
                  <a:cubicBezTo>
                    <a:pt x="60" y="46"/>
                    <a:pt x="69" y="64"/>
                    <a:pt x="69" y="69"/>
                  </a:cubicBezTo>
                  <a:cubicBezTo>
                    <a:pt x="69" y="73"/>
                    <a:pt x="75" y="92"/>
                    <a:pt x="75" y="93"/>
                  </a:cubicBezTo>
                  <a:cubicBezTo>
                    <a:pt x="71" y="82"/>
                    <a:pt x="62" y="71"/>
                    <a:pt x="56" y="61"/>
                  </a:cubicBezTo>
                  <a:cubicBezTo>
                    <a:pt x="41" y="33"/>
                    <a:pt x="25" y="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2" name="Freeform 260"/>
            <p:cNvSpPr/>
            <p:nvPr/>
          </p:nvSpPr>
          <p:spPr bwMode="auto">
            <a:xfrm>
              <a:off x="2947988" y="5667376"/>
              <a:ext cx="14288" cy="125413"/>
            </a:xfrm>
            <a:custGeom>
              <a:gdLst>
                <a:gd fmla="*/ 11 w 11" name="T0"/>
                <a:gd fmla="*/ 0 h 91" name="T1"/>
                <a:gd fmla="*/ 9 w 11" name="T2"/>
                <a:gd fmla="*/ 44 h 91" name="T3"/>
                <a:gd fmla="*/ 5 w 11" name="T4"/>
                <a:gd fmla="*/ 91 h 91" name="T5"/>
                <a:gd fmla="*/ 11 w 11" name="T6"/>
                <a:gd fmla="*/ 0 h 9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1" w="11">
                  <a:moveTo>
                    <a:pt x="11" y="0"/>
                  </a:moveTo>
                  <a:cubicBezTo>
                    <a:pt x="10" y="14"/>
                    <a:pt x="10" y="29"/>
                    <a:pt x="9" y="44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55"/>
                    <a:pt x="0" y="3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3" name="Freeform 261"/>
            <p:cNvSpPr/>
            <p:nvPr/>
          </p:nvSpPr>
          <p:spPr bwMode="auto">
            <a:xfrm>
              <a:off x="2814638" y="5316538"/>
              <a:ext cx="165100" cy="55563"/>
            </a:xfrm>
            <a:custGeom>
              <a:gdLst>
                <a:gd fmla="*/ 0 w 121" name="T0"/>
                <a:gd fmla="*/ 0 h 41" name="T1"/>
                <a:gd fmla="*/ 42 w 121" name="T2"/>
                <a:gd fmla="*/ 0 h 41" name="T3"/>
                <a:gd fmla="*/ 93 w 121" name="T4"/>
                <a:gd fmla="*/ 26 h 41" name="T5"/>
                <a:gd fmla="*/ 121 w 121" name="T6"/>
                <a:gd fmla="*/ 28 h 41" name="T7"/>
                <a:gd fmla="*/ 54 w 121" name="T8"/>
                <a:gd fmla="*/ 30 h 41" name="T9"/>
                <a:gd fmla="*/ 0 w 121" name="T10"/>
                <a:gd fmla="*/ 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12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65" y="0"/>
                    <a:pt x="73" y="19"/>
                    <a:pt x="93" y="26"/>
                  </a:cubicBezTo>
                  <a:cubicBezTo>
                    <a:pt x="101" y="29"/>
                    <a:pt x="112" y="28"/>
                    <a:pt x="121" y="28"/>
                  </a:cubicBezTo>
                  <a:cubicBezTo>
                    <a:pt x="99" y="28"/>
                    <a:pt x="75" y="41"/>
                    <a:pt x="54" y="30"/>
                  </a:cubicBezTo>
                  <a:cubicBezTo>
                    <a:pt x="39" y="23"/>
                    <a:pt x="1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4" name="Freeform 262"/>
            <p:cNvSpPr/>
            <p:nvPr/>
          </p:nvSpPr>
          <p:spPr bwMode="auto">
            <a:xfrm>
              <a:off x="2771776" y="5191126"/>
              <a:ext cx="220663" cy="155575"/>
            </a:xfrm>
            <a:custGeom>
              <a:gdLst>
                <a:gd fmla="*/ 0 w 161" name="T0"/>
                <a:gd fmla="*/ 0 h 113" name="T1"/>
                <a:gd fmla="*/ 49 w 161" name="T2"/>
                <a:gd fmla="*/ 29 h 113" name="T3"/>
                <a:gd fmla="*/ 95 w 161" name="T4"/>
                <a:gd fmla="*/ 53 h 113" name="T5"/>
                <a:gd fmla="*/ 135 w 161" name="T6"/>
                <a:gd fmla="*/ 100 h 113" name="T7"/>
                <a:gd fmla="*/ 161 w 161" name="T8"/>
                <a:gd fmla="*/ 113 h 113" name="T9"/>
                <a:gd fmla="*/ 129 w 161" name="T10"/>
                <a:gd fmla="*/ 79 h 113" name="T11"/>
                <a:gd fmla="*/ 101 w 161" name="T12"/>
                <a:gd fmla="*/ 45 h 113" name="T13"/>
                <a:gd fmla="*/ 72 w 161" name="T14"/>
                <a:gd fmla="*/ 30 h 113" name="T15"/>
                <a:gd fmla="*/ 29 w 161" name="T16"/>
                <a:gd fmla="*/ 4 h 113" name="T17"/>
                <a:gd fmla="*/ 0 w 161" name="T18"/>
                <a:gd fmla="*/ 0 h 1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3" w="161">
                  <a:moveTo>
                    <a:pt x="0" y="0"/>
                  </a:moveTo>
                  <a:cubicBezTo>
                    <a:pt x="16" y="8"/>
                    <a:pt x="32" y="20"/>
                    <a:pt x="49" y="29"/>
                  </a:cubicBezTo>
                  <a:cubicBezTo>
                    <a:pt x="64" y="38"/>
                    <a:pt x="81" y="43"/>
                    <a:pt x="95" y="53"/>
                  </a:cubicBezTo>
                  <a:cubicBezTo>
                    <a:pt x="111" y="65"/>
                    <a:pt x="121" y="86"/>
                    <a:pt x="135" y="100"/>
                  </a:cubicBezTo>
                  <a:cubicBezTo>
                    <a:pt x="142" y="106"/>
                    <a:pt x="154" y="113"/>
                    <a:pt x="161" y="113"/>
                  </a:cubicBezTo>
                  <a:cubicBezTo>
                    <a:pt x="154" y="113"/>
                    <a:pt x="135" y="85"/>
                    <a:pt x="129" y="79"/>
                  </a:cubicBezTo>
                  <a:cubicBezTo>
                    <a:pt x="120" y="68"/>
                    <a:pt x="110" y="57"/>
                    <a:pt x="101" y="45"/>
                  </a:cubicBezTo>
                  <a:cubicBezTo>
                    <a:pt x="101" y="45"/>
                    <a:pt x="72" y="30"/>
                    <a:pt x="72" y="30"/>
                  </a:cubicBezTo>
                  <a:cubicBezTo>
                    <a:pt x="57" y="22"/>
                    <a:pt x="46" y="8"/>
                    <a:pt x="29" y="4"/>
                  </a:cubicBezTo>
                  <a:cubicBezTo>
                    <a:pt x="19" y="2"/>
                    <a:pt x="9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5" name="Freeform 263"/>
            <p:cNvSpPr/>
            <p:nvPr/>
          </p:nvSpPr>
          <p:spPr bwMode="auto">
            <a:xfrm>
              <a:off x="3028951" y="5529263"/>
              <a:ext cx="39688" cy="95250"/>
            </a:xfrm>
            <a:custGeom>
              <a:gdLst>
                <a:gd fmla="*/ 20 w 29" name="T0"/>
                <a:gd fmla="*/ 0 h 69" name="T1"/>
                <a:gd fmla="*/ 9 w 29" name="T2"/>
                <a:gd fmla="*/ 19 h 69" name="T3"/>
                <a:gd fmla="*/ 18 w 29" name="T4"/>
                <a:gd fmla="*/ 69 h 69" name="T5"/>
                <a:gd fmla="*/ 23 w 29" name="T6"/>
                <a:gd fmla="*/ 53 h 69" name="T7"/>
                <a:gd fmla="*/ 20 w 29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8">
                  <a:moveTo>
                    <a:pt x="20" y="0"/>
                  </a:moveTo>
                  <a:cubicBezTo>
                    <a:pt x="20" y="2"/>
                    <a:pt x="10" y="16"/>
                    <a:pt x="9" y="19"/>
                  </a:cubicBezTo>
                  <a:cubicBezTo>
                    <a:pt x="0" y="43"/>
                    <a:pt x="5" y="53"/>
                    <a:pt x="18" y="69"/>
                  </a:cubicBezTo>
                  <a:cubicBezTo>
                    <a:pt x="18" y="69"/>
                    <a:pt x="23" y="53"/>
                    <a:pt x="23" y="53"/>
                  </a:cubicBezTo>
                  <a:cubicBezTo>
                    <a:pt x="29" y="37"/>
                    <a:pt x="24" y="1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6" name="Freeform 264"/>
            <p:cNvSpPr/>
            <p:nvPr/>
          </p:nvSpPr>
          <p:spPr bwMode="auto">
            <a:xfrm>
              <a:off x="2973388" y="5538788"/>
              <a:ext cx="44450" cy="49213"/>
            </a:xfrm>
            <a:custGeom>
              <a:gdLst>
                <a:gd fmla="*/ 29 w 33" name="T0"/>
                <a:gd fmla="*/ 16 h 36" name="T1"/>
                <a:gd fmla="*/ 18 w 33" name="T2"/>
                <a:gd fmla="*/ 3 h 36" name="T3"/>
                <a:gd fmla="*/ 0 w 33" name="T4"/>
                <a:gd fmla="*/ 7 h 36" name="T5"/>
                <a:gd fmla="*/ 26 w 33" name="T6"/>
                <a:gd fmla="*/ 33 h 36" name="T7"/>
                <a:gd fmla="*/ 29 w 33" name="T8"/>
                <a:gd fmla="*/ 16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3">
                  <a:moveTo>
                    <a:pt x="29" y="16"/>
                  </a:moveTo>
                  <a:cubicBezTo>
                    <a:pt x="26" y="10"/>
                    <a:pt x="21" y="4"/>
                    <a:pt x="18" y="3"/>
                  </a:cubicBezTo>
                  <a:cubicBezTo>
                    <a:pt x="10" y="0"/>
                    <a:pt x="9" y="2"/>
                    <a:pt x="0" y="7"/>
                  </a:cubicBezTo>
                  <a:cubicBezTo>
                    <a:pt x="2" y="5"/>
                    <a:pt x="17" y="36"/>
                    <a:pt x="26" y="33"/>
                  </a:cubicBezTo>
                  <a:cubicBezTo>
                    <a:pt x="33" y="30"/>
                    <a:pt x="33" y="23"/>
                    <a:pt x="2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7" name="Freeform 265"/>
            <p:cNvSpPr/>
            <p:nvPr/>
          </p:nvSpPr>
          <p:spPr bwMode="auto">
            <a:xfrm>
              <a:off x="2814638" y="5359401"/>
              <a:ext cx="142875" cy="293688"/>
            </a:xfrm>
            <a:custGeom>
              <a:gdLst>
                <a:gd fmla="*/ 26 w 104" name="T0"/>
                <a:gd fmla="*/ 85 h 214" name="T1"/>
                <a:gd fmla="*/ 43 w 104" name="T2"/>
                <a:gd fmla="*/ 140 h 214" name="T3"/>
                <a:gd fmla="*/ 70 w 104" name="T4"/>
                <a:gd fmla="*/ 160 h 214" name="T5"/>
                <a:gd fmla="*/ 87 w 104" name="T6"/>
                <a:gd fmla="*/ 193 h 214" name="T7"/>
                <a:gd fmla="*/ 104 w 104" name="T8"/>
                <a:gd fmla="*/ 214 h 214" name="T9"/>
                <a:gd fmla="*/ 46 w 104" name="T10"/>
                <a:gd fmla="*/ 171 h 214" name="T11"/>
                <a:gd fmla="*/ 17 w 104" name="T12"/>
                <a:gd fmla="*/ 75 h 214" name="T13"/>
                <a:gd fmla="*/ 0 w 104" name="T14"/>
                <a:gd fmla="*/ 0 h 214" name="T15"/>
                <a:gd fmla="*/ 22 w 104" name="T16"/>
                <a:gd fmla="*/ 22 h 214" name="T17"/>
                <a:gd fmla="*/ 24 w 104" name="T18"/>
                <a:gd fmla="*/ 47 h 214" name="T19"/>
                <a:gd fmla="*/ 26 w 104" name="T20"/>
                <a:gd fmla="*/ 85 h 2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4" w="104">
                  <a:moveTo>
                    <a:pt x="26" y="85"/>
                  </a:moveTo>
                  <a:cubicBezTo>
                    <a:pt x="28" y="105"/>
                    <a:pt x="32" y="125"/>
                    <a:pt x="43" y="140"/>
                  </a:cubicBezTo>
                  <a:cubicBezTo>
                    <a:pt x="50" y="151"/>
                    <a:pt x="62" y="151"/>
                    <a:pt x="70" y="160"/>
                  </a:cubicBezTo>
                  <a:cubicBezTo>
                    <a:pt x="79" y="169"/>
                    <a:pt x="80" y="183"/>
                    <a:pt x="87" y="193"/>
                  </a:cubicBezTo>
                  <a:cubicBezTo>
                    <a:pt x="92" y="201"/>
                    <a:pt x="99" y="207"/>
                    <a:pt x="104" y="214"/>
                  </a:cubicBezTo>
                  <a:cubicBezTo>
                    <a:pt x="84" y="201"/>
                    <a:pt x="65" y="187"/>
                    <a:pt x="46" y="171"/>
                  </a:cubicBezTo>
                  <a:cubicBezTo>
                    <a:pt x="18" y="148"/>
                    <a:pt x="20" y="111"/>
                    <a:pt x="17" y="75"/>
                  </a:cubicBezTo>
                  <a:cubicBezTo>
                    <a:pt x="15" y="45"/>
                    <a:pt x="16" y="24"/>
                    <a:pt x="0" y="0"/>
                  </a:cubicBezTo>
                  <a:cubicBezTo>
                    <a:pt x="6" y="6"/>
                    <a:pt x="18" y="14"/>
                    <a:pt x="22" y="22"/>
                  </a:cubicBezTo>
                  <a:cubicBezTo>
                    <a:pt x="25" y="28"/>
                    <a:pt x="23" y="39"/>
                    <a:pt x="24" y="47"/>
                  </a:cubicBezTo>
                  <a:cubicBezTo>
                    <a:pt x="24" y="59"/>
                    <a:pt x="25" y="72"/>
                    <a:pt x="26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8" name="Freeform 266"/>
            <p:cNvSpPr/>
            <p:nvPr/>
          </p:nvSpPr>
          <p:spPr bwMode="auto">
            <a:xfrm>
              <a:off x="2898776" y="5407026"/>
              <a:ext cx="49213" cy="174625"/>
            </a:xfrm>
            <a:custGeom>
              <a:gdLst>
                <a:gd fmla="*/ 1 w 36" name="T0"/>
                <a:gd fmla="*/ 0 h 127" name="T1"/>
                <a:gd fmla="*/ 36 w 36" name="T2"/>
                <a:gd fmla="*/ 127 h 127" name="T3"/>
                <a:gd fmla="*/ 30 w 36" name="T4"/>
                <a:gd fmla="*/ 93 h 127" name="T5"/>
                <a:gd fmla="*/ 19 w 36" name="T6"/>
                <a:gd fmla="*/ 55 h 127" name="T7"/>
                <a:gd fmla="*/ 1 w 36" name="T8"/>
                <a:gd fmla="*/ 0 h 1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7" w="36">
                  <a:moveTo>
                    <a:pt x="1" y="0"/>
                  </a:moveTo>
                  <a:cubicBezTo>
                    <a:pt x="1" y="0"/>
                    <a:pt x="0" y="89"/>
                    <a:pt x="36" y="127"/>
                  </a:cubicBezTo>
                  <a:cubicBezTo>
                    <a:pt x="33" y="124"/>
                    <a:pt x="32" y="99"/>
                    <a:pt x="30" y="93"/>
                  </a:cubicBezTo>
                  <a:cubicBezTo>
                    <a:pt x="27" y="80"/>
                    <a:pt x="23" y="67"/>
                    <a:pt x="19" y="55"/>
                  </a:cubicBezTo>
                  <a:cubicBezTo>
                    <a:pt x="13" y="37"/>
                    <a:pt x="7" y="1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69" name="Freeform 267"/>
            <p:cNvSpPr/>
            <p:nvPr/>
          </p:nvSpPr>
          <p:spPr bwMode="auto">
            <a:xfrm>
              <a:off x="2822576" y="5661026"/>
              <a:ext cx="125413" cy="28575"/>
            </a:xfrm>
            <a:custGeom>
              <a:gdLst>
                <a:gd fmla="*/ 92 w 92" name="T0"/>
                <a:gd fmla="*/ 5 h 21" name="T1"/>
                <a:gd fmla="*/ 50 w 92" name="T2"/>
                <a:gd fmla="*/ 0 h 21" name="T3"/>
                <a:gd fmla="*/ 19 w 92" name="T4"/>
                <a:gd fmla="*/ 3 h 21" name="T5"/>
                <a:gd fmla="*/ 0 w 92" name="T6"/>
                <a:gd fmla="*/ 14 h 21" name="T7"/>
                <a:gd fmla="*/ 21 w 92" name="T8"/>
                <a:gd fmla="*/ 20 h 21" name="T9"/>
                <a:gd fmla="*/ 92 w 92" name="T10"/>
                <a:gd fmla="*/ 5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92">
                  <a:moveTo>
                    <a:pt x="92" y="5"/>
                  </a:moveTo>
                  <a:cubicBezTo>
                    <a:pt x="92" y="5"/>
                    <a:pt x="50" y="0"/>
                    <a:pt x="50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6"/>
                    <a:pt x="5" y="9"/>
                    <a:pt x="0" y="14"/>
                  </a:cubicBezTo>
                  <a:cubicBezTo>
                    <a:pt x="5" y="18"/>
                    <a:pt x="14" y="21"/>
                    <a:pt x="21" y="20"/>
                  </a:cubicBezTo>
                  <a:cubicBezTo>
                    <a:pt x="44" y="18"/>
                    <a:pt x="68" y="2"/>
                    <a:pt x="9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0" name="Freeform 268"/>
            <p:cNvSpPr/>
            <p:nvPr/>
          </p:nvSpPr>
          <p:spPr bwMode="auto">
            <a:xfrm>
              <a:off x="3354388" y="5002213"/>
              <a:ext cx="95250" cy="177800"/>
            </a:xfrm>
            <a:custGeom>
              <a:gdLst>
                <a:gd fmla="*/ 44 w 69" name="T0"/>
                <a:gd fmla="*/ 0 h 130" name="T1"/>
                <a:gd fmla="*/ 23 w 69" name="T2"/>
                <a:gd fmla="*/ 28 h 130" name="T3"/>
                <a:gd fmla="*/ 0 w 69" name="T4"/>
                <a:gd fmla="*/ 78 h 130" name="T5"/>
                <a:gd fmla="*/ 23 w 69" name="T6"/>
                <a:gd fmla="*/ 98 h 130" name="T7"/>
                <a:gd fmla="*/ 42 w 69" name="T8"/>
                <a:gd fmla="*/ 118 h 130" name="T9"/>
                <a:gd fmla="*/ 43 w 69" name="T10"/>
                <a:gd fmla="*/ 81 h 130" name="T11"/>
                <a:gd fmla="*/ 65 w 69" name="T12"/>
                <a:gd fmla="*/ 57 h 130" name="T13"/>
                <a:gd fmla="*/ 43 w 69" name="T14"/>
                <a:gd fmla="*/ 42 h 130" name="T15"/>
                <a:gd fmla="*/ 44 w 69" name="T16"/>
                <a:gd fmla="*/ 0 h 1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0" w="69">
                  <a:moveTo>
                    <a:pt x="44" y="0"/>
                  </a:moveTo>
                  <a:cubicBezTo>
                    <a:pt x="44" y="0"/>
                    <a:pt x="21" y="8"/>
                    <a:pt x="23" y="28"/>
                  </a:cubicBezTo>
                  <a:cubicBezTo>
                    <a:pt x="23" y="28"/>
                    <a:pt x="21" y="74"/>
                    <a:pt x="0" y="78"/>
                  </a:cubicBezTo>
                  <a:cubicBezTo>
                    <a:pt x="0" y="78"/>
                    <a:pt x="16" y="78"/>
                    <a:pt x="23" y="98"/>
                  </a:cubicBezTo>
                  <a:cubicBezTo>
                    <a:pt x="23" y="98"/>
                    <a:pt x="33" y="130"/>
                    <a:pt x="42" y="118"/>
                  </a:cubicBezTo>
                  <a:cubicBezTo>
                    <a:pt x="42" y="118"/>
                    <a:pt x="57" y="103"/>
                    <a:pt x="43" y="81"/>
                  </a:cubicBezTo>
                  <a:cubicBezTo>
                    <a:pt x="43" y="81"/>
                    <a:pt x="68" y="78"/>
                    <a:pt x="65" y="57"/>
                  </a:cubicBezTo>
                  <a:cubicBezTo>
                    <a:pt x="65" y="57"/>
                    <a:pt x="69" y="37"/>
                    <a:pt x="43" y="42"/>
                  </a:cubicBezTo>
                  <a:cubicBezTo>
                    <a:pt x="43" y="42"/>
                    <a:pt x="63" y="13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1" name="Freeform 269"/>
            <p:cNvSpPr/>
            <p:nvPr/>
          </p:nvSpPr>
          <p:spPr bwMode="auto">
            <a:xfrm>
              <a:off x="3206751" y="4891088"/>
              <a:ext cx="147638" cy="107950"/>
            </a:xfrm>
            <a:custGeom>
              <a:gdLst>
                <a:gd fmla="*/ 60 w 107" name="T0"/>
                <a:gd fmla="*/ 34 h 78" name="T1"/>
                <a:gd fmla="*/ 29 w 107" name="T2"/>
                <a:gd fmla="*/ 22 h 78" name="T3"/>
                <a:gd fmla="*/ 22 w 107" name="T4"/>
                <a:gd fmla="*/ 78 h 78" name="T5"/>
                <a:gd fmla="*/ 54 w 107" name="T6"/>
                <a:gd fmla="*/ 72 h 78" name="T7"/>
                <a:gd fmla="*/ 79 w 107" name="T8"/>
                <a:gd fmla="*/ 69 h 78" name="T9"/>
                <a:gd fmla="*/ 101 w 107" name="T10"/>
                <a:gd fmla="*/ 43 h 78" name="T11"/>
                <a:gd fmla="*/ 91 w 107" name="T12"/>
                <a:gd fmla="*/ 32 h 78" name="T13"/>
                <a:gd fmla="*/ 79 w 107" name="T14"/>
                <a:gd fmla="*/ 7 h 78" name="T15"/>
                <a:gd fmla="*/ 60 w 107" name="T16"/>
                <a:gd fmla="*/ 34 h 7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8" w="107">
                  <a:moveTo>
                    <a:pt x="60" y="34"/>
                  </a:moveTo>
                  <a:cubicBezTo>
                    <a:pt x="60" y="34"/>
                    <a:pt x="49" y="8"/>
                    <a:pt x="29" y="22"/>
                  </a:cubicBezTo>
                  <a:cubicBezTo>
                    <a:pt x="29" y="22"/>
                    <a:pt x="0" y="43"/>
                    <a:pt x="22" y="78"/>
                  </a:cubicBezTo>
                  <a:cubicBezTo>
                    <a:pt x="22" y="78"/>
                    <a:pt x="35" y="64"/>
                    <a:pt x="54" y="72"/>
                  </a:cubicBezTo>
                  <a:cubicBezTo>
                    <a:pt x="54" y="72"/>
                    <a:pt x="58" y="52"/>
                    <a:pt x="79" y="69"/>
                  </a:cubicBezTo>
                  <a:cubicBezTo>
                    <a:pt x="79" y="69"/>
                    <a:pt x="107" y="74"/>
                    <a:pt x="101" y="43"/>
                  </a:cubicBezTo>
                  <a:cubicBezTo>
                    <a:pt x="100" y="38"/>
                    <a:pt x="94" y="36"/>
                    <a:pt x="91" y="32"/>
                  </a:cubicBezTo>
                  <a:cubicBezTo>
                    <a:pt x="85" y="22"/>
                    <a:pt x="97" y="0"/>
                    <a:pt x="79" y="7"/>
                  </a:cubicBezTo>
                  <a:cubicBezTo>
                    <a:pt x="69" y="10"/>
                    <a:pt x="64" y="24"/>
                    <a:pt x="6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2" name="Freeform 270"/>
            <p:cNvSpPr>
              <a:spLocks noEditPoints="1"/>
            </p:cNvSpPr>
            <p:nvPr/>
          </p:nvSpPr>
          <p:spPr bwMode="auto">
            <a:xfrm>
              <a:off x="3217863" y="4965701"/>
              <a:ext cx="153988" cy="200025"/>
            </a:xfrm>
            <a:custGeom>
              <a:gdLst>
                <a:gd fmla="*/ 102 w 112" name="T0"/>
                <a:gd fmla="*/ 70 h 146" name="T1"/>
                <a:gd fmla="*/ 88 w 112" name="T2"/>
                <a:gd fmla="*/ 59 h 146" name="T3"/>
                <a:gd fmla="*/ 92 w 112" name="T4"/>
                <a:gd fmla="*/ 27 h 146" name="T5"/>
                <a:gd fmla="*/ 71 w 112" name="T6"/>
                <a:gd fmla="*/ 27 h 146" name="T7"/>
                <a:gd fmla="*/ 50 w 112" name="T8"/>
                <a:gd fmla="*/ 34 h 146" name="T9"/>
                <a:gd fmla="*/ 29 w 112" name="T10"/>
                <a:gd fmla="*/ 27 h 146" name="T11"/>
                <a:gd fmla="*/ 10 w 112" name="T12"/>
                <a:gd fmla="*/ 43 h 146" name="T13"/>
                <a:gd fmla="*/ 15 w 112" name="T14"/>
                <a:gd fmla="*/ 67 h 146" name="T15"/>
                <a:gd fmla="*/ 16 w 112" name="T16"/>
                <a:gd fmla="*/ 88 h 146" name="T17"/>
                <a:gd fmla="*/ 15 w 112" name="T18"/>
                <a:gd fmla="*/ 111 h 146" name="T19"/>
                <a:gd fmla="*/ 34 w 112" name="T20"/>
                <a:gd fmla="*/ 114 h 146" name="T21"/>
                <a:gd fmla="*/ 36 w 112" name="T22"/>
                <a:gd fmla="*/ 104 h 146" name="T23"/>
                <a:gd fmla="*/ 51 w 112" name="T24"/>
                <a:gd fmla="*/ 131 h 146" name="T25"/>
                <a:gd fmla="*/ 85 w 112" name="T26"/>
                <a:gd fmla="*/ 104 h 146" name="T27"/>
                <a:gd fmla="*/ 102 w 112" name="T28"/>
                <a:gd fmla="*/ 70 h 146" name="T29"/>
                <a:gd fmla="*/ 44 w 112" name="T30"/>
                <a:gd fmla="*/ 73 h 146" name="T31"/>
                <a:gd fmla="*/ 61 w 112" name="T32"/>
                <a:gd fmla="*/ 56 h 146" name="T33"/>
                <a:gd fmla="*/ 69 w 112" name="T34"/>
                <a:gd fmla="*/ 63 h 146" name="T35"/>
                <a:gd fmla="*/ 44 w 112" name="T36"/>
                <a:gd fmla="*/ 73 h 1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6" w="112">
                  <a:moveTo>
                    <a:pt x="102" y="70"/>
                  </a:moveTo>
                  <a:cubicBezTo>
                    <a:pt x="102" y="70"/>
                    <a:pt x="96" y="59"/>
                    <a:pt x="88" y="59"/>
                  </a:cubicBezTo>
                  <a:cubicBezTo>
                    <a:pt x="88" y="59"/>
                    <a:pt x="104" y="36"/>
                    <a:pt x="92" y="27"/>
                  </a:cubicBezTo>
                  <a:cubicBezTo>
                    <a:pt x="92" y="27"/>
                    <a:pt x="86" y="14"/>
                    <a:pt x="71" y="27"/>
                  </a:cubicBezTo>
                  <a:cubicBezTo>
                    <a:pt x="67" y="31"/>
                    <a:pt x="55" y="0"/>
                    <a:pt x="50" y="34"/>
                  </a:cubicBezTo>
                  <a:cubicBezTo>
                    <a:pt x="50" y="28"/>
                    <a:pt x="32" y="27"/>
                    <a:pt x="29" y="27"/>
                  </a:cubicBezTo>
                  <a:cubicBezTo>
                    <a:pt x="22" y="29"/>
                    <a:pt x="15" y="36"/>
                    <a:pt x="10" y="43"/>
                  </a:cubicBezTo>
                  <a:cubicBezTo>
                    <a:pt x="10" y="43"/>
                    <a:pt x="0" y="56"/>
                    <a:pt x="15" y="67"/>
                  </a:cubicBezTo>
                  <a:cubicBezTo>
                    <a:pt x="15" y="67"/>
                    <a:pt x="4" y="76"/>
                    <a:pt x="16" y="88"/>
                  </a:cubicBezTo>
                  <a:cubicBezTo>
                    <a:pt x="16" y="88"/>
                    <a:pt x="7" y="102"/>
                    <a:pt x="15" y="111"/>
                  </a:cubicBezTo>
                  <a:cubicBezTo>
                    <a:pt x="15" y="111"/>
                    <a:pt x="24" y="130"/>
                    <a:pt x="34" y="114"/>
                  </a:cubicBezTo>
                  <a:cubicBezTo>
                    <a:pt x="34" y="114"/>
                    <a:pt x="36" y="104"/>
                    <a:pt x="36" y="104"/>
                  </a:cubicBezTo>
                  <a:cubicBezTo>
                    <a:pt x="35" y="110"/>
                    <a:pt x="48" y="127"/>
                    <a:pt x="51" y="131"/>
                  </a:cubicBezTo>
                  <a:cubicBezTo>
                    <a:pt x="67" y="146"/>
                    <a:pt x="89" y="127"/>
                    <a:pt x="85" y="104"/>
                  </a:cubicBezTo>
                  <a:cubicBezTo>
                    <a:pt x="85" y="104"/>
                    <a:pt x="112" y="101"/>
                    <a:pt x="102" y="70"/>
                  </a:cubicBezTo>
                  <a:close/>
                  <a:moveTo>
                    <a:pt x="44" y="73"/>
                  </a:moveTo>
                  <a:cubicBezTo>
                    <a:pt x="46" y="61"/>
                    <a:pt x="54" y="54"/>
                    <a:pt x="61" y="56"/>
                  </a:cubicBezTo>
                  <a:cubicBezTo>
                    <a:pt x="64" y="56"/>
                    <a:pt x="66" y="59"/>
                    <a:pt x="69" y="63"/>
                  </a:cubicBezTo>
                  <a:cubicBezTo>
                    <a:pt x="88" y="103"/>
                    <a:pt x="38" y="104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3" name="Freeform 271"/>
            <p:cNvSpPr/>
            <p:nvPr/>
          </p:nvSpPr>
          <p:spPr bwMode="auto">
            <a:xfrm>
              <a:off x="3001963" y="4873626"/>
              <a:ext cx="68263" cy="123825"/>
            </a:xfrm>
            <a:custGeom>
              <a:gdLst>
                <a:gd fmla="*/ 0 w 50" name="T0"/>
                <a:gd fmla="*/ 44 h 90" name="T1"/>
                <a:gd fmla="*/ 21 w 50" name="T2"/>
                <a:gd fmla="*/ 3 h 90" name="T3"/>
                <a:gd fmla="*/ 39 w 50" name="T4"/>
                <a:gd fmla="*/ 39 h 90" name="T5"/>
                <a:gd fmla="*/ 41 w 50" name="T6"/>
                <a:gd fmla="*/ 64 h 90" name="T7"/>
                <a:gd fmla="*/ 50 w 50" name="T8"/>
                <a:gd fmla="*/ 90 h 90" name="T9"/>
                <a:gd fmla="*/ 23 w 50" name="T10"/>
                <a:gd fmla="*/ 65 h 90" name="T11"/>
                <a:gd fmla="*/ 0 w 50" name="T12"/>
                <a:gd fmla="*/ 44 h 9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0" w="50">
                  <a:moveTo>
                    <a:pt x="0" y="44"/>
                  </a:moveTo>
                  <a:cubicBezTo>
                    <a:pt x="5" y="44"/>
                    <a:pt x="10" y="6"/>
                    <a:pt x="21" y="3"/>
                  </a:cubicBezTo>
                  <a:cubicBezTo>
                    <a:pt x="38" y="0"/>
                    <a:pt x="38" y="25"/>
                    <a:pt x="39" y="39"/>
                  </a:cubicBezTo>
                  <a:cubicBezTo>
                    <a:pt x="39" y="48"/>
                    <a:pt x="39" y="56"/>
                    <a:pt x="41" y="64"/>
                  </a:cubicBezTo>
                  <a:cubicBezTo>
                    <a:pt x="44" y="74"/>
                    <a:pt x="50" y="80"/>
                    <a:pt x="50" y="90"/>
                  </a:cubicBezTo>
                  <a:cubicBezTo>
                    <a:pt x="50" y="88"/>
                    <a:pt x="27" y="70"/>
                    <a:pt x="23" y="65"/>
                  </a:cubicBezTo>
                  <a:cubicBezTo>
                    <a:pt x="16" y="56"/>
                    <a:pt x="12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4" name="Freeform 272"/>
            <p:cNvSpPr/>
            <p:nvPr/>
          </p:nvSpPr>
          <p:spPr bwMode="auto">
            <a:xfrm>
              <a:off x="2703513" y="4670426"/>
              <a:ext cx="134938" cy="119063"/>
            </a:xfrm>
            <a:custGeom>
              <a:gdLst>
                <a:gd fmla="*/ 36 w 98" name="T0"/>
                <a:gd fmla="*/ 4 h 87" name="T1"/>
                <a:gd fmla="*/ 49 w 98" name="T2"/>
                <a:gd fmla="*/ 10 h 87" name="T3"/>
                <a:gd fmla="*/ 72 w 98" name="T4"/>
                <a:gd fmla="*/ 33 h 87" name="T5"/>
                <a:gd fmla="*/ 80 w 98" name="T6"/>
                <a:gd fmla="*/ 87 h 87" name="T7"/>
                <a:gd fmla="*/ 28 w 98" name="T8"/>
                <a:gd fmla="*/ 67 h 87" name="T9"/>
                <a:gd fmla="*/ 22 w 98" name="T10"/>
                <a:gd fmla="*/ 0 h 87" name="T11"/>
                <a:gd fmla="*/ 36 w 98" name="T12"/>
                <a:gd fmla="*/ 4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98">
                  <a:moveTo>
                    <a:pt x="36" y="4"/>
                  </a:moveTo>
                  <a:cubicBezTo>
                    <a:pt x="40" y="5"/>
                    <a:pt x="45" y="6"/>
                    <a:pt x="49" y="10"/>
                  </a:cubicBezTo>
                  <a:cubicBezTo>
                    <a:pt x="56" y="20"/>
                    <a:pt x="57" y="41"/>
                    <a:pt x="72" y="33"/>
                  </a:cubicBezTo>
                  <a:cubicBezTo>
                    <a:pt x="56" y="57"/>
                    <a:pt x="98" y="60"/>
                    <a:pt x="80" y="87"/>
                  </a:cubicBezTo>
                  <a:cubicBezTo>
                    <a:pt x="75" y="59"/>
                    <a:pt x="42" y="79"/>
                    <a:pt x="28" y="67"/>
                  </a:cubicBezTo>
                  <a:cubicBezTo>
                    <a:pt x="0" y="44"/>
                    <a:pt x="48" y="22"/>
                    <a:pt x="22" y="0"/>
                  </a:cubicBezTo>
                  <a:cubicBezTo>
                    <a:pt x="26" y="3"/>
                    <a:pt x="31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5" name="Freeform 273"/>
            <p:cNvSpPr/>
            <p:nvPr/>
          </p:nvSpPr>
          <p:spPr bwMode="auto">
            <a:xfrm>
              <a:off x="3284538" y="4392613"/>
              <a:ext cx="65088" cy="111125"/>
            </a:xfrm>
            <a:custGeom>
              <a:gdLst>
                <a:gd fmla="*/ 2 w 47" name="T0"/>
                <a:gd fmla="*/ 52 h 81" name="T1"/>
                <a:gd fmla="*/ 5 w 47" name="T2"/>
                <a:gd fmla="*/ 42 h 81" name="T3"/>
                <a:gd fmla="*/ 18 w 47" name="T4"/>
                <a:gd fmla="*/ 22 h 81" name="T5"/>
                <a:gd fmla="*/ 47 w 47" name="T6"/>
                <a:gd fmla="*/ 15 h 81" name="T7"/>
                <a:gd fmla="*/ 37 w 47" name="T8"/>
                <a:gd fmla="*/ 58 h 81" name="T9"/>
                <a:gd fmla="*/ 0 w 47" name="T10"/>
                <a:gd fmla="*/ 64 h 81" name="T11"/>
                <a:gd fmla="*/ 2 w 47" name="T12"/>
                <a:gd fmla="*/ 52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47">
                  <a:moveTo>
                    <a:pt x="2" y="52"/>
                  </a:moveTo>
                  <a:cubicBezTo>
                    <a:pt x="2" y="49"/>
                    <a:pt x="3" y="45"/>
                    <a:pt x="5" y="42"/>
                  </a:cubicBezTo>
                  <a:cubicBezTo>
                    <a:pt x="10" y="35"/>
                    <a:pt x="22" y="34"/>
                    <a:pt x="18" y="22"/>
                  </a:cubicBezTo>
                  <a:cubicBezTo>
                    <a:pt x="31" y="34"/>
                    <a:pt x="32" y="0"/>
                    <a:pt x="47" y="15"/>
                  </a:cubicBezTo>
                  <a:cubicBezTo>
                    <a:pt x="31" y="19"/>
                    <a:pt x="43" y="46"/>
                    <a:pt x="37" y="58"/>
                  </a:cubicBezTo>
                  <a:cubicBezTo>
                    <a:pt x="25" y="81"/>
                    <a:pt x="12" y="42"/>
                    <a:pt x="0" y="64"/>
                  </a:cubicBezTo>
                  <a:cubicBezTo>
                    <a:pt x="2" y="61"/>
                    <a:pt x="2" y="56"/>
                    <a:pt x="2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6" name="Freeform 274"/>
            <p:cNvSpPr/>
            <p:nvPr/>
          </p:nvSpPr>
          <p:spPr bwMode="auto">
            <a:xfrm>
              <a:off x="3971926" y="4491038"/>
              <a:ext cx="65088" cy="109538"/>
            </a:xfrm>
            <a:custGeom>
              <a:gdLst>
                <a:gd fmla="*/ 2 w 47" name="T0"/>
                <a:gd fmla="*/ 52 h 80" name="T1"/>
                <a:gd fmla="*/ 5 w 47" name="T2"/>
                <a:gd fmla="*/ 41 h 80" name="T3"/>
                <a:gd fmla="*/ 17 w 47" name="T4"/>
                <a:gd fmla="*/ 21 h 80" name="T5"/>
                <a:gd fmla="*/ 47 w 47" name="T6"/>
                <a:gd fmla="*/ 14 h 80" name="T7"/>
                <a:gd fmla="*/ 37 w 47" name="T8"/>
                <a:gd fmla="*/ 57 h 80" name="T9"/>
                <a:gd fmla="*/ 0 w 47" name="T10"/>
                <a:gd fmla="*/ 63 h 80" name="T11"/>
                <a:gd fmla="*/ 2 w 47" name="T12"/>
                <a:gd fmla="*/ 52 h 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0" w="47">
                  <a:moveTo>
                    <a:pt x="2" y="52"/>
                  </a:moveTo>
                  <a:cubicBezTo>
                    <a:pt x="2" y="48"/>
                    <a:pt x="2" y="44"/>
                    <a:pt x="5" y="41"/>
                  </a:cubicBezTo>
                  <a:cubicBezTo>
                    <a:pt x="10" y="34"/>
                    <a:pt x="21" y="33"/>
                    <a:pt x="17" y="21"/>
                  </a:cubicBezTo>
                  <a:cubicBezTo>
                    <a:pt x="31" y="34"/>
                    <a:pt x="31" y="0"/>
                    <a:pt x="47" y="14"/>
                  </a:cubicBezTo>
                  <a:cubicBezTo>
                    <a:pt x="31" y="18"/>
                    <a:pt x="43" y="45"/>
                    <a:pt x="37" y="57"/>
                  </a:cubicBezTo>
                  <a:cubicBezTo>
                    <a:pt x="24" y="80"/>
                    <a:pt x="12" y="41"/>
                    <a:pt x="0" y="63"/>
                  </a:cubicBezTo>
                  <a:cubicBezTo>
                    <a:pt x="1" y="60"/>
                    <a:pt x="1" y="56"/>
                    <a:pt x="2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7" name="Freeform 275"/>
            <p:cNvSpPr/>
            <p:nvPr/>
          </p:nvSpPr>
          <p:spPr bwMode="auto">
            <a:xfrm>
              <a:off x="2338388" y="5099051"/>
              <a:ext cx="71438" cy="98425"/>
            </a:xfrm>
            <a:custGeom>
              <a:gdLst>
                <a:gd fmla="*/ 21 w 52" name="T0"/>
                <a:gd fmla="*/ 64 h 72" name="T1"/>
                <a:gd fmla="*/ 15 w 52" name="T2"/>
                <a:gd fmla="*/ 55 h 72" name="T3"/>
                <a:gd fmla="*/ 7 w 52" name="T4"/>
                <a:gd fmla="*/ 33 h 72" name="T5"/>
                <a:gd fmla="*/ 17 w 52" name="T6"/>
                <a:gd fmla="*/ 0 h 72" name="T7"/>
                <a:gd fmla="*/ 42 w 52" name="T8"/>
                <a:gd fmla="*/ 31 h 72" name="T9"/>
                <a:gd fmla="*/ 28 w 52" name="T10"/>
                <a:gd fmla="*/ 72 h 72" name="T11"/>
                <a:gd fmla="*/ 21 w 52" name="T12"/>
                <a:gd fmla="*/ 64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52">
                  <a:moveTo>
                    <a:pt x="21" y="64"/>
                  </a:moveTo>
                  <a:cubicBezTo>
                    <a:pt x="19" y="62"/>
                    <a:pt x="16" y="59"/>
                    <a:pt x="15" y="55"/>
                  </a:cubicBezTo>
                  <a:cubicBezTo>
                    <a:pt x="13" y="47"/>
                    <a:pt x="18" y="35"/>
                    <a:pt x="7" y="33"/>
                  </a:cubicBezTo>
                  <a:cubicBezTo>
                    <a:pt x="23" y="26"/>
                    <a:pt x="0" y="8"/>
                    <a:pt x="17" y="0"/>
                  </a:cubicBezTo>
                  <a:cubicBezTo>
                    <a:pt x="12" y="18"/>
                    <a:pt x="37" y="18"/>
                    <a:pt x="42" y="31"/>
                  </a:cubicBezTo>
                  <a:cubicBezTo>
                    <a:pt x="52" y="54"/>
                    <a:pt x="19" y="49"/>
                    <a:pt x="28" y="72"/>
                  </a:cubicBezTo>
                  <a:cubicBezTo>
                    <a:pt x="27" y="68"/>
                    <a:pt x="24" y="66"/>
                    <a:pt x="21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8" name="Freeform 276"/>
            <p:cNvSpPr/>
            <p:nvPr/>
          </p:nvSpPr>
          <p:spPr bwMode="auto">
            <a:xfrm>
              <a:off x="2809876" y="4591051"/>
              <a:ext cx="44450" cy="73025"/>
            </a:xfrm>
            <a:custGeom>
              <a:gdLst>
                <a:gd fmla="*/ 20 w 32" name="T0"/>
                <a:gd fmla="*/ 0 h 53" name="T1"/>
                <a:gd fmla="*/ 10 w 32" name="T2"/>
                <a:gd fmla="*/ 13 h 53" name="T3"/>
                <a:gd fmla="*/ 0 w 32" name="T4"/>
                <a:gd fmla="*/ 53 h 53" name="T5"/>
                <a:gd fmla="*/ 22 w 32" name="T6"/>
                <a:gd fmla="*/ 33 h 53" name="T7"/>
                <a:gd fmla="*/ 20 w 32" name="T8"/>
                <a:gd fmla="*/ 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32">
                  <a:moveTo>
                    <a:pt x="20" y="0"/>
                  </a:moveTo>
                  <a:cubicBezTo>
                    <a:pt x="20" y="0"/>
                    <a:pt x="11" y="13"/>
                    <a:pt x="10" y="13"/>
                  </a:cubicBezTo>
                  <a:cubicBezTo>
                    <a:pt x="2" y="17"/>
                    <a:pt x="8" y="46"/>
                    <a:pt x="0" y="53"/>
                  </a:cubicBezTo>
                  <a:cubicBezTo>
                    <a:pt x="0" y="53"/>
                    <a:pt x="22" y="33"/>
                    <a:pt x="22" y="33"/>
                  </a:cubicBezTo>
                  <a:cubicBezTo>
                    <a:pt x="22" y="33"/>
                    <a:pt x="32" y="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79" name="Freeform 277"/>
            <p:cNvSpPr/>
            <p:nvPr/>
          </p:nvSpPr>
          <p:spPr bwMode="auto">
            <a:xfrm>
              <a:off x="2927351" y="4635501"/>
              <a:ext cx="30163" cy="66675"/>
            </a:xfrm>
            <a:custGeom>
              <a:gdLst>
                <a:gd fmla="*/ 19 w 19" name="T0"/>
                <a:gd fmla="*/ 42 h 42" name="T1"/>
                <a:gd fmla="*/ 18 w 19" name="T2"/>
                <a:gd fmla="*/ 28 h 42" name="T3"/>
                <a:gd fmla="*/ 17 w 19" name="T4"/>
                <a:gd fmla="*/ 10 h 42" name="T5"/>
                <a:gd fmla="*/ 6 w 19" name="T6"/>
                <a:gd fmla="*/ 0 h 42" name="T7"/>
                <a:gd fmla="*/ 0 w 19" name="T8"/>
                <a:gd fmla="*/ 12 h 42" name="T9"/>
                <a:gd fmla="*/ 7 w 19" name="T10"/>
                <a:gd fmla="*/ 24 h 42" name="T11"/>
                <a:gd fmla="*/ 13 w 19" name="T12"/>
                <a:gd fmla="*/ 34 h 42" name="T13"/>
                <a:gd fmla="*/ 19 w 19" name="T14"/>
                <a:gd fmla="*/ 42 h 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" w="19">
                  <a:moveTo>
                    <a:pt x="19" y="42"/>
                  </a:moveTo>
                  <a:lnTo>
                    <a:pt x="18" y="28"/>
                  </a:lnTo>
                  <a:lnTo>
                    <a:pt x="17" y="1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7" y="24"/>
                  </a:lnTo>
                  <a:lnTo>
                    <a:pt x="13" y="34"/>
                  </a:lnTo>
                  <a:lnTo>
                    <a:pt x="19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2974976" y="4660901"/>
              <a:ext cx="26988" cy="42863"/>
            </a:xfrm>
            <a:custGeom>
              <a:gdLst>
                <a:gd fmla="*/ 0 w 17" name="T0"/>
                <a:gd fmla="*/ 27 h 27" name="T1"/>
                <a:gd fmla="*/ 3 w 17" name="T2"/>
                <a:gd fmla="*/ 18 h 27" name="T3"/>
                <a:gd fmla="*/ 6 w 17" name="T4"/>
                <a:gd fmla="*/ 6 h 27" name="T5"/>
                <a:gd fmla="*/ 15 w 17" name="T6"/>
                <a:gd fmla="*/ 0 h 27" name="T7"/>
                <a:gd fmla="*/ 17 w 17" name="T8"/>
                <a:gd fmla="*/ 11 h 27" name="T9"/>
                <a:gd fmla="*/ 11 w 17" name="T10"/>
                <a:gd fmla="*/ 18 h 27" name="T11"/>
                <a:gd fmla="*/ 5 w 17" name="T12"/>
                <a:gd fmla="*/ 23 h 27" name="T13"/>
                <a:gd fmla="*/ 0 w 17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17">
                  <a:moveTo>
                    <a:pt x="0" y="27"/>
                  </a:moveTo>
                  <a:lnTo>
                    <a:pt x="3" y="18"/>
                  </a:lnTo>
                  <a:lnTo>
                    <a:pt x="6" y="6"/>
                  </a:lnTo>
                  <a:lnTo>
                    <a:pt x="15" y="0"/>
                  </a:lnTo>
                  <a:lnTo>
                    <a:pt x="17" y="11"/>
                  </a:lnTo>
                  <a:lnTo>
                    <a:pt x="11" y="18"/>
                  </a:lnTo>
                  <a:lnTo>
                    <a:pt x="5" y="23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2911476" y="4689476"/>
              <a:ext cx="31750" cy="19050"/>
            </a:xfrm>
            <a:custGeom>
              <a:gdLst>
                <a:gd fmla="*/ 20 w 20" name="T0"/>
                <a:gd fmla="*/ 12 h 12" name="T1"/>
                <a:gd fmla="*/ 15 w 20" name="T2"/>
                <a:gd fmla="*/ 7 h 12" name="T3"/>
                <a:gd fmla="*/ 9 w 20" name="T4"/>
                <a:gd fmla="*/ 0 h 12" name="T5"/>
                <a:gd fmla="*/ 0 w 20" name="T6"/>
                <a:gd fmla="*/ 1 h 12" name="T7"/>
                <a:gd fmla="*/ 3 w 20" name="T8"/>
                <a:gd fmla="*/ 9 h 12" name="T9"/>
                <a:gd fmla="*/ 9 w 20" name="T10"/>
                <a:gd fmla="*/ 11 h 12" name="T11"/>
                <a:gd fmla="*/ 15 w 20" name="T12"/>
                <a:gd fmla="*/ 12 h 12" name="T13"/>
                <a:gd fmla="*/ 20 w 20" name="T14"/>
                <a:gd fmla="*/ 12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20">
                  <a:moveTo>
                    <a:pt x="20" y="12"/>
                  </a:moveTo>
                  <a:lnTo>
                    <a:pt x="15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3" y="9"/>
                  </a:lnTo>
                  <a:lnTo>
                    <a:pt x="9" y="11"/>
                  </a:lnTo>
                  <a:lnTo>
                    <a:pt x="15" y="12"/>
                  </a:ln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4011613" y="4781551"/>
              <a:ext cx="42863" cy="96838"/>
            </a:xfrm>
            <a:custGeom>
              <a:gdLst>
                <a:gd fmla="*/ 0 w 31" name="T0"/>
                <a:gd fmla="*/ 70 h 70" name="T1"/>
                <a:gd fmla="*/ 10 w 31" name="T2"/>
                <a:gd fmla="*/ 45 h 70" name="T3"/>
                <a:gd fmla="*/ 22 w 31" name="T4"/>
                <a:gd fmla="*/ 22 h 70" name="T5"/>
                <a:gd fmla="*/ 31 w 31" name="T6"/>
                <a:gd fmla="*/ 0 h 70" name="T7"/>
                <a:gd fmla="*/ 25 w 31" name="T8"/>
                <a:gd fmla="*/ 36 h 70" name="T9"/>
                <a:gd fmla="*/ 20 w 31" name="T10"/>
                <a:gd fmla="*/ 54 h 70" name="T11"/>
                <a:gd fmla="*/ 0 w 31" name="T12"/>
                <a:gd fmla="*/ 70 h 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0" w="31">
                  <a:moveTo>
                    <a:pt x="0" y="70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2" y="50"/>
                    <a:pt x="20" y="54"/>
                  </a:cubicBezTo>
                  <a:cubicBezTo>
                    <a:pt x="17" y="59"/>
                    <a:pt x="0" y="70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4303713" y="5027613"/>
              <a:ext cx="122238" cy="138113"/>
            </a:xfrm>
            <a:custGeom>
              <a:gdLst>
                <a:gd fmla="*/ 65 w 90" name="T0"/>
                <a:gd fmla="*/ 5 h 101" name="T1"/>
                <a:gd fmla="*/ 37 w 90" name="T2"/>
                <a:gd fmla="*/ 76 h 101" name="T3"/>
                <a:gd fmla="*/ 17 w 90" name="T4"/>
                <a:gd fmla="*/ 96 h 101" name="T5"/>
                <a:gd fmla="*/ 25 w 90" name="T6"/>
                <a:gd fmla="*/ 62 h 101" name="T7"/>
                <a:gd fmla="*/ 21 w 90" name="T8"/>
                <a:gd fmla="*/ 28 h 101" name="T9"/>
                <a:gd fmla="*/ 45 w 90" name="T10"/>
                <a:gd fmla="*/ 10 h 101" name="T11"/>
                <a:gd fmla="*/ 65 w 90" name="T12"/>
                <a:gd fmla="*/ 5 h 10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0" w="90">
                  <a:moveTo>
                    <a:pt x="65" y="5"/>
                  </a:moveTo>
                  <a:cubicBezTo>
                    <a:pt x="90" y="17"/>
                    <a:pt x="43" y="66"/>
                    <a:pt x="37" y="76"/>
                  </a:cubicBezTo>
                  <a:cubicBezTo>
                    <a:pt x="32" y="85"/>
                    <a:pt x="28" y="101"/>
                    <a:pt x="17" y="96"/>
                  </a:cubicBezTo>
                  <a:cubicBezTo>
                    <a:pt x="0" y="89"/>
                    <a:pt x="18" y="69"/>
                    <a:pt x="25" y="62"/>
                  </a:cubicBezTo>
                  <a:cubicBezTo>
                    <a:pt x="24" y="63"/>
                    <a:pt x="18" y="34"/>
                    <a:pt x="21" y="28"/>
                  </a:cubicBezTo>
                  <a:cubicBezTo>
                    <a:pt x="26" y="15"/>
                    <a:pt x="37" y="18"/>
                    <a:pt x="45" y="10"/>
                  </a:cubicBezTo>
                  <a:cubicBezTo>
                    <a:pt x="53" y="3"/>
                    <a:pt x="53" y="0"/>
                    <a:pt x="6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4410076" y="5113338"/>
              <a:ext cx="66675" cy="44450"/>
            </a:xfrm>
            <a:custGeom>
              <a:gdLst>
                <a:gd fmla="*/ 0 w 49" name="T0"/>
                <a:gd fmla="*/ 27 h 33" name="T1"/>
                <a:gd fmla="*/ 25 w 49" name="T2"/>
                <a:gd fmla="*/ 5 h 33" name="T3"/>
                <a:gd fmla="*/ 45 w 49" name="T4"/>
                <a:gd fmla="*/ 8 h 33" name="T5"/>
                <a:gd fmla="*/ 40 w 49" name="T6"/>
                <a:gd fmla="*/ 28 h 33" name="T7"/>
                <a:gd fmla="*/ 0 w 49" name="T8"/>
                <a:gd fmla="*/ 27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49">
                  <a:moveTo>
                    <a:pt x="0" y="27"/>
                  </a:moveTo>
                  <a:cubicBezTo>
                    <a:pt x="7" y="20"/>
                    <a:pt x="15" y="7"/>
                    <a:pt x="25" y="5"/>
                  </a:cubicBezTo>
                  <a:cubicBezTo>
                    <a:pt x="31" y="3"/>
                    <a:pt x="41" y="0"/>
                    <a:pt x="45" y="8"/>
                  </a:cubicBezTo>
                  <a:cubicBezTo>
                    <a:pt x="49" y="16"/>
                    <a:pt x="46" y="24"/>
                    <a:pt x="40" y="28"/>
                  </a:cubicBezTo>
                  <a:cubicBezTo>
                    <a:pt x="30" y="33"/>
                    <a:pt x="9" y="31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4127501" y="5367338"/>
              <a:ext cx="96838" cy="158750"/>
            </a:xfrm>
            <a:custGeom>
              <a:gdLst>
                <a:gd fmla="*/ 8 w 70" name="T0"/>
                <a:gd fmla="*/ 3 h 115" name="T1"/>
                <a:gd fmla="*/ 28 w 70" name="T2"/>
                <a:gd fmla="*/ 15 h 115" name="T3"/>
                <a:gd fmla="*/ 42 w 70" name="T4"/>
                <a:gd fmla="*/ 41 h 115" name="T5"/>
                <a:gd fmla="*/ 64 w 70" name="T6"/>
                <a:gd fmla="*/ 83 h 115" name="T7"/>
                <a:gd fmla="*/ 38 w 70" name="T8"/>
                <a:gd fmla="*/ 115 h 115" name="T9"/>
                <a:gd fmla="*/ 31 w 70" name="T10"/>
                <a:gd fmla="*/ 112 h 115" name="T11"/>
                <a:gd fmla="*/ 11 w 70" name="T12"/>
                <a:gd fmla="*/ 66 h 115" name="T13"/>
                <a:gd fmla="*/ 0 w 70" name="T14"/>
                <a:gd fmla="*/ 0 h 115" name="T15"/>
                <a:gd fmla="*/ 8 w 70" name="T16"/>
                <a:gd fmla="*/ 3 h 1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5" w="70">
                  <a:moveTo>
                    <a:pt x="8" y="3"/>
                  </a:moveTo>
                  <a:cubicBezTo>
                    <a:pt x="15" y="6"/>
                    <a:pt x="23" y="10"/>
                    <a:pt x="28" y="15"/>
                  </a:cubicBezTo>
                  <a:cubicBezTo>
                    <a:pt x="33" y="22"/>
                    <a:pt x="36" y="34"/>
                    <a:pt x="42" y="41"/>
                  </a:cubicBezTo>
                  <a:cubicBezTo>
                    <a:pt x="52" y="55"/>
                    <a:pt x="59" y="65"/>
                    <a:pt x="64" y="83"/>
                  </a:cubicBezTo>
                  <a:cubicBezTo>
                    <a:pt x="70" y="101"/>
                    <a:pt x="48" y="114"/>
                    <a:pt x="38" y="115"/>
                  </a:cubicBezTo>
                  <a:cubicBezTo>
                    <a:pt x="38" y="115"/>
                    <a:pt x="31" y="112"/>
                    <a:pt x="31" y="112"/>
                  </a:cubicBezTo>
                  <a:cubicBezTo>
                    <a:pt x="17" y="106"/>
                    <a:pt x="13" y="81"/>
                    <a:pt x="11" y="66"/>
                  </a:cubicBezTo>
                  <a:cubicBezTo>
                    <a:pt x="11" y="58"/>
                    <a:pt x="4" y="2"/>
                    <a:pt x="0" y="0"/>
                  </a:cubicBezTo>
                  <a:cubicBezTo>
                    <a:pt x="2" y="1"/>
                    <a:pt x="5" y="2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4286251" y="5499101"/>
              <a:ext cx="112713" cy="128588"/>
            </a:xfrm>
            <a:custGeom>
              <a:gdLst>
                <a:gd fmla="*/ 50 w 82" name="T0"/>
                <a:gd fmla="*/ 0 h 94" name="T1"/>
                <a:gd fmla="*/ 47 w 82" name="T2"/>
                <a:gd fmla="*/ 0 h 94" name="T3"/>
                <a:gd fmla="*/ 32 w 82" name="T4"/>
                <a:gd fmla="*/ 20 h 94" name="T5"/>
                <a:gd fmla="*/ 14 w 82" name="T6"/>
                <a:gd fmla="*/ 43 h 94" name="T7"/>
                <a:gd fmla="*/ 5 w 82" name="T8"/>
                <a:gd fmla="*/ 55 h 94" name="T9"/>
                <a:gd fmla="*/ 16 w 82" name="T10"/>
                <a:gd fmla="*/ 86 h 94" name="T11"/>
                <a:gd fmla="*/ 40 w 82" name="T12"/>
                <a:gd fmla="*/ 77 h 94" name="T13"/>
                <a:gd fmla="*/ 57 w 82" name="T14"/>
                <a:gd fmla="*/ 54 h 94" name="T15"/>
                <a:gd fmla="*/ 70 w 82" name="T16"/>
                <a:gd fmla="*/ 33 h 94" name="T17"/>
                <a:gd fmla="*/ 69 w 82" name="T18"/>
                <a:gd fmla="*/ 13 h 94" name="T19"/>
                <a:gd fmla="*/ 50 w 82" name="T20"/>
                <a:gd fmla="*/ 0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82">
                  <a:moveTo>
                    <a:pt x="50" y="0"/>
                  </a:moveTo>
                  <a:cubicBezTo>
                    <a:pt x="49" y="0"/>
                    <a:pt x="48" y="0"/>
                    <a:pt x="47" y="0"/>
                  </a:cubicBezTo>
                  <a:cubicBezTo>
                    <a:pt x="40" y="2"/>
                    <a:pt x="37" y="15"/>
                    <a:pt x="32" y="20"/>
                  </a:cubicBezTo>
                  <a:cubicBezTo>
                    <a:pt x="24" y="28"/>
                    <a:pt x="6" y="27"/>
                    <a:pt x="14" y="43"/>
                  </a:cubicBezTo>
                  <a:cubicBezTo>
                    <a:pt x="12" y="38"/>
                    <a:pt x="5" y="54"/>
                    <a:pt x="5" y="55"/>
                  </a:cubicBezTo>
                  <a:cubicBezTo>
                    <a:pt x="0" y="68"/>
                    <a:pt x="5" y="83"/>
                    <a:pt x="16" y="86"/>
                  </a:cubicBezTo>
                  <a:cubicBezTo>
                    <a:pt x="16" y="86"/>
                    <a:pt x="42" y="94"/>
                    <a:pt x="40" y="77"/>
                  </a:cubicBezTo>
                  <a:cubicBezTo>
                    <a:pt x="40" y="77"/>
                    <a:pt x="63" y="83"/>
                    <a:pt x="57" y="54"/>
                  </a:cubicBezTo>
                  <a:cubicBezTo>
                    <a:pt x="57" y="54"/>
                    <a:pt x="82" y="51"/>
                    <a:pt x="70" y="33"/>
                  </a:cubicBezTo>
                  <a:cubicBezTo>
                    <a:pt x="68" y="29"/>
                    <a:pt x="72" y="18"/>
                    <a:pt x="69" y="13"/>
                  </a:cubicBezTo>
                  <a:cubicBezTo>
                    <a:pt x="65" y="7"/>
                    <a:pt x="57" y="1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7" name="Freeform 285"/>
            <p:cNvSpPr/>
            <p:nvPr/>
          </p:nvSpPr>
          <p:spPr bwMode="auto">
            <a:xfrm>
              <a:off x="4371976" y="5586413"/>
              <a:ext cx="149225" cy="112713"/>
            </a:xfrm>
            <a:custGeom>
              <a:gdLst>
                <a:gd fmla="*/ 3 w 109" name="T0"/>
                <a:gd fmla="*/ 0 h 83" name="T1"/>
                <a:gd fmla="*/ 0 w 109" name="T2"/>
                <a:gd fmla="*/ 15 h 83" name="T3"/>
                <a:gd fmla="*/ 109 w 109" name="T4"/>
                <a:gd fmla="*/ 83 h 83" name="T5"/>
                <a:gd fmla="*/ 3 w 109" name="T6"/>
                <a:gd fmla="*/ 0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109">
                  <a:moveTo>
                    <a:pt x="3" y="0"/>
                  </a:moveTo>
                  <a:cubicBezTo>
                    <a:pt x="3" y="0"/>
                    <a:pt x="3" y="9"/>
                    <a:pt x="0" y="15"/>
                  </a:cubicBezTo>
                  <a:cubicBezTo>
                    <a:pt x="0" y="15"/>
                    <a:pt x="87" y="75"/>
                    <a:pt x="109" y="83"/>
                  </a:cubicBezTo>
                  <a:cubicBezTo>
                    <a:pt x="109" y="83"/>
                    <a:pt x="12" y="15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8" name="Freeform 286"/>
            <p:cNvSpPr/>
            <p:nvPr/>
          </p:nvSpPr>
          <p:spPr bwMode="auto">
            <a:xfrm>
              <a:off x="4406901" y="5661026"/>
              <a:ext cx="28575" cy="57150"/>
            </a:xfrm>
            <a:custGeom>
              <a:gdLst>
                <a:gd fmla="*/ 3 w 21" name="T0"/>
                <a:gd fmla="*/ 10 h 42" name="T1"/>
                <a:gd fmla="*/ 7 w 21" name="T2"/>
                <a:gd fmla="*/ 38 h 42" name="T3"/>
                <a:gd fmla="*/ 5 w 21" name="T4"/>
                <a:gd fmla="*/ 0 h 42" name="T5"/>
                <a:gd fmla="*/ 3 w 21" name="T6"/>
                <a:gd fmla="*/ 10 h 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" w="21">
                  <a:moveTo>
                    <a:pt x="3" y="10"/>
                  </a:moveTo>
                  <a:cubicBezTo>
                    <a:pt x="2" y="23"/>
                    <a:pt x="0" y="42"/>
                    <a:pt x="7" y="38"/>
                  </a:cubicBezTo>
                  <a:cubicBezTo>
                    <a:pt x="21" y="31"/>
                    <a:pt x="19" y="9"/>
                    <a:pt x="5" y="0"/>
                  </a:cubicBezTo>
                  <a:cubicBezTo>
                    <a:pt x="5" y="1"/>
                    <a:pt x="4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89" name="Freeform 287"/>
            <p:cNvSpPr/>
            <p:nvPr/>
          </p:nvSpPr>
          <p:spPr bwMode="auto">
            <a:xfrm>
              <a:off x="4827588" y="5480051"/>
              <a:ext cx="47625" cy="36513"/>
            </a:xfrm>
            <a:custGeom>
              <a:gdLst>
                <a:gd fmla="*/ 9 w 35" name="T0"/>
                <a:gd fmla="*/ 26 h 26" name="T1"/>
                <a:gd fmla="*/ 30 w 35" name="T2"/>
                <a:gd fmla="*/ 16 h 26" name="T3"/>
                <a:gd fmla="*/ 0 w 35" name="T4"/>
                <a:gd fmla="*/ 26 h 26" name="T5"/>
                <a:gd fmla="*/ 9 w 35" name="T6"/>
                <a:gd fmla="*/ 26 h 2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" w="35">
                  <a:moveTo>
                    <a:pt x="9" y="26"/>
                  </a:moveTo>
                  <a:cubicBezTo>
                    <a:pt x="19" y="26"/>
                    <a:pt x="35" y="24"/>
                    <a:pt x="30" y="16"/>
                  </a:cubicBezTo>
                  <a:cubicBezTo>
                    <a:pt x="22" y="0"/>
                    <a:pt x="5" y="7"/>
                    <a:pt x="0" y="26"/>
                  </a:cubicBezTo>
                  <a:cubicBezTo>
                    <a:pt x="1" y="26"/>
                    <a:pt x="4" y="26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0" name="Freeform 288"/>
            <p:cNvSpPr/>
            <p:nvPr/>
          </p:nvSpPr>
          <p:spPr bwMode="auto">
            <a:xfrm>
              <a:off x="4672013" y="5516563"/>
              <a:ext cx="117475" cy="146050"/>
            </a:xfrm>
            <a:custGeom>
              <a:gdLst>
                <a:gd fmla="*/ 46 w 86" name="T0"/>
                <a:gd fmla="*/ 11 h 107" name="T1"/>
                <a:gd fmla="*/ 19 w 86" name="T2"/>
                <a:gd fmla="*/ 24 h 107" name="T3"/>
                <a:gd fmla="*/ 0 w 86" name="T4"/>
                <a:gd fmla="*/ 37 h 107" name="T5"/>
                <a:gd fmla="*/ 27 w 86" name="T6"/>
                <a:gd fmla="*/ 56 h 107" name="T7"/>
                <a:gd fmla="*/ 35 w 86" name="T8"/>
                <a:gd fmla="*/ 85 h 107" name="T9"/>
                <a:gd fmla="*/ 62 w 86" name="T10"/>
                <a:gd fmla="*/ 69 h 107" name="T11"/>
                <a:gd fmla="*/ 79 w 86" name="T12"/>
                <a:gd fmla="*/ 74 h 107" name="T13"/>
                <a:gd fmla="*/ 75 w 86" name="T14"/>
                <a:gd fmla="*/ 47 h 107" name="T15"/>
                <a:gd fmla="*/ 61 w 86" name="T16"/>
                <a:gd fmla="*/ 35 h 107" name="T17"/>
                <a:gd fmla="*/ 45 w 86" name="T18"/>
                <a:gd fmla="*/ 26 h 107" name="T19"/>
                <a:gd fmla="*/ 46 w 86" name="T20"/>
                <a:gd fmla="*/ 11 h 10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7" w="86">
                  <a:moveTo>
                    <a:pt x="46" y="11"/>
                  </a:moveTo>
                  <a:cubicBezTo>
                    <a:pt x="40" y="3"/>
                    <a:pt x="24" y="0"/>
                    <a:pt x="19" y="24"/>
                  </a:cubicBezTo>
                  <a:cubicBezTo>
                    <a:pt x="18" y="25"/>
                    <a:pt x="1" y="28"/>
                    <a:pt x="0" y="37"/>
                  </a:cubicBezTo>
                  <a:cubicBezTo>
                    <a:pt x="0" y="48"/>
                    <a:pt x="20" y="53"/>
                    <a:pt x="27" y="56"/>
                  </a:cubicBezTo>
                  <a:cubicBezTo>
                    <a:pt x="30" y="65"/>
                    <a:pt x="30" y="77"/>
                    <a:pt x="35" y="85"/>
                  </a:cubicBezTo>
                  <a:cubicBezTo>
                    <a:pt x="51" y="107"/>
                    <a:pt x="63" y="93"/>
                    <a:pt x="62" y="69"/>
                  </a:cubicBezTo>
                  <a:cubicBezTo>
                    <a:pt x="65" y="71"/>
                    <a:pt x="76" y="77"/>
                    <a:pt x="79" y="74"/>
                  </a:cubicBezTo>
                  <a:cubicBezTo>
                    <a:pt x="86" y="68"/>
                    <a:pt x="80" y="52"/>
                    <a:pt x="75" y="47"/>
                  </a:cubicBezTo>
                  <a:cubicBezTo>
                    <a:pt x="70" y="42"/>
                    <a:pt x="65" y="41"/>
                    <a:pt x="61" y="35"/>
                  </a:cubicBezTo>
                  <a:cubicBezTo>
                    <a:pt x="55" y="28"/>
                    <a:pt x="55" y="16"/>
                    <a:pt x="45" y="26"/>
                  </a:cubicBezTo>
                  <a:cubicBezTo>
                    <a:pt x="49" y="22"/>
                    <a:pt x="49" y="16"/>
                    <a:pt x="4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1" name="Freeform 289"/>
            <p:cNvSpPr>
              <a:spLocks noEditPoints="1"/>
            </p:cNvSpPr>
            <p:nvPr/>
          </p:nvSpPr>
          <p:spPr bwMode="auto">
            <a:xfrm>
              <a:off x="2967038" y="4195763"/>
              <a:ext cx="139700" cy="179388"/>
            </a:xfrm>
            <a:custGeom>
              <a:gdLst>
                <a:gd fmla="*/ 100 w 102" name="T0"/>
                <a:gd fmla="*/ 55 h 131" name="T1"/>
                <a:gd fmla="*/ 73 w 102" name="T2"/>
                <a:gd fmla="*/ 43 h 131" name="T3"/>
                <a:gd fmla="*/ 60 w 102" name="T4"/>
                <a:gd fmla="*/ 3 h 131" name="T5"/>
                <a:gd fmla="*/ 40 w 102" name="T6"/>
                <a:gd fmla="*/ 21 h 131" name="T7"/>
                <a:gd fmla="*/ 1 w 102" name="T8"/>
                <a:gd fmla="*/ 46 h 131" name="T9"/>
                <a:gd fmla="*/ 19 w 102" name="T10"/>
                <a:gd fmla="*/ 69 h 131" name="T11"/>
                <a:gd fmla="*/ 16 w 102" name="T12"/>
                <a:gd fmla="*/ 111 h 131" name="T13"/>
                <a:gd fmla="*/ 46 w 102" name="T14"/>
                <a:gd fmla="*/ 98 h 131" name="T15"/>
                <a:gd fmla="*/ 80 w 102" name="T16"/>
                <a:gd fmla="*/ 105 h 131" name="T17"/>
                <a:gd fmla="*/ 77 w 102" name="T18"/>
                <a:gd fmla="*/ 72 h 131" name="T19"/>
                <a:gd fmla="*/ 100 w 102" name="T20"/>
                <a:gd fmla="*/ 55 h 131" name="T21"/>
                <a:gd fmla="*/ 42 w 102" name="T22"/>
                <a:gd fmla="*/ 70 h 131" name="T23"/>
                <a:gd fmla="*/ 59 w 102" name="T24"/>
                <a:gd fmla="*/ 47 h 131" name="T25"/>
                <a:gd fmla="*/ 64 w 102" name="T26"/>
                <a:gd fmla="*/ 62 h 131" name="T27"/>
                <a:gd fmla="*/ 42 w 102" name="T28"/>
                <a:gd fmla="*/ 70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02">
                  <a:moveTo>
                    <a:pt x="100" y="55"/>
                  </a:moveTo>
                  <a:cubicBezTo>
                    <a:pt x="92" y="34"/>
                    <a:pt x="73" y="43"/>
                    <a:pt x="73" y="43"/>
                  </a:cubicBezTo>
                  <a:cubicBezTo>
                    <a:pt x="80" y="25"/>
                    <a:pt x="81" y="0"/>
                    <a:pt x="60" y="3"/>
                  </a:cubicBezTo>
                  <a:cubicBezTo>
                    <a:pt x="58" y="4"/>
                    <a:pt x="35" y="16"/>
                    <a:pt x="40" y="21"/>
                  </a:cubicBezTo>
                  <a:cubicBezTo>
                    <a:pt x="28" y="7"/>
                    <a:pt x="0" y="26"/>
                    <a:pt x="1" y="46"/>
                  </a:cubicBezTo>
                  <a:cubicBezTo>
                    <a:pt x="2" y="51"/>
                    <a:pt x="13" y="75"/>
                    <a:pt x="19" y="69"/>
                  </a:cubicBezTo>
                  <a:cubicBezTo>
                    <a:pt x="9" y="79"/>
                    <a:pt x="2" y="101"/>
                    <a:pt x="16" y="111"/>
                  </a:cubicBezTo>
                  <a:cubicBezTo>
                    <a:pt x="22" y="116"/>
                    <a:pt x="46" y="110"/>
                    <a:pt x="46" y="98"/>
                  </a:cubicBezTo>
                  <a:cubicBezTo>
                    <a:pt x="46" y="124"/>
                    <a:pt x="73" y="131"/>
                    <a:pt x="80" y="105"/>
                  </a:cubicBezTo>
                  <a:cubicBezTo>
                    <a:pt x="80" y="102"/>
                    <a:pt x="80" y="72"/>
                    <a:pt x="77" y="72"/>
                  </a:cubicBezTo>
                  <a:cubicBezTo>
                    <a:pt x="102" y="73"/>
                    <a:pt x="100" y="55"/>
                    <a:pt x="100" y="55"/>
                  </a:cubicBezTo>
                  <a:close/>
                  <a:moveTo>
                    <a:pt x="42" y="70"/>
                  </a:moveTo>
                  <a:cubicBezTo>
                    <a:pt x="35" y="55"/>
                    <a:pt x="47" y="33"/>
                    <a:pt x="59" y="47"/>
                  </a:cubicBezTo>
                  <a:cubicBezTo>
                    <a:pt x="63" y="51"/>
                    <a:pt x="64" y="57"/>
                    <a:pt x="64" y="62"/>
                  </a:cubicBezTo>
                  <a:cubicBezTo>
                    <a:pt x="64" y="76"/>
                    <a:pt x="53" y="90"/>
                    <a:pt x="4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2" name="Freeform 290"/>
            <p:cNvSpPr/>
            <p:nvPr/>
          </p:nvSpPr>
          <p:spPr bwMode="auto">
            <a:xfrm>
              <a:off x="2259013" y="4221163"/>
              <a:ext cx="103188" cy="123825"/>
            </a:xfrm>
            <a:custGeom>
              <a:gdLst>
                <a:gd fmla="*/ 26 w 76" name="T0"/>
                <a:gd fmla="*/ 24 h 91" name="T1"/>
                <a:gd fmla="*/ 37 w 76" name="T2"/>
                <a:gd fmla="*/ 7 h 91" name="T3"/>
                <a:gd fmla="*/ 52 w 76" name="T4"/>
                <a:gd fmla="*/ 30 h 91" name="T5"/>
                <a:gd fmla="*/ 71 w 76" name="T6"/>
                <a:gd fmla="*/ 33 h 91" name="T7"/>
                <a:gd fmla="*/ 59 w 76" name="T8"/>
                <a:gd fmla="*/ 49 h 91" name="T9"/>
                <a:gd fmla="*/ 66 w 76" name="T10"/>
                <a:gd fmla="*/ 71 h 91" name="T11"/>
                <a:gd fmla="*/ 42 w 76" name="T12"/>
                <a:gd fmla="*/ 74 h 91" name="T13"/>
                <a:gd fmla="*/ 24 w 76" name="T14"/>
                <a:gd fmla="*/ 90 h 91" name="T15"/>
                <a:gd fmla="*/ 20 w 76" name="T16"/>
                <a:gd fmla="*/ 61 h 91" name="T17"/>
                <a:gd fmla="*/ 4 w 76" name="T18"/>
                <a:gd fmla="*/ 49 h 91" name="T19"/>
                <a:gd fmla="*/ 26 w 76" name="T20"/>
                <a:gd fmla="*/ 24 h 9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1" w="76">
                  <a:moveTo>
                    <a:pt x="26" y="24"/>
                  </a:moveTo>
                  <a:cubicBezTo>
                    <a:pt x="22" y="21"/>
                    <a:pt x="35" y="8"/>
                    <a:pt x="37" y="7"/>
                  </a:cubicBezTo>
                  <a:cubicBezTo>
                    <a:pt x="50" y="0"/>
                    <a:pt x="54" y="17"/>
                    <a:pt x="52" y="30"/>
                  </a:cubicBezTo>
                  <a:cubicBezTo>
                    <a:pt x="52" y="30"/>
                    <a:pt x="63" y="20"/>
                    <a:pt x="71" y="33"/>
                  </a:cubicBezTo>
                  <a:cubicBezTo>
                    <a:pt x="71" y="33"/>
                    <a:pt x="76" y="44"/>
                    <a:pt x="59" y="49"/>
                  </a:cubicBezTo>
                  <a:cubicBezTo>
                    <a:pt x="61" y="48"/>
                    <a:pt x="66" y="69"/>
                    <a:pt x="66" y="71"/>
                  </a:cubicBezTo>
                  <a:cubicBezTo>
                    <a:pt x="65" y="89"/>
                    <a:pt x="46" y="91"/>
                    <a:pt x="42" y="74"/>
                  </a:cubicBezTo>
                  <a:cubicBezTo>
                    <a:pt x="44" y="82"/>
                    <a:pt x="29" y="91"/>
                    <a:pt x="24" y="90"/>
                  </a:cubicBezTo>
                  <a:cubicBezTo>
                    <a:pt x="13" y="86"/>
                    <a:pt x="14" y="70"/>
                    <a:pt x="20" y="61"/>
                  </a:cubicBezTo>
                  <a:cubicBezTo>
                    <a:pt x="16" y="66"/>
                    <a:pt x="5" y="53"/>
                    <a:pt x="4" y="49"/>
                  </a:cubicBezTo>
                  <a:cubicBezTo>
                    <a:pt x="0" y="36"/>
                    <a:pt x="16" y="17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3" name="Freeform 291"/>
            <p:cNvSpPr>
              <a:spLocks noEditPoints="1"/>
            </p:cNvSpPr>
            <p:nvPr/>
          </p:nvSpPr>
          <p:spPr bwMode="auto">
            <a:xfrm>
              <a:off x="2322513" y="4219576"/>
              <a:ext cx="122238" cy="155575"/>
            </a:xfrm>
            <a:custGeom>
              <a:gdLst>
                <a:gd fmla="*/ 87 w 90" name="T0"/>
                <a:gd fmla="*/ 48 h 114" name="T1"/>
                <a:gd fmla="*/ 65 w 90" name="T2"/>
                <a:gd fmla="*/ 37 h 114" name="T3"/>
                <a:gd fmla="*/ 53 w 90" name="T4"/>
                <a:gd fmla="*/ 3 h 114" name="T5"/>
                <a:gd fmla="*/ 35 w 90" name="T6"/>
                <a:gd fmla="*/ 19 h 114" name="T7"/>
                <a:gd fmla="*/ 2 w 90" name="T8"/>
                <a:gd fmla="*/ 40 h 114" name="T9"/>
                <a:gd fmla="*/ 17 w 90" name="T10"/>
                <a:gd fmla="*/ 61 h 114" name="T11"/>
                <a:gd fmla="*/ 14 w 90" name="T12"/>
                <a:gd fmla="*/ 97 h 114" name="T13"/>
                <a:gd fmla="*/ 41 w 90" name="T14"/>
                <a:gd fmla="*/ 85 h 114" name="T15"/>
                <a:gd fmla="*/ 70 w 90" name="T16"/>
                <a:gd fmla="*/ 92 h 114" name="T17"/>
                <a:gd fmla="*/ 68 w 90" name="T18"/>
                <a:gd fmla="*/ 63 h 114" name="T19"/>
                <a:gd fmla="*/ 87 w 90" name="T20"/>
                <a:gd fmla="*/ 48 h 114" name="T21"/>
                <a:gd fmla="*/ 37 w 90" name="T22"/>
                <a:gd fmla="*/ 61 h 114" name="T23"/>
                <a:gd fmla="*/ 52 w 90" name="T24"/>
                <a:gd fmla="*/ 41 h 114" name="T25"/>
                <a:gd fmla="*/ 56 w 90" name="T26"/>
                <a:gd fmla="*/ 54 h 114" name="T27"/>
                <a:gd fmla="*/ 37 w 90" name="T28"/>
                <a:gd fmla="*/ 61 h 1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4" w="90">
                  <a:moveTo>
                    <a:pt x="87" y="48"/>
                  </a:moveTo>
                  <a:cubicBezTo>
                    <a:pt x="81" y="29"/>
                    <a:pt x="65" y="37"/>
                    <a:pt x="65" y="37"/>
                  </a:cubicBezTo>
                  <a:cubicBezTo>
                    <a:pt x="70" y="22"/>
                    <a:pt x="71" y="0"/>
                    <a:pt x="53" y="3"/>
                  </a:cubicBezTo>
                  <a:cubicBezTo>
                    <a:pt x="51" y="3"/>
                    <a:pt x="31" y="14"/>
                    <a:pt x="35" y="19"/>
                  </a:cubicBezTo>
                  <a:cubicBezTo>
                    <a:pt x="24" y="6"/>
                    <a:pt x="0" y="23"/>
                    <a:pt x="2" y="40"/>
                  </a:cubicBezTo>
                  <a:cubicBezTo>
                    <a:pt x="2" y="45"/>
                    <a:pt x="12" y="66"/>
                    <a:pt x="17" y="61"/>
                  </a:cubicBezTo>
                  <a:cubicBezTo>
                    <a:pt x="8" y="69"/>
                    <a:pt x="3" y="88"/>
                    <a:pt x="14" y="97"/>
                  </a:cubicBezTo>
                  <a:cubicBezTo>
                    <a:pt x="20" y="102"/>
                    <a:pt x="41" y="96"/>
                    <a:pt x="41" y="85"/>
                  </a:cubicBezTo>
                  <a:cubicBezTo>
                    <a:pt x="41" y="108"/>
                    <a:pt x="64" y="114"/>
                    <a:pt x="70" y="92"/>
                  </a:cubicBezTo>
                  <a:cubicBezTo>
                    <a:pt x="71" y="89"/>
                    <a:pt x="71" y="63"/>
                    <a:pt x="68" y="63"/>
                  </a:cubicBezTo>
                  <a:cubicBezTo>
                    <a:pt x="90" y="64"/>
                    <a:pt x="87" y="48"/>
                    <a:pt x="87" y="48"/>
                  </a:cubicBezTo>
                  <a:close/>
                  <a:moveTo>
                    <a:pt x="37" y="61"/>
                  </a:moveTo>
                  <a:cubicBezTo>
                    <a:pt x="31" y="48"/>
                    <a:pt x="41" y="29"/>
                    <a:pt x="52" y="41"/>
                  </a:cubicBezTo>
                  <a:cubicBezTo>
                    <a:pt x="55" y="45"/>
                    <a:pt x="56" y="49"/>
                    <a:pt x="56" y="54"/>
                  </a:cubicBezTo>
                  <a:cubicBezTo>
                    <a:pt x="56" y="67"/>
                    <a:pt x="46" y="79"/>
                    <a:pt x="37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4" name="Freeform 292"/>
            <p:cNvSpPr/>
            <p:nvPr/>
          </p:nvSpPr>
          <p:spPr bwMode="auto">
            <a:xfrm>
              <a:off x="1241426" y="4670426"/>
              <a:ext cx="69850" cy="87313"/>
            </a:xfrm>
            <a:custGeom>
              <a:gdLst>
                <a:gd fmla="*/ 37 w 50" name="T0"/>
                <a:gd fmla="*/ 42 h 64" name="T1"/>
                <a:gd fmla="*/ 49 w 50" name="T2"/>
                <a:gd fmla="*/ 36 h 64" name="T3"/>
                <a:gd fmla="*/ 40 w 50" name="T4"/>
                <a:gd fmla="*/ 22 h 64" name="T5"/>
                <a:gd fmla="*/ 37 w 50" name="T6"/>
                <a:gd fmla="*/ 4 h 64" name="T7"/>
                <a:gd fmla="*/ 20 w 50" name="T8"/>
                <a:gd fmla="*/ 11 h 64" name="T9"/>
                <a:gd fmla="*/ 20 w 50" name="T10"/>
                <a:gd fmla="*/ 11 h 64" name="T11"/>
                <a:gd fmla="*/ 3 w 50" name="T12"/>
                <a:gd fmla="*/ 12 h 64" name="T13"/>
                <a:gd fmla="*/ 7 w 50" name="T14"/>
                <a:gd fmla="*/ 29 h 64" name="T15"/>
                <a:gd fmla="*/ 5 w 50" name="T16"/>
                <a:gd fmla="*/ 32 h 64" name="T17"/>
                <a:gd fmla="*/ 7 w 50" name="T18"/>
                <a:gd fmla="*/ 52 h 64" name="T19"/>
                <a:gd fmla="*/ 20 w 50" name="T20"/>
                <a:gd fmla="*/ 48 h 64" name="T21"/>
                <a:gd fmla="*/ 21 w 50" name="T22"/>
                <a:gd fmla="*/ 51 h 64" name="T23"/>
                <a:gd fmla="*/ 35 w 50" name="T24"/>
                <a:gd fmla="*/ 61 h 64" name="T25"/>
                <a:gd fmla="*/ 37 w 50" name="T26"/>
                <a:gd fmla="*/ 42 h 6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4" w="50">
                  <a:moveTo>
                    <a:pt x="37" y="42"/>
                  </a:moveTo>
                  <a:cubicBezTo>
                    <a:pt x="42" y="43"/>
                    <a:pt x="47" y="41"/>
                    <a:pt x="49" y="36"/>
                  </a:cubicBezTo>
                  <a:cubicBezTo>
                    <a:pt x="50" y="31"/>
                    <a:pt x="46" y="25"/>
                    <a:pt x="40" y="22"/>
                  </a:cubicBezTo>
                  <a:cubicBezTo>
                    <a:pt x="42" y="15"/>
                    <a:pt x="41" y="7"/>
                    <a:pt x="37" y="4"/>
                  </a:cubicBezTo>
                  <a:cubicBezTo>
                    <a:pt x="32" y="0"/>
                    <a:pt x="25" y="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3" y="6"/>
                    <a:pt x="6" y="6"/>
                    <a:pt x="3" y="12"/>
                  </a:cubicBezTo>
                  <a:cubicBezTo>
                    <a:pt x="0" y="17"/>
                    <a:pt x="2" y="24"/>
                    <a:pt x="7" y="29"/>
                  </a:cubicBezTo>
                  <a:cubicBezTo>
                    <a:pt x="7" y="30"/>
                    <a:pt x="6" y="31"/>
                    <a:pt x="5" y="32"/>
                  </a:cubicBezTo>
                  <a:cubicBezTo>
                    <a:pt x="1" y="40"/>
                    <a:pt x="2" y="49"/>
                    <a:pt x="7" y="52"/>
                  </a:cubicBezTo>
                  <a:cubicBezTo>
                    <a:pt x="11" y="55"/>
                    <a:pt x="16" y="53"/>
                    <a:pt x="20" y="48"/>
                  </a:cubicBezTo>
                  <a:cubicBezTo>
                    <a:pt x="20" y="49"/>
                    <a:pt x="21" y="50"/>
                    <a:pt x="21" y="51"/>
                  </a:cubicBezTo>
                  <a:cubicBezTo>
                    <a:pt x="25" y="59"/>
                    <a:pt x="31" y="64"/>
                    <a:pt x="35" y="61"/>
                  </a:cubicBezTo>
                  <a:cubicBezTo>
                    <a:pt x="39" y="58"/>
                    <a:pt x="39" y="50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5" name="Freeform 293"/>
            <p:cNvSpPr/>
            <p:nvPr/>
          </p:nvSpPr>
          <p:spPr bwMode="auto">
            <a:xfrm>
              <a:off x="1593851" y="5149851"/>
              <a:ext cx="66675" cy="87313"/>
            </a:xfrm>
            <a:custGeom>
              <a:gdLst>
                <a:gd fmla="*/ 36 w 49" name="T0"/>
                <a:gd fmla="*/ 42 h 64" name="T1"/>
                <a:gd fmla="*/ 48 w 49" name="T2"/>
                <a:gd fmla="*/ 36 h 64" name="T3"/>
                <a:gd fmla="*/ 39 w 49" name="T4"/>
                <a:gd fmla="*/ 22 h 64" name="T5"/>
                <a:gd fmla="*/ 36 w 49" name="T6"/>
                <a:gd fmla="*/ 4 h 64" name="T7"/>
                <a:gd fmla="*/ 20 w 49" name="T8"/>
                <a:gd fmla="*/ 11 h 64" name="T9"/>
                <a:gd fmla="*/ 19 w 49" name="T10"/>
                <a:gd fmla="*/ 11 h 64" name="T11"/>
                <a:gd fmla="*/ 2 w 49" name="T12"/>
                <a:gd fmla="*/ 12 h 64" name="T13"/>
                <a:gd fmla="*/ 7 w 49" name="T14"/>
                <a:gd fmla="*/ 29 h 64" name="T15"/>
                <a:gd fmla="*/ 5 w 49" name="T16"/>
                <a:gd fmla="*/ 32 h 64" name="T17"/>
                <a:gd fmla="*/ 6 w 49" name="T18"/>
                <a:gd fmla="*/ 53 h 64" name="T19"/>
                <a:gd fmla="*/ 20 w 49" name="T20"/>
                <a:gd fmla="*/ 48 h 64" name="T21"/>
                <a:gd fmla="*/ 21 w 49" name="T22"/>
                <a:gd fmla="*/ 51 h 64" name="T23"/>
                <a:gd fmla="*/ 34 w 49" name="T24"/>
                <a:gd fmla="*/ 61 h 64" name="T25"/>
                <a:gd fmla="*/ 36 w 49" name="T26"/>
                <a:gd fmla="*/ 42 h 6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4" w="49">
                  <a:moveTo>
                    <a:pt x="36" y="42"/>
                  </a:moveTo>
                  <a:cubicBezTo>
                    <a:pt x="42" y="43"/>
                    <a:pt x="47" y="41"/>
                    <a:pt x="48" y="36"/>
                  </a:cubicBezTo>
                  <a:cubicBezTo>
                    <a:pt x="49" y="31"/>
                    <a:pt x="45" y="25"/>
                    <a:pt x="39" y="22"/>
                  </a:cubicBezTo>
                  <a:cubicBezTo>
                    <a:pt x="42" y="15"/>
                    <a:pt x="41" y="7"/>
                    <a:pt x="36" y="4"/>
                  </a:cubicBezTo>
                  <a:cubicBezTo>
                    <a:pt x="32" y="0"/>
                    <a:pt x="24" y="4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3" y="6"/>
                    <a:pt x="5" y="6"/>
                    <a:pt x="2" y="12"/>
                  </a:cubicBezTo>
                  <a:cubicBezTo>
                    <a:pt x="0" y="17"/>
                    <a:pt x="2" y="24"/>
                    <a:pt x="7" y="29"/>
                  </a:cubicBezTo>
                  <a:cubicBezTo>
                    <a:pt x="6" y="30"/>
                    <a:pt x="5" y="31"/>
                    <a:pt x="5" y="32"/>
                  </a:cubicBezTo>
                  <a:cubicBezTo>
                    <a:pt x="1" y="40"/>
                    <a:pt x="2" y="49"/>
                    <a:pt x="6" y="53"/>
                  </a:cubicBezTo>
                  <a:cubicBezTo>
                    <a:pt x="10" y="55"/>
                    <a:pt x="16" y="53"/>
                    <a:pt x="20" y="48"/>
                  </a:cubicBezTo>
                  <a:cubicBezTo>
                    <a:pt x="20" y="49"/>
                    <a:pt x="20" y="50"/>
                    <a:pt x="21" y="51"/>
                  </a:cubicBezTo>
                  <a:cubicBezTo>
                    <a:pt x="24" y="59"/>
                    <a:pt x="30" y="64"/>
                    <a:pt x="34" y="61"/>
                  </a:cubicBezTo>
                  <a:cubicBezTo>
                    <a:pt x="38" y="58"/>
                    <a:pt x="39" y="50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6" name="Freeform 294"/>
            <p:cNvSpPr/>
            <p:nvPr/>
          </p:nvSpPr>
          <p:spPr bwMode="auto">
            <a:xfrm>
              <a:off x="1703388" y="4391026"/>
              <a:ext cx="28575" cy="38100"/>
            </a:xfrm>
            <a:custGeom>
              <a:gdLst>
                <a:gd fmla="*/ 15 w 21" name="T0"/>
                <a:gd fmla="*/ 18 h 27" name="T1"/>
                <a:gd fmla="*/ 20 w 21" name="T2"/>
                <a:gd fmla="*/ 15 h 27" name="T3"/>
                <a:gd fmla="*/ 17 w 21" name="T4"/>
                <a:gd fmla="*/ 9 h 27" name="T5"/>
                <a:gd fmla="*/ 15 w 21" name="T6"/>
                <a:gd fmla="*/ 2 h 27" name="T7"/>
                <a:gd fmla="*/ 9 w 21" name="T8"/>
                <a:gd fmla="*/ 5 h 27" name="T9"/>
                <a:gd fmla="*/ 8 w 21" name="T10"/>
                <a:gd fmla="*/ 5 h 27" name="T11"/>
                <a:gd fmla="*/ 1 w 21" name="T12"/>
                <a:gd fmla="*/ 5 h 27" name="T13"/>
                <a:gd fmla="*/ 3 w 21" name="T14"/>
                <a:gd fmla="*/ 12 h 27" name="T15"/>
                <a:gd fmla="*/ 2 w 21" name="T16"/>
                <a:gd fmla="*/ 14 h 27" name="T17"/>
                <a:gd fmla="*/ 3 w 21" name="T18"/>
                <a:gd fmla="*/ 22 h 27" name="T19"/>
                <a:gd fmla="*/ 9 w 21" name="T20"/>
                <a:gd fmla="*/ 20 h 27" name="T21"/>
                <a:gd fmla="*/ 9 w 21" name="T22"/>
                <a:gd fmla="*/ 21 h 27" name="T23"/>
                <a:gd fmla="*/ 15 w 21" name="T24"/>
                <a:gd fmla="*/ 25 h 27" name="T25"/>
                <a:gd fmla="*/ 15 w 21" name="T26"/>
                <a:gd fmla="*/ 18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21">
                  <a:moveTo>
                    <a:pt x="15" y="18"/>
                  </a:moveTo>
                  <a:cubicBezTo>
                    <a:pt x="18" y="18"/>
                    <a:pt x="20" y="17"/>
                    <a:pt x="20" y="15"/>
                  </a:cubicBezTo>
                  <a:cubicBezTo>
                    <a:pt x="21" y="13"/>
                    <a:pt x="19" y="11"/>
                    <a:pt x="17" y="9"/>
                  </a:cubicBezTo>
                  <a:cubicBezTo>
                    <a:pt x="18" y="6"/>
                    <a:pt x="17" y="3"/>
                    <a:pt x="15" y="2"/>
                  </a:cubicBezTo>
                  <a:cubicBezTo>
                    <a:pt x="13" y="0"/>
                    <a:pt x="11" y="2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6" y="3"/>
                    <a:pt x="3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1" y="17"/>
                    <a:pt x="1" y="20"/>
                    <a:pt x="3" y="22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10" y="25"/>
                    <a:pt x="13" y="27"/>
                    <a:pt x="15" y="25"/>
                  </a:cubicBezTo>
                  <a:cubicBezTo>
                    <a:pt x="16" y="24"/>
                    <a:pt x="16" y="21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7" name="Freeform 295"/>
            <p:cNvSpPr/>
            <p:nvPr/>
          </p:nvSpPr>
          <p:spPr bwMode="auto">
            <a:xfrm>
              <a:off x="1444626" y="5106988"/>
              <a:ext cx="28575" cy="34925"/>
            </a:xfrm>
            <a:custGeom>
              <a:gdLst>
                <a:gd fmla="*/ 15 w 21" name="T0"/>
                <a:gd fmla="*/ 18 h 26" name="T1"/>
                <a:gd fmla="*/ 20 w 21" name="T2"/>
                <a:gd fmla="*/ 15 h 26" name="T3"/>
                <a:gd fmla="*/ 17 w 21" name="T4"/>
                <a:gd fmla="*/ 9 h 26" name="T5"/>
                <a:gd fmla="*/ 15 w 21" name="T6"/>
                <a:gd fmla="*/ 2 h 26" name="T7"/>
                <a:gd fmla="*/ 8 w 21" name="T8"/>
                <a:gd fmla="*/ 5 h 26" name="T9"/>
                <a:gd fmla="*/ 8 w 21" name="T10"/>
                <a:gd fmla="*/ 5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2 h 26" name="T19"/>
                <a:gd fmla="*/ 8 w 21" name="T20"/>
                <a:gd fmla="*/ 20 h 26" name="T21"/>
                <a:gd fmla="*/ 9 w 21" name="T22"/>
                <a:gd fmla="*/ 21 h 26" name="T23"/>
                <a:gd fmla="*/ 14 w 21" name="T24"/>
                <a:gd fmla="*/ 25 h 26" name="T25"/>
                <a:gd fmla="*/ 15 w 21" name="T26"/>
                <a:gd fmla="*/ 18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8"/>
                  </a:moveTo>
                  <a:cubicBezTo>
                    <a:pt x="17" y="18"/>
                    <a:pt x="20" y="17"/>
                    <a:pt x="20" y="15"/>
                  </a:cubicBezTo>
                  <a:cubicBezTo>
                    <a:pt x="21" y="13"/>
                    <a:pt x="19" y="11"/>
                    <a:pt x="17" y="9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0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1" y="17"/>
                    <a:pt x="1" y="20"/>
                    <a:pt x="3" y="22"/>
                  </a:cubicBezTo>
                  <a:cubicBezTo>
                    <a:pt x="4" y="23"/>
                    <a:pt x="7" y="22"/>
                    <a:pt x="8" y="20"/>
                  </a:cubicBezTo>
                  <a:cubicBezTo>
                    <a:pt x="8" y="20"/>
                    <a:pt x="9" y="21"/>
                    <a:pt x="9" y="21"/>
                  </a:cubicBezTo>
                  <a:cubicBezTo>
                    <a:pt x="10" y="25"/>
                    <a:pt x="13" y="26"/>
                    <a:pt x="14" y="25"/>
                  </a:cubicBezTo>
                  <a:cubicBezTo>
                    <a:pt x="16" y="24"/>
                    <a:pt x="16" y="21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8" name="Freeform 296"/>
            <p:cNvSpPr/>
            <p:nvPr/>
          </p:nvSpPr>
          <p:spPr bwMode="auto">
            <a:xfrm>
              <a:off x="2160588" y="4400551"/>
              <a:ext cx="26988" cy="36513"/>
            </a:xfrm>
            <a:custGeom>
              <a:gdLst>
                <a:gd fmla="*/ 15 w 20" name="T0"/>
                <a:gd fmla="*/ 18 h 27" name="T1"/>
                <a:gd fmla="*/ 20 w 20" name="T2"/>
                <a:gd fmla="*/ 15 h 27" name="T3"/>
                <a:gd fmla="*/ 16 w 20" name="T4"/>
                <a:gd fmla="*/ 10 h 27" name="T5"/>
                <a:gd fmla="*/ 15 w 20" name="T6"/>
                <a:gd fmla="*/ 2 h 27" name="T7"/>
                <a:gd fmla="*/ 8 w 20" name="T8"/>
                <a:gd fmla="*/ 5 h 27" name="T9"/>
                <a:gd fmla="*/ 8 w 20" name="T10"/>
                <a:gd fmla="*/ 5 h 27" name="T11"/>
                <a:gd fmla="*/ 1 w 20" name="T12"/>
                <a:gd fmla="*/ 5 h 27" name="T13"/>
                <a:gd fmla="*/ 3 w 20" name="T14"/>
                <a:gd fmla="*/ 12 h 27" name="T15"/>
                <a:gd fmla="*/ 2 w 20" name="T16"/>
                <a:gd fmla="*/ 14 h 27" name="T17"/>
                <a:gd fmla="*/ 3 w 20" name="T18"/>
                <a:gd fmla="*/ 22 h 27" name="T19"/>
                <a:gd fmla="*/ 8 w 20" name="T20"/>
                <a:gd fmla="*/ 20 h 27" name="T21"/>
                <a:gd fmla="*/ 9 w 20" name="T22"/>
                <a:gd fmla="*/ 21 h 27" name="T23"/>
                <a:gd fmla="*/ 14 w 20" name="T24"/>
                <a:gd fmla="*/ 25 h 27" name="T25"/>
                <a:gd fmla="*/ 15 w 20" name="T26"/>
                <a:gd fmla="*/ 18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20">
                  <a:moveTo>
                    <a:pt x="15" y="18"/>
                  </a:moveTo>
                  <a:cubicBezTo>
                    <a:pt x="17" y="18"/>
                    <a:pt x="19" y="17"/>
                    <a:pt x="20" y="15"/>
                  </a:cubicBezTo>
                  <a:cubicBezTo>
                    <a:pt x="20" y="13"/>
                    <a:pt x="19" y="11"/>
                    <a:pt x="16" y="10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0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0" y="17"/>
                    <a:pt x="1" y="21"/>
                    <a:pt x="3" y="22"/>
                  </a:cubicBezTo>
                  <a:cubicBezTo>
                    <a:pt x="4" y="23"/>
                    <a:pt x="6" y="22"/>
                    <a:pt x="8" y="20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5"/>
                    <a:pt x="12" y="27"/>
                    <a:pt x="14" y="25"/>
                  </a:cubicBezTo>
                  <a:cubicBezTo>
                    <a:pt x="16" y="24"/>
                    <a:pt x="16" y="21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99" name="Freeform 297"/>
            <p:cNvSpPr/>
            <p:nvPr/>
          </p:nvSpPr>
          <p:spPr bwMode="auto">
            <a:xfrm>
              <a:off x="2162176" y="5133976"/>
              <a:ext cx="28575" cy="34925"/>
            </a:xfrm>
            <a:custGeom>
              <a:gdLst>
                <a:gd fmla="*/ 15 w 21" name="T0"/>
                <a:gd fmla="*/ 17 h 26" name="T1"/>
                <a:gd fmla="*/ 20 w 21" name="T2"/>
                <a:gd fmla="*/ 15 h 26" name="T3"/>
                <a:gd fmla="*/ 17 w 21" name="T4"/>
                <a:gd fmla="*/ 9 h 26" name="T5"/>
                <a:gd fmla="*/ 15 w 21" name="T6"/>
                <a:gd fmla="*/ 2 h 26" name="T7"/>
                <a:gd fmla="*/ 9 w 21" name="T8"/>
                <a:gd fmla="*/ 5 h 26" name="T9"/>
                <a:gd fmla="*/ 8 w 21" name="T10"/>
                <a:gd fmla="*/ 5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2 h 26" name="T19"/>
                <a:gd fmla="*/ 8 w 21" name="T20"/>
                <a:gd fmla="*/ 20 h 26" name="T21"/>
                <a:gd fmla="*/ 9 w 21" name="T22"/>
                <a:gd fmla="*/ 21 h 26" name="T23"/>
                <a:gd fmla="*/ 14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7" y="18"/>
                    <a:pt x="20" y="17"/>
                    <a:pt x="20" y="15"/>
                  </a:cubicBezTo>
                  <a:cubicBezTo>
                    <a:pt x="21" y="13"/>
                    <a:pt x="19" y="10"/>
                    <a:pt x="17" y="9"/>
                  </a:cubicBezTo>
                  <a:cubicBezTo>
                    <a:pt x="18" y="6"/>
                    <a:pt x="17" y="3"/>
                    <a:pt x="15" y="2"/>
                  </a:cubicBezTo>
                  <a:cubicBezTo>
                    <a:pt x="13" y="0"/>
                    <a:pt x="10" y="2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1" y="17"/>
                    <a:pt x="1" y="20"/>
                    <a:pt x="3" y="22"/>
                  </a:cubicBezTo>
                  <a:cubicBezTo>
                    <a:pt x="4" y="23"/>
                    <a:pt x="7" y="22"/>
                    <a:pt x="8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10" y="24"/>
                    <a:pt x="13" y="26"/>
                    <a:pt x="14" y="25"/>
                  </a:cubicBezTo>
                  <a:cubicBezTo>
                    <a:pt x="16" y="24"/>
                    <a:pt x="16" y="21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0" name="Freeform 298"/>
            <p:cNvSpPr/>
            <p:nvPr/>
          </p:nvSpPr>
          <p:spPr bwMode="auto">
            <a:xfrm>
              <a:off x="2249488" y="4933951"/>
              <a:ext cx="26988" cy="34925"/>
            </a:xfrm>
            <a:custGeom>
              <a:gdLst>
                <a:gd fmla="*/ 15 w 20" name="T0"/>
                <a:gd fmla="*/ 17 h 26" name="T1"/>
                <a:gd fmla="*/ 20 w 20" name="T2"/>
                <a:gd fmla="*/ 14 h 26" name="T3"/>
                <a:gd fmla="*/ 16 w 20" name="T4"/>
                <a:gd fmla="*/ 9 h 26" name="T5"/>
                <a:gd fmla="*/ 15 w 20" name="T6"/>
                <a:gd fmla="*/ 1 h 26" name="T7"/>
                <a:gd fmla="*/ 8 w 20" name="T8"/>
                <a:gd fmla="*/ 4 h 26" name="T9"/>
                <a:gd fmla="*/ 8 w 20" name="T10"/>
                <a:gd fmla="*/ 4 h 26" name="T11"/>
                <a:gd fmla="*/ 1 w 20" name="T12"/>
                <a:gd fmla="*/ 5 h 26" name="T13"/>
                <a:gd fmla="*/ 2 w 20" name="T14"/>
                <a:gd fmla="*/ 12 h 26" name="T15"/>
                <a:gd fmla="*/ 2 w 20" name="T16"/>
                <a:gd fmla="*/ 13 h 26" name="T17"/>
                <a:gd fmla="*/ 2 w 20" name="T18"/>
                <a:gd fmla="*/ 21 h 26" name="T19"/>
                <a:gd fmla="*/ 8 w 20" name="T20"/>
                <a:gd fmla="*/ 19 h 26" name="T21"/>
                <a:gd fmla="*/ 8 w 20" name="T22"/>
                <a:gd fmla="*/ 21 h 26" name="T23"/>
                <a:gd fmla="*/ 14 w 20" name="T24"/>
                <a:gd fmla="*/ 25 h 26" name="T25"/>
                <a:gd fmla="*/ 15 w 20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0">
                  <a:moveTo>
                    <a:pt x="15" y="17"/>
                  </a:moveTo>
                  <a:cubicBezTo>
                    <a:pt x="17" y="17"/>
                    <a:pt x="19" y="16"/>
                    <a:pt x="20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3" y="0"/>
                    <a:pt x="10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2"/>
                    <a:pt x="2" y="2"/>
                    <a:pt x="1" y="5"/>
                  </a:cubicBezTo>
                  <a:cubicBezTo>
                    <a:pt x="0" y="7"/>
                    <a:pt x="1" y="10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0" y="16"/>
                    <a:pt x="0" y="20"/>
                    <a:pt x="2" y="21"/>
                  </a:cubicBezTo>
                  <a:cubicBezTo>
                    <a:pt x="4" y="22"/>
                    <a:pt x="6" y="22"/>
                    <a:pt x="8" y="19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10" y="24"/>
                    <a:pt x="12" y="26"/>
                    <a:pt x="14" y="25"/>
                  </a:cubicBezTo>
                  <a:cubicBezTo>
                    <a:pt x="16" y="24"/>
                    <a:pt x="16" y="20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1" name="Freeform 299"/>
            <p:cNvSpPr/>
            <p:nvPr/>
          </p:nvSpPr>
          <p:spPr bwMode="auto">
            <a:xfrm>
              <a:off x="2500313" y="4379913"/>
              <a:ext cx="26988" cy="34925"/>
            </a:xfrm>
            <a:custGeom>
              <a:gdLst>
                <a:gd fmla="*/ 15 w 20" name="T0"/>
                <a:gd fmla="*/ 17 h 26" name="T1"/>
                <a:gd fmla="*/ 20 w 20" name="T2"/>
                <a:gd fmla="*/ 15 h 26" name="T3"/>
                <a:gd fmla="*/ 16 w 20" name="T4"/>
                <a:gd fmla="*/ 9 h 26" name="T5"/>
                <a:gd fmla="*/ 15 w 20" name="T6"/>
                <a:gd fmla="*/ 2 h 26" name="T7"/>
                <a:gd fmla="*/ 8 w 20" name="T8"/>
                <a:gd fmla="*/ 5 h 26" name="T9"/>
                <a:gd fmla="*/ 8 w 20" name="T10"/>
                <a:gd fmla="*/ 5 h 26" name="T11"/>
                <a:gd fmla="*/ 1 w 20" name="T12"/>
                <a:gd fmla="*/ 5 h 26" name="T13"/>
                <a:gd fmla="*/ 2 w 20" name="T14"/>
                <a:gd fmla="*/ 12 h 26" name="T15"/>
                <a:gd fmla="*/ 2 w 20" name="T16"/>
                <a:gd fmla="*/ 13 h 26" name="T17"/>
                <a:gd fmla="*/ 2 w 20" name="T18"/>
                <a:gd fmla="*/ 22 h 26" name="T19"/>
                <a:gd fmla="*/ 8 w 20" name="T20"/>
                <a:gd fmla="*/ 20 h 26" name="T21"/>
                <a:gd fmla="*/ 8 w 20" name="T22"/>
                <a:gd fmla="*/ 21 h 26" name="T23"/>
                <a:gd fmla="*/ 14 w 20" name="T24"/>
                <a:gd fmla="*/ 25 h 26" name="T25"/>
                <a:gd fmla="*/ 15 w 20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0">
                  <a:moveTo>
                    <a:pt x="15" y="17"/>
                  </a:moveTo>
                  <a:cubicBezTo>
                    <a:pt x="17" y="18"/>
                    <a:pt x="19" y="17"/>
                    <a:pt x="20" y="15"/>
                  </a:cubicBezTo>
                  <a:cubicBezTo>
                    <a:pt x="20" y="13"/>
                    <a:pt x="19" y="10"/>
                    <a:pt x="16" y="9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0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7"/>
                    <a:pt x="0" y="20"/>
                    <a:pt x="2" y="22"/>
                  </a:cubicBezTo>
                  <a:cubicBezTo>
                    <a:pt x="4" y="23"/>
                    <a:pt x="6" y="22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10" y="25"/>
                    <a:pt x="12" y="26"/>
                    <a:pt x="14" y="25"/>
                  </a:cubicBezTo>
                  <a:cubicBezTo>
                    <a:pt x="16" y="24"/>
                    <a:pt x="16" y="21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2" name="Freeform 300"/>
            <p:cNvSpPr/>
            <p:nvPr/>
          </p:nvSpPr>
          <p:spPr bwMode="auto">
            <a:xfrm>
              <a:off x="3282951" y="4351338"/>
              <a:ext cx="28575" cy="34925"/>
            </a:xfrm>
            <a:custGeom>
              <a:gdLst>
                <a:gd fmla="*/ 15 w 21" name="T0"/>
                <a:gd fmla="*/ 17 h 26" name="T1"/>
                <a:gd fmla="*/ 20 w 21" name="T2"/>
                <a:gd fmla="*/ 15 h 26" name="T3"/>
                <a:gd fmla="*/ 17 w 21" name="T4"/>
                <a:gd fmla="*/ 9 h 26" name="T5"/>
                <a:gd fmla="*/ 15 w 21" name="T6"/>
                <a:gd fmla="*/ 1 h 26" name="T7"/>
                <a:gd fmla="*/ 9 w 21" name="T8"/>
                <a:gd fmla="*/ 4 h 26" name="T9"/>
                <a:gd fmla="*/ 8 w 21" name="T10"/>
                <a:gd fmla="*/ 4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1 h 26" name="T19"/>
                <a:gd fmla="*/ 8 w 21" name="T20"/>
                <a:gd fmla="*/ 19 h 26" name="T21"/>
                <a:gd fmla="*/ 9 w 21" name="T22"/>
                <a:gd fmla="*/ 21 h 26" name="T23"/>
                <a:gd fmla="*/ 14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7" y="17"/>
                    <a:pt x="20" y="16"/>
                    <a:pt x="20" y="15"/>
                  </a:cubicBezTo>
                  <a:cubicBezTo>
                    <a:pt x="21" y="12"/>
                    <a:pt x="19" y="10"/>
                    <a:pt x="17" y="9"/>
                  </a:cubicBezTo>
                  <a:cubicBezTo>
                    <a:pt x="18" y="6"/>
                    <a:pt x="17" y="3"/>
                    <a:pt x="15" y="1"/>
                  </a:cubicBezTo>
                  <a:cubicBezTo>
                    <a:pt x="13" y="0"/>
                    <a:pt x="10" y="1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2"/>
                    <a:pt x="2" y="2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2"/>
                    <a:pt x="3" y="13"/>
                    <a:pt x="2" y="13"/>
                  </a:cubicBezTo>
                  <a:cubicBezTo>
                    <a:pt x="1" y="16"/>
                    <a:pt x="1" y="20"/>
                    <a:pt x="3" y="21"/>
                  </a:cubicBezTo>
                  <a:cubicBezTo>
                    <a:pt x="4" y="23"/>
                    <a:pt x="7" y="22"/>
                    <a:pt x="8" y="19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10" y="24"/>
                    <a:pt x="13" y="26"/>
                    <a:pt x="14" y="25"/>
                  </a:cubicBezTo>
                  <a:cubicBezTo>
                    <a:pt x="16" y="24"/>
                    <a:pt x="16" y="20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3" name="Freeform 301"/>
            <p:cNvSpPr/>
            <p:nvPr/>
          </p:nvSpPr>
          <p:spPr bwMode="auto">
            <a:xfrm>
              <a:off x="3706813" y="4316413"/>
              <a:ext cx="28575" cy="36513"/>
            </a:xfrm>
            <a:custGeom>
              <a:gdLst>
                <a:gd fmla="*/ 15 w 21" name="T0"/>
                <a:gd fmla="*/ 18 h 27" name="T1"/>
                <a:gd fmla="*/ 20 w 21" name="T2"/>
                <a:gd fmla="*/ 15 h 27" name="T3"/>
                <a:gd fmla="*/ 17 w 21" name="T4"/>
                <a:gd fmla="*/ 10 h 27" name="T5"/>
                <a:gd fmla="*/ 15 w 21" name="T6"/>
                <a:gd fmla="*/ 2 h 27" name="T7"/>
                <a:gd fmla="*/ 8 w 21" name="T8"/>
                <a:gd fmla="*/ 5 h 27" name="T9"/>
                <a:gd fmla="*/ 8 w 21" name="T10"/>
                <a:gd fmla="*/ 5 h 27" name="T11"/>
                <a:gd fmla="*/ 1 w 21" name="T12"/>
                <a:gd fmla="*/ 5 h 27" name="T13"/>
                <a:gd fmla="*/ 3 w 21" name="T14"/>
                <a:gd fmla="*/ 12 h 27" name="T15"/>
                <a:gd fmla="*/ 2 w 21" name="T16"/>
                <a:gd fmla="*/ 14 h 27" name="T17"/>
                <a:gd fmla="*/ 3 w 21" name="T18"/>
                <a:gd fmla="*/ 22 h 27" name="T19"/>
                <a:gd fmla="*/ 8 w 21" name="T20"/>
                <a:gd fmla="*/ 20 h 27" name="T21"/>
                <a:gd fmla="*/ 9 w 21" name="T22"/>
                <a:gd fmla="*/ 21 h 27" name="T23"/>
                <a:gd fmla="*/ 14 w 21" name="T24"/>
                <a:gd fmla="*/ 25 h 27" name="T25"/>
                <a:gd fmla="*/ 15 w 21" name="T26"/>
                <a:gd fmla="*/ 18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21">
                  <a:moveTo>
                    <a:pt x="15" y="18"/>
                  </a:moveTo>
                  <a:cubicBezTo>
                    <a:pt x="17" y="18"/>
                    <a:pt x="20" y="17"/>
                    <a:pt x="20" y="15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0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1" y="17"/>
                    <a:pt x="1" y="21"/>
                    <a:pt x="3" y="22"/>
                  </a:cubicBezTo>
                  <a:cubicBezTo>
                    <a:pt x="4" y="23"/>
                    <a:pt x="7" y="22"/>
                    <a:pt x="8" y="20"/>
                  </a:cubicBezTo>
                  <a:cubicBezTo>
                    <a:pt x="8" y="20"/>
                    <a:pt x="9" y="21"/>
                    <a:pt x="9" y="21"/>
                  </a:cubicBezTo>
                  <a:cubicBezTo>
                    <a:pt x="10" y="25"/>
                    <a:pt x="13" y="27"/>
                    <a:pt x="14" y="25"/>
                  </a:cubicBezTo>
                  <a:cubicBezTo>
                    <a:pt x="16" y="24"/>
                    <a:pt x="16" y="21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4" name="Freeform 302"/>
            <p:cNvSpPr/>
            <p:nvPr/>
          </p:nvSpPr>
          <p:spPr bwMode="auto">
            <a:xfrm>
              <a:off x="3714751" y="4419601"/>
              <a:ext cx="28575" cy="34925"/>
            </a:xfrm>
            <a:custGeom>
              <a:gdLst>
                <a:gd fmla="*/ 15 w 21" name="T0"/>
                <a:gd fmla="*/ 17 h 26" name="T1"/>
                <a:gd fmla="*/ 20 w 21" name="T2"/>
                <a:gd fmla="*/ 15 h 26" name="T3"/>
                <a:gd fmla="*/ 17 w 21" name="T4"/>
                <a:gd fmla="*/ 9 h 26" name="T5"/>
                <a:gd fmla="*/ 15 w 21" name="T6"/>
                <a:gd fmla="*/ 2 h 26" name="T7"/>
                <a:gd fmla="*/ 9 w 21" name="T8"/>
                <a:gd fmla="*/ 5 h 26" name="T9"/>
                <a:gd fmla="*/ 8 w 21" name="T10"/>
                <a:gd fmla="*/ 5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2 h 26" name="T19"/>
                <a:gd fmla="*/ 9 w 21" name="T20"/>
                <a:gd fmla="*/ 20 h 26" name="T21"/>
                <a:gd fmla="*/ 9 w 21" name="T22"/>
                <a:gd fmla="*/ 21 h 26" name="T23"/>
                <a:gd fmla="*/ 15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8" y="18"/>
                    <a:pt x="20" y="17"/>
                    <a:pt x="20" y="15"/>
                  </a:cubicBezTo>
                  <a:cubicBezTo>
                    <a:pt x="21" y="13"/>
                    <a:pt x="19" y="10"/>
                    <a:pt x="17" y="9"/>
                  </a:cubicBezTo>
                  <a:cubicBezTo>
                    <a:pt x="18" y="6"/>
                    <a:pt x="17" y="3"/>
                    <a:pt x="15" y="2"/>
                  </a:cubicBezTo>
                  <a:cubicBezTo>
                    <a:pt x="13" y="0"/>
                    <a:pt x="11" y="2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6" y="3"/>
                    <a:pt x="3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7"/>
                    <a:pt x="1" y="20"/>
                    <a:pt x="3" y="22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10" y="25"/>
                    <a:pt x="13" y="26"/>
                    <a:pt x="15" y="25"/>
                  </a:cubicBezTo>
                  <a:cubicBezTo>
                    <a:pt x="16" y="24"/>
                    <a:pt x="17" y="21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5" name="Freeform 303"/>
            <p:cNvSpPr/>
            <p:nvPr/>
          </p:nvSpPr>
          <p:spPr bwMode="auto">
            <a:xfrm>
              <a:off x="3295651" y="4610101"/>
              <a:ext cx="28575" cy="34925"/>
            </a:xfrm>
            <a:custGeom>
              <a:gdLst>
                <a:gd fmla="*/ 15 w 21" name="T0"/>
                <a:gd fmla="*/ 17 h 26" name="T1"/>
                <a:gd fmla="*/ 20 w 21" name="T2"/>
                <a:gd fmla="*/ 15 h 26" name="T3"/>
                <a:gd fmla="*/ 17 w 21" name="T4"/>
                <a:gd fmla="*/ 9 h 26" name="T5"/>
                <a:gd fmla="*/ 15 w 21" name="T6"/>
                <a:gd fmla="*/ 2 h 26" name="T7"/>
                <a:gd fmla="*/ 8 w 21" name="T8"/>
                <a:gd fmla="*/ 5 h 26" name="T9"/>
                <a:gd fmla="*/ 8 w 21" name="T10"/>
                <a:gd fmla="*/ 4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2 h 26" name="T19"/>
                <a:gd fmla="*/ 8 w 21" name="T20"/>
                <a:gd fmla="*/ 20 h 26" name="T21"/>
                <a:gd fmla="*/ 9 w 21" name="T22"/>
                <a:gd fmla="*/ 21 h 26" name="T23"/>
                <a:gd fmla="*/ 14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7" y="18"/>
                    <a:pt x="20" y="17"/>
                    <a:pt x="20" y="15"/>
                  </a:cubicBezTo>
                  <a:cubicBezTo>
                    <a:pt x="21" y="13"/>
                    <a:pt x="19" y="10"/>
                    <a:pt x="17" y="9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0" y="1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5" y="2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1" y="16"/>
                    <a:pt x="1" y="20"/>
                    <a:pt x="3" y="22"/>
                  </a:cubicBezTo>
                  <a:cubicBezTo>
                    <a:pt x="4" y="23"/>
                    <a:pt x="7" y="22"/>
                    <a:pt x="8" y="20"/>
                  </a:cubicBezTo>
                  <a:cubicBezTo>
                    <a:pt x="8" y="20"/>
                    <a:pt x="9" y="21"/>
                    <a:pt x="9" y="21"/>
                  </a:cubicBezTo>
                  <a:cubicBezTo>
                    <a:pt x="10" y="24"/>
                    <a:pt x="13" y="26"/>
                    <a:pt x="14" y="25"/>
                  </a:cubicBezTo>
                  <a:cubicBezTo>
                    <a:pt x="16" y="24"/>
                    <a:pt x="16" y="21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6" name="Freeform 304"/>
            <p:cNvSpPr/>
            <p:nvPr/>
          </p:nvSpPr>
          <p:spPr bwMode="auto">
            <a:xfrm>
              <a:off x="3505201" y="4572001"/>
              <a:ext cx="28575" cy="36513"/>
            </a:xfrm>
            <a:custGeom>
              <a:gdLst>
                <a:gd fmla="*/ 15 w 21" name="T0"/>
                <a:gd fmla="*/ 17 h 26" name="T1"/>
                <a:gd fmla="*/ 20 w 21" name="T2"/>
                <a:gd fmla="*/ 14 h 26" name="T3"/>
                <a:gd fmla="*/ 17 w 21" name="T4"/>
                <a:gd fmla="*/ 9 h 26" name="T5"/>
                <a:gd fmla="*/ 15 w 21" name="T6"/>
                <a:gd fmla="*/ 1 h 26" name="T7"/>
                <a:gd fmla="*/ 9 w 21" name="T8"/>
                <a:gd fmla="*/ 4 h 26" name="T9"/>
                <a:gd fmla="*/ 8 w 21" name="T10"/>
                <a:gd fmla="*/ 4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1 h 26" name="T19"/>
                <a:gd fmla="*/ 8 w 21" name="T20"/>
                <a:gd fmla="*/ 19 h 26" name="T21"/>
                <a:gd fmla="*/ 9 w 21" name="T22"/>
                <a:gd fmla="*/ 21 h 26" name="T23"/>
                <a:gd fmla="*/ 14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8" y="17"/>
                    <a:pt x="20" y="16"/>
                    <a:pt x="20" y="14"/>
                  </a:cubicBezTo>
                  <a:cubicBezTo>
                    <a:pt x="21" y="12"/>
                    <a:pt x="19" y="10"/>
                    <a:pt x="17" y="9"/>
                  </a:cubicBezTo>
                  <a:cubicBezTo>
                    <a:pt x="18" y="6"/>
                    <a:pt x="17" y="2"/>
                    <a:pt x="15" y="1"/>
                  </a:cubicBezTo>
                  <a:cubicBezTo>
                    <a:pt x="13" y="0"/>
                    <a:pt x="10" y="1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2"/>
                    <a:pt x="2" y="2"/>
                    <a:pt x="1" y="5"/>
                  </a:cubicBezTo>
                  <a:cubicBezTo>
                    <a:pt x="0" y="7"/>
                    <a:pt x="1" y="9"/>
                    <a:pt x="3" y="12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6"/>
                    <a:pt x="1" y="20"/>
                    <a:pt x="3" y="21"/>
                  </a:cubicBezTo>
                  <a:cubicBezTo>
                    <a:pt x="5" y="22"/>
                    <a:pt x="7" y="21"/>
                    <a:pt x="8" y="19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10" y="24"/>
                    <a:pt x="13" y="26"/>
                    <a:pt x="14" y="25"/>
                  </a:cubicBezTo>
                  <a:cubicBezTo>
                    <a:pt x="16" y="24"/>
                    <a:pt x="16" y="20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7" name="Freeform 305"/>
            <p:cNvSpPr/>
            <p:nvPr/>
          </p:nvSpPr>
          <p:spPr bwMode="auto">
            <a:xfrm>
              <a:off x="4632326" y="5648326"/>
              <a:ext cx="26988" cy="36513"/>
            </a:xfrm>
            <a:custGeom>
              <a:gdLst>
                <a:gd fmla="*/ 15 w 20" name="T0"/>
                <a:gd fmla="*/ 17 h 26" name="T1"/>
                <a:gd fmla="*/ 20 w 20" name="T2"/>
                <a:gd fmla="*/ 14 h 26" name="T3"/>
                <a:gd fmla="*/ 16 w 20" name="T4"/>
                <a:gd fmla="*/ 9 h 26" name="T5"/>
                <a:gd fmla="*/ 15 w 20" name="T6"/>
                <a:gd fmla="*/ 1 h 26" name="T7"/>
                <a:gd fmla="*/ 8 w 20" name="T8"/>
                <a:gd fmla="*/ 4 h 26" name="T9"/>
                <a:gd fmla="*/ 8 w 20" name="T10"/>
                <a:gd fmla="*/ 4 h 26" name="T11"/>
                <a:gd fmla="*/ 1 w 20" name="T12"/>
                <a:gd fmla="*/ 5 h 26" name="T13"/>
                <a:gd fmla="*/ 3 w 20" name="T14"/>
                <a:gd fmla="*/ 12 h 26" name="T15"/>
                <a:gd fmla="*/ 2 w 20" name="T16"/>
                <a:gd fmla="*/ 13 h 26" name="T17"/>
                <a:gd fmla="*/ 3 w 20" name="T18"/>
                <a:gd fmla="*/ 21 h 26" name="T19"/>
                <a:gd fmla="*/ 8 w 20" name="T20"/>
                <a:gd fmla="*/ 19 h 26" name="T21"/>
                <a:gd fmla="*/ 9 w 20" name="T22"/>
                <a:gd fmla="*/ 20 h 26" name="T23"/>
                <a:gd fmla="*/ 14 w 20" name="T24"/>
                <a:gd fmla="*/ 25 h 26" name="T25"/>
                <a:gd fmla="*/ 15 w 20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0">
                  <a:moveTo>
                    <a:pt x="15" y="17"/>
                  </a:moveTo>
                  <a:cubicBezTo>
                    <a:pt x="17" y="17"/>
                    <a:pt x="19" y="16"/>
                    <a:pt x="20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3" y="0"/>
                    <a:pt x="10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2"/>
                    <a:pt x="2" y="2"/>
                    <a:pt x="1" y="5"/>
                  </a:cubicBezTo>
                  <a:cubicBezTo>
                    <a:pt x="0" y="7"/>
                    <a:pt x="1" y="9"/>
                    <a:pt x="3" y="12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16"/>
                    <a:pt x="1" y="20"/>
                    <a:pt x="3" y="21"/>
                  </a:cubicBezTo>
                  <a:cubicBezTo>
                    <a:pt x="4" y="22"/>
                    <a:pt x="7" y="21"/>
                    <a:pt x="8" y="19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10" y="24"/>
                    <a:pt x="13" y="26"/>
                    <a:pt x="14" y="25"/>
                  </a:cubicBezTo>
                  <a:cubicBezTo>
                    <a:pt x="16" y="24"/>
                    <a:pt x="16" y="20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8" name="Freeform 306"/>
            <p:cNvSpPr/>
            <p:nvPr/>
          </p:nvSpPr>
          <p:spPr bwMode="auto">
            <a:xfrm>
              <a:off x="4184651" y="5551488"/>
              <a:ext cx="26988" cy="36513"/>
            </a:xfrm>
            <a:custGeom>
              <a:gdLst>
                <a:gd fmla="*/ 15 w 20" name="T0"/>
                <a:gd fmla="*/ 18 h 27" name="T1"/>
                <a:gd fmla="*/ 20 w 20" name="T2"/>
                <a:gd fmla="*/ 15 h 27" name="T3"/>
                <a:gd fmla="*/ 16 w 20" name="T4"/>
                <a:gd fmla="*/ 10 h 27" name="T5"/>
                <a:gd fmla="*/ 15 w 20" name="T6"/>
                <a:gd fmla="*/ 2 h 27" name="T7"/>
                <a:gd fmla="*/ 8 w 20" name="T8"/>
                <a:gd fmla="*/ 5 h 27" name="T9"/>
                <a:gd fmla="*/ 8 w 20" name="T10"/>
                <a:gd fmla="*/ 5 h 27" name="T11"/>
                <a:gd fmla="*/ 1 w 20" name="T12"/>
                <a:gd fmla="*/ 5 h 27" name="T13"/>
                <a:gd fmla="*/ 2 w 20" name="T14"/>
                <a:gd fmla="*/ 12 h 27" name="T15"/>
                <a:gd fmla="*/ 2 w 20" name="T16"/>
                <a:gd fmla="*/ 14 h 27" name="T17"/>
                <a:gd fmla="*/ 2 w 20" name="T18"/>
                <a:gd fmla="*/ 22 h 27" name="T19"/>
                <a:gd fmla="*/ 8 w 20" name="T20"/>
                <a:gd fmla="*/ 20 h 27" name="T21"/>
                <a:gd fmla="*/ 8 w 20" name="T22"/>
                <a:gd fmla="*/ 21 h 27" name="T23"/>
                <a:gd fmla="*/ 14 w 20" name="T24"/>
                <a:gd fmla="*/ 25 h 27" name="T25"/>
                <a:gd fmla="*/ 15 w 20" name="T26"/>
                <a:gd fmla="*/ 18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20">
                  <a:moveTo>
                    <a:pt x="15" y="18"/>
                  </a:moveTo>
                  <a:cubicBezTo>
                    <a:pt x="17" y="18"/>
                    <a:pt x="19" y="17"/>
                    <a:pt x="20" y="15"/>
                  </a:cubicBezTo>
                  <a:cubicBezTo>
                    <a:pt x="20" y="13"/>
                    <a:pt x="19" y="11"/>
                    <a:pt x="16" y="10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0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0" y="10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0" y="17"/>
                    <a:pt x="0" y="21"/>
                    <a:pt x="2" y="22"/>
                  </a:cubicBezTo>
                  <a:cubicBezTo>
                    <a:pt x="4" y="23"/>
                    <a:pt x="6" y="22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10" y="25"/>
                    <a:pt x="12" y="27"/>
                    <a:pt x="14" y="25"/>
                  </a:cubicBezTo>
                  <a:cubicBezTo>
                    <a:pt x="16" y="24"/>
                    <a:pt x="16" y="21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09" name="Freeform 307"/>
            <p:cNvSpPr/>
            <p:nvPr/>
          </p:nvSpPr>
          <p:spPr bwMode="auto">
            <a:xfrm>
              <a:off x="3725863" y="5157788"/>
              <a:ext cx="26988" cy="38100"/>
            </a:xfrm>
            <a:custGeom>
              <a:gdLst>
                <a:gd fmla="*/ 15 w 20" name="T0"/>
                <a:gd fmla="*/ 18 h 27" name="T1"/>
                <a:gd fmla="*/ 20 w 20" name="T2"/>
                <a:gd fmla="*/ 15 h 27" name="T3"/>
                <a:gd fmla="*/ 16 w 20" name="T4"/>
                <a:gd fmla="*/ 10 h 27" name="T5"/>
                <a:gd fmla="*/ 15 w 20" name="T6"/>
                <a:gd fmla="*/ 2 h 27" name="T7"/>
                <a:gd fmla="*/ 8 w 20" name="T8"/>
                <a:gd fmla="*/ 5 h 27" name="T9"/>
                <a:gd fmla="*/ 8 w 20" name="T10"/>
                <a:gd fmla="*/ 5 h 27" name="T11"/>
                <a:gd fmla="*/ 1 w 20" name="T12"/>
                <a:gd fmla="*/ 5 h 27" name="T13"/>
                <a:gd fmla="*/ 3 w 20" name="T14"/>
                <a:gd fmla="*/ 12 h 27" name="T15"/>
                <a:gd fmla="*/ 2 w 20" name="T16"/>
                <a:gd fmla="*/ 14 h 27" name="T17"/>
                <a:gd fmla="*/ 2 w 20" name="T18"/>
                <a:gd fmla="*/ 22 h 27" name="T19"/>
                <a:gd fmla="*/ 8 w 20" name="T20"/>
                <a:gd fmla="*/ 20 h 27" name="T21"/>
                <a:gd fmla="*/ 8 w 20" name="T22"/>
                <a:gd fmla="*/ 21 h 27" name="T23"/>
                <a:gd fmla="*/ 14 w 20" name="T24"/>
                <a:gd fmla="*/ 25 h 27" name="T25"/>
                <a:gd fmla="*/ 15 w 20" name="T26"/>
                <a:gd fmla="*/ 18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20">
                  <a:moveTo>
                    <a:pt x="15" y="18"/>
                  </a:moveTo>
                  <a:cubicBezTo>
                    <a:pt x="17" y="18"/>
                    <a:pt x="19" y="17"/>
                    <a:pt x="20" y="15"/>
                  </a:cubicBezTo>
                  <a:cubicBezTo>
                    <a:pt x="20" y="13"/>
                    <a:pt x="19" y="11"/>
                    <a:pt x="16" y="10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10" y="2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0" y="17"/>
                    <a:pt x="1" y="21"/>
                    <a:pt x="2" y="22"/>
                  </a:cubicBezTo>
                  <a:cubicBezTo>
                    <a:pt x="4" y="23"/>
                    <a:pt x="6" y="22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5"/>
                    <a:pt x="12" y="27"/>
                    <a:pt x="14" y="25"/>
                  </a:cubicBezTo>
                  <a:cubicBezTo>
                    <a:pt x="16" y="24"/>
                    <a:pt x="16" y="21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0" name="Freeform 308"/>
            <p:cNvSpPr/>
            <p:nvPr/>
          </p:nvSpPr>
          <p:spPr bwMode="auto">
            <a:xfrm>
              <a:off x="3846513" y="4938713"/>
              <a:ext cx="28575" cy="36513"/>
            </a:xfrm>
            <a:custGeom>
              <a:gdLst>
                <a:gd fmla="*/ 15 w 21" name="T0"/>
                <a:gd fmla="*/ 17 h 26" name="T1"/>
                <a:gd fmla="*/ 20 w 21" name="T2"/>
                <a:gd fmla="*/ 15 h 26" name="T3"/>
                <a:gd fmla="*/ 17 w 21" name="T4"/>
                <a:gd fmla="*/ 9 h 26" name="T5"/>
                <a:gd fmla="*/ 15 w 21" name="T6"/>
                <a:gd fmla="*/ 2 h 26" name="T7"/>
                <a:gd fmla="*/ 9 w 21" name="T8"/>
                <a:gd fmla="*/ 5 h 26" name="T9"/>
                <a:gd fmla="*/ 8 w 21" name="T10"/>
                <a:gd fmla="*/ 5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2 h 26" name="T19"/>
                <a:gd fmla="*/ 8 w 21" name="T20"/>
                <a:gd fmla="*/ 20 h 26" name="T21"/>
                <a:gd fmla="*/ 9 w 21" name="T22"/>
                <a:gd fmla="*/ 21 h 26" name="T23"/>
                <a:gd fmla="*/ 14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7" y="18"/>
                    <a:pt x="20" y="17"/>
                    <a:pt x="20" y="15"/>
                  </a:cubicBezTo>
                  <a:cubicBezTo>
                    <a:pt x="21" y="13"/>
                    <a:pt x="19" y="10"/>
                    <a:pt x="17" y="9"/>
                  </a:cubicBezTo>
                  <a:cubicBezTo>
                    <a:pt x="18" y="6"/>
                    <a:pt x="17" y="3"/>
                    <a:pt x="15" y="2"/>
                  </a:cubicBezTo>
                  <a:cubicBezTo>
                    <a:pt x="13" y="0"/>
                    <a:pt x="10" y="2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3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7"/>
                    <a:pt x="1" y="20"/>
                    <a:pt x="3" y="22"/>
                  </a:cubicBezTo>
                  <a:cubicBezTo>
                    <a:pt x="4" y="23"/>
                    <a:pt x="7" y="22"/>
                    <a:pt x="8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10" y="25"/>
                    <a:pt x="13" y="26"/>
                    <a:pt x="14" y="25"/>
                  </a:cubicBezTo>
                  <a:cubicBezTo>
                    <a:pt x="16" y="24"/>
                    <a:pt x="16" y="21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1" name="Freeform 309"/>
            <p:cNvSpPr/>
            <p:nvPr/>
          </p:nvSpPr>
          <p:spPr bwMode="auto">
            <a:xfrm>
              <a:off x="2501901" y="4751388"/>
              <a:ext cx="30163" cy="36513"/>
            </a:xfrm>
            <a:custGeom>
              <a:gdLst>
                <a:gd fmla="*/ 15 w 21" name="T0"/>
                <a:gd fmla="*/ 17 h 26" name="T1"/>
                <a:gd fmla="*/ 20 w 21" name="T2"/>
                <a:gd fmla="*/ 15 h 26" name="T3"/>
                <a:gd fmla="*/ 17 w 21" name="T4"/>
                <a:gd fmla="*/ 9 h 26" name="T5"/>
                <a:gd fmla="*/ 15 w 21" name="T6"/>
                <a:gd fmla="*/ 1 h 26" name="T7"/>
                <a:gd fmla="*/ 8 w 21" name="T8"/>
                <a:gd fmla="*/ 5 h 26" name="T9"/>
                <a:gd fmla="*/ 8 w 21" name="T10"/>
                <a:gd fmla="*/ 4 h 26" name="T11"/>
                <a:gd fmla="*/ 1 w 21" name="T12"/>
                <a:gd fmla="*/ 5 h 26" name="T13"/>
                <a:gd fmla="*/ 3 w 21" name="T14"/>
                <a:gd fmla="*/ 12 h 26" name="T15"/>
                <a:gd fmla="*/ 2 w 21" name="T16"/>
                <a:gd fmla="*/ 13 h 26" name="T17"/>
                <a:gd fmla="*/ 3 w 21" name="T18"/>
                <a:gd fmla="*/ 21 h 26" name="T19"/>
                <a:gd fmla="*/ 8 w 21" name="T20"/>
                <a:gd fmla="*/ 19 h 26" name="T21"/>
                <a:gd fmla="*/ 9 w 21" name="T22"/>
                <a:gd fmla="*/ 21 h 26" name="T23"/>
                <a:gd fmla="*/ 14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7" y="18"/>
                    <a:pt x="20" y="17"/>
                    <a:pt x="20" y="15"/>
                  </a:cubicBezTo>
                  <a:cubicBezTo>
                    <a:pt x="21" y="12"/>
                    <a:pt x="19" y="10"/>
                    <a:pt x="17" y="9"/>
                  </a:cubicBezTo>
                  <a:cubicBezTo>
                    <a:pt x="17" y="6"/>
                    <a:pt x="17" y="3"/>
                    <a:pt x="15" y="1"/>
                  </a:cubicBezTo>
                  <a:cubicBezTo>
                    <a:pt x="13" y="0"/>
                    <a:pt x="10" y="1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2"/>
                    <a:pt x="2" y="2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1" y="16"/>
                    <a:pt x="1" y="20"/>
                    <a:pt x="3" y="21"/>
                  </a:cubicBezTo>
                  <a:cubicBezTo>
                    <a:pt x="4" y="23"/>
                    <a:pt x="7" y="22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10" y="24"/>
                    <a:pt x="13" y="26"/>
                    <a:pt x="14" y="25"/>
                  </a:cubicBezTo>
                  <a:cubicBezTo>
                    <a:pt x="16" y="24"/>
                    <a:pt x="16" y="20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2" name="Freeform 310"/>
            <p:cNvSpPr/>
            <p:nvPr/>
          </p:nvSpPr>
          <p:spPr bwMode="auto">
            <a:xfrm>
              <a:off x="2139951" y="4521201"/>
              <a:ext cx="26988" cy="36513"/>
            </a:xfrm>
            <a:custGeom>
              <a:gdLst>
                <a:gd fmla="*/ 15 w 20" name="T0"/>
                <a:gd fmla="*/ 17 h 26" name="T1"/>
                <a:gd fmla="*/ 20 w 20" name="T2"/>
                <a:gd fmla="*/ 15 h 26" name="T3"/>
                <a:gd fmla="*/ 16 w 20" name="T4"/>
                <a:gd fmla="*/ 9 h 26" name="T5"/>
                <a:gd fmla="*/ 15 w 20" name="T6"/>
                <a:gd fmla="*/ 1 h 26" name="T7"/>
                <a:gd fmla="*/ 8 w 20" name="T8"/>
                <a:gd fmla="*/ 5 h 26" name="T9"/>
                <a:gd fmla="*/ 8 w 20" name="T10"/>
                <a:gd fmla="*/ 4 h 26" name="T11"/>
                <a:gd fmla="*/ 1 w 20" name="T12"/>
                <a:gd fmla="*/ 5 h 26" name="T13"/>
                <a:gd fmla="*/ 3 w 20" name="T14"/>
                <a:gd fmla="*/ 12 h 26" name="T15"/>
                <a:gd fmla="*/ 2 w 20" name="T16"/>
                <a:gd fmla="*/ 13 h 26" name="T17"/>
                <a:gd fmla="*/ 3 w 20" name="T18"/>
                <a:gd fmla="*/ 22 h 26" name="T19"/>
                <a:gd fmla="*/ 8 w 20" name="T20"/>
                <a:gd fmla="*/ 20 h 26" name="T21"/>
                <a:gd fmla="*/ 9 w 20" name="T22"/>
                <a:gd fmla="*/ 21 h 26" name="T23"/>
                <a:gd fmla="*/ 14 w 20" name="T24"/>
                <a:gd fmla="*/ 25 h 26" name="T25"/>
                <a:gd fmla="*/ 15 w 20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0">
                  <a:moveTo>
                    <a:pt x="15" y="17"/>
                  </a:moveTo>
                  <a:cubicBezTo>
                    <a:pt x="17" y="18"/>
                    <a:pt x="19" y="17"/>
                    <a:pt x="20" y="15"/>
                  </a:cubicBezTo>
                  <a:cubicBezTo>
                    <a:pt x="20" y="13"/>
                    <a:pt x="19" y="10"/>
                    <a:pt x="16" y="9"/>
                  </a:cubicBezTo>
                  <a:cubicBezTo>
                    <a:pt x="17" y="6"/>
                    <a:pt x="17" y="3"/>
                    <a:pt x="15" y="1"/>
                  </a:cubicBezTo>
                  <a:cubicBezTo>
                    <a:pt x="13" y="0"/>
                    <a:pt x="10" y="1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5" y="2"/>
                    <a:pt x="2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0" y="16"/>
                    <a:pt x="1" y="20"/>
                    <a:pt x="3" y="22"/>
                  </a:cubicBezTo>
                  <a:cubicBezTo>
                    <a:pt x="4" y="23"/>
                    <a:pt x="7" y="22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10" y="24"/>
                    <a:pt x="13" y="26"/>
                    <a:pt x="14" y="25"/>
                  </a:cubicBezTo>
                  <a:cubicBezTo>
                    <a:pt x="16" y="24"/>
                    <a:pt x="16" y="20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3" name="Freeform 311"/>
            <p:cNvSpPr/>
            <p:nvPr/>
          </p:nvSpPr>
          <p:spPr bwMode="auto">
            <a:xfrm>
              <a:off x="2149476" y="4652963"/>
              <a:ext cx="28575" cy="36513"/>
            </a:xfrm>
            <a:custGeom>
              <a:gdLst>
                <a:gd fmla="*/ 15 w 21" name="T0"/>
                <a:gd fmla="*/ 17 h 26" name="T1"/>
                <a:gd fmla="*/ 20 w 21" name="T2"/>
                <a:gd fmla="*/ 15 h 26" name="T3"/>
                <a:gd fmla="*/ 17 w 21" name="T4"/>
                <a:gd fmla="*/ 9 h 26" name="T5"/>
                <a:gd fmla="*/ 16 w 21" name="T6"/>
                <a:gd fmla="*/ 2 h 26" name="T7"/>
                <a:gd fmla="*/ 9 w 21" name="T8"/>
                <a:gd fmla="*/ 5 h 26" name="T9"/>
                <a:gd fmla="*/ 8 w 21" name="T10"/>
                <a:gd fmla="*/ 4 h 26" name="T11"/>
                <a:gd fmla="*/ 1 w 21" name="T12"/>
                <a:gd fmla="*/ 5 h 26" name="T13"/>
                <a:gd fmla="*/ 3 w 21" name="T14"/>
                <a:gd fmla="*/ 12 h 26" name="T15"/>
                <a:gd fmla="*/ 3 w 21" name="T16"/>
                <a:gd fmla="*/ 13 h 26" name="T17"/>
                <a:gd fmla="*/ 3 w 21" name="T18"/>
                <a:gd fmla="*/ 22 h 26" name="T19"/>
                <a:gd fmla="*/ 9 w 21" name="T20"/>
                <a:gd fmla="*/ 20 h 26" name="T21"/>
                <a:gd fmla="*/ 9 w 21" name="T22"/>
                <a:gd fmla="*/ 21 h 26" name="T23"/>
                <a:gd fmla="*/ 15 w 21" name="T24"/>
                <a:gd fmla="*/ 25 h 26" name="T25"/>
                <a:gd fmla="*/ 15 w 21" name="T26"/>
                <a:gd fmla="*/ 17 h 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6" w="21">
                  <a:moveTo>
                    <a:pt x="15" y="17"/>
                  </a:moveTo>
                  <a:cubicBezTo>
                    <a:pt x="18" y="18"/>
                    <a:pt x="20" y="17"/>
                    <a:pt x="20" y="15"/>
                  </a:cubicBezTo>
                  <a:cubicBezTo>
                    <a:pt x="21" y="13"/>
                    <a:pt x="19" y="10"/>
                    <a:pt x="17" y="9"/>
                  </a:cubicBezTo>
                  <a:cubicBezTo>
                    <a:pt x="18" y="6"/>
                    <a:pt x="17" y="3"/>
                    <a:pt x="16" y="2"/>
                  </a:cubicBezTo>
                  <a:cubicBezTo>
                    <a:pt x="14" y="0"/>
                    <a:pt x="11" y="2"/>
                    <a:pt x="9" y="5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6" y="2"/>
                    <a:pt x="3" y="3"/>
                    <a:pt x="1" y="5"/>
                  </a:cubicBezTo>
                  <a:cubicBezTo>
                    <a:pt x="0" y="7"/>
                    <a:pt x="1" y="10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1" y="17"/>
                    <a:pt x="1" y="20"/>
                    <a:pt x="3" y="22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11" y="24"/>
                    <a:pt x="13" y="26"/>
                    <a:pt x="15" y="25"/>
                  </a:cubicBezTo>
                  <a:cubicBezTo>
                    <a:pt x="16" y="24"/>
                    <a:pt x="17" y="21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4" name="Freeform 312"/>
            <p:cNvSpPr/>
            <p:nvPr/>
          </p:nvSpPr>
          <p:spPr bwMode="auto">
            <a:xfrm>
              <a:off x="963613" y="4557713"/>
              <a:ext cx="69850" cy="85725"/>
            </a:xfrm>
            <a:custGeom>
              <a:gdLst>
                <a:gd fmla="*/ 37 w 50" name="T0"/>
                <a:gd fmla="*/ 41 h 63" name="T1"/>
                <a:gd fmla="*/ 49 w 50" name="T2"/>
                <a:gd fmla="*/ 35 h 63" name="T3"/>
                <a:gd fmla="*/ 40 w 50" name="T4"/>
                <a:gd fmla="*/ 22 h 63" name="T5"/>
                <a:gd fmla="*/ 37 w 50" name="T6"/>
                <a:gd fmla="*/ 3 h 63" name="T7"/>
                <a:gd fmla="*/ 21 w 50" name="T8"/>
                <a:gd fmla="*/ 11 h 63" name="T9"/>
                <a:gd fmla="*/ 20 w 50" name="T10"/>
                <a:gd fmla="*/ 10 h 63" name="T11"/>
                <a:gd fmla="*/ 3 w 50" name="T12"/>
                <a:gd fmla="*/ 12 h 63" name="T13"/>
                <a:gd fmla="*/ 7 w 50" name="T14"/>
                <a:gd fmla="*/ 29 h 63" name="T15"/>
                <a:gd fmla="*/ 5 w 50" name="T16"/>
                <a:gd fmla="*/ 32 h 63" name="T17"/>
                <a:gd fmla="*/ 7 w 50" name="T18"/>
                <a:gd fmla="*/ 52 h 63" name="T19"/>
                <a:gd fmla="*/ 20 w 50" name="T20"/>
                <a:gd fmla="*/ 47 h 63" name="T21"/>
                <a:gd fmla="*/ 21 w 50" name="T22"/>
                <a:gd fmla="*/ 50 h 63" name="T23"/>
                <a:gd fmla="*/ 35 w 50" name="T24"/>
                <a:gd fmla="*/ 60 h 63" name="T25"/>
                <a:gd fmla="*/ 37 w 50" name="T26"/>
                <a:gd fmla="*/ 41 h 6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2" w="50">
                  <a:moveTo>
                    <a:pt x="37" y="41"/>
                  </a:moveTo>
                  <a:cubicBezTo>
                    <a:pt x="42" y="43"/>
                    <a:pt x="47" y="40"/>
                    <a:pt x="49" y="35"/>
                  </a:cubicBezTo>
                  <a:cubicBezTo>
                    <a:pt x="50" y="30"/>
                    <a:pt x="46" y="24"/>
                    <a:pt x="40" y="22"/>
                  </a:cubicBezTo>
                  <a:cubicBezTo>
                    <a:pt x="42" y="14"/>
                    <a:pt x="41" y="6"/>
                    <a:pt x="37" y="3"/>
                  </a:cubicBezTo>
                  <a:cubicBezTo>
                    <a:pt x="32" y="0"/>
                    <a:pt x="25" y="3"/>
                    <a:pt x="21" y="11"/>
                  </a:cubicBezTo>
                  <a:cubicBezTo>
                    <a:pt x="20" y="11"/>
                    <a:pt x="20" y="11"/>
                    <a:pt x="20" y="10"/>
                  </a:cubicBezTo>
                  <a:cubicBezTo>
                    <a:pt x="13" y="5"/>
                    <a:pt x="6" y="6"/>
                    <a:pt x="3" y="12"/>
                  </a:cubicBezTo>
                  <a:cubicBezTo>
                    <a:pt x="0" y="17"/>
                    <a:pt x="2" y="24"/>
                    <a:pt x="7" y="29"/>
                  </a:cubicBezTo>
                  <a:cubicBezTo>
                    <a:pt x="7" y="30"/>
                    <a:pt x="6" y="31"/>
                    <a:pt x="5" y="32"/>
                  </a:cubicBezTo>
                  <a:cubicBezTo>
                    <a:pt x="2" y="39"/>
                    <a:pt x="2" y="49"/>
                    <a:pt x="7" y="52"/>
                  </a:cubicBezTo>
                  <a:cubicBezTo>
                    <a:pt x="11" y="55"/>
                    <a:pt x="16" y="53"/>
                    <a:pt x="20" y="47"/>
                  </a:cubicBezTo>
                  <a:cubicBezTo>
                    <a:pt x="21" y="48"/>
                    <a:pt x="21" y="49"/>
                    <a:pt x="21" y="50"/>
                  </a:cubicBezTo>
                  <a:cubicBezTo>
                    <a:pt x="25" y="59"/>
                    <a:pt x="31" y="63"/>
                    <a:pt x="35" y="60"/>
                  </a:cubicBezTo>
                  <a:cubicBezTo>
                    <a:pt x="39" y="58"/>
                    <a:pt x="40" y="49"/>
                    <a:pt x="3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5" name="Freeform 313"/>
            <p:cNvSpPr/>
            <p:nvPr/>
          </p:nvSpPr>
          <p:spPr bwMode="auto">
            <a:xfrm>
              <a:off x="1716088" y="4224338"/>
              <a:ext cx="68263" cy="87313"/>
            </a:xfrm>
            <a:custGeom>
              <a:gdLst>
                <a:gd fmla="*/ 37 w 50" name="T0"/>
                <a:gd fmla="*/ 42 h 64" name="T1"/>
                <a:gd fmla="*/ 49 w 50" name="T2"/>
                <a:gd fmla="*/ 36 h 64" name="T3"/>
                <a:gd fmla="*/ 40 w 50" name="T4"/>
                <a:gd fmla="*/ 22 h 64" name="T5"/>
                <a:gd fmla="*/ 37 w 50" name="T6"/>
                <a:gd fmla="*/ 4 h 64" name="T7"/>
                <a:gd fmla="*/ 20 w 50" name="T8"/>
                <a:gd fmla="*/ 11 h 64" name="T9"/>
                <a:gd fmla="*/ 20 w 50" name="T10"/>
                <a:gd fmla="*/ 11 h 64" name="T11"/>
                <a:gd fmla="*/ 3 w 50" name="T12"/>
                <a:gd fmla="*/ 12 h 64" name="T13"/>
                <a:gd fmla="*/ 7 w 50" name="T14"/>
                <a:gd fmla="*/ 29 h 64" name="T15"/>
                <a:gd fmla="*/ 5 w 50" name="T16"/>
                <a:gd fmla="*/ 32 h 64" name="T17"/>
                <a:gd fmla="*/ 7 w 50" name="T18"/>
                <a:gd fmla="*/ 52 h 64" name="T19"/>
                <a:gd fmla="*/ 20 w 50" name="T20"/>
                <a:gd fmla="*/ 48 h 64" name="T21"/>
                <a:gd fmla="*/ 21 w 50" name="T22"/>
                <a:gd fmla="*/ 51 h 64" name="T23"/>
                <a:gd fmla="*/ 35 w 50" name="T24"/>
                <a:gd fmla="*/ 61 h 64" name="T25"/>
                <a:gd fmla="*/ 37 w 50" name="T26"/>
                <a:gd fmla="*/ 42 h 6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4" w="50">
                  <a:moveTo>
                    <a:pt x="37" y="42"/>
                  </a:moveTo>
                  <a:cubicBezTo>
                    <a:pt x="42" y="43"/>
                    <a:pt x="47" y="40"/>
                    <a:pt x="49" y="36"/>
                  </a:cubicBezTo>
                  <a:cubicBezTo>
                    <a:pt x="50" y="31"/>
                    <a:pt x="46" y="25"/>
                    <a:pt x="40" y="22"/>
                  </a:cubicBezTo>
                  <a:cubicBezTo>
                    <a:pt x="42" y="15"/>
                    <a:pt x="41" y="7"/>
                    <a:pt x="37" y="4"/>
                  </a:cubicBezTo>
                  <a:cubicBezTo>
                    <a:pt x="32" y="0"/>
                    <a:pt x="25" y="3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3" y="6"/>
                    <a:pt x="6" y="6"/>
                    <a:pt x="3" y="12"/>
                  </a:cubicBezTo>
                  <a:cubicBezTo>
                    <a:pt x="0" y="17"/>
                    <a:pt x="2" y="24"/>
                    <a:pt x="7" y="29"/>
                  </a:cubicBezTo>
                  <a:cubicBezTo>
                    <a:pt x="7" y="30"/>
                    <a:pt x="6" y="31"/>
                    <a:pt x="5" y="32"/>
                  </a:cubicBezTo>
                  <a:cubicBezTo>
                    <a:pt x="2" y="40"/>
                    <a:pt x="2" y="49"/>
                    <a:pt x="7" y="52"/>
                  </a:cubicBezTo>
                  <a:cubicBezTo>
                    <a:pt x="11" y="55"/>
                    <a:pt x="16" y="53"/>
                    <a:pt x="20" y="48"/>
                  </a:cubicBezTo>
                  <a:cubicBezTo>
                    <a:pt x="21" y="49"/>
                    <a:pt x="21" y="50"/>
                    <a:pt x="21" y="51"/>
                  </a:cubicBezTo>
                  <a:cubicBezTo>
                    <a:pt x="25" y="59"/>
                    <a:pt x="31" y="64"/>
                    <a:pt x="35" y="61"/>
                  </a:cubicBezTo>
                  <a:cubicBezTo>
                    <a:pt x="39" y="58"/>
                    <a:pt x="39" y="50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6" name="Freeform 314"/>
            <p:cNvSpPr/>
            <p:nvPr/>
          </p:nvSpPr>
          <p:spPr bwMode="auto">
            <a:xfrm>
              <a:off x="1751013" y="4249738"/>
              <a:ext cx="87313" cy="106363"/>
            </a:xfrm>
            <a:custGeom>
              <a:gdLst>
                <a:gd fmla="*/ 50 w 64" name="T0"/>
                <a:gd fmla="*/ 50 h 78" name="T1"/>
                <a:gd fmla="*/ 63 w 64" name="T2"/>
                <a:gd fmla="*/ 38 h 78" name="T3"/>
                <a:gd fmla="*/ 50 w 64" name="T4"/>
                <a:gd fmla="*/ 24 h 78" name="T5"/>
                <a:gd fmla="*/ 42 w 64" name="T6"/>
                <a:gd fmla="*/ 3 h 78" name="T7"/>
                <a:gd fmla="*/ 24 w 64" name="T8"/>
                <a:gd fmla="*/ 18 h 78" name="T9"/>
                <a:gd fmla="*/ 22 w 64" name="T10"/>
                <a:gd fmla="*/ 17 h 78" name="T11"/>
                <a:gd fmla="*/ 2 w 64" name="T12"/>
                <a:gd fmla="*/ 25 h 78" name="T13"/>
                <a:gd fmla="*/ 11 w 64" name="T14"/>
                <a:gd fmla="*/ 44 h 78" name="T15"/>
                <a:gd fmla="*/ 10 w 64" name="T16"/>
                <a:gd fmla="*/ 48 h 78" name="T17"/>
                <a:gd fmla="*/ 16 w 64" name="T18"/>
                <a:gd fmla="*/ 73 h 78" name="T19"/>
                <a:gd fmla="*/ 31 w 64" name="T20"/>
                <a:gd fmla="*/ 62 h 78" name="T21"/>
                <a:gd fmla="*/ 33 w 64" name="T22"/>
                <a:gd fmla="*/ 66 h 78" name="T23"/>
                <a:gd fmla="*/ 52 w 64" name="T24"/>
                <a:gd fmla="*/ 73 h 78" name="T25"/>
                <a:gd fmla="*/ 50 w 64" name="T26"/>
                <a:gd fmla="*/ 50 h 7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8" w="64">
                  <a:moveTo>
                    <a:pt x="50" y="50"/>
                  </a:moveTo>
                  <a:cubicBezTo>
                    <a:pt x="57" y="49"/>
                    <a:pt x="63" y="44"/>
                    <a:pt x="63" y="38"/>
                  </a:cubicBezTo>
                  <a:cubicBezTo>
                    <a:pt x="64" y="31"/>
                    <a:pt x="58" y="25"/>
                    <a:pt x="50" y="24"/>
                  </a:cubicBezTo>
                  <a:cubicBezTo>
                    <a:pt x="51" y="14"/>
                    <a:pt x="48" y="5"/>
                    <a:pt x="42" y="3"/>
                  </a:cubicBezTo>
                  <a:cubicBezTo>
                    <a:pt x="35" y="0"/>
                    <a:pt x="27" y="7"/>
                    <a:pt x="24" y="18"/>
                  </a:cubicBezTo>
                  <a:cubicBezTo>
                    <a:pt x="23" y="18"/>
                    <a:pt x="23" y="18"/>
                    <a:pt x="22" y="17"/>
                  </a:cubicBezTo>
                  <a:cubicBezTo>
                    <a:pt x="13" y="14"/>
                    <a:pt x="4" y="17"/>
                    <a:pt x="2" y="25"/>
                  </a:cubicBezTo>
                  <a:cubicBezTo>
                    <a:pt x="0" y="32"/>
                    <a:pt x="4" y="40"/>
                    <a:pt x="11" y="44"/>
                  </a:cubicBezTo>
                  <a:cubicBezTo>
                    <a:pt x="11" y="45"/>
                    <a:pt x="10" y="47"/>
                    <a:pt x="10" y="48"/>
                  </a:cubicBezTo>
                  <a:cubicBezTo>
                    <a:pt x="7" y="59"/>
                    <a:pt x="10" y="70"/>
                    <a:pt x="16" y="73"/>
                  </a:cubicBezTo>
                  <a:cubicBezTo>
                    <a:pt x="22" y="75"/>
                    <a:pt x="28" y="70"/>
                    <a:pt x="31" y="62"/>
                  </a:cubicBezTo>
                  <a:cubicBezTo>
                    <a:pt x="32" y="63"/>
                    <a:pt x="33" y="65"/>
                    <a:pt x="33" y="66"/>
                  </a:cubicBezTo>
                  <a:cubicBezTo>
                    <a:pt x="39" y="75"/>
                    <a:pt x="48" y="78"/>
                    <a:pt x="52" y="73"/>
                  </a:cubicBezTo>
                  <a:cubicBezTo>
                    <a:pt x="56" y="69"/>
                    <a:pt x="55" y="58"/>
                    <a:pt x="5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7" name="Freeform 315"/>
            <p:cNvSpPr>
              <a:spLocks noEditPoints="1"/>
            </p:cNvSpPr>
            <p:nvPr/>
          </p:nvSpPr>
          <p:spPr bwMode="auto">
            <a:xfrm>
              <a:off x="1295401" y="4700588"/>
              <a:ext cx="130175" cy="168275"/>
            </a:xfrm>
            <a:custGeom>
              <a:gdLst>
                <a:gd fmla="*/ 76 w 95" name="T0"/>
                <a:gd fmla="*/ 43 h 123" name="T1"/>
                <a:gd fmla="*/ 71 w 95" name="T2"/>
                <a:gd fmla="*/ 7 h 123" name="T3"/>
                <a:gd fmla="*/ 39 w 95" name="T4"/>
                <a:gd fmla="*/ 22 h 123" name="T5"/>
                <a:gd fmla="*/ 37 w 95" name="T6"/>
                <a:gd fmla="*/ 21 h 123" name="T7"/>
                <a:gd fmla="*/ 5 w 95" name="T8"/>
                <a:gd fmla="*/ 24 h 123" name="T9"/>
                <a:gd fmla="*/ 13 w 95" name="T10"/>
                <a:gd fmla="*/ 56 h 123" name="T11"/>
                <a:gd fmla="*/ 10 w 95" name="T12"/>
                <a:gd fmla="*/ 62 h 123" name="T13"/>
                <a:gd fmla="*/ 12 w 95" name="T14"/>
                <a:gd fmla="*/ 101 h 123" name="T15"/>
                <a:gd fmla="*/ 38 w 95" name="T16"/>
                <a:gd fmla="*/ 92 h 123" name="T17"/>
                <a:gd fmla="*/ 40 w 95" name="T18"/>
                <a:gd fmla="*/ 98 h 123" name="T19"/>
                <a:gd fmla="*/ 66 w 95" name="T20"/>
                <a:gd fmla="*/ 117 h 123" name="T21"/>
                <a:gd fmla="*/ 70 w 95" name="T22"/>
                <a:gd fmla="*/ 81 h 123" name="T23"/>
                <a:gd fmla="*/ 93 w 95" name="T24"/>
                <a:gd fmla="*/ 69 h 123" name="T25"/>
                <a:gd fmla="*/ 76 w 95" name="T26"/>
                <a:gd fmla="*/ 43 h 123" name="T27"/>
                <a:gd fmla="*/ 34 w 95" name="T28"/>
                <a:gd fmla="*/ 66 h 123" name="T29"/>
                <a:gd fmla="*/ 61 w 95" name="T30"/>
                <a:gd fmla="*/ 58 h 123" name="T31"/>
                <a:gd fmla="*/ 34 w 95" name="T32"/>
                <a:gd fmla="*/ 66 h 12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3" w="95">
                  <a:moveTo>
                    <a:pt x="76" y="43"/>
                  </a:moveTo>
                  <a:cubicBezTo>
                    <a:pt x="81" y="28"/>
                    <a:pt x="79" y="14"/>
                    <a:pt x="71" y="7"/>
                  </a:cubicBezTo>
                  <a:cubicBezTo>
                    <a:pt x="61" y="0"/>
                    <a:pt x="47" y="7"/>
                    <a:pt x="39" y="22"/>
                  </a:cubicBezTo>
                  <a:cubicBezTo>
                    <a:pt x="38" y="22"/>
                    <a:pt x="38" y="21"/>
                    <a:pt x="37" y="21"/>
                  </a:cubicBezTo>
                  <a:cubicBezTo>
                    <a:pt x="25" y="12"/>
                    <a:pt x="10" y="13"/>
                    <a:pt x="5" y="24"/>
                  </a:cubicBezTo>
                  <a:cubicBezTo>
                    <a:pt x="0" y="33"/>
                    <a:pt x="4" y="47"/>
                    <a:pt x="13" y="56"/>
                  </a:cubicBezTo>
                  <a:cubicBezTo>
                    <a:pt x="12" y="58"/>
                    <a:pt x="11" y="60"/>
                    <a:pt x="10" y="62"/>
                  </a:cubicBezTo>
                  <a:cubicBezTo>
                    <a:pt x="2" y="77"/>
                    <a:pt x="4" y="95"/>
                    <a:pt x="12" y="101"/>
                  </a:cubicBezTo>
                  <a:cubicBezTo>
                    <a:pt x="20" y="107"/>
                    <a:pt x="31" y="103"/>
                    <a:pt x="38" y="92"/>
                  </a:cubicBezTo>
                  <a:cubicBezTo>
                    <a:pt x="39" y="94"/>
                    <a:pt x="39" y="96"/>
                    <a:pt x="40" y="98"/>
                  </a:cubicBezTo>
                  <a:cubicBezTo>
                    <a:pt x="47" y="114"/>
                    <a:pt x="58" y="123"/>
                    <a:pt x="66" y="117"/>
                  </a:cubicBezTo>
                  <a:cubicBezTo>
                    <a:pt x="74" y="112"/>
                    <a:pt x="75" y="96"/>
                    <a:pt x="70" y="81"/>
                  </a:cubicBezTo>
                  <a:cubicBezTo>
                    <a:pt x="81" y="83"/>
                    <a:pt x="90" y="78"/>
                    <a:pt x="93" y="69"/>
                  </a:cubicBezTo>
                  <a:cubicBezTo>
                    <a:pt x="95" y="59"/>
                    <a:pt x="88" y="48"/>
                    <a:pt x="76" y="43"/>
                  </a:cubicBezTo>
                  <a:close/>
                  <a:moveTo>
                    <a:pt x="34" y="66"/>
                  </a:moveTo>
                  <a:cubicBezTo>
                    <a:pt x="23" y="41"/>
                    <a:pt x="61" y="29"/>
                    <a:pt x="61" y="58"/>
                  </a:cubicBezTo>
                  <a:cubicBezTo>
                    <a:pt x="61" y="75"/>
                    <a:pt x="40" y="81"/>
                    <a:pt x="34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8" name="Freeform 316"/>
            <p:cNvSpPr>
              <a:spLocks noEditPoints="1"/>
            </p:cNvSpPr>
            <p:nvPr/>
          </p:nvSpPr>
          <p:spPr bwMode="auto">
            <a:xfrm>
              <a:off x="1630363" y="4652963"/>
              <a:ext cx="133350" cy="160338"/>
            </a:xfrm>
            <a:custGeom>
              <a:gdLst>
                <a:gd fmla="*/ 97 w 97" name="T0"/>
                <a:gd fmla="*/ 50 h 117" name="T1"/>
                <a:gd fmla="*/ 74 w 97" name="T2"/>
                <a:gd fmla="*/ 33 h 117" name="T3"/>
                <a:gd fmla="*/ 58 w 97" name="T4"/>
                <a:gd fmla="*/ 2 h 117" name="T5"/>
                <a:gd fmla="*/ 33 w 97" name="T6"/>
                <a:gd fmla="*/ 30 h 117" name="T7"/>
                <a:gd fmla="*/ 31 w 97" name="T8"/>
                <a:gd fmla="*/ 29 h 117" name="T9"/>
                <a:gd fmla="*/ 1 w 97" name="T10"/>
                <a:gd fmla="*/ 46 h 117" name="T11"/>
                <a:gd fmla="*/ 19 w 97" name="T12"/>
                <a:gd fmla="*/ 73 h 117" name="T13"/>
                <a:gd fmla="*/ 17 w 97" name="T14"/>
                <a:gd fmla="*/ 80 h 117" name="T15"/>
                <a:gd fmla="*/ 31 w 97" name="T16"/>
                <a:gd fmla="*/ 115 h 117" name="T17"/>
                <a:gd fmla="*/ 53 w 97" name="T18"/>
                <a:gd fmla="*/ 95 h 117" name="T19"/>
                <a:gd fmla="*/ 56 w 97" name="T20"/>
                <a:gd fmla="*/ 100 h 117" name="T21"/>
                <a:gd fmla="*/ 86 w 97" name="T22"/>
                <a:gd fmla="*/ 107 h 117" name="T23"/>
                <a:gd fmla="*/ 79 w 97" name="T24"/>
                <a:gd fmla="*/ 71 h 117" name="T25"/>
                <a:gd fmla="*/ 97 w 97" name="T26"/>
                <a:gd fmla="*/ 50 h 117" name="T27"/>
                <a:gd fmla="*/ 41 w 97" name="T28"/>
                <a:gd fmla="*/ 73 h 117" name="T29"/>
                <a:gd fmla="*/ 64 w 97" name="T30"/>
                <a:gd fmla="*/ 54 h 117" name="T31"/>
                <a:gd fmla="*/ 41 w 97" name="T32"/>
                <a:gd fmla="*/ 73 h 1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7" w="97">
                  <a:moveTo>
                    <a:pt x="97" y="50"/>
                  </a:moveTo>
                  <a:cubicBezTo>
                    <a:pt x="96" y="40"/>
                    <a:pt x="86" y="33"/>
                    <a:pt x="74" y="33"/>
                  </a:cubicBezTo>
                  <a:cubicBezTo>
                    <a:pt x="74" y="17"/>
                    <a:pt x="68" y="4"/>
                    <a:pt x="58" y="2"/>
                  </a:cubicBezTo>
                  <a:cubicBezTo>
                    <a:pt x="47" y="0"/>
                    <a:pt x="36" y="12"/>
                    <a:pt x="33" y="30"/>
                  </a:cubicBezTo>
                  <a:cubicBezTo>
                    <a:pt x="32" y="30"/>
                    <a:pt x="32" y="30"/>
                    <a:pt x="31" y="29"/>
                  </a:cubicBezTo>
                  <a:cubicBezTo>
                    <a:pt x="16" y="26"/>
                    <a:pt x="3" y="34"/>
                    <a:pt x="1" y="46"/>
                  </a:cubicBezTo>
                  <a:cubicBezTo>
                    <a:pt x="0" y="57"/>
                    <a:pt x="7" y="68"/>
                    <a:pt x="19" y="73"/>
                  </a:cubicBezTo>
                  <a:cubicBezTo>
                    <a:pt x="18" y="75"/>
                    <a:pt x="18" y="77"/>
                    <a:pt x="17" y="80"/>
                  </a:cubicBezTo>
                  <a:cubicBezTo>
                    <a:pt x="15" y="97"/>
                    <a:pt x="21" y="113"/>
                    <a:pt x="31" y="115"/>
                  </a:cubicBezTo>
                  <a:cubicBezTo>
                    <a:pt x="40" y="117"/>
                    <a:pt x="49" y="109"/>
                    <a:pt x="53" y="95"/>
                  </a:cubicBezTo>
                  <a:cubicBezTo>
                    <a:pt x="54" y="97"/>
                    <a:pt x="55" y="99"/>
                    <a:pt x="56" y="100"/>
                  </a:cubicBezTo>
                  <a:cubicBezTo>
                    <a:pt x="67" y="112"/>
                    <a:pt x="80" y="115"/>
                    <a:pt x="86" y="107"/>
                  </a:cubicBezTo>
                  <a:cubicBezTo>
                    <a:pt x="92" y="99"/>
                    <a:pt x="88" y="83"/>
                    <a:pt x="79" y="71"/>
                  </a:cubicBezTo>
                  <a:cubicBezTo>
                    <a:pt x="89" y="68"/>
                    <a:pt x="97" y="60"/>
                    <a:pt x="97" y="50"/>
                  </a:cubicBezTo>
                  <a:close/>
                  <a:moveTo>
                    <a:pt x="41" y="73"/>
                  </a:moveTo>
                  <a:cubicBezTo>
                    <a:pt x="24" y="54"/>
                    <a:pt x="55" y="27"/>
                    <a:pt x="64" y="54"/>
                  </a:cubicBezTo>
                  <a:cubicBezTo>
                    <a:pt x="69" y="70"/>
                    <a:pt x="51" y="84"/>
                    <a:pt x="41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19" name="Freeform 317"/>
            <p:cNvSpPr>
              <a:spLocks noEditPoints="1"/>
            </p:cNvSpPr>
            <p:nvPr/>
          </p:nvSpPr>
          <p:spPr bwMode="auto">
            <a:xfrm>
              <a:off x="2343151" y="4781551"/>
              <a:ext cx="122238" cy="157163"/>
            </a:xfrm>
            <a:custGeom>
              <a:gdLst>
                <a:gd fmla="*/ 72 w 89" name="T0"/>
                <a:gd fmla="*/ 42 h 115" name="T1"/>
                <a:gd fmla="*/ 69 w 89" name="T2"/>
                <a:gd fmla="*/ 7 h 115" name="T3"/>
                <a:gd fmla="*/ 38 w 89" name="T4"/>
                <a:gd fmla="*/ 18 h 115" name="T5"/>
                <a:gd fmla="*/ 36 w 89" name="T6"/>
                <a:gd fmla="*/ 17 h 115" name="T7"/>
                <a:gd fmla="*/ 5 w 89" name="T8"/>
                <a:gd fmla="*/ 17 h 115" name="T9"/>
                <a:gd fmla="*/ 11 w 89" name="T10"/>
                <a:gd fmla="*/ 48 h 115" name="T11"/>
                <a:gd fmla="*/ 8 w 89" name="T12"/>
                <a:gd fmla="*/ 53 h 115" name="T13"/>
                <a:gd fmla="*/ 8 w 89" name="T14"/>
                <a:gd fmla="*/ 91 h 115" name="T15"/>
                <a:gd fmla="*/ 33 w 89" name="T16"/>
                <a:gd fmla="*/ 85 h 115" name="T17"/>
                <a:gd fmla="*/ 34 w 89" name="T18"/>
                <a:gd fmla="*/ 91 h 115" name="T19"/>
                <a:gd fmla="*/ 58 w 89" name="T20"/>
                <a:gd fmla="*/ 111 h 115" name="T21"/>
                <a:gd fmla="*/ 63 w 89" name="T22"/>
                <a:gd fmla="*/ 77 h 115" name="T23"/>
                <a:gd fmla="*/ 86 w 89" name="T24"/>
                <a:gd fmla="*/ 68 h 115" name="T25"/>
                <a:gd fmla="*/ 72 w 89" name="T26"/>
                <a:gd fmla="*/ 42 h 115" name="T27"/>
                <a:gd fmla="*/ 30 w 89" name="T28"/>
                <a:gd fmla="*/ 59 h 115" name="T29"/>
                <a:gd fmla="*/ 56 w 89" name="T30"/>
                <a:gd fmla="*/ 54 h 115" name="T31"/>
                <a:gd fmla="*/ 30 w 89" name="T32"/>
                <a:gd fmla="*/ 59 h 1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5" w="89">
                  <a:moveTo>
                    <a:pt x="72" y="42"/>
                  </a:moveTo>
                  <a:cubicBezTo>
                    <a:pt x="77" y="28"/>
                    <a:pt x="76" y="14"/>
                    <a:pt x="69" y="7"/>
                  </a:cubicBezTo>
                  <a:cubicBezTo>
                    <a:pt x="60" y="0"/>
                    <a:pt x="47" y="5"/>
                    <a:pt x="38" y="18"/>
                  </a:cubicBezTo>
                  <a:cubicBezTo>
                    <a:pt x="37" y="18"/>
                    <a:pt x="37" y="17"/>
                    <a:pt x="36" y="17"/>
                  </a:cubicBezTo>
                  <a:cubicBezTo>
                    <a:pt x="25" y="7"/>
                    <a:pt x="11" y="7"/>
                    <a:pt x="5" y="17"/>
                  </a:cubicBezTo>
                  <a:cubicBezTo>
                    <a:pt x="0" y="25"/>
                    <a:pt x="3" y="38"/>
                    <a:pt x="11" y="48"/>
                  </a:cubicBezTo>
                  <a:cubicBezTo>
                    <a:pt x="10" y="50"/>
                    <a:pt x="9" y="52"/>
                    <a:pt x="8" y="53"/>
                  </a:cubicBezTo>
                  <a:cubicBezTo>
                    <a:pt x="0" y="67"/>
                    <a:pt x="0" y="84"/>
                    <a:pt x="8" y="91"/>
                  </a:cubicBezTo>
                  <a:cubicBezTo>
                    <a:pt x="15" y="97"/>
                    <a:pt x="25" y="94"/>
                    <a:pt x="33" y="85"/>
                  </a:cubicBezTo>
                  <a:cubicBezTo>
                    <a:pt x="33" y="87"/>
                    <a:pt x="34" y="89"/>
                    <a:pt x="34" y="91"/>
                  </a:cubicBezTo>
                  <a:cubicBezTo>
                    <a:pt x="40" y="106"/>
                    <a:pt x="50" y="115"/>
                    <a:pt x="58" y="111"/>
                  </a:cubicBezTo>
                  <a:cubicBezTo>
                    <a:pt x="65" y="107"/>
                    <a:pt x="68" y="92"/>
                    <a:pt x="63" y="77"/>
                  </a:cubicBezTo>
                  <a:cubicBezTo>
                    <a:pt x="74" y="80"/>
                    <a:pt x="83" y="76"/>
                    <a:pt x="86" y="68"/>
                  </a:cubicBezTo>
                  <a:cubicBezTo>
                    <a:pt x="89" y="59"/>
                    <a:pt x="83" y="48"/>
                    <a:pt x="72" y="42"/>
                  </a:cubicBezTo>
                  <a:close/>
                  <a:moveTo>
                    <a:pt x="30" y="59"/>
                  </a:moveTo>
                  <a:cubicBezTo>
                    <a:pt x="22" y="35"/>
                    <a:pt x="58" y="27"/>
                    <a:pt x="56" y="54"/>
                  </a:cubicBezTo>
                  <a:cubicBezTo>
                    <a:pt x="55" y="71"/>
                    <a:pt x="35" y="74"/>
                    <a:pt x="30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0" name="Freeform 318"/>
            <p:cNvSpPr/>
            <p:nvPr/>
          </p:nvSpPr>
          <p:spPr bwMode="auto">
            <a:xfrm>
              <a:off x="622301" y="5100638"/>
              <a:ext cx="66675" cy="74613"/>
            </a:xfrm>
            <a:custGeom>
              <a:gdLst>
                <a:gd fmla="*/ 30 w 49" name="T0"/>
                <a:gd fmla="*/ 11 h 54" name="T1"/>
                <a:gd fmla="*/ 11 w 49" name="T2"/>
                <a:gd fmla="*/ 6 h 54" name="T3"/>
                <a:gd fmla="*/ 2 w 49" name="T4"/>
                <a:gd fmla="*/ 28 h 54" name="T5"/>
                <a:gd fmla="*/ 19 w 49" name="T6"/>
                <a:gd fmla="*/ 44 h 54" name="T7"/>
                <a:gd fmla="*/ 45 w 49" name="T8"/>
                <a:gd fmla="*/ 47 h 54" name="T9"/>
                <a:gd fmla="*/ 45 w 49" name="T10"/>
                <a:gd fmla="*/ 21 h 54" name="T11"/>
                <a:gd fmla="*/ 35 w 49" name="T12"/>
                <a:gd fmla="*/ 15 h 54" name="T13"/>
                <a:gd fmla="*/ 30 w 49" name="T14"/>
                <a:gd fmla="*/ 11 h 5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4" w="49">
                  <a:moveTo>
                    <a:pt x="30" y="11"/>
                  </a:moveTo>
                  <a:cubicBezTo>
                    <a:pt x="24" y="6"/>
                    <a:pt x="16" y="0"/>
                    <a:pt x="11" y="6"/>
                  </a:cubicBezTo>
                  <a:cubicBezTo>
                    <a:pt x="0" y="20"/>
                    <a:pt x="2" y="4"/>
                    <a:pt x="2" y="28"/>
                  </a:cubicBezTo>
                  <a:cubicBezTo>
                    <a:pt x="3" y="36"/>
                    <a:pt x="6" y="40"/>
                    <a:pt x="19" y="44"/>
                  </a:cubicBezTo>
                  <a:cubicBezTo>
                    <a:pt x="34" y="50"/>
                    <a:pt x="39" y="54"/>
                    <a:pt x="45" y="47"/>
                  </a:cubicBezTo>
                  <a:cubicBezTo>
                    <a:pt x="49" y="42"/>
                    <a:pt x="48" y="25"/>
                    <a:pt x="45" y="21"/>
                  </a:cubicBezTo>
                  <a:cubicBezTo>
                    <a:pt x="40" y="15"/>
                    <a:pt x="40" y="18"/>
                    <a:pt x="35" y="15"/>
                  </a:cubicBezTo>
                  <a:cubicBezTo>
                    <a:pt x="34" y="14"/>
                    <a:pt x="32" y="12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1" name="Freeform 319"/>
            <p:cNvSpPr/>
            <p:nvPr/>
          </p:nvSpPr>
          <p:spPr bwMode="auto">
            <a:xfrm>
              <a:off x="641351" y="4821238"/>
              <a:ext cx="80963" cy="88900"/>
            </a:xfrm>
            <a:custGeom>
              <a:gdLst>
                <a:gd fmla="*/ 51 w 59" name="T0"/>
                <a:gd fmla="*/ 8 h 65" name="T1"/>
                <a:gd fmla="*/ 55 w 59" name="T2"/>
                <a:gd fmla="*/ 12 h 65" name="T3"/>
                <a:gd fmla="*/ 58 w 59" name="T4"/>
                <a:gd fmla="*/ 44 h 65" name="T5"/>
                <a:gd fmla="*/ 38 w 59" name="T6"/>
                <a:gd fmla="*/ 59 h 65" name="T7"/>
                <a:gd fmla="*/ 0 w 59" name="T8"/>
                <a:gd fmla="*/ 50 h 65" name="T9"/>
                <a:gd fmla="*/ 25 w 59" name="T10"/>
                <a:gd fmla="*/ 37 h 65" name="T11"/>
                <a:gd fmla="*/ 35 w 59" name="T12"/>
                <a:gd fmla="*/ 7 h 65" name="T13"/>
                <a:gd fmla="*/ 51 w 59" name="T14"/>
                <a:gd fmla="*/ 8 h 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" w="59">
                  <a:moveTo>
                    <a:pt x="51" y="8"/>
                  </a:moveTo>
                  <a:cubicBezTo>
                    <a:pt x="53" y="10"/>
                    <a:pt x="54" y="11"/>
                    <a:pt x="55" y="12"/>
                  </a:cubicBezTo>
                  <a:cubicBezTo>
                    <a:pt x="59" y="20"/>
                    <a:pt x="58" y="35"/>
                    <a:pt x="58" y="44"/>
                  </a:cubicBezTo>
                  <a:cubicBezTo>
                    <a:pt x="58" y="48"/>
                    <a:pt x="41" y="58"/>
                    <a:pt x="38" y="59"/>
                  </a:cubicBezTo>
                  <a:cubicBezTo>
                    <a:pt x="24" y="65"/>
                    <a:pt x="13" y="55"/>
                    <a:pt x="0" y="50"/>
                  </a:cubicBezTo>
                  <a:cubicBezTo>
                    <a:pt x="2" y="51"/>
                    <a:pt x="22" y="39"/>
                    <a:pt x="25" y="37"/>
                  </a:cubicBezTo>
                  <a:cubicBezTo>
                    <a:pt x="35" y="29"/>
                    <a:pt x="35" y="21"/>
                    <a:pt x="35" y="7"/>
                  </a:cubicBezTo>
                  <a:cubicBezTo>
                    <a:pt x="34" y="0"/>
                    <a:pt x="45" y="4"/>
                    <a:pt x="5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2" name="Freeform 320"/>
            <p:cNvSpPr/>
            <p:nvPr/>
          </p:nvSpPr>
          <p:spPr bwMode="auto">
            <a:xfrm>
              <a:off x="1573213" y="4341813"/>
              <a:ext cx="111125" cy="131763"/>
            </a:xfrm>
            <a:custGeom>
              <a:gdLst>
                <a:gd fmla="*/ 31 w 81" name="T0"/>
                <a:gd fmla="*/ 15 h 96" name="T1"/>
                <a:gd fmla="*/ 17 w 81" name="T2"/>
                <a:gd fmla="*/ 96 h 96" name="T3"/>
                <a:gd fmla="*/ 45 w 81" name="T4"/>
                <a:gd fmla="*/ 76 h 96" name="T5"/>
                <a:gd fmla="*/ 51 w 81" name="T6"/>
                <a:gd fmla="*/ 57 h 96" name="T7"/>
                <a:gd fmla="*/ 65 w 81" name="T8"/>
                <a:gd fmla="*/ 41 h 96" name="T9"/>
                <a:gd fmla="*/ 72 w 81" name="T10"/>
                <a:gd fmla="*/ 16 h 96" name="T11"/>
                <a:gd fmla="*/ 77 w 81" name="T12"/>
                <a:gd fmla="*/ 0 h 96" name="T13"/>
                <a:gd fmla="*/ 31 w 81" name="T14"/>
                <a:gd fmla="*/ 15 h 9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6" w="81">
                  <a:moveTo>
                    <a:pt x="31" y="15"/>
                  </a:moveTo>
                  <a:cubicBezTo>
                    <a:pt x="0" y="26"/>
                    <a:pt x="45" y="93"/>
                    <a:pt x="17" y="96"/>
                  </a:cubicBezTo>
                  <a:cubicBezTo>
                    <a:pt x="30" y="94"/>
                    <a:pt x="39" y="90"/>
                    <a:pt x="45" y="76"/>
                  </a:cubicBezTo>
                  <a:cubicBezTo>
                    <a:pt x="47" y="70"/>
                    <a:pt x="47" y="63"/>
                    <a:pt x="51" y="57"/>
                  </a:cubicBezTo>
                  <a:cubicBezTo>
                    <a:pt x="56" y="51"/>
                    <a:pt x="62" y="48"/>
                    <a:pt x="65" y="41"/>
                  </a:cubicBezTo>
                  <a:cubicBezTo>
                    <a:pt x="69" y="34"/>
                    <a:pt x="69" y="24"/>
                    <a:pt x="72" y="16"/>
                  </a:cubicBezTo>
                  <a:cubicBezTo>
                    <a:pt x="75" y="10"/>
                    <a:pt x="79" y="8"/>
                    <a:pt x="77" y="0"/>
                  </a:cubicBezTo>
                  <a:cubicBezTo>
                    <a:pt x="81" y="19"/>
                    <a:pt x="38" y="12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3" name="Freeform 321"/>
            <p:cNvSpPr/>
            <p:nvPr/>
          </p:nvSpPr>
          <p:spPr bwMode="auto">
            <a:xfrm>
              <a:off x="1073151" y="5040313"/>
              <a:ext cx="92075" cy="90488"/>
            </a:xfrm>
            <a:custGeom>
              <a:gdLst>
                <a:gd fmla="*/ 28 w 68" name="T0"/>
                <a:gd fmla="*/ 2 h 66" name="T1"/>
                <a:gd fmla="*/ 0 w 68" name="T2"/>
                <a:gd fmla="*/ 59 h 66" name="T3"/>
                <a:gd fmla="*/ 26 w 68" name="T4"/>
                <a:gd fmla="*/ 53 h 66" name="T5"/>
                <a:gd fmla="*/ 36 w 68" name="T6"/>
                <a:gd fmla="*/ 41 h 66" name="T7"/>
                <a:gd fmla="*/ 50 w 68" name="T8"/>
                <a:gd fmla="*/ 33 h 66" name="T9"/>
                <a:gd fmla="*/ 61 w 68" name="T10"/>
                <a:gd fmla="*/ 16 h 66" name="T11"/>
                <a:gd fmla="*/ 68 w 68" name="T12"/>
                <a:gd fmla="*/ 6 h 66" name="T13"/>
                <a:gd fmla="*/ 28 w 68" name="T14"/>
                <a:gd fmla="*/ 2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8">
                  <a:moveTo>
                    <a:pt x="28" y="2"/>
                  </a:moveTo>
                  <a:cubicBezTo>
                    <a:pt x="1" y="0"/>
                    <a:pt x="23" y="66"/>
                    <a:pt x="0" y="59"/>
                  </a:cubicBezTo>
                  <a:cubicBezTo>
                    <a:pt x="11" y="62"/>
                    <a:pt x="19" y="62"/>
                    <a:pt x="26" y="53"/>
                  </a:cubicBezTo>
                  <a:cubicBezTo>
                    <a:pt x="30" y="49"/>
                    <a:pt x="31" y="44"/>
                    <a:pt x="36" y="41"/>
                  </a:cubicBezTo>
                  <a:cubicBezTo>
                    <a:pt x="40" y="38"/>
                    <a:pt x="46" y="37"/>
                    <a:pt x="50" y="33"/>
                  </a:cubicBezTo>
                  <a:cubicBezTo>
                    <a:pt x="55" y="29"/>
                    <a:pt x="56" y="21"/>
                    <a:pt x="61" y="16"/>
                  </a:cubicBezTo>
                  <a:cubicBezTo>
                    <a:pt x="64" y="13"/>
                    <a:pt x="68" y="12"/>
                    <a:pt x="68" y="6"/>
                  </a:cubicBezTo>
                  <a:cubicBezTo>
                    <a:pt x="68" y="21"/>
                    <a:pt x="34" y="2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4" name="Freeform 322"/>
            <p:cNvSpPr/>
            <p:nvPr/>
          </p:nvSpPr>
          <p:spPr bwMode="auto">
            <a:xfrm>
              <a:off x="1490663" y="5275263"/>
              <a:ext cx="68263" cy="58738"/>
            </a:xfrm>
            <a:custGeom>
              <a:gdLst>
                <a:gd fmla="*/ 31 w 50" name="T0"/>
                <a:gd fmla="*/ 13 h 43" name="T1"/>
                <a:gd fmla="*/ 0 w 50" name="T2"/>
                <a:gd fmla="*/ 29 h 43" name="T3"/>
                <a:gd fmla="*/ 15 w 50" name="T4"/>
                <a:gd fmla="*/ 38 h 43" name="T5"/>
                <a:gd fmla="*/ 24 w 50" name="T6"/>
                <a:gd fmla="*/ 36 h 43" name="T7"/>
                <a:gd fmla="*/ 33 w 50" name="T8"/>
                <a:gd fmla="*/ 38 h 43" name="T9"/>
                <a:gd fmla="*/ 44 w 50" name="T10"/>
                <a:gd fmla="*/ 34 h 43" name="T11"/>
                <a:gd fmla="*/ 50 w 50" name="T12"/>
                <a:gd fmla="*/ 32 h 43" name="T13"/>
                <a:gd fmla="*/ 31 w 50" name="T14"/>
                <a:gd fmla="*/ 13 h 4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3" w="50">
                  <a:moveTo>
                    <a:pt x="31" y="13"/>
                  </a:moveTo>
                  <a:cubicBezTo>
                    <a:pt x="18" y="0"/>
                    <a:pt x="10" y="43"/>
                    <a:pt x="0" y="29"/>
                  </a:cubicBezTo>
                  <a:cubicBezTo>
                    <a:pt x="5" y="36"/>
                    <a:pt x="9" y="39"/>
                    <a:pt x="15" y="38"/>
                  </a:cubicBezTo>
                  <a:cubicBezTo>
                    <a:pt x="18" y="37"/>
                    <a:pt x="20" y="35"/>
                    <a:pt x="24" y="36"/>
                  </a:cubicBezTo>
                  <a:cubicBezTo>
                    <a:pt x="27" y="36"/>
                    <a:pt x="30" y="39"/>
                    <a:pt x="33" y="38"/>
                  </a:cubicBezTo>
                  <a:cubicBezTo>
                    <a:pt x="37" y="38"/>
                    <a:pt x="40" y="35"/>
                    <a:pt x="44" y="34"/>
                  </a:cubicBezTo>
                  <a:cubicBezTo>
                    <a:pt x="46" y="34"/>
                    <a:pt x="48" y="36"/>
                    <a:pt x="50" y="32"/>
                  </a:cubicBezTo>
                  <a:cubicBezTo>
                    <a:pt x="46" y="40"/>
                    <a:pt x="34" y="15"/>
                    <a:pt x="3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5" name="Freeform 323"/>
            <p:cNvSpPr/>
            <p:nvPr/>
          </p:nvSpPr>
          <p:spPr bwMode="auto">
            <a:xfrm>
              <a:off x="2184401" y="5221288"/>
              <a:ext cx="33338" cy="53975"/>
            </a:xfrm>
            <a:custGeom>
              <a:gdLst>
                <a:gd fmla="*/ 21 w 24" name="T0"/>
                <a:gd fmla="*/ 19 h 39" name="T1"/>
                <a:gd fmla="*/ 4 w 24" name="T2"/>
                <a:gd fmla="*/ 0 h 39" name="T3"/>
                <a:gd fmla="*/ 4 w 24" name="T4"/>
                <a:gd fmla="*/ 14 h 39" name="T5"/>
                <a:gd fmla="*/ 7 w 24" name="T6"/>
                <a:gd fmla="*/ 20 h 39" name="T7"/>
                <a:gd fmla="*/ 9 w 24" name="T8"/>
                <a:gd fmla="*/ 28 h 39" name="T9"/>
                <a:gd fmla="*/ 14 w 24" name="T10"/>
                <a:gd fmla="*/ 34 h 39" name="T11"/>
                <a:gd fmla="*/ 17 w 24" name="T12"/>
                <a:gd fmla="*/ 39 h 39" name="T13"/>
                <a:gd fmla="*/ 21 w 24" name="T14"/>
                <a:gd fmla="*/ 19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24">
                  <a:moveTo>
                    <a:pt x="21" y="19"/>
                  </a:moveTo>
                  <a:cubicBezTo>
                    <a:pt x="24" y="5"/>
                    <a:pt x="0" y="11"/>
                    <a:pt x="4" y="0"/>
                  </a:cubicBezTo>
                  <a:cubicBezTo>
                    <a:pt x="2" y="5"/>
                    <a:pt x="2" y="9"/>
                    <a:pt x="4" y="14"/>
                  </a:cubicBezTo>
                  <a:cubicBezTo>
                    <a:pt x="5" y="16"/>
                    <a:pt x="7" y="17"/>
                    <a:pt x="7" y="20"/>
                  </a:cubicBezTo>
                  <a:cubicBezTo>
                    <a:pt x="8" y="22"/>
                    <a:pt x="8" y="25"/>
                    <a:pt x="9" y="28"/>
                  </a:cubicBezTo>
                  <a:cubicBezTo>
                    <a:pt x="10" y="30"/>
                    <a:pt x="12" y="32"/>
                    <a:pt x="14" y="34"/>
                  </a:cubicBezTo>
                  <a:cubicBezTo>
                    <a:pt x="15" y="37"/>
                    <a:pt x="14" y="39"/>
                    <a:pt x="17" y="39"/>
                  </a:cubicBezTo>
                  <a:cubicBezTo>
                    <a:pt x="11" y="38"/>
                    <a:pt x="21" y="22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6" name="Freeform 324"/>
            <p:cNvSpPr/>
            <p:nvPr/>
          </p:nvSpPr>
          <p:spPr bwMode="auto">
            <a:xfrm>
              <a:off x="1963738" y="4521201"/>
              <a:ext cx="65088" cy="88900"/>
            </a:xfrm>
            <a:custGeom>
              <a:gdLst>
                <a:gd fmla="*/ 30 w 48" name="T0"/>
                <a:gd fmla="*/ 53 h 65" name="T1"/>
                <a:gd fmla="*/ 35 w 48" name="T2"/>
                <a:gd fmla="*/ 0 h 65" name="T3"/>
                <a:gd fmla="*/ 20 w 48" name="T4"/>
                <a:gd fmla="*/ 14 h 65" name="T5"/>
                <a:gd fmla="*/ 16 w 48" name="T6"/>
                <a:gd fmla="*/ 27 h 65" name="T7"/>
                <a:gd fmla="*/ 9 w 48" name="T8"/>
                <a:gd fmla="*/ 38 h 65" name="T9"/>
                <a:gd fmla="*/ 6 w 48" name="T10"/>
                <a:gd fmla="*/ 54 h 65" name="T11"/>
                <a:gd fmla="*/ 3 w 48" name="T12"/>
                <a:gd fmla="*/ 65 h 65" name="T13"/>
                <a:gd fmla="*/ 30 w 48" name="T14"/>
                <a:gd fmla="*/ 53 h 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" w="48">
                  <a:moveTo>
                    <a:pt x="30" y="53"/>
                  </a:moveTo>
                  <a:cubicBezTo>
                    <a:pt x="48" y="44"/>
                    <a:pt x="19" y="4"/>
                    <a:pt x="35" y="0"/>
                  </a:cubicBezTo>
                  <a:cubicBezTo>
                    <a:pt x="28" y="2"/>
                    <a:pt x="23" y="5"/>
                    <a:pt x="20" y="14"/>
                  </a:cubicBezTo>
                  <a:cubicBezTo>
                    <a:pt x="18" y="19"/>
                    <a:pt x="19" y="22"/>
                    <a:pt x="16" y="27"/>
                  </a:cubicBezTo>
                  <a:cubicBezTo>
                    <a:pt x="14" y="31"/>
                    <a:pt x="10" y="33"/>
                    <a:pt x="9" y="38"/>
                  </a:cubicBezTo>
                  <a:cubicBezTo>
                    <a:pt x="7" y="43"/>
                    <a:pt x="7" y="49"/>
                    <a:pt x="6" y="54"/>
                  </a:cubicBezTo>
                  <a:cubicBezTo>
                    <a:pt x="4" y="58"/>
                    <a:pt x="2" y="60"/>
                    <a:pt x="3" y="65"/>
                  </a:cubicBezTo>
                  <a:cubicBezTo>
                    <a:pt x="0" y="53"/>
                    <a:pt x="26" y="55"/>
                    <a:pt x="3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7" name="Freeform 325"/>
            <p:cNvSpPr/>
            <p:nvPr/>
          </p:nvSpPr>
          <p:spPr bwMode="auto">
            <a:xfrm>
              <a:off x="2582863" y="4794251"/>
              <a:ext cx="57150" cy="80963"/>
            </a:xfrm>
            <a:custGeom>
              <a:gdLst>
                <a:gd fmla="*/ 0 w 42" name="T0"/>
                <a:gd fmla="*/ 35 h 59" name="T1"/>
                <a:gd fmla="*/ 39 w 42" name="T2"/>
                <a:gd fmla="*/ 59 h 59" name="T3"/>
                <a:gd fmla="*/ 33 w 42" name="T4"/>
                <a:gd fmla="*/ 36 h 59" name="T5"/>
                <a:gd fmla="*/ 25 w 42" name="T6"/>
                <a:gd fmla="*/ 28 h 59" name="T7"/>
                <a:gd fmla="*/ 19 w 42" name="T8"/>
                <a:gd fmla="*/ 15 h 59" name="T9"/>
                <a:gd fmla="*/ 7 w 42" name="T10"/>
                <a:gd fmla="*/ 7 h 59" name="T11"/>
                <a:gd fmla="*/ 0 w 42" name="T12"/>
                <a:gd fmla="*/ 0 h 59" name="T13"/>
                <a:gd fmla="*/ 0 w 42" name="T14"/>
                <a:gd fmla="*/ 35 h 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9" w="42">
                  <a:moveTo>
                    <a:pt x="0" y="35"/>
                  </a:moveTo>
                  <a:cubicBezTo>
                    <a:pt x="1" y="59"/>
                    <a:pt x="42" y="38"/>
                    <a:pt x="39" y="59"/>
                  </a:cubicBezTo>
                  <a:cubicBezTo>
                    <a:pt x="40" y="49"/>
                    <a:pt x="39" y="42"/>
                    <a:pt x="33" y="36"/>
                  </a:cubicBezTo>
                  <a:cubicBezTo>
                    <a:pt x="30" y="33"/>
                    <a:pt x="27" y="32"/>
                    <a:pt x="25" y="28"/>
                  </a:cubicBezTo>
                  <a:cubicBezTo>
                    <a:pt x="22" y="24"/>
                    <a:pt x="22" y="19"/>
                    <a:pt x="19" y="15"/>
                  </a:cubicBezTo>
                  <a:cubicBezTo>
                    <a:pt x="16" y="12"/>
                    <a:pt x="10" y="10"/>
                    <a:pt x="7" y="7"/>
                  </a:cubicBezTo>
                  <a:cubicBezTo>
                    <a:pt x="4" y="4"/>
                    <a:pt x="4" y="0"/>
                    <a:pt x="0" y="0"/>
                  </a:cubicBezTo>
                  <a:cubicBezTo>
                    <a:pt x="10" y="1"/>
                    <a:pt x="0" y="30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8" name="Freeform 326"/>
            <p:cNvSpPr/>
            <p:nvPr/>
          </p:nvSpPr>
          <p:spPr bwMode="auto">
            <a:xfrm>
              <a:off x="3683001" y="4457701"/>
              <a:ext cx="58738" cy="80963"/>
            </a:xfrm>
            <a:custGeom>
              <a:gdLst>
                <a:gd fmla="*/ 0 w 42" name="T0"/>
                <a:gd fmla="*/ 36 h 59" name="T1"/>
                <a:gd fmla="*/ 39 w 42" name="T2"/>
                <a:gd fmla="*/ 59 h 59" name="T3"/>
                <a:gd fmla="*/ 33 w 42" name="T4"/>
                <a:gd fmla="*/ 36 h 59" name="T5"/>
                <a:gd fmla="*/ 25 w 42" name="T6"/>
                <a:gd fmla="*/ 28 h 59" name="T7"/>
                <a:gd fmla="*/ 19 w 42" name="T8"/>
                <a:gd fmla="*/ 16 h 59" name="T9"/>
                <a:gd fmla="*/ 7 w 42" name="T10"/>
                <a:gd fmla="*/ 7 h 59" name="T11"/>
                <a:gd fmla="*/ 0 w 42" name="T12"/>
                <a:gd fmla="*/ 0 h 59" name="T13"/>
                <a:gd fmla="*/ 0 w 42" name="T14"/>
                <a:gd fmla="*/ 36 h 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9" w="42">
                  <a:moveTo>
                    <a:pt x="0" y="36"/>
                  </a:moveTo>
                  <a:cubicBezTo>
                    <a:pt x="1" y="59"/>
                    <a:pt x="42" y="39"/>
                    <a:pt x="39" y="59"/>
                  </a:cubicBezTo>
                  <a:cubicBezTo>
                    <a:pt x="40" y="49"/>
                    <a:pt x="39" y="42"/>
                    <a:pt x="33" y="36"/>
                  </a:cubicBezTo>
                  <a:cubicBezTo>
                    <a:pt x="30" y="33"/>
                    <a:pt x="27" y="32"/>
                    <a:pt x="25" y="28"/>
                  </a:cubicBezTo>
                  <a:cubicBezTo>
                    <a:pt x="22" y="24"/>
                    <a:pt x="22" y="19"/>
                    <a:pt x="19" y="16"/>
                  </a:cubicBezTo>
                  <a:cubicBezTo>
                    <a:pt x="16" y="12"/>
                    <a:pt x="11" y="11"/>
                    <a:pt x="7" y="7"/>
                  </a:cubicBezTo>
                  <a:cubicBezTo>
                    <a:pt x="4" y="4"/>
                    <a:pt x="4" y="1"/>
                    <a:pt x="0" y="0"/>
                  </a:cubicBezTo>
                  <a:cubicBezTo>
                    <a:pt x="10" y="1"/>
                    <a:pt x="0" y="30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29" name="Freeform 327"/>
            <p:cNvSpPr/>
            <p:nvPr/>
          </p:nvSpPr>
          <p:spPr bwMode="auto">
            <a:xfrm>
              <a:off x="3446463" y="4233863"/>
              <a:ext cx="88900" cy="133350"/>
            </a:xfrm>
            <a:custGeom>
              <a:gdLst>
                <a:gd fmla="*/ 25 w 65" name="T0"/>
                <a:gd fmla="*/ 13 h 97" name="T1"/>
                <a:gd fmla="*/ 16 w 65" name="T2"/>
                <a:gd fmla="*/ 97 h 97" name="T3"/>
                <a:gd fmla="*/ 38 w 65" name="T4"/>
                <a:gd fmla="*/ 76 h 97" name="T5"/>
                <a:gd fmla="*/ 57 w 65" name="T6"/>
                <a:gd fmla="*/ 56 h 97" name="T7"/>
                <a:gd fmla="*/ 54 w 65" name="T8"/>
                <a:gd fmla="*/ 39 h 97" name="T9"/>
                <a:gd fmla="*/ 57 w 65" name="T10"/>
                <a:gd fmla="*/ 16 h 97" name="T11"/>
                <a:gd fmla="*/ 61 w 65" name="T12"/>
                <a:gd fmla="*/ 0 h 97" name="T13"/>
                <a:gd fmla="*/ 25 w 65" name="T14"/>
                <a:gd fmla="*/ 13 h 9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7" w="65">
                  <a:moveTo>
                    <a:pt x="25" y="13"/>
                  </a:moveTo>
                  <a:cubicBezTo>
                    <a:pt x="0" y="26"/>
                    <a:pt x="39" y="93"/>
                    <a:pt x="16" y="97"/>
                  </a:cubicBezTo>
                  <a:cubicBezTo>
                    <a:pt x="27" y="95"/>
                    <a:pt x="34" y="90"/>
                    <a:pt x="38" y="76"/>
                  </a:cubicBezTo>
                  <a:cubicBezTo>
                    <a:pt x="40" y="70"/>
                    <a:pt x="53" y="63"/>
                    <a:pt x="57" y="56"/>
                  </a:cubicBezTo>
                  <a:cubicBezTo>
                    <a:pt x="59" y="53"/>
                    <a:pt x="54" y="43"/>
                    <a:pt x="54" y="39"/>
                  </a:cubicBezTo>
                  <a:cubicBezTo>
                    <a:pt x="53" y="32"/>
                    <a:pt x="56" y="22"/>
                    <a:pt x="57" y="16"/>
                  </a:cubicBezTo>
                  <a:cubicBezTo>
                    <a:pt x="59" y="10"/>
                    <a:pt x="63" y="8"/>
                    <a:pt x="61" y="0"/>
                  </a:cubicBezTo>
                  <a:cubicBezTo>
                    <a:pt x="65" y="18"/>
                    <a:pt x="30" y="11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0" name="Freeform 328"/>
            <p:cNvSpPr/>
            <p:nvPr/>
          </p:nvSpPr>
          <p:spPr bwMode="auto">
            <a:xfrm>
              <a:off x="947738" y="4938713"/>
              <a:ext cx="60325" cy="98425"/>
            </a:xfrm>
            <a:custGeom>
              <a:gdLst>
                <a:gd fmla="*/ 44 w 44" name="T0"/>
                <a:gd fmla="*/ 0 h 71" name="T1"/>
                <a:gd fmla="*/ 12 w 44" name="T2"/>
                <a:gd fmla="*/ 21 h 71" name="T3"/>
                <a:gd fmla="*/ 1 w 44" name="T4"/>
                <a:gd fmla="*/ 52 h 71" name="T5"/>
                <a:gd fmla="*/ 21 w 44" name="T6"/>
                <a:gd fmla="*/ 71 h 71" name="T7"/>
                <a:gd fmla="*/ 44 w 44" name="T8"/>
                <a:gd fmla="*/ 0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44">
                  <a:moveTo>
                    <a:pt x="44" y="0"/>
                  </a:moveTo>
                  <a:cubicBezTo>
                    <a:pt x="34" y="6"/>
                    <a:pt x="20" y="12"/>
                    <a:pt x="12" y="21"/>
                  </a:cubicBezTo>
                  <a:cubicBezTo>
                    <a:pt x="7" y="28"/>
                    <a:pt x="0" y="42"/>
                    <a:pt x="1" y="52"/>
                  </a:cubicBezTo>
                  <a:cubicBezTo>
                    <a:pt x="2" y="65"/>
                    <a:pt x="12" y="66"/>
                    <a:pt x="21" y="71"/>
                  </a:cubicBezTo>
                  <a:cubicBezTo>
                    <a:pt x="6" y="63"/>
                    <a:pt x="36" y="5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1" name="Freeform 329"/>
            <p:cNvSpPr/>
            <p:nvPr/>
          </p:nvSpPr>
          <p:spPr bwMode="auto">
            <a:xfrm>
              <a:off x="1936751" y="4819651"/>
              <a:ext cx="25400" cy="63500"/>
            </a:xfrm>
            <a:custGeom>
              <a:gdLst>
                <a:gd fmla="*/ 19 w 19" name="T0"/>
                <a:gd fmla="*/ 0 h 46" name="T1"/>
                <a:gd fmla="*/ 4 w 19" name="T2"/>
                <a:gd fmla="*/ 19 h 46" name="T3"/>
                <a:gd fmla="*/ 2 w 19" name="T4"/>
                <a:gd fmla="*/ 39 h 46" name="T5"/>
                <a:gd fmla="*/ 16 w 19" name="T6"/>
                <a:gd fmla="*/ 45 h 46" name="T7"/>
                <a:gd fmla="*/ 19 w 19" name="T8"/>
                <a:gd fmla="*/ 0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19">
                  <a:moveTo>
                    <a:pt x="19" y="0"/>
                  </a:moveTo>
                  <a:cubicBezTo>
                    <a:pt x="14" y="6"/>
                    <a:pt x="7" y="12"/>
                    <a:pt x="4" y="19"/>
                  </a:cubicBezTo>
                  <a:cubicBezTo>
                    <a:pt x="2" y="24"/>
                    <a:pt x="0" y="34"/>
                    <a:pt x="2" y="39"/>
                  </a:cubicBezTo>
                  <a:cubicBezTo>
                    <a:pt x="5" y="46"/>
                    <a:pt x="10" y="45"/>
                    <a:pt x="16" y="45"/>
                  </a:cubicBezTo>
                  <a:cubicBezTo>
                    <a:pt x="7" y="44"/>
                    <a:pt x="16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2" name="Freeform 330"/>
            <p:cNvSpPr/>
            <p:nvPr/>
          </p:nvSpPr>
          <p:spPr bwMode="auto">
            <a:xfrm>
              <a:off x="2843213" y="4260851"/>
              <a:ext cx="61913" cy="52388"/>
            </a:xfrm>
            <a:custGeom>
              <a:gdLst>
                <a:gd fmla="*/ 0 w 45" name="T0"/>
                <a:gd fmla="*/ 37 h 39" name="T1"/>
                <a:gd fmla="*/ 27 w 45" name="T2"/>
                <a:gd fmla="*/ 36 h 39" name="T3"/>
                <a:gd fmla="*/ 42 w 45" name="T4"/>
                <a:gd fmla="*/ 21 h 39" name="T5"/>
                <a:gd fmla="*/ 34 w 45" name="T6"/>
                <a:gd fmla="*/ 0 h 39" name="T7"/>
                <a:gd fmla="*/ 0 w 45" name="T8"/>
                <a:gd fmla="*/ 37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45">
                  <a:moveTo>
                    <a:pt x="0" y="37"/>
                  </a:moveTo>
                  <a:cubicBezTo>
                    <a:pt x="8" y="36"/>
                    <a:pt x="19" y="39"/>
                    <a:pt x="27" y="36"/>
                  </a:cubicBezTo>
                  <a:cubicBezTo>
                    <a:pt x="32" y="34"/>
                    <a:pt x="40" y="28"/>
                    <a:pt x="42" y="21"/>
                  </a:cubicBezTo>
                  <a:cubicBezTo>
                    <a:pt x="45" y="12"/>
                    <a:pt x="39" y="7"/>
                    <a:pt x="34" y="0"/>
                  </a:cubicBezTo>
                  <a:cubicBezTo>
                    <a:pt x="42" y="12"/>
                    <a:pt x="6" y="3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3" name="Freeform 331"/>
            <p:cNvSpPr/>
            <p:nvPr/>
          </p:nvSpPr>
          <p:spPr bwMode="auto">
            <a:xfrm>
              <a:off x="966788" y="4699001"/>
              <a:ext cx="66675" cy="41275"/>
            </a:xfrm>
            <a:custGeom>
              <a:gdLst>
                <a:gd fmla="*/ 48 w 48" name="T0"/>
                <a:gd fmla="*/ 10 h 30" name="T1"/>
                <a:gd fmla="*/ 23 w 48" name="T2"/>
                <a:gd fmla="*/ 0 h 30" name="T3"/>
                <a:gd fmla="*/ 5 w 48" name="T4"/>
                <a:gd fmla="*/ 8 h 30" name="T5"/>
                <a:gd fmla="*/ 7 w 48" name="T6"/>
                <a:gd fmla="*/ 30 h 30" name="T7"/>
                <a:gd fmla="*/ 48 w 48" name="T8"/>
                <a:gd fmla="*/ 1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48">
                  <a:moveTo>
                    <a:pt x="48" y="10"/>
                  </a:moveTo>
                  <a:cubicBezTo>
                    <a:pt x="40" y="7"/>
                    <a:pt x="31" y="1"/>
                    <a:pt x="23" y="0"/>
                  </a:cubicBezTo>
                  <a:cubicBezTo>
                    <a:pt x="18" y="0"/>
                    <a:pt x="9" y="3"/>
                    <a:pt x="5" y="8"/>
                  </a:cubicBezTo>
                  <a:cubicBezTo>
                    <a:pt x="0" y="16"/>
                    <a:pt x="4" y="22"/>
                    <a:pt x="7" y="30"/>
                  </a:cubicBezTo>
                  <a:cubicBezTo>
                    <a:pt x="2" y="17"/>
                    <a:pt x="42" y="8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4" name="Freeform 332"/>
            <p:cNvSpPr/>
            <p:nvPr/>
          </p:nvSpPr>
          <p:spPr bwMode="auto">
            <a:xfrm>
              <a:off x="1062038" y="5619751"/>
              <a:ext cx="66675" cy="41275"/>
            </a:xfrm>
            <a:custGeom>
              <a:gdLst>
                <a:gd fmla="*/ 49 w 49" name="T0"/>
                <a:gd fmla="*/ 10 h 30" name="T1"/>
                <a:gd fmla="*/ 24 w 49" name="T2"/>
                <a:gd fmla="*/ 0 h 30" name="T3"/>
                <a:gd fmla="*/ 6 w 49" name="T4"/>
                <a:gd fmla="*/ 8 h 30" name="T5"/>
                <a:gd fmla="*/ 7 w 49" name="T6"/>
                <a:gd fmla="*/ 30 h 30" name="T7"/>
                <a:gd fmla="*/ 49 w 49" name="T8"/>
                <a:gd fmla="*/ 1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49">
                  <a:moveTo>
                    <a:pt x="49" y="10"/>
                  </a:moveTo>
                  <a:cubicBezTo>
                    <a:pt x="41" y="7"/>
                    <a:pt x="32" y="1"/>
                    <a:pt x="24" y="0"/>
                  </a:cubicBezTo>
                  <a:cubicBezTo>
                    <a:pt x="18" y="0"/>
                    <a:pt x="9" y="3"/>
                    <a:pt x="6" y="8"/>
                  </a:cubicBezTo>
                  <a:cubicBezTo>
                    <a:pt x="0" y="16"/>
                    <a:pt x="5" y="22"/>
                    <a:pt x="7" y="30"/>
                  </a:cubicBezTo>
                  <a:cubicBezTo>
                    <a:pt x="3" y="17"/>
                    <a:pt x="43" y="8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5" name="Freeform 333"/>
            <p:cNvSpPr/>
            <p:nvPr/>
          </p:nvSpPr>
          <p:spPr bwMode="auto">
            <a:xfrm>
              <a:off x="1411288" y="4948238"/>
              <a:ext cx="115888" cy="69850"/>
            </a:xfrm>
            <a:custGeom>
              <a:gdLst>
                <a:gd fmla="*/ 84 w 84" name="T0"/>
                <a:gd fmla="*/ 39 h 51" name="T1"/>
                <a:gd fmla="*/ 26 w 84" name="T2"/>
                <a:gd fmla="*/ 44 h 51" name="T3"/>
                <a:gd fmla="*/ 3 w 84" name="T4"/>
                <a:gd fmla="*/ 15 h 51" name="T5"/>
                <a:gd fmla="*/ 32 w 84" name="T6"/>
                <a:gd fmla="*/ 10 h 51" name="T7"/>
                <a:gd fmla="*/ 49 w 84" name="T8"/>
                <a:gd fmla="*/ 20 h 51" name="T9"/>
                <a:gd fmla="*/ 84 w 84" name="T10"/>
                <a:gd fmla="*/ 39 h 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" w="84">
                  <a:moveTo>
                    <a:pt x="84" y="39"/>
                  </a:moveTo>
                  <a:cubicBezTo>
                    <a:pt x="74" y="51"/>
                    <a:pt x="38" y="49"/>
                    <a:pt x="26" y="44"/>
                  </a:cubicBezTo>
                  <a:cubicBezTo>
                    <a:pt x="16" y="40"/>
                    <a:pt x="0" y="30"/>
                    <a:pt x="3" y="15"/>
                  </a:cubicBezTo>
                  <a:cubicBezTo>
                    <a:pt x="7" y="1"/>
                    <a:pt x="24" y="0"/>
                    <a:pt x="32" y="10"/>
                  </a:cubicBezTo>
                  <a:cubicBezTo>
                    <a:pt x="32" y="10"/>
                    <a:pt x="40" y="19"/>
                    <a:pt x="49" y="20"/>
                  </a:cubicBezTo>
                  <a:cubicBezTo>
                    <a:pt x="58" y="22"/>
                    <a:pt x="79" y="31"/>
                    <a:pt x="8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6" name="Freeform 334"/>
            <p:cNvSpPr/>
            <p:nvPr/>
          </p:nvSpPr>
          <p:spPr bwMode="auto">
            <a:xfrm>
              <a:off x="2587626" y="4233863"/>
              <a:ext cx="112713" cy="68263"/>
            </a:xfrm>
            <a:custGeom>
              <a:gdLst>
                <a:gd fmla="*/ 82 w 82" name="T0"/>
                <a:gd fmla="*/ 4 h 50" name="T1"/>
                <a:gd fmla="*/ 35 w 82" name="T2"/>
                <a:gd fmla="*/ 46 h 50" name="T3"/>
                <a:gd fmla="*/ 4 w 82" name="T4"/>
                <a:gd fmla="*/ 35 h 50" name="T5"/>
                <a:gd fmla="*/ 25 w 82" name="T6"/>
                <a:gd fmla="*/ 13 h 50" name="T7"/>
                <a:gd fmla="*/ 45 w 82" name="T8"/>
                <a:gd fmla="*/ 11 h 50" name="T9"/>
                <a:gd fmla="*/ 82 w 82" name="T10"/>
                <a:gd fmla="*/ 4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82">
                  <a:moveTo>
                    <a:pt x="82" y="4"/>
                  </a:moveTo>
                  <a:cubicBezTo>
                    <a:pt x="79" y="21"/>
                    <a:pt x="48" y="42"/>
                    <a:pt x="35" y="46"/>
                  </a:cubicBezTo>
                  <a:cubicBezTo>
                    <a:pt x="25" y="49"/>
                    <a:pt x="7" y="50"/>
                    <a:pt x="4" y="35"/>
                  </a:cubicBezTo>
                  <a:cubicBezTo>
                    <a:pt x="0" y="21"/>
                    <a:pt x="15" y="9"/>
                    <a:pt x="25" y="13"/>
                  </a:cubicBezTo>
                  <a:cubicBezTo>
                    <a:pt x="25" y="13"/>
                    <a:pt x="37" y="15"/>
                    <a:pt x="45" y="11"/>
                  </a:cubicBezTo>
                  <a:cubicBezTo>
                    <a:pt x="53" y="7"/>
                    <a:pt x="74" y="0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7" name="Freeform 335"/>
            <p:cNvSpPr/>
            <p:nvPr/>
          </p:nvSpPr>
          <p:spPr bwMode="auto">
            <a:xfrm>
              <a:off x="1281113" y="5357813"/>
              <a:ext cx="50800" cy="52388"/>
            </a:xfrm>
            <a:custGeom>
              <a:gdLst>
                <a:gd fmla="*/ 36 w 36" name="T0"/>
                <a:gd fmla="*/ 32 h 38" name="T1"/>
                <a:gd fmla="*/ 30 w 36" name="T2"/>
                <a:gd fmla="*/ 19 h 38" name="T3"/>
                <a:gd fmla="*/ 0 w 36" name="T4"/>
                <a:gd fmla="*/ 20 h 38" name="T5"/>
                <a:gd fmla="*/ 21 w 36" name="T6"/>
                <a:gd fmla="*/ 27 h 38" name="T7"/>
                <a:gd fmla="*/ 36 w 36" name="T8"/>
                <a:gd fmla="*/ 32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36">
                  <a:moveTo>
                    <a:pt x="36" y="32"/>
                  </a:moveTo>
                  <a:cubicBezTo>
                    <a:pt x="34" y="28"/>
                    <a:pt x="32" y="23"/>
                    <a:pt x="30" y="19"/>
                  </a:cubicBezTo>
                  <a:cubicBezTo>
                    <a:pt x="20" y="0"/>
                    <a:pt x="8" y="5"/>
                    <a:pt x="0" y="20"/>
                  </a:cubicBezTo>
                  <a:cubicBezTo>
                    <a:pt x="1" y="38"/>
                    <a:pt x="11" y="31"/>
                    <a:pt x="21" y="27"/>
                  </a:cubicBezTo>
                  <a:cubicBezTo>
                    <a:pt x="27" y="24"/>
                    <a:pt x="31" y="28"/>
                    <a:pt x="3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8" name="Freeform 336"/>
            <p:cNvSpPr/>
            <p:nvPr/>
          </p:nvSpPr>
          <p:spPr bwMode="auto">
            <a:xfrm>
              <a:off x="2363788" y="4429126"/>
              <a:ext cx="88900" cy="173038"/>
            </a:xfrm>
            <a:custGeom>
              <a:gdLst>
                <a:gd fmla="*/ 42 w 65" name="T0"/>
                <a:gd fmla="*/ 19 h 127" name="T1"/>
                <a:gd fmla="*/ 19 w 65" name="T2"/>
                <a:gd fmla="*/ 6 h 127" name="T3"/>
                <a:gd fmla="*/ 17 w 65" name="T4"/>
                <a:gd fmla="*/ 34 h 127" name="T5"/>
                <a:gd fmla="*/ 12 w 65" name="T6"/>
                <a:gd fmla="*/ 50 h 127" name="T7"/>
                <a:gd fmla="*/ 20 w 65" name="T8"/>
                <a:gd fmla="*/ 79 h 127" name="T9"/>
                <a:gd fmla="*/ 9 w 65" name="T10"/>
                <a:gd fmla="*/ 79 h 127" name="T11"/>
                <a:gd fmla="*/ 3 w 65" name="T12"/>
                <a:gd fmla="*/ 84 h 127" name="T13"/>
                <a:gd fmla="*/ 9 w 65" name="T14"/>
                <a:gd fmla="*/ 99 h 127" name="T15"/>
                <a:gd fmla="*/ 26 w 65" name="T16"/>
                <a:gd fmla="*/ 92 h 127" name="T17"/>
                <a:gd fmla="*/ 33 w 65" name="T18"/>
                <a:gd fmla="*/ 105 h 127" name="T19"/>
                <a:gd fmla="*/ 57 w 65" name="T20"/>
                <a:gd fmla="*/ 113 h 127" name="T21"/>
                <a:gd fmla="*/ 44 w 65" name="T22"/>
                <a:gd fmla="*/ 100 h 127" name="T23"/>
                <a:gd fmla="*/ 53 w 65" name="T24"/>
                <a:gd fmla="*/ 99 h 127" name="T25"/>
                <a:gd fmla="*/ 64 w 65" name="T26"/>
                <a:gd fmla="*/ 84 h 127" name="T27"/>
                <a:gd fmla="*/ 51 w 65" name="T28"/>
                <a:gd fmla="*/ 74 h 127" name="T29"/>
                <a:gd fmla="*/ 54 w 65" name="T30"/>
                <a:gd fmla="*/ 59 h 127" name="T31"/>
                <a:gd fmla="*/ 65 w 65" name="T32"/>
                <a:gd fmla="*/ 57 h 127" name="T33"/>
                <a:gd fmla="*/ 47 w 65" name="T34"/>
                <a:gd fmla="*/ 38 h 127" name="T35"/>
                <a:gd fmla="*/ 42 w 65" name="T36"/>
                <a:gd fmla="*/ 19 h 12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7" w="65">
                  <a:moveTo>
                    <a:pt x="42" y="19"/>
                  </a:moveTo>
                  <a:cubicBezTo>
                    <a:pt x="44" y="17"/>
                    <a:pt x="27" y="0"/>
                    <a:pt x="19" y="6"/>
                  </a:cubicBezTo>
                  <a:cubicBezTo>
                    <a:pt x="7" y="14"/>
                    <a:pt x="14" y="24"/>
                    <a:pt x="17" y="34"/>
                  </a:cubicBezTo>
                  <a:cubicBezTo>
                    <a:pt x="21" y="52"/>
                    <a:pt x="17" y="36"/>
                    <a:pt x="12" y="50"/>
                  </a:cubicBezTo>
                  <a:cubicBezTo>
                    <a:pt x="7" y="61"/>
                    <a:pt x="15" y="70"/>
                    <a:pt x="20" y="79"/>
                  </a:cubicBezTo>
                  <a:cubicBezTo>
                    <a:pt x="16" y="79"/>
                    <a:pt x="13" y="79"/>
                    <a:pt x="9" y="79"/>
                  </a:cubicBezTo>
                  <a:cubicBezTo>
                    <a:pt x="9" y="79"/>
                    <a:pt x="3" y="84"/>
                    <a:pt x="3" y="84"/>
                  </a:cubicBezTo>
                  <a:cubicBezTo>
                    <a:pt x="0" y="86"/>
                    <a:pt x="6" y="98"/>
                    <a:pt x="9" y="99"/>
                  </a:cubicBezTo>
                  <a:cubicBezTo>
                    <a:pt x="14" y="102"/>
                    <a:pt x="22" y="95"/>
                    <a:pt x="26" y="92"/>
                  </a:cubicBezTo>
                  <a:cubicBezTo>
                    <a:pt x="26" y="92"/>
                    <a:pt x="33" y="105"/>
                    <a:pt x="33" y="105"/>
                  </a:cubicBezTo>
                  <a:cubicBezTo>
                    <a:pt x="41" y="117"/>
                    <a:pt x="46" y="127"/>
                    <a:pt x="57" y="113"/>
                  </a:cubicBezTo>
                  <a:cubicBezTo>
                    <a:pt x="59" y="110"/>
                    <a:pt x="46" y="101"/>
                    <a:pt x="44" y="100"/>
                  </a:cubicBezTo>
                  <a:cubicBezTo>
                    <a:pt x="47" y="99"/>
                    <a:pt x="50" y="99"/>
                    <a:pt x="53" y="99"/>
                  </a:cubicBezTo>
                  <a:cubicBezTo>
                    <a:pt x="61" y="98"/>
                    <a:pt x="61" y="92"/>
                    <a:pt x="64" y="84"/>
                  </a:cubicBezTo>
                  <a:cubicBezTo>
                    <a:pt x="61" y="81"/>
                    <a:pt x="53" y="79"/>
                    <a:pt x="51" y="74"/>
                  </a:cubicBezTo>
                  <a:cubicBezTo>
                    <a:pt x="51" y="71"/>
                    <a:pt x="51" y="59"/>
                    <a:pt x="54" y="59"/>
                  </a:cubicBezTo>
                  <a:cubicBezTo>
                    <a:pt x="57" y="59"/>
                    <a:pt x="61" y="58"/>
                    <a:pt x="65" y="57"/>
                  </a:cubicBezTo>
                  <a:cubicBezTo>
                    <a:pt x="64" y="52"/>
                    <a:pt x="53" y="29"/>
                    <a:pt x="47" y="38"/>
                  </a:cubicBezTo>
                  <a:cubicBezTo>
                    <a:pt x="56" y="25"/>
                    <a:pt x="64" y="0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39" name="Freeform 337"/>
            <p:cNvSpPr/>
            <p:nvPr/>
          </p:nvSpPr>
          <p:spPr bwMode="auto">
            <a:xfrm>
              <a:off x="2130426" y="4911726"/>
              <a:ext cx="69850" cy="100013"/>
            </a:xfrm>
            <a:custGeom>
              <a:gdLst>
                <a:gd fmla="*/ 38 w 51" name="T0"/>
                <a:gd fmla="*/ 17 h 73" name="T1"/>
                <a:gd fmla="*/ 31 w 51" name="T2"/>
                <a:gd fmla="*/ 1 h 73" name="T3"/>
                <a:gd fmla="*/ 23 w 51" name="T4"/>
                <a:gd fmla="*/ 10 h 73" name="T5"/>
                <a:gd fmla="*/ 15 w 51" name="T6"/>
                <a:gd fmla="*/ 19 h 73" name="T7"/>
                <a:gd fmla="*/ 11 w 51" name="T8"/>
                <a:gd fmla="*/ 36 h 73" name="T9"/>
                <a:gd fmla="*/ 1 w 51" name="T10"/>
                <a:gd fmla="*/ 36 h 73" name="T11"/>
                <a:gd fmla="*/ 11 w 51" name="T12"/>
                <a:gd fmla="*/ 45 h 73" name="T13"/>
                <a:gd fmla="*/ 10 w 51" name="T14"/>
                <a:gd fmla="*/ 55 h 73" name="T15"/>
                <a:gd fmla="*/ 14 w 51" name="T16"/>
                <a:gd fmla="*/ 67 h 73" name="T17"/>
                <a:gd fmla="*/ 19 w 51" name="T18"/>
                <a:gd fmla="*/ 59 h 73" name="T19"/>
                <a:gd fmla="*/ 30 w 51" name="T20"/>
                <a:gd fmla="*/ 53 h 73" name="T21"/>
                <a:gd fmla="*/ 38 w 51" name="T22"/>
                <a:gd fmla="*/ 44 h 73" name="T23"/>
                <a:gd fmla="*/ 36 w 51" name="T24"/>
                <a:gd fmla="*/ 28 h 73" name="T25"/>
                <a:gd fmla="*/ 38 w 51" name="T26"/>
                <a:gd fmla="*/ 17 h 7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3" w="51">
                  <a:moveTo>
                    <a:pt x="38" y="17"/>
                  </a:moveTo>
                  <a:cubicBezTo>
                    <a:pt x="40" y="17"/>
                    <a:pt x="36" y="1"/>
                    <a:pt x="31" y="1"/>
                  </a:cubicBezTo>
                  <a:cubicBezTo>
                    <a:pt x="25" y="0"/>
                    <a:pt x="25" y="5"/>
                    <a:pt x="23" y="10"/>
                  </a:cubicBezTo>
                  <a:cubicBezTo>
                    <a:pt x="20" y="19"/>
                    <a:pt x="21" y="15"/>
                    <a:pt x="15" y="19"/>
                  </a:cubicBezTo>
                  <a:cubicBezTo>
                    <a:pt x="10" y="23"/>
                    <a:pt x="11" y="30"/>
                    <a:pt x="11" y="36"/>
                  </a:cubicBezTo>
                  <a:cubicBezTo>
                    <a:pt x="8" y="33"/>
                    <a:pt x="3" y="28"/>
                    <a:pt x="1" y="36"/>
                  </a:cubicBezTo>
                  <a:cubicBezTo>
                    <a:pt x="0" y="44"/>
                    <a:pt x="11" y="44"/>
                    <a:pt x="11" y="45"/>
                  </a:cubicBezTo>
                  <a:cubicBezTo>
                    <a:pt x="11" y="48"/>
                    <a:pt x="10" y="52"/>
                    <a:pt x="10" y="55"/>
                  </a:cubicBezTo>
                  <a:cubicBezTo>
                    <a:pt x="11" y="59"/>
                    <a:pt x="10" y="64"/>
                    <a:pt x="14" y="67"/>
                  </a:cubicBezTo>
                  <a:cubicBezTo>
                    <a:pt x="20" y="73"/>
                    <a:pt x="20" y="65"/>
                    <a:pt x="19" y="59"/>
                  </a:cubicBezTo>
                  <a:cubicBezTo>
                    <a:pt x="21" y="67"/>
                    <a:pt x="29" y="55"/>
                    <a:pt x="30" y="53"/>
                  </a:cubicBezTo>
                  <a:cubicBezTo>
                    <a:pt x="32" y="49"/>
                    <a:pt x="32" y="39"/>
                    <a:pt x="38" y="44"/>
                  </a:cubicBezTo>
                  <a:cubicBezTo>
                    <a:pt x="36" y="42"/>
                    <a:pt x="45" y="29"/>
                    <a:pt x="36" y="28"/>
                  </a:cubicBezTo>
                  <a:cubicBezTo>
                    <a:pt x="43" y="25"/>
                    <a:pt x="51" y="17"/>
                    <a:pt x="38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40" name="Freeform 338"/>
            <p:cNvSpPr/>
            <p:nvPr/>
          </p:nvSpPr>
          <p:spPr bwMode="auto">
            <a:xfrm>
              <a:off x="3381376" y="4513263"/>
              <a:ext cx="100013" cy="144463"/>
            </a:xfrm>
            <a:custGeom>
              <a:gdLst>
                <a:gd fmla="*/ 55 w 73" name="T0"/>
                <a:gd fmla="*/ 24 h 105" name="T1"/>
                <a:gd fmla="*/ 44 w 73" name="T2"/>
                <a:gd fmla="*/ 1 h 105" name="T3"/>
                <a:gd fmla="*/ 33 w 73" name="T4"/>
                <a:gd fmla="*/ 15 h 105" name="T5"/>
                <a:gd fmla="*/ 22 w 73" name="T6"/>
                <a:gd fmla="*/ 28 h 105" name="T7"/>
                <a:gd fmla="*/ 16 w 73" name="T8"/>
                <a:gd fmla="*/ 52 h 105" name="T9"/>
                <a:gd fmla="*/ 2 w 73" name="T10"/>
                <a:gd fmla="*/ 52 h 105" name="T11"/>
                <a:gd fmla="*/ 15 w 73" name="T12"/>
                <a:gd fmla="*/ 65 h 105" name="T13"/>
                <a:gd fmla="*/ 15 w 73" name="T14"/>
                <a:gd fmla="*/ 79 h 105" name="T15"/>
                <a:gd fmla="*/ 19 w 73" name="T16"/>
                <a:gd fmla="*/ 96 h 105" name="T17"/>
                <a:gd fmla="*/ 27 w 73" name="T18"/>
                <a:gd fmla="*/ 85 h 105" name="T19"/>
                <a:gd fmla="*/ 42 w 73" name="T20"/>
                <a:gd fmla="*/ 76 h 105" name="T21"/>
                <a:gd fmla="*/ 55 w 73" name="T22"/>
                <a:gd fmla="*/ 63 h 105" name="T23"/>
                <a:gd fmla="*/ 51 w 73" name="T24"/>
                <a:gd fmla="*/ 40 h 105" name="T25"/>
                <a:gd fmla="*/ 55 w 73" name="T26"/>
                <a:gd fmla="*/ 24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55" y="24"/>
                  </a:moveTo>
                  <a:cubicBezTo>
                    <a:pt x="57" y="24"/>
                    <a:pt x="52" y="2"/>
                    <a:pt x="44" y="1"/>
                  </a:cubicBezTo>
                  <a:cubicBezTo>
                    <a:pt x="35" y="0"/>
                    <a:pt x="36" y="7"/>
                    <a:pt x="33" y="15"/>
                  </a:cubicBezTo>
                  <a:cubicBezTo>
                    <a:pt x="29" y="27"/>
                    <a:pt x="30" y="22"/>
                    <a:pt x="22" y="28"/>
                  </a:cubicBezTo>
                  <a:cubicBezTo>
                    <a:pt x="14" y="32"/>
                    <a:pt x="16" y="43"/>
                    <a:pt x="16" y="52"/>
                  </a:cubicBezTo>
                  <a:cubicBezTo>
                    <a:pt x="11" y="48"/>
                    <a:pt x="4" y="40"/>
                    <a:pt x="2" y="52"/>
                  </a:cubicBezTo>
                  <a:cubicBezTo>
                    <a:pt x="0" y="64"/>
                    <a:pt x="15" y="64"/>
                    <a:pt x="15" y="65"/>
                  </a:cubicBezTo>
                  <a:cubicBezTo>
                    <a:pt x="15" y="69"/>
                    <a:pt x="14" y="75"/>
                    <a:pt x="15" y="79"/>
                  </a:cubicBezTo>
                  <a:cubicBezTo>
                    <a:pt x="15" y="85"/>
                    <a:pt x="15" y="91"/>
                    <a:pt x="19" y="96"/>
                  </a:cubicBezTo>
                  <a:cubicBezTo>
                    <a:pt x="29" y="105"/>
                    <a:pt x="29" y="94"/>
                    <a:pt x="27" y="85"/>
                  </a:cubicBezTo>
                  <a:cubicBezTo>
                    <a:pt x="30" y="97"/>
                    <a:pt x="41" y="80"/>
                    <a:pt x="42" y="76"/>
                  </a:cubicBezTo>
                  <a:cubicBezTo>
                    <a:pt x="45" y="70"/>
                    <a:pt x="45" y="56"/>
                    <a:pt x="55" y="63"/>
                  </a:cubicBezTo>
                  <a:cubicBezTo>
                    <a:pt x="51" y="60"/>
                    <a:pt x="64" y="42"/>
                    <a:pt x="51" y="40"/>
                  </a:cubicBezTo>
                  <a:cubicBezTo>
                    <a:pt x="62" y="36"/>
                    <a:pt x="73" y="24"/>
                    <a:pt x="5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41" name="Freeform 339"/>
            <p:cNvSpPr/>
            <p:nvPr/>
          </p:nvSpPr>
          <p:spPr bwMode="auto">
            <a:xfrm>
              <a:off x="3140076" y="4214813"/>
              <a:ext cx="122238" cy="98425"/>
            </a:xfrm>
            <a:custGeom>
              <a:gdLst>
                <a:gd fmla="*/ 74 w 89" name="T0"/>
                <a:gd fmla="*/ 49 h 72" name="T1"/>
                <a:gd fmla="*/ 85 w 89" name="T2"/>
                <a:gd fmla="*/ 24 h 72" name="T3"/>
                <a:gd fmla="*/ 70 w 89" name="T4"/>
                <a:gd fmla="*/ 19 h 72" name="T5"/>
                <a:gd fmla="*/ 54 w 89" name="T6"/>
                <a:gd fmla="*/ 13 h 72" name="T7"/>
                <a:gd fmla="*/ 32 w 89" name="T8"/>
                <a:gd fmla="*/ 20 h 72" name="T9"/>
                <a:gd fmla="*/ 25 w 89" name="T10"/>
                <a:gd fmla="*/ 5 h 72" name="T11"/>
                <a:gd fmla="*/ 23 w 89" name="T12"/>
                <a:gd fmla="*/ 26 h 72" name="T13"/>
                <a:gd fmla="*/ 12 w 89" name="T14"/>
                <a:gd fmla="*/ 33 h 72" name="T15"/>
                <a:gd fmla="*/ 2 w 89" name="T16"/>
                <a:gd fmla="*/ 48 h 72" name="T17"/>
                <a:gd fmla="*/ 14 w 89" name="T18"/>
                <a:gd fmla="*/ 50 h 72" name="T19"/>
                <a:gd fmla="*/ 28 w 89" name="T20"/>
                <a:gd fmla="*/ 63 h 72" name="T21"/>
                <a:gd fmla="*/ 41 w 89" name="T22"/>
                <a:gd fmla="*/ 72 h 72" name="T23"/>
                <a:gd fmla="*/ 61 w 89" name="T24"/>
                <a:gd fmla="*/ 53 h 72" name="T25"/>
                <a:gd fmla="*/ 74 w 89" name="T26"/>
                <a:gd fmla="*/ 49 h 7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2" w="89">
                  <a:moveTo>
                    <a:pt x="74" y="49"/>
                  </a:moveTo>
                  <a:cubicBezTo>
                    <a:pt x="76" y="52"/>
                    <a:pt x="89" y="33"/>
                    <a:pt x="85" y="24"/>
                  </a:cubicBezTo>
                  <a:cubicBezTo>
                    <a:pt x="82" y="14"/>
                    <a:pt x="77" y="18"/>
                    <a:pt x="70" y="19"/>
                  </a:cubicBezTo>
                  <a:cubicBezTo>
                    <a:pt x="58" y="21"/>
                    <a:pt x="62" y="20"/>
                    <a:pt x="54" y="13"/>
                  </a:cubicBezTo>
                  <a:cubicBezTo>
                    <a:pt x="46" y="7"/>
                    <a:pt x="39" y="16"/>
                    <a:pt x="32" y="20"/>
                  </a:cubicBezTo>
                  <a:cubicBezTo>
                    <a:pt x="33" y="12"/>
                    <a:pt x="35" y="0"/>
                    <a:pt x="25" y="5"/>
                  </a:cubicBezTo>
                  <a:cubicBezTo>
                    <a:pt x="15" y="9"/>
                    <a:pt x="23" y="25"/>
                    <a:pt x="23" y="26"/>
                  </a:cubicBezTo>
                  <a:cubicBezTo>
                    <a:pt x="20" y="28"/>
                    <a:pt x="14" y="30"/>
                    <a:pt x="12" y="33"/>
                  </a:cubicBezTo>
                  <a:cubicBezTo>
                    <a:pt x="7" y="37"/>
                    <a:pt x="2" y="40"/>
                    <a:pt x="2" y="48"/>
                  </a:cubicBezTo>
                  <a:cubicBezTo>
                    <a:pt x="0" y="63"/>
                    <a:pt x="8" y="57"/>
                    <a:pt x="14" y="50"/>
                  </a:cubicBezTo>
                  <a:cubicBezTo>
                    <a:pt x="6" y="60"/>
                    <a:pt x="25" y="63"/>
                    <a:pt x="28" y="63"/>
                  </a:cubicBezTo>
                  <a:cubicBezTo>
                    <a:pt x="35" y="63"/>
                    <a:pt x="41" y="58"/>
                    <a:pt x="41" y="72"/>
                  </a:cubicBezTo>
                  <a:cubicBezTo>
                    <a:pt x="41" y="66"/>
                    <a:pt x="66" y="69"/>
                    <a:pt x="61" y="53"/>
                  </a:cubicBezTo>
                  <a:cubicBezTo>
                    <a:pt x="69" y="63"/>
                    <a:pt x="84" y="68"/>
                    <a:pt x="74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  <p:sp>
          <p:nvSpPr>
            <p:cNvPr id="142" name="Freeform 340"/>
            <p:cNvSpPr/>
            <p:nvPr/>
          </p:nvSpPr>
          <p:spPr bwMode="auto">
            <a:xfrm>
              <a:off x="4125913" y="4364038"/>
              <a:ext cx="74613" cy="95250"/>
            </a:xfrm>
            <a:custGeom>
              <a:gdLst>
                <a:gd fmla="*/ 48 w 55" name="T0"/>
                <a:gd fmla="*/ 14 h 69" name="T1"/>
                <a:gd fmla="*/ 15 w 55" name="T2"/>
                <a:gd fmla="*/ 11 h 69" name="T3"/>
                <a:gd fmla="*/ 9 w 55" name="T4"/>
                <a:gd fmla="*/ 55 h 69" name="T5"/>
                <a:gd fmla="*/ 41 w 55" name="T6"/>
                <a:gd fmla="*/ 65 h 69" name="T7"/>
                <a:gd fmla="*/ 55 w 55" name="T8"/>
                <a:gd fmla="*/ 40 h 69" name="T9"/>
                <a:gd fmla="*/ 48 w 55" name="T10"/>
                <a:gd fmla="*/ 14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55">
                  <a:moveTo>
                    <a:pt x="48" y="14"/>
                  </a:moveTo>
                  <a:cubicBezTo>
                    <a:pt x="41" y="3"/>
                    <a:pt x="28" y="0"/>
                    <a:pt x="15" y="11"/>
                  </a:cubicBezTo>
                  <a:cubicBezTo>
                    <a:pt x="2" y="21"/>
                    <a:pt x="0" y="40"/>
                    <a:pt x="9" y="55"/>
                  </a:cubicBezTo>
                  <a:cubicBezTo>
                    <a:pt x="16" y="65"/>
                    <a:pt x="31" y="69"/>
                    <a:pt x="41" y="65"/>
                  </a:cubicBezTo>
                  <a:cubicBezTo>
                    <a:pt x="50" y="61"/>
                    <a:pt x="54" y="51"/>
                    <a:pt x="55" y="40"/>
                  </a:cubicBezTo>
                  <a:cubicBezTo>
                    <a:pt x="55" y="30"/>
                    <a:pt x="53" y="20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defRPr/>
              </a:pPr>
              <a:endParaRPr altLang="en-US" lang="zh-CN" noProof="1">
                <a:latin charset="-122" panose="02010600040101010101" pitchFamily="2" typeface="华文细黑"/>
                <a:ea charset="-122" panose="02010600040101010101" pitchFamily="2" typeface="华文细黑"/>
              </a:endParaRPr>
            </a:p>
          </p:txBody>
        </p:sp>
      </p:grpSp>
      <p:sp>
        <p:nvSpPr>
          <p:cNvPr id="19460" name="文本框 2"/>
          <p:cNvSpPr txBox="1">
            <a:spLocks noChangeArrowheads="1"/>
          </p:cNvSpPr>
          <p:nvPr/>
        </p:nvSpPr>
        <p:spPr bwMode="auto">
          <a:xfrm>
            <a:off x="8324849" y="2373313"/>
            <a:ext cx="2835275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5400">
                <a:latin charset="-122" panose="02010600040101010101" pitchFamily="2" typeface="华文细黑"/>
                <a:ea charset="-122" panose="02010600040101010101" pitchFamily="2" typeface="华文细黑"/>
              </a:rPr>
              <a:t>目录/contents</a:t>
            </a:r>
          </a:p>
        </p:txBody>
      </p:sp>
      <p:sp>
        <p:nvSpPr>
          <p:cNvPr id="19461" name="矩形 142"/>
          <p:cNvSpPr>
            <a:spLocks noChangeArrowheads="1"/>
          </p:cNvSpPr>
          <p:nvPr/>
        </p:nvSpPr>
        <p:spPr bwMode="auto">
          <a:xfrm>
            <a:off x="5337174" y="4049713"/>
            <a:ext cx="5826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If it is not real text.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175125" y="2252663"/>
            <a:ext cx="660400" cy="32067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 sz="1400">
              <a:solidFill>
                <a:schemeClr val="bg1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19463" name="文本框 4"/>
          <p:cNvSpPr txBox="1">
            <a:spLocks noChangeArrowheads="1"/>
          </p:cNvSpPr>
          <p:nvPr/>
        </p:nvSpPr>
        <p:spPr bwMode="auto">
          <a:xfrm>
            <a:off x="4255779" y="2490788"/>
            <a:ext cx="48768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壹  此处添加标题</a:t>
            </a:r>
          </a:p>
        </p:txBody>
      </p:sp>
      <p:sp>
        <p:nvSpPr>
          <p:cNvPr id="145" name="圆角矩形 144"/>
          <p:cNvSpPr/>
          <p:nvPr/>
        </p:nvSpPr>
        <p:spPr>
          <a:xfrm>
            <a:off x="3208338" y="2252663"/>
            <a:ext cx="660400" cy="32067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 sz="1400">
              <a:solidFill>
                <a:schemeClr val="bg1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19465" name="文本框 145"/>
          <p:cNvSpPr txBox="1">
            <a:spLocks noChangeArrowheads="1"/>
          </p:cNvSpPr>
          <p:nvPr/>
        </p:nvSpPr>
        <p:spPr bwMode="auto">
          <a:xfrm>
            <a:off x="3288991" y="2490788"/>
            <a:ext cx="48768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贰  此处添加标题</a:t>
            </a:r>
          </a:p>
        </p:txBody>
      </p:sp>
      <p:sp>
        <p:nvSpPr>
          <p:cNvPr id="148" name="圆角矩形 147"/>
          <p:cNvSpPr/>
          <p:nvPr/>
        </p:nvSpPr>
        <p:spPr>
          <a:xfrm>
            <a:off x="2255838" y="2252663"/>
            <a:ext cx="660400" cy="32067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 sz="1400">
              <a:solidFill>
                <a:schemeClr val="bg1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19467" name="文本框 148"/>
          <p:cNvSpPr txBox="1">
            <a:spLocks noChangeArrowheads="1"/>
          </p:cNvSpPr>
          <p:nvPr/>
        </p:nvSpPr>
        <p:spPr bwMode="auto">
          <a:xfrm>
            <a:off x="2334903" y="2490788"/>
            <a:ext cx="48768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叁  此处添加标题</a:t>
            </a:r>
          </a:p>
        </p:txBody>
      </p:sp>
      <p:sp>
        <p:nvSpPr>
          <p:cNvPr id="151" name="圆角矩形 150"/>
          <p:cNvSpPr/>
          <p:nvPr/>
        </p:nvSpPr>
        <p:spPr>
          <a:xfrm>
            <a:off x="1298575" y="2252663"/>
            <a:ext cx="658813" cy="32067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 sz="1400">
              <a:solidFill>
                <a:schemeClr val="bg1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19469" name="文本框 151"/>
          <p:cNvSpPr txBox="1">
            <a:spLocks noChangeArrowheads="1"/>
          </p:cNvSpPr>
          <p:nvPr/>
        </p:nvSpPr>
        <p:spPr bwMode="auto">
          <a:xfrm>
            <a:off x="1377640" y="2490788"/>
            <a:ext cx="48768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肆  此处添加标题</a:t>
            </a:r>
          </a:p>
        </p:txBody>
      </p:sp>
    </p:spTree>
  </p:cSld>
  <p:clrMapOvr>
    <a:masterClrMapping/>
  </p:clrMapOvr>
  <p:transition spd="slow">
    <p:circl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4294" l="-105" r="-459" t="45486"/>
          <a:stretch>
            <a:fillRect/>
          </a:stretch>
        </p:blipFill>
        <p:spPr bwMode="auto">
          <a:xfrm>
            <a:off x="0" y="0"/>
            <a:ext cx="12245975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2125" y="1858963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8"/>
          <p:cNvSpPr txBox="1">
            <a:spLocks noChangeArrowheads="1"/>
          </p:cNvSpPr>
          <p:nvPr/>
        </p:nvSpPr>
        <p:spPr bwMode="auto">
          <a:xfrm>
            <a:off x="4646613" y="1803400"/>
            <a:ext cx="1552575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73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壹</a:t>
            </a:r>
          </a:p>
        </p:txBody>
      </p:sp>
      <p:sp>
        <p:nvSpPr>
          <p:cNvPr id="20485" name="文本框 11"/>
          <p:cNvSpPr txBox="1">
            <a:spLocks noChangeArrowheads="1"/>
          </p:cNvSpPr>
          <p:nvPr/>
        </p:nvSpPr>
        <p:spPr bwMode="auto">
          <a:xfrm>
            <a:off x="3830638" y="4914900"/>
            <a:ext cx="42370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3600">
                <a:latin charset="-122" pitchFamily="49" typeface="苏新诗古印宋简"/>
                <a:ea charset="-122" pitchFamily="49" typeface="苏新诗古印宋简"/>
              </a:rPr>
              <a:t>此处添加标题</a:t>
            </a:r>
          </a:p>
        </p:txBody>
      </p:sp>
      <p:sp>
        <p:nvSpPr>
          <p:cNvPr id="20486" name="文本框 12"/>
          <p:cNvSpPr txBox="1">
            <a:spLocks noChangeArrowheads="1"/>
          </p:cNvSpPr>
          <p:nvPr/>
        </p:nvSpPr>
        <p:spPr bwMode="auto">
          <a:xfrm>
            <a:off x="3830638" y="5561013"/>
            <a:ext cx="423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CLICK TO ADD TITLE HERE</a:t>
            </a:r>
          </a:p>
        </p:txBody>
      </p:sp>
      <p:pic>
        <p:nvPicPr>
          <p:cNvPr id="20487" name="图片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46313" y="2992438"/>
            <a:ext cx="16938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Freeform 5"/>
          <p:cNvSpPr>
            <a:spLocks noChangeArrowheads="1" noEditPoints="1"/>
          </p:cNvSpPr>
          <p:nvPr/>
        </p:nvSpPr>
        <p:spPr bwMode="auto">
          <a:xfrm>
            <a:off x="6591300" y="4586288"/>
            <a:ext cx="5002213" cy="830262"/>
          </a:xfrm>
          <a:custGeom>
            <a:gdLst>
              <a:gd fmla="*/ 2147483646 w 1548" name="T0"/>
              <a:gd fmla="*/ 17296276 h 489" name="T1"/>
              <a:gd fmla="*/ 2147483646 w 1548" name="T2"/>
              <a:gd fmla="*/ 717813284 h 489" name="T3"/>
              <a:gd fmla="*/ 2147483646 w 1548" name="T4"/>
              <a:gd fmla="*/ 14413280 h 489" name="T5"/>
              <a:gd fmla="*/ 2147483646 w 1548" name="T6"/>
              <a:gd fmla="*/ 144139596 h 489" name="T7"/>
              <a:gd fmla="*/ 2147483646 w 1548" name="T8"/>
              <a:gd fmla="*/ 374762269 h 489" name="T9"/>
              <a:gd fmla="*/ 2147483646 w 1548" name="T10"/>
              <a:gd fmla="*/ 570792391 h 489" name="T11"/>
              <a:gd fmla="*/ 2147483646 w 1548" name="T12"/>
              <a:gd fmla="*/ 501605589 h 489" name="T13"/>
              <a:gd fmla="*/ 2147483646 w 1548" name="T14"/>
              <a:gd fmla="*/ 510252878 h 489" name="T15"/>
              <a:gd fmla="*/ 2147483646 w 1548" name="T16"/>
              <a:gd fmla="*/ 934022678 h 489" name="T17"/>
              <a:gd fmla="*/ 2147483646 w 1548" name="T18"/>
              <a:gd fmla="*/ 1181943325 h 489" name="T19"/>
              <a:gd fmla="*/ 2147483646 w 1548" name="T20"/>
              <a:gd fmla="*/ 887898143 h 489" name="T21"/>
              <a:gd fmla="*/ 2147483646 w 1548" name="T22"/>
              <a:gd fmla="*/ 962850936 h 489" name="T23"/>
              <a:gd fmla="*/ 2147483646 w 1548" name="T24"/>
              <a:gd fmla="*/ 1366441464 h 489" name="T25"/>
              <a:gd fmla="*/ 2147483646 w 1548" name="T26"/>
              <a:gd fmla="*/ 980147212 h 489" name="T27"/>
              <a:gd fmla="*/ 2147483646 w 1548" name="T28"/>
              <a:gd fmla="*/ 810064052 h 489" name="T29"/>
              <a:gd fmla="*/ 2147483646 w 1548" name="T30"/>
              <a:gd fmla="*/ 608267939 h 489" name="T31"/>
              <a:gd fmla="*/ 2147483646 w 1548" name="T32"/>
              <a:gd fmla="*/ 654392473 h 489" name="T33"/>
              <a:gd fmla="*/ 2147483646 w 1548" name="T34"/>
              <a:gd fmla="*/ 720696280 h 489" name="T35"/>
              <a:gd fmla="*/ 2147483646 w 1548" name="T36"/>
              <a:gd fmla="*/ 870601867 h 489" name="T37"/>
              <a:gd fmla="*/ 2147483646 w 1548" name="T38"/>
              <a:gd fmla="*/ 887898143 h 489" name="T39"/>
              <a:gd fmla="*/ 2147483646 w 1548" name="T40"/>
              <a:gd fmla="*/ 885015147 h 489" name="T41"/>
              <a:gd fmla="*/ 2147483646 w 1548" name="T42"/>
              <a:gd fmla="*/ 919609397 h 489" name="T43"/>
              <a:gd fmla="*/ 2147483646 w 1548" name="T44"/>
              <a:gd fmla="*/ 922492393 h 489" name="T45"/>
              <a:gd fmla="*/ 2147483646 w 1548" name="T46"/>
              <a:gd fmla="*/ 957084945 h 489" name="T47"/>
              <a:gd fmla="*/ 2147483646 w 1548" name="T48"/>
              <a:gd fmla="*/ 985913204 h 489" name="T49"/>
              <a:gd fmla="*/ 2147483646 w 1548" name="T50"/>
              <a:gd fmla="*/ 1003209480 h 489" name="T51"/>
              <a:gd fmla="*/ 2147483646 w 1548" name="T52"/>
              <a:gd fmla="*/ 1014741462 h 489" name="T53"/>
              <a:gd fmla="*/ 2147483646 w 1548" name="T54"/>
              <a:gd fmla="*/ 1046451019 h 489" name="T55"/>
              <a:gd fmla="*/ 2147483646 w 1548" name="T56"/>
              <a:gd fmla="*/ 1069513286 h 489" name="T57"/>
              <a:gd fmla="*/ 2147483646 w 1548" name="T58"/>
              <a:gd fmla="*/ 1101224541 h 489" name="T59"/>
              <a:gd fmla="*/ 2147483646 w 1548" name="T60"/>
              <a:gd fmla="*/ 1118520817 h 489" name="T61"/>
              <a:gd fmla="*/ 2147483646 w 1548" name="T62"/>
              <a:gd fmla="*/ 1109873527 h 489" name="T63"/>
              <a:gd fmla="*/ 2147483646 w 1548" name="T64"/>
              <a:gd fmla="*/ 1118520817 h 489" name="T65"/>
              <a:gd fmla="*/ 271489617 w 1548" name="T66"/>
              <a:gd fmla="*/ 1127169804 h 489" name="T67"/>
              <a:gd fmla="*/ 2147483646 w 1548" name="T68"/>
              <a:gd fmla="*/ 1173294338 h 489" name="T69"/>
              <a:gd fmla="*/ 2147483646 w 1548" name="T70"/>
              <a:gd fmla="*/ 1167528347 h 489" name="T71"/>
              <a:gd fmla="*/ 2147483646 w 1548" name="T72"/>
              <a:gd fmla="*/ 1196356606 h 489" name="T73"/>
              <a:gd fmla="*/ 2147483646 w 1548" name="T74"/>
              <a:gd fmla="*/ 1233832153 h 489" name="T75"/>
              <a:gd fmla="*/ 2147483646 w 1548" name="T76"/>
              <a:gd fmla="*/ 1265543408 h 489" name="T77"/>
              <a:gd fmla="*/ 1900437015 w 1548" name="T78"/>
              <a:gd fmla="*/ 1294371666 h 489" name="T79"/>
              <a:gd fmla="*/ 2147483646 w 1548" name="T80"/>
              <a:gd fmla="*/ 1337613206 h 489" name="T81"/>
              <a:gd fmla="*/ 2147483646 w 1548" name="T82"/>
              <a:gd fmla="*/ 1360675473 h 489" name="T83"/>
              <a:gd fmla="*/ 2147483646 w 1548" name="T84"/>
              <a:gd fmla="*/ 1354909482 h 489" name="T85"/>
              <a:gd fmla="*/ 2147483646 w 1548" name="T86"/>
              <a:gd fmla="*/ 1262660412 h 489" name="T87"/>
              <a:gd fmla="*/ 2147483646 w 1548" name="T88"/>
              <a:gd fmla="*/ 1052217010 h 489" name="T89"/>
              <a:gd fmla="*/ 2147483646 w 1548" name="T90"/>
              <a:gd fmla="*/ 945554660 h 489" name="T91"/>
              <a:gd fmla="*/ 2147483646 w 1548" name="T92"/>
              <a:gd fmla="*/ 1109873527 h 489" name="T93"/>
              <a:gd fmla="*/ 2147483646 w 1548" name="T94"/>
              <a:gd fmla="*/ 1109873527 h 489" name="T95"/>
              <a:gd fmla="*/ 2147483646 w 1548" name="T96"/>
              <a:gd fmla="*/ 1323199925 h 489" name="T97"/>
              <a:gd fmla="*/ 2147483646 w 1548" name="T98"/>
              <a:gd fmla="*/ 1277075390 h 489" name="T99"/>
              <a:gd fmla="*/ 2147483646 w 1548" name="T100"/>
              <a:gd fmla="*/ 1014741462 h 489" name="T101"/>
              <a:gd fmla="*/ 2004859827 w 1548" name="T102"/>
              <a:gd fmla="*/ 1360675473 h 489" name="T103"/>
              <a:gd fmla="*/ 2147483646 w 1548" name="T104"/>
              <a:gd fmla="*/ 1167528347 h 489" name="T105"/>
              <a:gd fmla="*/ 2147483646 w 1548" name="T106"/>
              <a:gd fmla="*/ 1170411343 h 489" name="T107"/>
              <a:gd fmla="*/ 2147483646 w 1548" name="T108"/>
              <a:gd fmla="*/ 1233832153 h 489" name="T109"/>
              <a:gd fmla="*/ 2147483646 w 1548" name="T110"/>
              <a:gd fmla="*/ 1230950856 h 489" name="T111"/>
              <a:gd fmla="*/ 2147483646 w 1548" name="T112"/>
              <a:gd fmla="*/ 1164645351 h 489" name="T113"/>
              <a:gd fmla="*/ 2147483646 w 1548" name="T114"/>
              <a:gd fmla="*/ 1213652882 h 489" name="T115"/>
              <a:gd fmla="*/ 2147483646 w 1548" name="T116"/>
              <a:gd fmla="*/ 1216535877 h 489" name="T117"/>
              <a:gd fmla="*/ 2147483646 w 1548" name="T118"/>
              <a:gd fmla="*/ 948437656 h 489" name="T119"/>
              <a:gd fmla="*/ 2147483646 w 1548" name="T120"/>
              <a:gd fmla="*/ 968616928 h 489" name="T121"/>
              <a:gd fmla="*/ 2147483646 w 1548" name="T122"/>
              <a:gd fmla="*/ 1216535877 h 489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489" w="1548">
                <a:moveTo>
                  <a:pt x="148" y="242"/>
                </a:moveTo>
                <a:cubicBezTo>
                  <a:pt x="147" y="244"/>
                  <a:pt x="145" y="244"/>
                  <a:pt x="146" y="247"/>
                </a:cubicBezTo>
                <a:cubicBezTo>
                  <a:pt x="149" y="249"/>
                  <a:pt x="150" y="242"/>
                  <a:pt x="148" y="242"/>
                </a:cubicBezTo>
                <a:close/>
                <a:moveTo>
                  <a:pt x="651" y="6"/>
                </a:moveTo>
                <a:cubicBezTo>
                  <a:pt x="642" y="5"/>
                  <a:pt x="638" y="15"/>
                  <a:pt x="632" y="20"/>
                </a:cubicBezTo>
                <a:cubicBezTo>
                  <a:pt x="639" y="17"/>
                  <a:pt x="646" y="14"/>
                  <a:pt x="651" y="6"/>
                </a:cubicBezTo>
                <a:close/>
                <a:moveTo>
                  <a:pt x="567" y="266"/>
                </a:moveTo>
                <a:cubicBezTo>
                  <a:pt x="569" y="259"/>
                  <a:pt x="576" y="256"/>
                  <a:pt x="576" y="249"/>
                </a:cubicBezTo>
                <a:cubicBezTo>
                  <a:pt x="571" y="248"/>
                  <a:pt x="568" y="262"/>
                  <a:pt x="567" y="266"/>
                </a:cubicBezTo>
                <a:close/>
                <a:moveTo>
                  <a:pt x="826" y="5"/>
                </a:moveTo>
                <a:cubicBezTo>
                  <a:pt x="825" y="3"/>
                  <a:pt x="818" y="0"/>
                  <a:pt x="816" y="1"/>
                </a:cubicBezTo>
                <a:cubicBezTo>
                  <a:pt x="820" y="2"/>
                  <a:pt x="822" y="7"/>
                  <a:pt x="826" y="5"/>
                </a:cubicBezTo>
                <a:close/>
                <a:moveTo>
                  <a:pt x="730" y="261"/>
                </a:moveTo>
                <a:cubicBezTo>
                  <a:pt x="729" y="263"/>
                  <a:pt x="728" y="262"/>
                  <a:pt x="729" y="264"/>
                </a:cubicBezTo>
                <a:cubicBezTo>
                  <a:pt x="732" y="266"/>
                  <a:pt x="734" y="261"/>
                  <a:pt x="730" y="261"/>
                </a:cubicBezTo>
                <a:close/>
                <a:moveTo>
                  <a:pt x="817" y="50"/>
                </a:moveTo>
                <a:cubicBezTo>
                  <a:pt x="818" y="49"/>
                  <a:pt x="820" y="49"/>
                  <a:pt x="821" y="46"/>
                </a:cubicBezTo>
                <a:cubicBezTo>
                  <a:pt x="819" y="44"/>
                  <a:pt x="815" y="49"/>
                  <a:pt x="817" y="50"/>
                </a:cubicBezTo>
                <a:close/>
                <a:moveTo>
                  <a:pt x="807" y="132"/>
                </a:moveTo>
                <a:cubicBezTo>
                  <a:pt x="804" y="132"/>
                  <a:pt x="801" y="128"/>
                  <a:pt x="800" y="130"/>
                </a:cubicBezTo>
                <a:cubicBezTo>
                  <a:pt x="801" y="133"/>
                  <a:pt x="804" y="134"/>
                  <a:pt x="807" y="132"/>
                </a:cubicBezTo>
                <a:close/>
                <a:moveTo>
                  <a:pt x="1040" y="198"/>
                </a:moveTo>
                <a:cubicBezTo>
                  <a:pt x="1039" y="202"/>
                  <a:pt x="1032" y="204"/>
                  <a:pt x="1033" y="209"/>
                </a:cubicBezTo>
                <a:cubicBezTo>
                  <a:pt x="1035" y="206"/>
                  <a:pt x="1041" y="202"/>
                  <a:pt x="1040" y="198"/>
                </a:cubicBezTo>
                <a:close/>
                <a:moveTo>
                  <a:pt x="1089" y="174"/>
                </a:moveTo>
                <a:cubicBezTo>
                  <a:pt x="1090" y="171"/>
                  <a:pt x="1090" y="169"/>
                  <a:pt x="1088" y="169"/>
                </a:cubicBezTo>
                <a:cubicBezTo>
                  <a:pt x="1087" y="170"/>
                  <a:pt x="1086" y="170"/>
                  <a:pt x="1086" y="171"/>
                </a:cubicBezTo>
                <a:cubicBezTo>
                  <a:pt x="1087" y="172"/>
                  <a:pt x="1087" y="173"/>
                  <a:pt x="1089" y="174"/>
                </a:cubicBezTo>
                <a:close/>
                <a:moveTo>
                  <a:pt x="1100" y="177"/>
                </a:moveTo>
                <a:cubicBezTo>
                  <a:pt x="1101" y="176"/>
                  <a:pt x="1102" y="176"/>
                  <a:pt x="1103" y="173"/>
                </a:cubicBezTo>
                <a:cubicBezTo>
                  <a:pt x="1102" y="173"/>
                  <a:pt x="1101" y="173"/>
                  <a:pt x="1100" y="172"/>
                </a:cubicBezTo>
                <a:cubicBezTo>
                  <a:pt x="1099" y="174"/>
                  <a:pt x="1099" y="176"/>
                  <a:pt x="1100" y="177"/>
                </a:cubicBezTo>
                <a:close/>
                <a:moveTo>
                  <a:pt x="1509" y="318"/>
                </a:moveTo>
                <a:cubicBezTo>
                  <a:pt x="1509" y="319"/>
                  <a:pt x="1509" y="320"/>
                  <a:pt x="1508" y="320"/>
                </a:cubicBezTo>
                <a:cubicBezTo>
                  <a:pt x="1508" y="321"/>
                  <a:pt x="1508" y="321"/>
                  <a:pt x="1509" y="322"/>
                </a:cubicBezTo>
                <a:cubicBezTo>
                  <a:pt x="1511" y="319"/>
                  <a:pt x="1508" y="324"/>
                  <a:pt x="1512" y="324"/>
                </a:cubicBezTo>
                <a:cubicBezTo>
                  <a:pt x="1513" y="321"/>
                  <a:pt x="1521" y="323"/>
                  <a:pt x="1525" y="319"/>
                </a:cubicBezTo>
                <a:cubicBezTo>
                  <a:pt x="1519" y="317"/>
                  <a:pt x="1514" y="323"/>
                  <a:pt x="1509" y="318"/>
                </a:cubicBezTo>
                <a:close/>
                <a:moveTo>
                  <a:pt x="1475" y="412"/>
                </a:moveTo>
                <a:cubicBezTo>
                  <a:pt x="1478" y="416"/>
                  <a:pt x="1484" y="412"/>
                  <a:pt x="1487" y="410"/>
                </a:cubicBezTo>
                <a:cubicBezTo>
                  <a:pt x="1485" y="408"/>
                  <a:pt x="1478" y="409"/>
                  <a:pt x="1475" y="412"/>
                </a:cubicBezTo>
                <a:close/>
                <a:moveTo>
                  <a:pt x="1527" y="308"/>
                </a:moveTo>
                <a:cubicBezTo>
                  <a:pt x="1530" y="309"/>
                  <a:pt x="1527" y="313"/>
                  <a:pt x="1530" y="315"/>
                </a:cubicBezTo>
                <a:cubicBezTo>
                  <a:pt x="1530" y="312"/>
                  <a:pt x="1530" y="310"/>
                  <a:pt x="1530" y="308"/>
                </a:cubicBezTo>
                <a:cubicBezTo>
                  <a:pt x="1529" y="308"/>
                  <a:pt x="1527" y="307"/>
                  <a:pt x="1527" y="308"/>
                </a:cubicBezTo>
                <a:close/>
                <a:moveTo>
                  <a:pt x="1522" y="334"/>
                </a:moveTo>
                <a:cubicBezTo>
                  <a:pt x="1523" y="331"/>
                  <a:pt x="1529" y="328"/>
                  <a:pt x="1528" y="325"/>
                </a:cubicBezTo>
                <a:cubicBezTo>
                  <a:pt x="1527" y="328"/>
                  <a:pt x="1518" y="329"/>
                  <a:pt x="1522" y="334"/>
                </a:cubicBezTo>
                <a:close/>
                <a:moveTo>
                  <a:pt x="1482" y="439"/>
                </a:moveTo>
                <a:cubicBezTo>
                  <a:pt x="1483" y="441"/>
                  <a:pt x="1490" y="442"/>
                  <a:pt x="1492" y="440"/>
                </a:cubicBezTo>
                <a:cubicBezTo>
                  <a:pt x="1488" y="439"/>
                  <a:pt x="1484" y="436"/>
                  <a:pt x="1482" y="439"/>
                </a:cubicBezTo>
                <a:close/>
                <a:moveTo>
                  <a:pt x="1481" y="474"/>
                </a:moveTo>
                <a:cubicBezTo>
                  <a:pt x="1483" y="475"/>
                  <a:pt x="1484" y="475"/>
                  <a:pt x="1485" y="476"/>
                </a:cubicBezTo>
                <a:cubicBezTo>
                  <a:pt x="1485" y="472"/>
                  <a:pt x="1490" y="477"/>
                  <a:pt x="1490" y="473"/>
                </a:cubicBezTo>
                <a:cubicBezTo>
                  <a:pt x="1487" y="474"/>
                  <a:pt x="1482" y="470"/>
                  <a:pt x="1481" y="474"/>
                </a:cubicBezTo>
                <a:close/>
                <a:moveTo>
                  <a:pt x="1540" y="340"/>
                </a:moveTo>
                <a:cubicBezTo>
                  <a:pt x="1545" y="342"/>
                  <a:pt x="1547" y="338"/>
                  <a:pt x="1548" y="333"/>
                </a:cubicBezTo>
                <a:cubicBezTo>
                  <a:pt x="1545" y="332"/>
                  <a:pt x="1540" y="336"/>
                  <a:pt x="1540" y="340"/>
                </a:cubicBezTo>
                <a:close/>
                <a:moveTo>
                  <a:pt x="1501" y="283"/>
                </a:moveTo>
                <a:cubicBezTo>
                  <a:pt x="1499" y="280"/>
                  <a:pt x="1495" y="280"/>
                  <a:pt x="1491" y="281"/>
                </a:cubicBezTo>
                <a:cubicBezTo>
                  <a:pt x="1491" y="265"/>
                  <a:pt x="1481" y="254"/>
                  <a:pt x="1482" y="238"/>
                </a:cubicBezTo>
                <a:cubicBezTo>
                  <a:pt x="1473" y="231"/>
                  <a:pt x="1473" y="221"/>
                  <a:pt x="1469" y="212"/>
                </a:cubicBezTo>
                <a:cubicBezTo>
                  <a:pt x="1460" y="208"/>
                  <a:pt x="1451" y="205"/>
                  <a:pt x="1443" y="202"/>
                </a:cubicBezTo>
                <a:cubicBezTo>
                  <a:pt x="1389" y="194"/>
                  <a:pt x="1351" y="203"/>
                  <a:pt x="1307" y="211"/>
                </a:cubicBezTo>
                <a:cubicBezTo>
                  <a:pt x="1298" y="209"/>
                  <a:pt x="1290" y="210"/>
                  <a:pt x="1283" y="214"/>
                </a:cubicBezTo>
                <a:cubicBezTo>
                  <a:pt x="1252" y="212"/>
                  <a:pt x="1220" y="216"/>
                  <a:pt x="1188" y="218"/>
                </a:cubicBezTo>
                <a:cubicBezTo>
                  <a:pt x="1172" y="220"/>
                  <a:pt x="1158" y="218"/>
                  <a:pt x="1143" y="220"/>
                </a:cubicBezTo>
                <a:cubicBezTo>
                  <a:pt x="1132" y="222"/>
                  <a:pt x="1121" y="226"/>
                  <a:pt x="1110" y="227"/>
                </a:cubicBezTo>
                <a:cubicBezTo>
                  <a:pt x="1106" y="228"/>
                  <a:pt x="1101" y="226"/>
                  <a:pt x="1096" y="227"/>
                </a:cubicBezTo>
                <a:cubicBezTo>
                  <a:pt x="1094" y="228"/>
                  <a:pt x="1091" y="230"/>
                  <a:pt x="1089" y="231"/>
                </a:cubicBezTo>
                <a:cubicBezTo>
                  <a:pt x="1074" y="234"/>
                  <a:pt x="1058" y="236"/>
                  <a:pt x="1043" y="239"/>
                </a:cubicBezTo>
                <a:cubicBezTo>
                  <a:pt x="1027" y="242"/>
                  <a:pt x="1013" y="246"/>
                  <a:pt x="997" y="250"/>
                </a:cubicBezTo>
                <a:cubicBezTo>
                  <a:pt x="966" y="257"/>
                  <a:pt x="934" y="258"/>
                  <a:pt x="902" y="262"/>
                </a:cubicBezTo>
                <a:cubicBezTo>
                  <a:pt x="840" y="269"/>
                  <a:pt x="778" y="286"/>
                  <a:pt x="713" y="286"/>
                </a:cubicBezTo>
                <a:cubicBezTo>
                  <a:pt x="659" y="296"/>
                  <a:pt x="601" y="296"/>
                  <a:pt x="544" y="298"/>
                </a:cubicBezTo>
                <a:cubicBezTo>
                  <a:pt x="496" y="298"/>
                  <a:pt x="449" y="299"/>
                  <a:pt x="403" y="302"/>
                </a:cubicBezTo>
                <a:cubicBezTo>
                  <a:pt x="431" y="304"/>
                  <a:pt x="459" y="302"/>
                  <a:pt x="482" y="302"/>
                </a:cubicBezTo>
                <a:cubicBezTo>
                  <a:pt x="491" y="302"/>
                  <a:pt x="501" y="301"/>
                  <a:pt x="508" y="305"/>
                </a:cubicBezTo>
                <a:cubicBezTo>
                  <a:pt x="500" y="306"/>
                  <a:pt x="477" y="305"/>
                  <a:pt x="462" y="307"/>
                </a:cubicBezTo>
                <a:cubicBezTo>
                  <a:pt x="441" y="306"/>
                  <a:pt x="413" y="307"/>
                  <a:pt x="390" y="308"/>
                </a:cubicBezTo>
                <a:cubicBezTo>
                  <a:pt x="382" y="308"/>
                  <a:pt x="373" y="306"/>
                  <a:pt x="367" y="310"/>
                </a:cubicBezTo>
                <a:cubicBezTo>
                  <a:pt x="399" y="308"/>
                  <a:pt x="432" y="310"/>
                  <a:pt x="465" y="308"/>
                </a:cubicBezTo>
                <a:cubicBezTo>
                  <a:pt x="497" y="307"/>
                  <a:pt x="531" y="309"/>
                  <a:pt x="561" y="306"/>
                </a:cubicBezTo>
                <a:cubicBezTo>
                  <a:pt x="592" y="311"/>
                  <a:pt x="627" y="307"/>
                  <a:pt x="659" y="307"/>
                </a:cubicBezTo>
                <a:cubicBezTo>
                  <a:pt x="631" y="316"/>
                  <a:pt x="594" y="308"/>
                  <a:pt x="564" y="314"/>
                </a:cubicBezTo>
                <a:cubicBezTo>
                  <a:pt x="501" y="311"/>
                  <a:pt x="440" y="316"/>
                  <a:pt x="379" y="315"/>
                </a:cubicBezTo>
                <a:cubicBezTo>
                  <a:pt x="359" y="315"/>
                  <a:pt x="337" y="313"/>
                  <a:pt x="317" y="315"/>
                </a:cubicBezTo>
                <a:cubicBezTo>
                  <a:pt x="310" y="316"/>
                  <a:pt x="304" y="319"/>
                  <a:pt x="298" y="319"/>
                </a:cubicBezTo>
                <a:cubicBezTo>
                  <a:pt x="253" y="321"/>
                  <a:pt x="206" y="318"/>
                  <a:pt x="160" y="321"/>
                </a:cubicBezTo>
                <a:cubicBezTo>
                  <a:pt x="191" y="323"/>
                  <a:pt x="220" y="323"/>
                  <a:pt x="247" y="321"/>
                </a:cubicBezTo>
                <a:cubicBezTo>
                  <a:pt x="250" y="325"/>
                  <a:pt x="251" y="322"/>
                  <a:pt x="253" y="324"/>
                </a:cubicBezTo>
                <a:cubicBezTo>
                  <a:pt x="396" y="321"/>
                  <a:pt x="544" y="326"/>
                  <a:pt x="683" y="320"/>
                </a:cubicBezTo>
                <a:cubicBezTo>
                  <a:pt x="672" y="324"/>
                  <a:pt x="657" y="322"/>
                  <a:pt x="645" y="324"/>
                </a:cubicBezTo>
                <a:cubicBezTo>
                  <a:pt x="676" y="328"/>
                  <a:pt x="711" y="318"/>
                  <a:pt x="739" y="324"/>
                </a:cubicBezTo>
                <a:cubicBezTo>
                  <a:pt x="723" y="325"/>
                  <a:pt x="708" y="327"/>
                  <a:pt x="692" y="328"/>
                </a:cubicBezTo>
                <a:cubicBezTo>
                  <a:pt x="689" y="329"/>
                  <a:pt x="688" y="332"/>
                  <a:pt x="684" y="332"/>
                </a:cubicBezTo>
                <a:cubicBezTo>
                  <a:pt x="639" y="336"/>
                  <a:pt x="587" y="334"/>
                  <a:pt x="539" y="336"/>
                </a:cubicBezTo>
                <a:cubicBezTo>
                  <a:pt x="538" y="337"/>
                  <a:pt x="537" y="338"/>
                  <a:pt x="534" y="339"/>
                </a:cubicBezTo>
                <a:cubicBezTo>
                  <a:pt x="482" y="340"/>
                  <a:pt x="433" y="341"/>
                  <a:pt x="378" y="341"/>
                </a:cubicBezTo>
                <a:cubicBezTo>
                  <a:pt x="454" y="345"/>
                  <a:pt x="536" y="340"/>
                  <a:pt x="614" y="342"/>
                </a:cubicBezTo>
                <a:cubicBezTo>
                  <a:pt x="638" y="343"/>
                  <a:pt x="662" y="342"/>
                  <a:pt x="685" y="343"/>
                </a:cubicBezTo>
                <a:cubicBezTo>
                  <a:pt x="678" y="348"/>
                  <a:pt x="665" y="344"/>
                  <a:pt x="657" y="348"/>
                </a:cubicBezTo>
                <a:cubicBezTo>
                  <a:pt x="658" y="344"/>
                  <a:pt x="655" y="350"/>
                  <a:pt x="650" y="346"/>
                </a:cubicBezTo>
                <a:cubicBezTo>
                  <a:pt x="603" y="352"/>
                  <a:pt x="548" y="349"/>
                  <a:pt x="498" y="348"/>
                </a:cubicBezTo>
                <a:cubicBezTo>
                  <a:pt x="418" y="353"/>
                  <a:pt x="327" y="346"/>
                  <a:pt x="250" y="351"/>
                </a:cubicBezTo>
                <a:cubicBezTo>
                  <a:pt x="249" y="351"/>
                  <a:pt x="245" y="349"/>
                  <a:pt x="245" y="352"/>
                </a:cubicBezTo>
                <a:cubicBezTo>
                  <a:pt x="246" y="350"/>
                  <a:pt x="247" y="353"/>
                  <a:pt x="245" y="353"/>
                </a:cubicBezTo>
                <a:cubicBezTo>
                  <a:pt x="242" y="354"/>
                  <a:pt x="250" y="354"/>
                  <a:pt x="251" y="352"/>
                </a:cubicBezTo>
                <a:cubicBezTo>
                  <a:pt x="351" y="354"/>
                  <a:pt x="456" y="352"/>
                  <a:pt x="557" y="353"/>
                </a:cubicBezTo>
                <a:cubicBezTo>
                  <a:pt x="591" y="353"/>
                  <a:pt x="624" y="352"/>
                  <a:pt x="657" y="354"/>
                </a:cubicBezTo>
                <a:cubicBezTo>
                  <a:pt x="631" y="359"/>
                  <a:pt x="603" y="358"/>
                  <a:pt x="576" y="361"/>
                </a:cubicBezTo>
                <a:cubicBezTo>
                  <a:pt x="595" y="364"/>
                  <a:pt x="615" y="360"/>
                  <a:pt x="635" y="363"/>
                </a:cubicBezTo>
                <a:cubicBezTo>
                  <a:pt x="639" y="364"/>
                  <a:pt x="633" y="365"/>
                  <a:pt x="637" y="366"/>
                </a:cubicBezTo>
                <a:cubicBezTo>
                  <a:pt x="648" y="366"/>
                  <a:pt x="661" y="362"/>
                  <a:pt x="671" y="366"/>
                </a:cubicBezTo>
                <a:cubicBezTo>
                  <a:pt x="661" y="371"/>
                  <a:pt x="647" y="367"/>
                  <a:pt x="636" y="370"/>
                </a:cubicBezTo>
                <a:cubicBezTo>
                  <a:pt x="654" y="376"/>
                  <a:pt x="678" y="368"/>
                  <a:pt x="697" y="371"/>
                </a:cubicBezTo>
                <a:cubicBezTo>
                  <a:pt x="673" y="377"/>
                  <a:pt x="645" y="374"/>
                  <a:pt x="619" y="376"/>
                </a:cubicBezTo>
                <a:cubicBezTo>
                  <a:pt x="612" y="375"/>
                  <a:pt x="604" y="373"/>
                  <a:pt x="599" y="377"/>
                </a:cubicBezTo>
                <a:cubicBezTo>
                  <a:pt x="616" y="379"/>
                  <a:pt x="635" y="377"/>
                  <a:pt x="648" y="381"/>
                </a:cubicBezTo>
                <a:cubicBezTo>
                  <a:pt x="547" y="384"/>
                  <a:pt x="446" y="380"/>
                  <a:pt x="344" y="382"/>
                </a:cubicBezTo>
                <a:cubicBezTo>
                  <a:pt x="395" y="387"/>
                  <a:pt x="455" y="381"/>
                  <a:pt x="505" y="384"/>
                </a:cubicBezTo>
                <a:cubicBezTo>
                  <a:pt x="513" y="385"/>
                  <a:pt x="517" y="385"/>
                  <a:pt x="521" y="387"/>
                </a:cubicBezTo>
                <a:cubicBezTo>
                  <a:pt x="490" y="388"/>
                  <a:pt x="462" y="387"/>
                  <a:pt x="429" y="386"/>
                </a:cubicBezTo>
                <a:cubicBezTo>
                  <a:pt x="432" y="388"/>
                  <a:pt x="427" y="387"/>
                  <a:pt x="427" y="388"/>
                </a:cubicBezTo>
                <a:cubicBezTo>
                  <a:pt x="402" y="386"/>
                  <a:pt x="378" y="387"/>
                  <a:pt x="362" y="387"/>
                </a:cubicBezTo>
                <a:cubicBezTo>
                  <a:pt x="355" y="386"/>
                  <a:pt x="341" y="386"/>
                  <a:pt x="340" y="385"/>
                </a:cubicBezTo>
                <a:cubicBezTo>
                  <a:pt x="334" y="389"/>
                  <a:pt x="336" y="383"/>
                  <a:pt x="330" y="387"/>
                </a:cubicBezTo>
                <a:cubicBezTo>
                  <a:pt x="324" y="383"/>
                  <a:pt x="321" y="388"/>
                  <a:pt x="316" y="385"/>
                </a:cubicBezTo>
                <a:cubicBezTo>
                  <a:pt x="313" y="385"/>
                  <a:pt x="311" y="388"/>
                  <a:pt x="307" y="387"/>
                </a:cubicBezTo>
                <a:cubicBezTo>
                  <a:pt x="304" y="388"/>
                  <a:pt x="303" y="384"/>
                  <a:pt x="300" y="386"/>
                </a:cubicBezTo>
                <a:cubicBezTo>
                  <a:pt x="304" y="386"/>
                  <a:pt x="301" y="388"/>
                  <a:pt x="300" y="388"/>
                </a:cubicBezTo>
                <a:cubicBezTo>
                  <a:pt x="299" y="384"/>
                  <a:pt x="295" y="387"/>
                  <a:pt x="291" y="388"/>
                </a:cubicBezTo>
                <a:cubicBezTo>
                  <a:pt x="252" y="390"/>
                  <a:pt x="212" y="386"/>
                  <a:pt x="175" y="387"/>
                </a:cubicBezTo>
                <a:cubicBezTo>
                  <a:pt x="145" y="386"/>
                  <a:pt x="109" y="382"/>
                  <a:pt x="79" y="384"/>
                </a:cubicBezTo>
                <a:cubicBezTo>
                  <a:pt x="215" y="394"/>
                  <a:pt x="356" y="385"/>
                  <a:pt x="492" y="391"/>
                </a:cubicBezTo>
                <a:cubicBezTo>
                  <a:pt x="340" y="398"/>
                  <a:pt x="183" y="398"/>
                  <a:pt x="26" y="391"/>
                </a:cubicBezTo>
                <a:cubicBezTo>
                  <a:pt x="18" y="390"/>
                  <a:pt x="9" y="386"/>
                  <a:pt x="0" y="389"/>
                </a:cubicBezTo>
                <a:cubicBezTo>
                  <a:pt x="115" y="398"/>
                  <a:pt x="227" y="399"/>
                  <a:pt x="335" y="401"/>
                </a:cubicBezTo>
                <a:cubicBezTo>
                  <a:pt x="335" y="404"/>
                  <a:pt x="332" y="402"/>
                  <a:pt x="331" y="404"/>
                </a:cubicBezTo>
                <a:cubicBezTo>
                  <a:pt x="369" y="406"/>
                  <a:pt x="399" y="400"/>
                  <a:pt x="438" y="407"/>
                </a:cubicBezTo>
                <a:cubicBezTo>
                  <a:pt x="442" y="404"/>
                  <a:pt x="440" y="407"/>
                  <a:pt x="445" y="404"/>
                </a:cubicBezTo>
                <a:cubicBezTo>
                  <a:pt x="452" y="408"/>
                  <a:pt x="450" y="405"/>
                  <a:pt x="455" y="405"/>
                </a:cubicBezTo>
                <a:cubicBezTo>
                  <a:pt x="456" y="408"/>
                  <a:pt x="458" y="404"/>
                  <a:pt x="464" y="407"/>
                </a:cubicBezTo>
                <a:cubicBezTo>
                  <a:pt x="480" y="405"/>
                  <a:pt x="505" y="405"/>
                  <a:pt x="526" y="405"/>
                </a:cubicBezTo>
                <a:cubicBezTo>
                  <a:pt x="574" y="404"/>
                  <a:pt x="621" y="407"/>
                  <a:pt x="667" y="406"/>
                </a:cubicBezTo>
                <a:cubicBezTo>
                  <a:pt x="698" y="405"/>
                  <a:pt x="726" y="401"/>
                  <a:pt x="756" y="403"/>
                </a:cubicBezTo>
                <a:cubicBezTo>
                  <a:pt x="753" y="406"/>
                  <a:pt x="756" y="406"/>
                  <a:pt x="755" y="409"/>
                </a:cubicBezTo>
                <a:cubicBezTo>
                  <a:pt x="683" y="418"/>
                  <a:pt x="611" y="417"/>
                  <a:pt x="533" y="415"/>
                </a:cubicBezTo>
                <a:cubicBezTo>
                  <a:pt x="524" y="425"/>
                  <a:pt x="507" y="418"/>
                  <a:pt x="494" y="420"/>
                </a:cubicBezTo>
                <a:cubicBezTo>
                  <a:pt x="491" y="421"/>
                  <a:pt x="494" y="426"/>
                  <a:pt x="490" y="425"/>
                </a:cubicBezTo>
                <a:cubicBezTo>
                  <a:pt x="423" y="428"/>
                  <a:pt x="355" y="424"/>
                  <a:pt x="288" y="428"/>
                </a:cubicBezTo>
                <a:cubicBezTo>
                  <a:pt x="301" y="429"/>
                  <a:pt x="315" y="428"/>
                  <a:pt x="329" y="428"/>
                </a:cubicBezTo>
                <a:cubicBezTo>
                  <a:pt x="343" y="429"/>
                  <a:pt x="357" y="428"/>
                  <a:pt x="368" y="432"/>
                </a:cubicBezTo>
                <a:cubicBezTo>
                  <a:pt x="346" y="435"/>
                  <a:pt x="322" y="435"/>
                  <a:pt x="298" y="435"/>
                </a:cubicBezTo>
                <a:cubicBezTo>
                  <a:pt x="269" y="435"/>
                  <a:pt x="233" y="434"/>
                  <a:pt x="212" y="440"/>
                </a:cubicBezTo>
                <a:cubicBezTo>
                  <a:pt x="257" y="439"/>
                  <a:pt x="305" y="437"/>
                  <a:pt x="349" y="439"/>
                </a:cubicBezTo>
                <a:cubicBezTo>
                  <a:pt x="359" y="437"/>
                  <a:pt x="375" y="438"/>
                  <a:pt x="388" y="440"/>
                </a:cubicBezTo>
                <a:cubicBezTo>
                  <a:pt x="401" y="435"/>
                  <a:pt x="413" y="440"/>
                  <a:pt x="424" y="441"/>
                </a:cubicBezTo>
                <a:cubicBezTo>
                  <a:pt x="466" y="445"/>
                  <a:pt x="515" y="440"/>
                  <a:pt x="559" y="444"/>
                </a:cubicBezTo>
                <a:cubicBezTo>
                  <a:pt x="435" y="445"/>
                  <a:pt x="308" y="450"/>
                  <a:pt x="182" y="449"/>
                </a:cubicBezTo>
                <a:cubicBezTo>
                  <a:pt x="207" y="455"/>
                  <a:pt x="230" y="454"/>
                  <a:pt x="252" y="454"/>
                </a:cubicBezTo>
                <a:cubicBezTo>
                  <a:pt x="305" y="454"/>
                  <a:pt x="360" y="459"/>
                  <a:pt x="412" y="457"/>
                </a:cubicBezTo>
                <a:cubicBezTo>
                  <a:pt x="415" y="457"/>
                  <a:pt x="409" y="462"/>
                  <a:pt x="414" y="461"/>
                </a:cubicBezTo>
                <a:cubicBezTo>
                  <a:pt x="465" y="460"/>
                  <a:pt x="519" y="463"/>
                  <a:pt x="571" y="464"/>
                </a:cubicBezTo>
                <a:cubicBezTo>
                  <a:pt x="578" y="464"/>
                  <a:pt x="587" y="460"/>
                  <a:pt x="591" y="468"/>
                </a:cubicBezTo>
                <a:cubicBezTo>
                  <a:pt x="464" y="472"/>
                  <a:pt x="336" y="468"/>
                  <a:pt x="207" y="472"/>
                </a:cubicBezTo>
                <a:cubicBezTo>
                  <a:pt x="329" y="472"/>
                  <a:pt x="452" y="471"/>
                  <a:pt x="574" y="474"/>
                </a:cubicBezTo>
                <a:cubicBezTo>
                  <a:pt x="620" y="475"/>
                  <a:pt x="666" y="473"/>
                  <a:pt x="710" y="472"/>
                </a:cubicBezTo>
                <a:cubicBezTo>
                  <a:pt x="725" y="472"/>
                  <a:pt x="741" y="473"/>
                  <a:pt x="756" y="473"/>
                </a:cubicBezTo>
                <a:cubicBezTo>
                  <a:pt x="816" y="472"/>
                  <a:pt x="875" y="458"/>
                  <a:pt x="934" y="458"/>
                </a:cubicBezTo>
                <a:cubicBezTo>
                  <a:pt x="937" y="456"/>
                  <a:pt x="935" y="462"/>
                  <a:pt x="939" y="463"/>
                </a:cubicBezTo>
                <a:cubicBezTo>
                  <a:pt x="967" y="465"/>
                  <a:pt x="992" y="468"/>
                  <a:pt x="1023" y="470"/>
                </a:cubicBezTo>
                <a:cubicBezTo>
                  <a:pt x="1025" y="471"/>
                  <a:pt x="1024" y="475"/>
                  <a:pt x="1027" y="474"/>
                </a:cubicBezTo>
                <a:cubicBezTo>
                  <a:pt x="1104" y="482"/>
                  <a:pt x="1179" y="482"/>
                  <a:pt x="1252" y="489"/>
                </a:cubicBezTo>
                <a:cubicBezTo>
                  <a:pt x="1270" y="487"/>
                  <a:pt x="1287" y="487"/>
                  <a:pt x="1305" y="486"/>
                </a:cubicBezTo>
                <a:cubicBezTo>
                  <a:pt x="1358" y="484"/>
                  <a:pt x="1406" y="465"/>
                  <a:pt x="1447" y="438"/>
                </a:cubicBezTo>
                <a:cubicBezTo>
                  <a:pt x="1455" y="418"/>
                  <a:pt x="1474" y="407"/>
                  <a:pt x="1486" y="388"/>
                </a:cubicBezTo>
                <a:cubicBezTo>
                  <a:pt x="1489" y="391"/>
                  <a:pt x="1495" y="391"/>
                  <a:pt x="1497" y="386"/>
                </a:cubicBezTo>
                <a:cubicBezTo>
                  <a:pt x="1497" y="383"/>
                  <a:pt x="1488" y="383"/>
                  <a:pt x="1488" y="382"/>
                </a:cubicBezTo>
                <a:cubicBezTo>
                  <a:pt x="1490" y="372"/>
                  <a:pt x="1493" y="369"/>
                  <a:pt x="1497" y="365"/>
                </a:cubicBezTo>
                <a:cubicBezTo>
                  <a:pt x="1494" y="358"/>
                  <a:pt x="1492" y="344"/>
                  <a:pt x="1499" y="340"/>
                </a:cubicBezTo>
                <a:cubicBezTo>
                  <a:pt x="1498" y="337"/>
                  <a:pt x="1494" y="335"/>
                  <a:pt x="1493" y="333"/>
                </a:cubicBezTo>
                <a:cubicBezTo>
                  <a:pt x="1496" y="332"/>
                  <a:pt x="1498" y="337"/>
                  <a:pt x="1500" y="332"/>
                </a:cubicBezTo>
                <a:cubicBezTo>
                  <a:pt x="1498" y="329"/>
                  <a:pt x="1494" y="331"/>
                  <a:pt x="1492" y="328"/>
                </a:cubicBezTo>
                <a:cubicBezTo>
                  <a:pt x="1495" y="313"/>
                  <a:pt x="1489" y="293"/>
                  <a:pt x="1501" y="283"/>
                </a:cubicBezTo>
                <a:close/>
                <a:moveTo>
                  <a:pt x="527" y="388"/>
                </a:moveTo>
                <a:cubicBezTo>
                  <a:pt x="525" y="386"/>
                  <a:pt x="524" y="387"/>
                  <a:pt x="521" y="386"/>
                </a:cubicBezTo>
                <a:cubicBezTo>
                  <a:pt x="522" y="383"/>
                  <a:pt x="527" y="387"/>
                  <a:pt x="529" y="385"/>
                </a:cubicBezTo>
                <a:cubicBezTo>
                  <a:pt x="531" y="386"/>
                  <a:pt x="528" y="388"/>
                  <a:pt x="527" y="388"/>
                </a:cubicBezTo>
                <a:close/>
                <a:moveTo>
                  <a:pt x="531" y="385"/>
                </a:moveTo>
                <a:cubicBezTo>
                  <a:pt x="552" y="385"/>
                  <a:pt x="579" y="385"/>
                  <a:pt x="604" y="386"/>
                </a:cubicBezTo>
                <a:cubicBezTo>
                  <a:pt x="580" y="388"/>
                  <a:pt x="556" y="388"/>
                  <a:pt x="531" y="385"/>
                </a:cubicBezTo>
                <a:close/>
                <a:moveTo>
                  <a:pt x="416" y="459"/>
                </a:moveTo>
                <a:cubicBezTo>
                  <a:pt x="419" y="454"/>
                  <a:pt x="426" y="457"/>
                  <a:pt x="430" y="457"/>
                </a:cubicBezTo>
                <a:cubicBezTo>
                  <a:pt x="463" y="457"/>
                  <a:pt x="502" y="455"/>
                  <a:pt x="535" y="458"/>
                </a:cubicBezTo>
                <a:cubicBezTo>
                  <a:pt x="499" y="459"/>
                  <a:pt x="453" y="461"/>
                  <a:pt x="416" y="459"/>
                </a:cubicBezTo>
                <a:close/>
                <a:moveTo>
                  <a:pt x="560" y="442"/>
                </a:moveTo>
                <a:cubicBezTo>
                  <a:pt x="568" y="438"/>
                  <a:pt x="571" y="445"/>
                  <a:pt x="560" y="442"/>
                </a:cubicBezTo>
                <a:close/>
                <a:moveTo>
                  <a:pt x="572" y="442"/>
                </a:moveTo>
                <a:cubicBezTo>
                  <a:pt x="577" y="441"/>
                  <a:pt x="584" y="441"/>
                  <a:pt x="589" y="443"/>
                </a:cubicBezTo>
                <a:cubicBezTo>
                  <a:pt x="584" y="444"/>
                  <a:pt x="576" y="446"/>
                  <a:pt x="572" y="442"/>
                </a:cubicBezTo>
                <a:close/>
                <a:moveTo>
                  <a:pt x="206" y="352"/>
                </a:moveTo>
                <a:cubicBezTo>
                  <a:pt x="202" y="355"/>
                  <a:pt x="194" y="351"/>
                  <a:pt x="190" y="354"/>
                </a:cubicBezTo>
                <a:cubicBezTo>
                  <a:pt x="195" y="354"/>
                  <a:pt x="205" y="357"/>
                  <a:pt x="206" y="352"/>
                </a:cubicBezTo>
                <a:close/>
                <a:moveTo>
                  <a:pt x="207" y="354"/>
                </a:moveTo>
                <a:cubicBezTo>
                  <a:pt x="219" y="354"/>
                  <a:pt x="228" y="354"/>
                  <a:pt x="240" y="353"/>
                </a:cubicBezTo>
                <a:cubicBezTo>
                  <a:pt x="229" y="352"/>
                  <a:pt x="215" y="351"/>
                  <a:pt x="207" y="354"/>
                </a:cubicBezTo>
                <a:close/>
                <a:moveTo>
                  <a:pt x="192" y="472"/>
                </a:moveTo>
                <a:cubicBezTo>
                  <a:pt x="192" y="472"/>
                  <a:pt x="191" y="471"/>
                  <a:pt x="190" y="472"/>
                </a:cubicBezTo>
                <a:cubicBezTo>
                  <a:pt x="194" y="473"/>
                  <a:pt x="207" y="472"/>
                  <a:pt x="203" y="471"/>
                </a:cubicBezTo>
                <a:cubicBezTo>
                  <a:pt x="199" y="471"/>
                  <a:pt x="196" y="471"/>
                  <a:pt x="192" y="472"/>
                </a:cubicBezTo>
                <a:close/>
                <a:moveTo>
                  <a:pt x="236" y="405"/>
                </a:moveTo>
                <a:cubicBezTo>
                  <a:pt x="231" y="405"/>
                  <a:pt x="221" y="404"/>
                  <a:pt x="232" y="407"/>
                </a:cubicBezTo>
                <a:cubicBezTo>
                  <a:pt x="232" y="404"/>
                  <a:pt x="235" y="407"/>
                  <a:pt x="236" y="405"/>
                </a:cubicBezTo>
                <a:close/>
                <a:moveTo>
                  <a:pt x="242" y="406"/>
                </a:moveTo>
                <a:cubicBezTo>
                  <a:pt x="250" y="404"/>
                  <a:pt x="263" y="406"/>
                  <a:pt x="269" y="406"/>
                </a:cubicBezTo>
                <a:cubicBezTo>
                  <a:pt x="286" y="405"/>
                  <a:pt x="274" y="403"/>
                  <a:pt x="262" y="403"/>
                </a:cubicBezTo>
                <a:cubicBezTo>
                  <a:pt x="257" y="403"/>
                  <a:pt x="244" y="404"/>
                  <a:pt x="242" y="406"/>
                </a:cubicBezTo>
                <a:close/>
                <a:moveTo>
                  <a:pt x="268" y="427"/>
                </a:moveTo>
                <a:cubicBezTo>
                  <a:pt x="267" y="427"/>
                  <a:pt x="265" y="427"/>
                  <a:pt x="263" y="428"/>
                </a:cubicBezTo>
                <a:cubicBezTo>
                  <a:pt x="273" y="430"/>
                  <a:pt x="280" y="426"/>
                  <a:pt x="268" y="427"/>
                </a:cubicBezTo>
                <a:close/>
                <a:moveTo>
                  <a:pt x="287" y="427"/>
                </a:moveTo>
                <a:cubicBezTo>
                  <a:pt x="283" y="427"/>
                  <a:pt x="280" y="427"/>
                  <a:pt x="277" y="428"/>
                </a:cubicBezTo>
                <a:cubicBezTo>
                  <a:pt x="281" y="429"/>
                  <a:pt x="284" y="429"/>
                  <a:pt x="287" y="427"/>
                </a:cubicBezTo>
                <a:close/>
                <a:moveTo>
                  <a:pt x="307" y="405"/>
                </a:moveTo>
                <a:cubicBezTo>
                  <a:pt x="307" y="405"/>
                  <a:pt x="308" y="405"/>
                  <a:pt x="308" y="404"/>
                </a:cubicBezTo>
                <a:cubicBezTo>
                  <a:pt x="307" y="404"/>
                  <a:pt x="307" y="405"/>
                  <a:pt x="307" y="405"/>
                </a:cubicBezTo>
                <a:close/>
                <a:moveTo>
                  <a:pt x="308" y="404"/>
                </a:moveTo>
                <a:cubicBezTo>
                  <a:pt x="308" y="404"/>
                  <a:pt x="308" y="405"/>
                  <a:pt x="308" y="405"/>
                </a:cubicBezTo>
                <a:cubicBezTo>
                  <a:pt x="322" y="406"/>
                  <a:pt x="313" y="401"/>
                  <a:pt x="308" y="404"/>
                </a:cubicBezTo>
                <a:close/>
                <a:moveTo>
                  <a:pt x="321" y="421"/>
                </a:moveTo>
                <a:cubicBezTo>
                  <a:pt x="314" y="420"/>
                  <a:pt x="308" y="420"/>
                  <a:pt x="302" y="421"/>
                </a:cubicBezTo>
                <a:cubicBezTo>
                  <a:pt x="309" y="422"/>
                  <a:pt x="315" y="422"/>
                  <a:pt x="321" y="421"/>
                </a:cubicBezTo>
                <a:close/>
                <a:moveTo>
                  <a:pt x="425" y="422"/>
                </a:moveTo>
                <a:cubicBezTo>
                  <a:pt x="398" y="419"/>
                  <a:pt x="372" y="420"/>
                  <a:pt x="346" y="421"/>
                </a:cubicBezTo>
                <a:cubicBezTo>
                  <a:pt x="372" y="424"/>
                  <a:pt x="398" y="422"/>
                  <a:pt x="425" y="422"/>
                </a:cubicBezTo>
                <a:close/>
                <a:moveTo>
                  <a:pt x="405" y="460"/>
                </a:moveTo>
                <a:cubicBezTo>
                  <a:pt x="396" y="461"/>
                  <a:pt x="386" y="459"/>
                  <a:pt x="377" y="462"/>
                </a:cubicBezTo>
                <a:cubicBezTo>
                  <a:pt x="387" y="461"/>
                  <a:pt x="397" y="463"/>
                  <a:pt x="405" y="460"/>
                </a:cubicBezTo>
                <a:close/>
                <a:moveTo>
                  <a:pt x="442" y="329"/>
                </a:moveTo>
                <a:cubicBezTo>
                  <a:pt x="440" y="330"/>
                  <a:pt x="431" y="327"/>
                  <a:pt x="432" y="331"/>
                </a:cubicBezTo>
                <a:cubicBezTo>
                  <a:pt x="434" y="328"/>
                  <a:pt x="443" y="332"/>
                  <a:pt x="442" y="329"/>
                </a:cubicBezTo>
                <a:close/>
                <a:moveTo>
                  <a:pt x="453" y="337"/>
                </a:moveTo>
                <a:cubicBezTo>
                  <a:pt x="464" y="338"/>
                  <a:pt x="473" y="337"/>
                  <a:pt x="483" y="336"/>
                </a:cubicBezTo>
                <a:cubicBezTo>
                  <a:pt x="473" y="336"/>
                  <a:pt x="463" y="336"/>
                  <a:pt x="453" y="337"/>
                </a:cubicBezTo>
                <a:close/>
                <a:moveTo>
                  <a:pt x="486" y="422"/>
                </a:moveTo>
                <a:cubicBezTo>
                  <a:pt x="481" y="421"/>
                  <a:pt x="471" y="418"/>
                  <a:pt x="470" y="422"/>
                </a:cubicBezTo>
                <a:cubicBezTo>
                  <a:pt x="476" y="420"/>
                  <a:pt x="480" y="424"/>
                  <a:pt x="486" y="422"/>
                </a:cubicBezTo>
                <a:close/>
                <a:moveTo>
                  <a:pt x="556" y="360"/>
                </a:moveTo>
                <a:cubicBezTo>
                  <a:pt x="553" y="360"/>
                  <a:pt x="550" y="359"/>
                  <a:pt x="547" y="361"/>
                </a:cubicBezTo>
                <a:cubicBezTo>
                  <a:pt x="550" y="360"/>
                  <a:pt x="560" y="362"/>
                  <a:pt x="556" y="36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07" name="文本框 3"/>
          <p:cNvSpPr>
            <a:spLocks noChangeArrowheads="1"/>
          </p:cNvSpPr>
          <p:nvPr/>
        </p:nvSpPr>
        <p:spPr bwMode="auto">
          <a:xfrm>
            <a:off x="6870699" y="1947863"/>
            <a:ext cx="45720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200">
                <a:latin charset="-122" panose="02010600040101010101" pitchFamily="2" typeface="华文细黑"/>
                <a:ea charset="-122" panose="02010600040101010101" pitchFamily="2" typeface="华文细黑"/>
                <a:sym charset="0" panose="020b0502040204020203" pitchFamily="34" typeface="Segoe UI"/>
              </a:rPr>
              <a:t>此处添加文字</a:t>
            </a: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6203949" y="2533650"/>
            <a:ext cx="5238750" cy="263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altLang="zh-CN" lang="en-US" sz="1600">
                <a:solidFill>
                  <a:srgbClr val="7F7F7F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If it is not real text. A designer can use default text to simulate what text would look like. If it is not real text. If it is not real text. A designer can use default text to simulate what text would look like. If it is not real text. If it is not real text. </a:t>
            </a:r>
          </a:p>
        </p:txBody>
      </p:sp>
      <p:sp>
        <p:nvSpPr>
          <p:cNvPr id="7" name="矩形 6"/>
          <p:cNvSpPr/>
          <p:nvPr/>
        </p:nvSpPr>
        <p:spPr>
          <a:xfrm>
            <a:off x="8854758" y="4995863"/>
            <a:ext cx="2343467" cy="416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defRPr/>
            </a:pPr>
            <a:r>
              <a:rPr lang="en-US" noProof="1" sz="2135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  <a:sym charset="0" pitchFamily="2" typeface="Segoe UI Semilight"/>
              </a:rPr>
              <a:t>We’re the best </a:t>
            </a:r>
          </a:p>
        </p:txBody>
      </p:sp>
      <p:pic>
        <p:nvPicPr>
          <p:cNvPr id="21510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419225"/>
            <a:ext cx="62039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Freeform 124"/>
          <p:cNvSpPr>
            <a:spLocks noChangeArrowheads="1" noEditPoints="1"/>
          </p:cNvSpPr>
          <p:nvPr/>
        </p:nvSpPr>
        <p:spPr bwMode="auto">
          <a:xfrm rot="153730">
            <a:off x="2651125" y="1584325"/>
            <a:ext cx="8450263" cy="1381125"/>
          </a:xfrm>
          <a:custGeom>
            <a:gdLst>
              <a:gd fmla="*/ 2147483646 w 848" name="T0"/>
              <a:gd fmla="*/ 184246147 h 407" name="T1"/>
              <a:gd fmla="*/ 2147483646 w 848" name="T2"/>
              <a:gd fmla="*/ 299398717 h 407" name="T3"/>
              <a:gd fmla="*/ 2147483646 w 848" name="T4"/>
              <a:gd fmla="*/ 368492294 h 407" name="T5"/>
              <a:gd fmla="*/ 2147483646 w 848" name="T6"/>
              <a:gd fmla="*/ 322429909 h 407" name="T7"/>
              <a:gd fmla="*/ 2147483646 w 848" name="T8"/>
              <a:gd fmla="*/ 449099771 h 407" name="T9"/>
              <a:gd fmla="*/ 2147483646 w 848" name="T10"/>
              <a:gd fmla="*/ 564252341 h 407" name="T11"/>
              <a:gd fmla="*/ 2147483646 w 848" name="T12"/>
              <a:gd fmla="*/ 633345919 h 407" name="T13"/>
              <a:gd fmla="*/ 2147483646 w 848" name="T14"/>
              <a:gd fmla="*/ 0 h 407" name="T15"/>
              <a:gd fmla="*/ 2147483646 w 848" name="T16"/>
              <a:gd fmla="*/ 1070928397 h 407" name="T17"/>
              <a:gd fmla="*/ 2147483646 w 848" name="T18"/>
              <a:gd fmla="*/ 725467295 h 407" name="T19"/>
              <a:gd fmla="*/ 2147483646 w 848" name="T20"/>
              <a:gd fmla="*/ 368492294 h 407" name="T21"/>
              <a:gd fmla="*/ 2147483646 w 848" name="T22"/>
              <a:gd fmla="*/ 368492294 h 407" name="T23"/>
              <a:gd fmla="*/ 2147483646 w 848" name="T24"/>
              <a:gd fmla="*/ 495158763 h 407" name="T25"/>
              <a:gd fmla="*/ 2147483646 w 848" name="T26"/>
              <a:gd fmla="*/ 564252341 h 407" name="T27"/>
              <a:gd fmla="*/ 2147483646 w 848" name="T28"/>
              <a:gd fmla="*/ 587283533 h 407" name="T29"/>
              <a:gd fmla="*/ 2147483646 w 848" name="T30"/>
              <a:gd fmla="*/ 656373718 h 407" name="T31"/>
              <a:gd fmla="*/ 2147483646 w 848" name="T32"/>
              <a:gd fmla="*/ 863651057 h 407" name="T33"/>
              <a:gd fmla="*/ 2147483646 w 848" name="T34"/>
              <a:gd fmla="*/ 1070928397 h 407" name="T35"/>
              <a:gd fmla="*/ 2147483646 w 848" name="T36"/>
              <a:gd fmla="*/ 1520024775 h 407" name="T37"/>
              <a:gd fmla="*/ 2147483646 w 848" name="T38"/>
              <a:gd fmla="*/ 1923062162 h 407" name="T39"/>
              <a:gd fmla="*/ 198601110 w 848" name="T40"/>
              <a:gd fmla="*/ 2147483646 h 407" name="T41"/>
              <a:gd fmla="*/ 2147483646 w 848" name="T42"/>
              <a:gd fmla="*/ 2147483646 h 407" name="T43"/>
              <a:gd fmla="*/ 2147483646 w 848" name="T44"/>
              <a:gd fmla="*/ 2147483646 h 407" name="T45"/>
              <a:gd fmla="*/ 2147483646 w 848" name="T46"/>
              <a:gd fmla="*/ 2147483646 h 407" name="T47"/>
              <a:gd fmla="*/ 2147483646 w 848" name="T48"/>
              <a:gd fmla="*/ 2147483646 h 407" name="T49"/>
              <a:gd fmla="*/ 2147483646 w 848" name="T50"/>
              <a:gd fmla="*/ 2147483646 h 407" name="T51"/>
              <a:gd fmla="*/ 2147483646 w 848" name="T52"/>
              <a:gd fmla="*/ 2147483646 h 407" name="T53"/>
              <a:gd fmla="*/ 2147483646 w 848" name="T54"/>
              <a:gd fmla="*/ 2147483646 h 407" name="T55"/>
              <a:gd fmla="*/ 2147483646 w 848" name="T56"/>
              <a:gd fmla="*/ 2147483646 h 407" name="T57"/>
              <a:gd fmla="*/ 2147483646 w 848" name="T58"/>
              <a:gd fmla="*/ 2147483646 h 407" name="T59"/>
              <a:gd fmla="*/ 2147483646 w 848" name="T60"/>
              <a:gd fmla="*/ 2147483646 h 407" name="T61"/>
              <a:gd fmla="*/ 2147483646 w 848" name="T62"/>
              <a:gd fmla="*/ 2147483646 h 407" name="T63"/>
              <a:gd fmla="*/ 2147483646 w 848" name="T64"/>
              <a:gd fmla="*/ 2147483646 h 407" name="T65"/>
              <a:gd fmla="*/ 2147483646 w 848" name="T66"/>
              <a:gd fmla="*/ 2147483646 h 407" name="T67"/>
              <a:gd fmla="*/ 2147483646 w 848" name="T68"/>
              <a:gd fmla="*/ 2147483646 h 407" name="T69"/>
              <a:gd fmla="*/ 2147483646 w 848" name="T70"/>
              <a:gd fmla="*/ 2147483646 h 407" name="T71"/>
              <a:gd fmla="*/ 2147483646 w 848" name="T72"/>
              <a:gd fmla="*/ 2147483646 h 407" name="T73"/>
              <a:gd fmla="*/ 2147483646 w 848" name="T74"/>
              <a:gd fmla="*/ 2147483646 h 407" name="T75"/>
              <a:gd fmla="*/ 2147483646 w 848" name="T76"/>
              <a:gd fmla="*/ 2147483646 h 407" name="T77"/>
              <a:gd fmla="*/ 2147483646 w 848" name="T78"/>
              <a:gd fmla="*/ 2147483646 h 407" name="T79"/>
              <a:gd fmla="*/ 2147483646 w 848" name="T80"/>
              <a:gd fmla="*/ 1496996976 h 407" name="T81"/>
              <a:gd fmla="*/ 2147483646 w 848" name="T82"/>
              <a:gd fmla="*/ 2061249317 h 407" name="T83"/>
              <a:gd fmla="*/ 2147483646 w 848" name="T84"/>
              <a:gd fmla="*/ 2147483646 h 407" name="T85"/>
              <a:gd fmla="*/ 2147483646 w 848" name="T86"/>
              <a:gd fmla="*/ 863651057 h 407" name="T87"/>
              <a:gd fmla="*/ 2147483646 w 848" name="T88"/>
              <a:gd fmla="*/ 2147483646 h 407" name="T89"/>
              <a:gd fmla="*/ 2147483646 w 848" name="T90"/>
              <a:gd fmla="*/ 518189956 h 407" name="T91"/>
              <a:gd fmla="*/ 2147483646 w 848" name="T92"/>
              <a:gd fmla="*/ 2147483646 h 407" name="T93"/>
              <a:gd fmla="*/ 2147483646 w 848" name="T94"/>
              <a:gd fmla="*/ 2147483646 h 407" name="T95"/>
              <a:gd fmla="*/ 2147483646 w 848" name="T96"/>
              <a:gd fmla="*/ 2147483646 h 407" name="T97"/>
              <a:gd fmla="*/ 2147483646 w 848" name="T98"/>
              <a:gd fmla="*/ 2147483646 h 407" name="T99"/>
              <a:gd fmla="*/ 2147483646 w 848" name="T100"/>
              <a:gd fmla="*/ 2147483646 h 407" name="T101"/>
              <a:gd fmla="*/ 2147483646 w 848" name="T102"/>
              <a:gd fmla="*/ 2147483646 h 407" name="T103"/>
              <a:gd fmla="*/ 2147483646 w 848" name="T104"/>
              <a:gd fmla="*/ 2147483646 h 407" name="T105"/>
              <a:gd fmla="*/ 2147483646 w 848" name="T106"/>
              <a:gd fmla="*/ 2147483646 h 407" name="T107"/>
              <a:gd fmla="*/ 2147483646 w 848" name="T108"/>
              <a:gd fmla="*/ 2147483646 h 407" name="T109"/>
              <a:gd fmla="*/ 2147483646 w 848" name="T110"/>
              <a:gd fmla="*/ 2147483646 h 407" name="T111"/>
              <a:gd fmla="*/ 2147483646 w 848" name="T112"/>
              <a:gd fmla="*/ 2147483646 h 407" name="T113"/>
              <a:gd fmla="*/ 2147483646 w 848" name="T114"/>
              <a:gd fmla="*/ 2147483646 h 407" name="T115"/>
              <a:gd fmla="*/ 2147483646 w 848" name="T116"/>
              <a:gd fmla="*/ 2147483646 h 407" name="T117"/>
              <a:gd fmla="*/ 2147483646 w 848" name="T118"/>
              <a:gd fmla="*/ 2147483646 h 407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407" w="847">
                <a:moveTo>
                  <a:pt x="248" y="51"/>
                </a:moveTo>
                <a:cubicBezTo>
                  <a:pt x="248" y="43"/>
                  <a:pt x="248" y="43"/>
                  <a:pt x="248" y="43"/>
                </a:cubicBezTo>
                <a:cubicBezTo>
                  <a:pt x="246" y="43"/>
                  <a:pt x="246" y="43"/>
                  <a:pt x="246" y="43"/>
                </a:cubicBezTo>
                <a:cubicBezTo>
                  <a:pt x="240" y="43"/>
                  <a:pt x="233" y="42"/>
                  <a:pt x="236" y="49"/>
                </a:cubicBezTo>
                <a:cubicBezTo>
                  <a:pt x="234" y="49"/>
                  <a:pt x="234" y="49"/>
                  <a:pt x="234" y="49"/>
                </a:cubicBezTo>
                <a:cubicBezTo>
                  <a:pt x="235" y="54"/>
                  <a:pt x="244" y="50"/>
                  <a:pt x="248" y="51"/>
                </a:cubicBezTo>
                <a:close/>
                <a:moveTo>
                  <a:pt x="379" y="20"/>
                </a:moveTo>
                <a:cubicBezTo>
                  <a:pt x="379" y="14"/>
                  <a:pt x="379" y="14"/>
                  <a:pt x="379" y="14"/>
                </a:cubicBezTo>
                <a:cubicBezTo>
                  <a:pt x="371" y="14"/>
                  <a:pt x="371" y="14"/>
                  <a:pt x="371" y="14"/>
                </a:cubicBezTo>
                <a:cubicBezTo>
                  <a:pt x="372" y="18"/>
                  <a:pt x="371" y="20"/>
                  <a:pt x="367" y="20"/>
                </a:cubicBezTo>
                <a:cubicBezTo>
                  <a:pt x="369" y="13"/>
                  <a:pt x="361" y="17"/>
                  <a:pt x="358" y="16"/>
                </a:cubicBezTo>
                <a:cubicBezTo>
                  <a:pt x="352" y="16"/>
                  <a:pt x="352" y="16"/>
                  <a:pt x="352" y="16"/>
                </a:cubicBezTo>
                <a:cubicBezTo>
                  <a:pt x="346" y="16"/>
                  <a:pt x="337" y="13"/>
                  <a:pt x="340" y="22"/>
                </a:cubicBezTo>
                <a:cubicBezTo>
                  <a:pt x="320" y="22"/>
                  <a:pt x="320" y="22"/>
                  <a:pt x="320" y="22"/>
                </a:cubicBezTo>
                <a:cubicBezTo>
                  <a:pt x="323" y="32"/>
                  <a:pt x="309" y="28"/>
                  <a:pt x="310" y="22"/>
                </a:cubicBezTo>
                <a:cubicBezTo>
                  <a:pt x="303" y="22"/>
                  <a:pt x="303" y="22"/>
                  <a:pt x="303" y="22"/>
                </a:cubicBezTo>
                <a:cubicBezTo>
                  <a:pt x="303" y="24"/>
                  <a:pt x="304" y="26"/>
                  <a:pt x="305" y="28"/>
                </a:cubicBezTo>
                <a:cubicBezTo>
                  <a:pt x="303" y="28"/>
                  <a:pt x="303" y="30"/>
                  <a:pt x="303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29"/>
                  <a:pt x="298" y="28"/>
                  <a:pt x="297" y="28"/>
                </a:cubicBezTo>
                <a:cubicBezTo>
                  <a:pt x="287" y="28"/>
                  <a:pt x="287" y="28"/>
                  <a:pt x="287" y="28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7" y="34"/>
                  <a:pt x="292" y="32"/>
                  <a:pt x="291" y="38"/>
                </a:cubicBezTo>
                <a:cubicBezTo>
                  <a:pt x="293" y="38"/>
                  <a:pt x="293" y="38"/>
                  <a:pt x="293" y="38"/>
                </a:cubicBezTo>
                <a:cubicBezTo>
                  <a:pt x="293" y="36"/>
                  <a:pt x="293" y="34"/>
                  <a:pt x="295" y="34"/>
                </a:cubicBezTo>
                <a:cubicBezTo>
                  <a:pt x="298" y="34"/>
                  <a:pt x="297" y="38"/>
                  <a:pt x="299" y="39"/>
                </a:cubicBezTo>
                <a:cubicBezTo>
                  <a:pt x="310" y="39"/>
                  <a:pt x="310" y="39"/>
                  <a:pt x="310" y="39"/>
                </a:cubicBezTo>
                <a:cubicBezTo>
                  <a:pt x="313" y="39"/>
                  <a:pt x="316" y="40"/>
                  <a:pt x="316" y="38"/>
                </a:cubicBezTo>
                <a:cubicBezTo>
                  <a:pt x="338" y="38"/>
                  <a:pt x="338" y="38"/>
                  <a:pt x="338" y="38"/>
                </a:cubicBezTo>
                <a:cubicBezTo>
                  <a:pt x="338" y="35"/>
                  <a:pt x="339" y="33"/>
                  <a:pt x="340" y="32"/>
                </a:cubicBezTo>
                <a:cubicBezTo>
                  <a:pt x="350" y="32"/>
                  <a:pt x="350" y="32"/>
                  <a:pt x="350" y="32"/>
                </a:cubicBezTo>
                <a:cubicBezTo>
                  <a:pt x="358" y="27"/>
                  <a:pt x="344" y="29"/>
                  <a:pt x="344" y="26"/>
                </a:cubicBezTo>
                <a:cubicBezTo>
                  <a:pt x="373" y="26"/>
                  <a:pt x="373" y="26"/>
                  <a:pt x="373" y="26"/>
                </a:cubicBezTo>
                <a:cubicBezTo>
                  <a:pt x="372" y="20"/>
                  <a:pt x="377" y="22"/>
                  <a:pt x="379" y="20"/>
                </a:cubicBezTo>
                <a:close/>
                <a:moveTo>
                  <a:pt x="817" y="246"/>
                </a:moveTo>
                <a:cubicBezTo>
                  <a:pt x="813" y="246"/>
                  <a:pt x="813" y="246"/>
                  <a:pt x="813" y="246"/>
                </a:cubicBezTo>
                <a:cubicBezTo>
                  <a:pt x="808" y="245"/>
                  <a:pt x="806" y="247"/>
                  <a:pt x="808" y="252"/>
                </a:cubicBezTo>
                <a:cubicBezTo>
                  <a:pt x="813" y="252"/>
                  <a:pt x="813" y="252"/>
                  <a:pt x="813" y="252"/>
                </a:cubicBezTo>
                <a:cubicBezTo>
                  <a:pt x="812" y="247"/>
                  <a:pt x="817" y="249"/>
                  <a:pt x="817" y="246"/>
                </a:cubicBezTo>
                <a:close/>
                <a:moveTo>
                  <a:pt x="403" y="32"/>
                </a:moveTo>
                <a:cubicBezTo>
                  <a:pt x="410" y="29"/>
                  <a:pt x="420" y="40"/>
                  <a:pt x="419" y="28"/>
                </a:cubicBezTo>
                <a:cubicBezTo>
                  <a:pt x="391" y="28"/>
                  <a:pt x="391" y="28"/>
                  <a:pt x="391" y="28"/>
                </a:cubicBezTo>
                <a:cubicBezTo>
                  <a:pt x="398" y="24"/>
                  <a:pt x="394" y="20"/>
                  <a:pt x="385" y="22"/>
                </a:cubicBezTo>
                <a:cubicBezTo>
                  <a:pt x="385" y="20"/>
                  <a:pt x="385" y="20"/>
                  <a:pt x="385" y="20"/>
                </a:cubicBezTo>
                <a:cubicBezTo>
                  <a:pt x="384" y="21"/>
                  <a:pt x="382" y="22"/>
                  <a:pt x="379" y="22"/>
                </a:cubicBezTo>
                <a:cubicBezTo>
                  <a:pt x="379" y="34"/>
                  <a:pt x="379" y="34"/>
                  <a:pt x="379" y="34"/>
                </a:cubicBezTo>
                <a:cubicBezTo>
                  <a:pt x="376" y="34"/>
                  <a:pt x="374" y="34"/>
                  <a:pt x="373" y="32"/>
                </a:cubicBezTo>
                <a:cubicBezTo>
                  <a:pt x="371" y="32"/>
                  <a:pt x="371" y="34"/>
                  <a:pt x="367" y="34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77" y="39"/>
                  <a:pt x="377" y="39"/>
                  <a:pt x="377" y="39"/>
                </a:cubicBezTo>
                <a:cubicBezTo>
                  <a:pt x="378" y="37"/>
                  <a:pt x="382" y="38"/>
                  <a:pt x="385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94" y="37"/>
                  <a:pt x="395" y="38"/>
                  <a:pt x="397" y="39"/>
                </a:cubicBezTo>
                <a:cubicBezTo>
                  <a:pt x="396" y="34"/>
                  <a:pt x="396" y="30"/>
                  <a:pt x="403" y="32"/>
                </a:cubicBezTo>
                <a:close/>
                <a:moveTo>
                  <a:pt x="285" y="49"/>
                </a:moveTo>
                <a:cubicBezTo>
                  <a:pt x="290" y="53"/>
                  <a:pt x="296" y="48"/>
                  <a:pt x="303" y="51"/>
                </a:cubicBezTo>
                <a:cubicBezTo>
                  <a:pt x="303" y="49"/>
                  <a:pt x="303" y="49"/>
                  <a:pt x="303" y="49"/>
                </a:cubicBezTo>
                <a:cubicBezTo>
                  <a:pt x="316" y="49"/>
                  <a:pt x="316" y="49"/>
                  <a:pt x="316" y="49"/>
                </a:cubicBezTo>
                <a:cubicBezTo>
                  <a:pt x="321" y="50"/>
                  <a:pt x="323" y="49"/>
                  <a:pt x="322" y="43"/>
                </a:cubicBezTo>
                <a:cubicBezTo>
                  <a:pt x="316" y="42"/>
                  <a:pt x="315" y="45"/>
                  <a:pt x="310" y="45"/>
                </a:cubicBezTo>
                <a:cubicBezTo>
                  <a:pt x="308" y="43"/>
                  <a:pt x="304" y="43"/>
                  <a:pt x="299" y="43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87" y="45"/>
                  <a:pt x="287" y="45"/>
                  <a:pt x="287" y="45"/>
                </a:cubicBezTo>
                <a:cubicBezTo>
                  <a:pt x="287" y="48"/>
                  <a:pt x="286" y="49"/>
                  <a:pt x="285" y="49"/>
                </a:cubicBezTo>
                <a:close/>
                <a:moveTo>
                  <a:pt x="303" y="16"/>
                </a:moveTo>
                <a:cubicBezTo>
                  <a:pt x="322" y="16"/>
                  <a:pt x="322" y="16"/>
                  <a:pt x="322" y="16"/>
                </a:cubicBezTo>
                <a:cubicBezTo>
                  <a:pt x="331" y="12"/>
                  <a:pt x="323" y="9"/>
                  <a:pt x="314" y="10"/>
                </a:cubicBezTo>
                <a:cubicBezTo>
                  <a:pt x="317" y="19"/>
                  <a:pt x="303" y="10"/>
                  <a:pt x="303" y="16"/>
                </a:cubicBezTo>
                <a:close/>
                <a:moveTo>
                  <a:pt x="242" y="67"/>
                </a:moveTo>
                <a:cubicBezTo>
                  <a:pt x="242" y="61"/>
                  <a:pt x="242" y="61"/>
                  <a:pt x="242" y="61"/>
                </a:cubicBezTo>
                <a:cubicBezTo>
                  <a:pt x="248" y="61"/>
                  <a:pt x="248" y="61"/>
                  <a:pt x="248" y="61"/>
                </a:cubicBezTo>
                <a:cubicBezTo>
                  <a:pt x="251" y="61"/>
                  <a:pt x="252" y="59"/>
                  <a:pt x="252" y="55"/>
                </a:cubicBezTo>
                <a:cubicBezTo>
                  <a:pt x="247" y="56"/>
                  <a:pt x="237" y="53"/>
                  <a:pt x="236" y="57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22" y="61"/>
                  <a:pt x="221" y="44"/>
                  <a:pt x="218" y="55"/>
                </a:cubicBezTo>
                <a:cubicBezTo>
                  <a:pt x="218" y="58"/>
                  <a:pt x="216" y="58"/>
                  <a:pt x="216" y="61"/>
                </a:cubicBezTo>
                <a:cubicBezTo>
                  <a:pt x="212" y="62"/>
                  <a:pt x="210" y="61"/>
                  <a:pt x="210" y="57"/>
                </a:cubicBezTo>
                <a:cubicBezTo>
                  <a:pt x="204" y="56"/>
                  <a:pt x="206" y="64"/>
                  <a:pt x="204" y="67"/>
                </a:cubicBezTo>
                <a:cubicBezTo>
                  <a:pt x="212" y="67"/>
                  <a:pt x="212" y="67"/>
                  <a:pt x="212" y="67"/>
                </a:cubicBezTo>
                <a:cubicBezTo>
                  <a:pt x="217" y="67"/>
                  <a:pt x="218" y="70"/>
                  <a:pt x="224" y="69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7" y="61"/>
                  <a:pt x="228" y="62"/>
                  <a:pt x="230" y="63"/>
                </a:cubicBezTo>
                <a:cubicBezTo>
                  <a:pt x="228" y="70"/>
                  <a:pt x="238" y="66"/>
                  <a:pt x="242" y="67"/>
                </a:cubicBezTo>
                <a:close/>
                <a:moveTo>
                  <a:pt x="299" y="8"/>
                </a:moveTo>
                <a:cubicBezTo>
                  <a:pt x="320" y="8"/>
                  <a:pt x="320" y="8"/>
                  <a:pt x="320" y="8"/>
                </a:cubicBezTo>
                <a:cubicBezTo>
                  <a:pt x="320" y="0"/>
                  <a:pt x="320" y="0"/>
                  <a:pt x="320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92" y="5"/>
                  <a:pt x="297" y="5"/>
                  <a:pt x="299" y="8"/>
                </a:cubicBezTo>
                <a:close/>
                <a:moveTo>
                  <a:pt x="841" y="120"/>
                </a:moveTo>
                <a:cubicBezTo>
                  <a:pt x="842" y="114"/>
                  <a:pt x="839" y="111"/>
                  <a:pt x="833" y="112"/>
                </a:cubicBezTo>
                <a:cubicBezTo>
                  <a:pt x="835" y="106"/>
                  <a:pt x="829" y="109"/>
                  <a:pt x="825" y="108"/>
                </a:cubicBezTo>
                <a:cubicBezTo>
                  <a:pt x="823" y="106"/>
                  <a:pt x="825" y="101"/>
                  <a:pt x="819" y="102"/>
                </a:cubicBezTo>
                <a:cubicBezTo>
                  <a:pt x="819" y="100"/>
                  <a:pt x="814" y="101"/>
                  <a:pt x="812" y="100"/>
                </a:cubicBezTo>
                <a:cubicBezTo>
                  <a:pt x="794" y="100"/>
                  <a:pt x="794" y="100"/>
                  <a:pt x="794" y="100"/>
                </a:cubicBezTo>
                <a:cubicBezTo>
                  <a:pt x="794" y="96"/>
                  <a:pt x="794" y="96"/>
                  <a:pt x="794" y="96"/>
                </a:cubicBezTo>
                <a:cubicBezTo>
                  <a:pt x="749" y="96"/>
                  <a:pt x="749" y="96"/>
                  <a:pt x="749" y="96"/>
                </a:cubicBezTo>
                <a:cubicBezTo>
                  <a:pt x="749" y="93"/>
                  <a:pt x="749" y="93"/>
                  <a:pt x="749" y="93"/>
                </a:cubicBezTo>
                <a:cubicBezTo>
                  <a:pt x="747" y="91"/>
                  <a:pt x="744" y="90"/>
                  <a:pt x="741" y="91"/>
                </a:cubicBezTo>
                <a:cubicBezTo>
                  <a:pt x="737" y="91"/>
                  <a:pt x="737" y="91"/>
                  <a:pt x="737" y="91"/>
                </a:cubicBezTo>
                <a:cubicBezTo>
                  <a:pt x="737" y="85"/>
                  <a:pt x="737" y="85"/>
                  <a:pt x="737" y="85"/>
                </a:cubicBezTo>
                <a:cubicBezTo>
                  <a:pt x="743" y="85"/>
                  <a:pt x="743" y="85"/>
                  <a:pt x="743" y="85"/>
                </a:cubicBezTo>
                <a:cubicBezTo>
                  <a:pt x="741" y="81"/>
                  <a:pt x="743" y="74"/>
                  <a:pt x="737" y="75"/>
                </a:cubicBezTo>
                <a:cubicBezTo>
                  <a:pt x="737" y="72"/>
                  <a:pt x="737" y="68"/>
                  <a:pt x="741" y="69"/>
                </a:cubicBezTo>
                <a:cubicBezTo>
                  <a:pt x="743" y="68"/>
                  <a:pt x="745" y="66"/>
                  <a:pt x="749" y="67"/>
                </a:cubicBezTo>
                <a:cubicBezTo>
                  <a:pt x="749" y="69"/>
                  <a:pt x="750" y="69"/>
                  <a:pt x="753" y="69"/>
                </a:cubicBezTo>
                <a:cubicBezTo>
                  <a:pt x="766" y="69"/>
                  <a:pt x="766" y="69"/>
                  <a:pt x="766" y="69"/>
                </a:cubicBezTo>
                <a:cubicBezTo>
                  <a:pt x="772" y="71"/>
                  <a:pt x="771" y="66"/>
                  <a:pt x="776" y="67"/>
                </a:cubicBezTo>
                <a:cubicBezTo>
                  <a:pt x="779" y="67"/>
                  <a:pt x="783" y="67"/>
                  <a:pt x="782" y="63"/>
                </a:cubicBezTo>
                <a:cubicBezTo>
                  <a:pt x="770" y="63"/>
                  <a:pt x="770" y="63"/>
                  <a:pt x="770" y="63"/>
                </a:cubicBezTo>
                <a:cubicBezTo>
                  <a:pt x="770" y="60"/>
                  <a:pt x="765" y="62"/>
                  <a:pt x="766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6" y="56"/>
                  <a:pt x="784" y="60"/>
                  <a:pt x="782" y="53"/>
                </a:cubicBezTo>
                <a:cubicBezTo>
                  <a:pt x="782" y="50"/>
                  <a:pt x="777" y="52"/>
                  <a:pt x="776" y="49"/>
                </a:cubicBezTo>
                <a:cubicBezTo>
                  <a:pt x="779" y="49"/>
                  <a:pt x="783" y="50"/>
                  <a:pt x="782" y="45"/>
                </a:cubicBezTo>
                <a:cubicBezTo>
                  <a:pt x="777" y="47"/>
                  <a:pt x="777" y="43"/>
                  <a:pt x="772" y="43"/>
                </a:cubicBezTo>
                <a:cubicBezTo>
                  <a:pt x="731" y="43"/>
                  <a:pt x="731" y="43"/>
                  <a:pt x="731" y="43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32" y="33"/>
                  <a:pt x="728" y="34"/>
                  <a:pt x="725" y="34"/>
                </a:cubicBezTo>
                <a:cubicBezTo>
                  <a:pt x="723" y="33"/>
                  <a:pt x="719" y="23"/>
                  <a:pt x="719" y="32"/>
                </a:cubicBezTo>
                <a:cubicBezTo>
                  <a:pt x="712" y="35"/>
                  <a:pt x="717" y="38"/>
                  <a:pt x="719" y="43"/>
                </a:cubicBezTo>
                <a:cubicBezTo>
                  <a:pt x="712" y="43"/>
                  <a:pt x="708" y="44"/>
                  <a:pt x="703" y="45"/>
                </a:cubicBezTo>
                <a:cubicBezTo>
                  <a:pt x="702" y="45"/>
                  <a:pt x="702" y="45"/>
                  <a:pt x="702" y="45"/>
                </a:cubicBezTo>
                <a:cubicBezTo>
                  <a:pt x="701" y="43"/>
                  <a:pt x="698" y="44"/>
                  <a:pt x="696" y="43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0"/>
                  <a:pt x="684" y="40"/>
                  <a:pt x="684" y="38"/>
                </a:cubicBezTo>
                <a:cubicBezTo>
                  <a:pt x="685" y="37"/>
                  <a:pt x="686" y="36"/>
                  <a:pt x="686" y="34"/>
                </a:cubicBezTo>
                <a:cubicBezTo>
                  <a:pt x="684" y="33"/>
                  <a:pt x="683" y="32"/>
                  <a:pt x="680" y="32"/>
                </a:cubicBezTo>
                <a:cubicBezTo>
                  <a:pt x="680" y="35"/>
                  <a:pt x="675" y="33"/>
                  <a:pt x="672" y="34"/>
                </a:cubicBezTo>
                <a:cubicBezTo>
                  <a:pt x="660" y="34"/>
                  <a:pt x="660" y="34"/>
                  <a:pt x="660" y="34"/>
                </a:cubicBezTo>
                <a:cubicBezTo>
                  <a:pt x="660" y="31"/>
                  <a:pt x="657" y="32"/>
                  <a:pt x="654" y="32"/>
                </a:cubicBezTo>
                <a:cubicBezTo>
                  <a:pt x="645" y="32"/>
                  <a:pt x="645" y="32"/>
                  <a:pt x="645" y="32"/>
                </a:cubicBezTo>
                <a:cubicBezTo>
                  <a:pt x="645" y="39"/>
                  <a:pt x="645" y="39"/>
                  <a:pt x="645" y="39"/>
                </a:cubicBezTo>
                <a:cubicBezTo>
                  <a:pt x="641" y="46"/>
                  <a:pt x="651" y="41"/>
                  <a:pt x="650" y="45"/>
                </a:cubicBezTo>
                <a:cubicBezTo>
                  <a:pt x="650" y="49"/>
                  <a:pt x="650" y="49"/>
                  <a:pt x="650" y="49"/>
                </a:cubicBezTo>
                <a:cubicBezTo>
                  <a:pt x="574" y="49"/>
                  <a:pt x="574" y="49"/>
                  <a:pt x="574" y="49"/>
                </a:cubicBezTo>
                <a:cubicBezTo>
                  <a:pt x="577" y="42"/>
                  <a:pt x="567" y="48"/>
                  <a:pt x="568" y="43"/>
                </a:cubicBezTo>
                <a:cubicBezTo>
                  <a:pt x="564" y="43"/>
                  <a:pt x="564" y="43"/>
                  <a:pt x="564" y="43"/>
                </a:cubicBezTo>
                <a:cubicBezTo>
                  <a:pt x="567" y="52"/>
                  <a:pt x="557" y="49"/>
                  <a:pt x="552" y="49"/>
                </a:cubicBezTo>
                <a:cubicBezTo>
                  <a:pt x="549" y="49"/>
                  <a:pt x="545" y="50"/>
                  <a:pt x="546" y="45"/>
                </a:cubicBezTo>
                <a:cubicBezTo>
                  <a:pt x="550" y="44"/>
                  <a:pt x="558" y="48"/>
                  <a:pt x="558" y="43"/>
                </a:cubicBezTo>
                <a:cubicBezTo>
                  <a:pt x="507" y="43"/>
                  <a:pt x="507" y="43"/>
                  <a:pt x="507" y="43"/>
                </a:cubicBezTo>
                <a:cubicBezTo>
                  <a:pt x="507" y="49"/>
                  <a:pt x="507" y="49"/>
                  <a:pt x="507" y="49"/>
                </a:cubicBezTo>
                <a:cubicBezTo>
                  <a:pt x="519" y="49"/>
                  <a:pt x="519" y="49"/>
                  <a:pt x="519" y="49"/>
                </a:cubicBezTo>
                <a:cubicBezTo>
                  <a:pt x="519" y="52"/>
                  <a:pt x="524" y="51"/>
                  <a:pt x="523" y="55"/>
                </a:cubicBezTo>
                <a:cubicBezTo>
                  <a:pt x="516" y="54"/>
                  <a:pt x="506" y="47"/>
                  <a:pt x="501" y="51"/>
                </a:cubicBezTo>
                <a:cubicBezTo>
                  <a:pt x="499" y="51"/>
                  <a:pt x="499" y="51"/>
                  <a:pt x="499" y="51"/>
                </a:cubicBezTo>
                <a:cubicBezTo>
                  <a:pt x="499" y="45"/>
                  <a:pt x="499" y="45"/>
                  <a:pt x="499" y="45"/>
                </a:cubicBezTo>
                <a:cubicBezTo>
                  <a:pt x="492" y="43"/>
                  <a:pt x="495" y="51"/>
                  <a:pt x="489" y="49"/>
                </a:cubicBezTo>
                <a:cubicBezTo>
                  <a:pt x="489" y="51"/>
                  <a:pt x="489" y="51"/>
                  <a:pt x="489" y="51"/>
                </a:cubicBezTo>
                <a:cubicBezTo>
                  <a:pt x="483" y="51"/>
                  <a:pt x="483" y="51"/>
                  <a:pt x="483" y="51"/>
                </a:cubicBezTo>
                <a:cubicBezTo>
                  <a:pt x="476" y="49"/>
                  <a:pt x="479" y="58"/>
                  <a:pt x="472" y="55"/>
                </a:cubicBezTo>
                <a:cubicBezTo>
                  <a:pt x="471" y="53"/>
                  <a:pt x="472" y="50"/>
                  <a:pt x="470" y="49"/>
                </a:cubicBezTo>
                <a:cubicBezTo>
                  <a:pt x="460" y="52"/>
                  <a:pt x="461" y="44"/>
                  <a:pt x="454" y="45"/>
                </a:cubicBezTo>
                <a:cubicBezTo>
                  <a:pt x="450" y="44"/>
                  <a:pt x="449" y="40"/>
                  <a:pt x="444" y="39"/>
                </a:cubicBezTo>
                <a:cubicBezTo>
                  <a:pt x="444" y="42"/>
                  <a:pt x="443" y="44"/>
                  <a:pt x="442" y="45"/>
                </a:cubicBezTo>
                <a:cubicBezTo>
                  <a:pt x="450" y="45"/>
                  <a:pt x="450" y="45"/>
                  <a:pt x="450" y="45"/>
                </a:cubicBezTo>
                <a:cubicBezTo>
                  <a:pt x="450" y="48"/>
                  <a:pt x="449" y="50"/>
                  <a:pt x="448" y="51"/>
                </a:cubicBezTo>
                <a:cubicBezTo>
                  <a:pt x="443" y="53"/>
                  <a:pt x="430" y="47"/>
                  <a:pt x="430" y="55"/>
                </a:cubicBezTo>
                <a:cubicBezTo>
                  <a:pt x="424" y="55"/>
                  <a:pt x="424" y="55"/>
                  <a:pt x="424" y="55"/>
                </a:cubicBezTo>
                <a:cubicBezTo>
                  <a:pt x="424" y="57"/>
                  <a:pt x="423" y="57"/>
                  <a:pt x="421" y="57"/>
                </a:cubicBezTo>
                <a:cubicBezTo>
                  <a:pt x="422" y="52"/>
                  <a:pt x="420" y="50"/>
                  <a:pt x="415" y="51"/>
                </a:cubicBezTo>
                <a:cubicBezTo>
                  <a:pt x="417" y="58"/>
                  <a:pt x="403" y="56"/>
                  <a:pt x="403" y="53"/>
                </a:cubicBezTo>
                <a:cubicBezTo>
                  <a:pt x="403" y="51"/>
                  <a:pt x="403" y="51"/>
                  <a:pt x="403" y="51"/>
                </a:cubicBezTo>
                <a:cubicBezTo>
                  <a:pt x="401" y="51"/>
                  <a:pt x="401" y="51"/>
                  <a:pt x="401" y="51"/>
                </a:cubicBezTo>
                <a:cubicBezTo>
                  <a:pt x="401" y="55"/>
                  <a:pt x="399" y="56"/>
                  <a:pt x="395" y="55"/>
                </a:cubicBezTo>
                <a:cubicBezTo>
                  <a:pt x="383" y="55"/>
                  <a:pt x="383" y="55"/>
                  <a:pt x="383" y="55"/>
                </a:cubicBezTo>
                <a:cubicBezTo>
                  <a:pt x="370" y="55"/>
                  <a:pt x="383" y="50"/>
                  <a:pt x="383" y="45"/>
                </a:cubicBezTo>
                <a:cubicBezTo>
                  <a:pt x="379" y="45"/>
                  <a:pt x="379" y="45"/>
                  <a:pt x="379" y="45"/>
                </a:cubicBezTo>
                <a:cubicBezTo>
                  <a:pt x="377" y="47"/>
                  <a:pt x="377" y="50"/>
                  <a:pt x="373" y="49"/>
                </a:cubicBezTo>
                <a:cubicBezTo>
                  <a:pt x="360" y="46"/>
                  <a:pt x="362" y="61"/>
                  <a:pt x="352" y="55"/>
                </a:cubicBezTo>
                <a:cubicBezTo>
                  <a:pt x="346" y="55"/>
                  <a:pt x="346" y="55"/>
                  <a:pt x="346" y="55"/>
                </a:cubicBezTo>
                <a:cubicBezTo>
                  <a:pt x="342" y="56"/>
                  <a:pt x="333" y="53"/>
                  <a:pt x="332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5" y="55"/>
                  <a:pt x="283" y="55"/>
                  <a:pt x="275" y="57"/>
                </a:cubicBezTo>
                <a:cubicBezTo>
                  <a:pt x="271" y="57"/>
                  <a:pt x="271" y="57"/>
                  <a:pt x="271" y="57"/>
                </a:cubicBezTo>
                <a:cubicBezTo>
                  <a:pt x="268" y="57"/>
                  <a:pt x="264" y="57"/>
                  <a:pt x="265" y="61"/>
                </a:cubicBezTo>
                <a:cubicBezTo>
                  <a:pt x="297" y="61"/>
                  <a:pt x="297" y="61"/>
                  <a:pt x="297" y="61"/>
                </a:cubicBezTo>
                <a:cubicBezTo>
                  <a:pt x="298" y="61"/>
                  <a:pt x="299" y="61"/>
                  <a:pt x="299" y="63"/>
                </a:cubicBezTo>
                <a:cubicBezTo>
                  <a:pt x="291" y="63"/>
                  <a:pt x="291" y="70"/>
                  <a:pt x="281" y="67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1" y="69"/>
                  <a:pt x="249" y="66"/>
                  <a:pt x="242" y="69"/>
                </a:cubicBezTo>
                <a:cubicBezTo>
                  <a:pt x="238" y="69"/>
                  <a:pt x="232" y="67"/>
                  <a:pt x="234" y="73"/>
                </a:cubicBezTo>
                <a:cubicBezTo>
                  <a:pt x="228" y="71"/>
                  <a:pt x="229" y="76"/>
                  <a:pt x="224" y="75"/>
                </a:cubicBezTo>
                <a:cubicBezTo>
                  <a:pt x="218" y="76"/>
                  <a:pt x="217" y="73"/>
                  <a:pt x="212" y="73"/>
                </a:cubicBezTo>
                <a:cubicBezTo>
                  <a:pt x="209" y="78"/>
                  <a:pt x="202" y="68"/>
                  <a:pt x="199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9" y="81"/>
                  <a:pt x="182" y="78"/>
                  <a:pt x="179" y="79"/>
                </a:cubicBezTo>
                <a:cubicBezTo>
                  <a:pt x="142" y="79"/>
                  <a:pt x="142" y="79"/>
                  <a:pt x="142" y="79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99" y="81"/>
                  <a:pt x="96" y="81"/>
                  <a:pt x="96" y="85"/>
                </a:cubicBezTo>
                <a:cubicBezTo>
                  <a:pt x="96" y="89"/>
                  <a:pt x="97" y="91"/>
                  <a:pt x="100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0" y="93"/>
                  <a:pt x="101" y="95"/>
                  <a:pt x="100" y="96"/>
                </a:cubicBezTo>
                <a:cubicBezTo>
                  <a:pt x="97" y="97"/>
                  <a:pt x="97" y="95"/>
                  <a:pt x="96" y="93"/>
                </a:cubicBezTo>
                <a:cubicBezTo>
                  <a:pt x="91" y="97"/>
                  <a:pt x="98" y="102"/>
                  <a:pt x="94" y="106"/>
                </a:cubicBezTo>
                <a:cubicBezTo>
                  <a:pt x="90" y="105"/>
                  <a:pt x="91" y="109"/>
                  <a:pt x="90" y="112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17"/>
                  <a:pt x="91" y="119"/>
                  <a:pt x="94" y="118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4" y="126"/>
                  <a:pt x="93" y="126"/>
                  <a:pt x="90" y="126"/>
                </a:cubicBezTo>
                <a:cubicBezTo>
                  <a:pt x="87" y="126"/>
                  <a:pt x="84" y="126"/>
                  <a:pt x="81" y="126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75" y="128"/>
                  <a:pt x="75" y="133"/>
                  <a:pt x="69" y="132"/>
                </a:cubicBezTo>
                <a:cubicBezTo>
                  <a:pt x="65" y="131"/>
                  <a:pt x="63" y="132"/>
                  <a:pt x="63" y="136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1" y="139"/>
                  <a:pt x="51" y="141"/>
                  <a:pt x="53" y="14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144"/>
                  <a:pt x="53" y="143"/>
                  <a:pt x="51" y="144"/>
                </a:cubicBezTo>
                <a:cubicBezTo>
                  <a:pt x="51" y="146"/>
                  <a:pt x="51" y="147"/>
                  <a:pt x="49" y="148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51" y="154"/>
                  <a:pt x="55" y="153"/>
                  <a:pt x="55" y="155"/>
                </a:cubicBezTo>
                <a:cubicBezTo>
                  <a:pt x="50" y="154"/>
                  <a:pt x="48" y="156"/>
                  <a:pt x="49" y="161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58" y="166"/>
                  <a:pt x="56" y="168"/>
                  <a:pt x="51" y="167"/>
                </a:cubicBezTo>
                <a:cubicBezTo>
                  <a:pt x="46" y="172"/>
                  <a:pt x="41" y="177"/>
                  <a:pt x="31" y="177"/>
                </a:cubicBezTo>
                <a:cubicBezTo>
                  <a:pt x="31" y="179"/>
                  <a:pt x="31" y="179"/>
                  <a:pt x="31" y="179"/>
                </a:cubicBezTo>
                <a:cubicBezTo>
                  <a:pt x="28" y="178"/>
                  <a:pt x="25" y="179"/>
                  <a:pt x="26" y="183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17" y="189"/>
                  <a:pt x="21" y="197"/>
                  <a:pt x="20" y="201"/>
                </a:cubicBezTo>
                <a:cubicBezTo>
                  <a:pt x="20" y="205"/>
                  <a:pt x="20" y="205"/>
                  <a:pt x="20" y="205"/>
                </a:cubicBezTo>
                <a:cubicBezTo>
                  <a:pt x="16" y="205"/>
                  <a:pt x="16" y="205"/>
                  <a:pt x="16" y="205"/>
                </a:cubicBezTo>
                <a:cubicBezTo>
                  <a:pt x="16" y="206"/>
                  <a:pt x="15" y="206"/>
                  <a:pt x="14" y="206"/>
                </a:cubicBezTo>
                <a:cubicBezTo>
                  <a:pt x="7" y="206"/>
                  <a:pt x="6" y="211"/>
                  <a:pt x="2" y="212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3"/>
                  <a:pt x="2" y="236"/>
                  <a:pt x="4" y="236"/>
                </a:cubicBezTo>
                <a:cubicBezTo>
                  <a:pt x="6" y="243"/>
                  <a:pt x="0" y="257"/>
                  <a:pt x="8" y="258"/>
                </a:cubicBezTo>
                <a:cubicBezTo>
                  <a:pt x="8" y="271"/>
                  <a:pt x="8" y="271"/>
                  <a:pt x="8" y="271"/>
                </a:cubicBezTo>
                <a:cubicBezTo>
                  <a:pt x="8" y="274"/>
                  <a:pt x="9" y="276"/>
                  <a:pt x="10" y="277"/>
                </a:cubicBezTo>
                <a:cubicBezTo>
                  <a:pt x="10" y="285"/>
                  <a:pt x="10" y="285"/>
                  <a:pt x="10" y="285"/>
                </a:cubicBezTo>
                <a:cubicBezTo>
                  <a:pt x="9" y="289"/>
                  <a:pt x="10" y="291"/>
                  <a:pt x="14" y="291"/>
                </a:cubicBezTo>
                <a:cubicBezTo>
                  <a:pt x="14" y="299"/>
                  <a:pt x="14" y="299"/>
                  <a:pt x="14" y="299"/>
                </a:cubicBezTo>
                <a:cubicBezTo>
                  <a:pt x="16" y="305"/>
                  <a:pt x="19" y="311"/>
                  <a:pt x="22" y="317"/>
                </a:cubicBezTo>
                <a:cubicBezTo>
                  <a:pt x="24" y="317"/>
                  <a:pt x="26" y="317"/>
                  <a:pt x="26" y="320"/>
                </a:cubicBezTo>
                <a:cubicBezTo>
                  <a:pt x="28" y="320"/>
                  <a:pt x="28" y="320"/>
                  <a:pt x="28" y="320"/>
                </a:cubicBezTo>
                <a:cubicBezTo>
                  <a:pt x="37" y="323"/>
                  <a:pt x="36" y="316"/>
                  <a:pt x="43" y="317"/>
                </a:cubicBezTo>
                <a:cubicBezTo>
                  <a:pt x="42" y="321"/>
                  <a:pt x="47" y="321"/>
                  <a:pt x="45" y="326"/>
                </a:cubicBezTo>
                <a:cubicBezTo>
                  <a:pt x="49" y="326"/>
                  <a:pt x="49" y="326"/>
                  <a:pt x="49" y="326"/>
                </a:cubicBezTo>
                <a:cubicBezTo>
                  <a:pt x="49" y="332"/>
                  <a:pt x="49" y="332"/>
                  <a:pt x="49" y="332"/>
                </a:cubicBezTo>
                <a:cubicBezTo>
                  <a:pt x="52" y="334"/>
                  <a:pt x="52" y="339"/>
                  <a:pt x="55" y="340"/>
                </a:cubicBezTo>
                <a:cubicBezTo>
                  <a:pt x="55" y="344"/>
                  <a:pt x="55" y="344"/>
                  <a:pt x="55" y="344"/>
                </a:cubicBezTo>
                <a:cubicBezTo>
                  <a:pt x="57" y="345"/>
                  <a:pt x="58" y="346"/>
                  <a:pt x="61" y="346"/>
                </a:cubicBezTo>
                <a:cubicBezTo>
                  <a:pt x="64" y="345"/>
                  <a:pt x="73" y="348"/>
                  <a:pt x="73" y="344"/>
                </a:cubicBezTo>
                <a:cubicBezTo>
                  <a:pt x="81" y="344"/>
                  <a:pt x="81" y="344"/>
                  <a:pt x="81" y="344"/>
                </a:cubicBezTo>
                <a:cubicBezTo>
                  <a:pt x="81" y="358"/>
                  <a:pt x="81" y="358"/>
                  <a:pt x="81" y="358"/>
                </a:cubicBezTo>
                <a:cubicBezTo>
                  <a:pt x="84" y="358"/>
                  <a:pt x="85" y="360"/>
                  <a:pt x="85" y="364"/>
                </a:cubicBezTo>
                <a:cubicBezTo>
                  <a:pt x="87" y="364"/>
                  <a:pt x="87" y="364"/>
                  <a:pt x="87" y="364"/>
                </a:cubicBezTo>
                <a:cubicBezTo>
                  <a:pt x="87" y="368"/>
                  <a:pt x="87" y="368"/>
                  <a:pt x="87" y="368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7" y="365"/>
                  <a:pt x="97" y="363"/>
                  <a:pt x="100" y="364"/>
                </a:cubicBezTo>
                <a:cubicBezTo>
                  <a:pt x="100" y="379"/>
                  <a:pt x="100" y="379"/>
                  <a:pt x="100" y="379"/>
                </a:cubicBezTo>
                <a:cubicBezTo>
                  <a:pt x="102" y="379"/>
                  <a:pt x="102" y="379"/>
                  <a:pt x="102" y="379"/>
                </a:cubicBezTo>
                <a:cubicBezTo>
                  <a:pt x="102" y="375"/>
                  <a:pt x="111" y="379"/>
                  <a:pt x="114" y="377"/>
                </a:cubicBezTo>
                <a:cubicBezTo>
                  <a:pt x="114" y="383"/>
                  <a:pt x="114" y="383"/>
                  <a:pt x="114" y="383"/>
                </a:cubicBezTo>
                <a:cubicBezTo>
                  <a:pt x="108" y="383"/>
                  <a:pt x="108" y="383"/>
                  <a:pt x="108" y="383"/>
                </a:cubicBezTo>
                <a:cubicBezTo>
                  <a:pt x="108" y="385"/>
                  <a:pt x="107" y="385"/>
                  <a:pt x="106" y="385"/>
                </a:cubicBezTo>
                <a:cubicBezTo>
                  <a:pt x="102" y="385"/>
                  <a:pt x="102" y="385"/>
                  <a:pt x="102" y="385"/>
                </a:cubicBezTo>
                <a:cubicBezTo>
                  <a:pt x="100" y="395"/>
                  <a:pt x="105" y="398"/>
                  <a:pt x="114" y="397"/>
                </a:cubicBezTo>
                <a:cubicBezTo>
                  <a:pt x="114" y="401"/>
                  <a:pt x="114" y="401"/>
                  <a:pt x="114" y="401"/>
                </a:cubicBezTo>
                <a:cubicBezTo>
                  <a:pt x="112" y="401"/>
                  <a:pt x="112" y="402"/>
                  <a:pt x="112" y="403"/>
                </a:cubicBezTo>
                <a:cubicBezTo>
                  <a:pt x="114" y="403"/>
                  <a:pt x="114" y="405"/>
                  <a:pt x="114" y="407"/>
                </a:cubicBezTo>
                <a:cubicBezTo>
                  <a:pt x="126" y="407"/>
                  <a:pt x="126" y="407"/>
                  <a:pt x="126" y="407"/>
                </a:cubicBezTo>
                <a:cubicBezTo>
                  <a:pt x="125" y="399"/>
                  <a:pt x="139" y="405"/>
                  <a:pt x="138" y="397"/>
                </a:cubicBezTo>
                <a:cubicBezTo>
                  <a:pt x="147" y="397"/>
                  <a:pt x="147" y="397"/>
                  <a:pt x="147" y="397"/>
                </a:cubicBezTo>
                <a:cubicBezTo>
                  <a:pt x="153" y="394"/>
                  <a:pt x="157" y="388"/>
                  <a:pt x="167" y="389"/>
                </a:cubicBezTo>
                <a:cubicBezTo>
                  <a:pt x="173" y="390"/>
                  <a:pt x="171" y="383"/>
                  <a:pt x="179" y="385"/>
                </a:cubicBezTo>
                <a:cubicBezTo>
                  <a:pt x="180" y="381"/>
                  <a:pt x="170" y="386"/>
                  <a:pt x="173" y="379"/>
                </a:cubicBezTo>
                <a:cubicBezTo>
                  <a:pt x="176" y="376"/>
                  <a:pt x="187" y="381"/>
                  <a:pt x="187" y="373"/>
                </a:cubicBezTo>
                <a:cubicBezTo>
                  <a:pt x="186" y="370"/>
                  <a:pt x="189" y="369"/>
                  <a:pt x="193" y="370"/>
                </a:cubicBezTo>
                <a:cubicBezTo>
                  <a:pt x="195" y="370"/>
                  <a:pt x="195" y="370"/>
                  <a:pt x="195" y="370"/>
                </a:cubicBezTo>
                <a:cubicBezTo>
                  <a:pt x="201" y="371"/>
                  <a:pt x="200" y="366"/>
                  <a:pt x="206" y="368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1" y="366"/>
                  <a:pt x="210" y="364"/>
                  <a:pt x="212" y="364"/>
                </a:cubicBezTo>
                <a:cubicBezTo>
                  <a:pt x="216" y="364"/>
                  <a:pt x="216" y="364"/>
                  <a:pt x="216" y="364"/>
                </a:cubicBezTo>
                <a:cubicBezTo>
                  <a:pt x="216" y="359"/>
                  <a:pt x="225" y="363"/>
                  <a:pt x="228" y="362"/>
                </a:cubicBezTo>
                <a:cubicBezTo>
                  <a:pt x="229" y="358"/>
                  <a:pt x="226" y="358"/>
                  <a:pt x="224" y="358"/>
                </a:cubicBezTo>
                <a:cubicBezTo>
                  <a:pt x="212" y="358"/>
                  <a:pt x="212" y="358"/>
                  <a:pt x="212" y="358"/>
                </a:cubicBezTo>
                <a:cubicBezTo>
                  <a:pt x="212" y="362"/>
                  <a:pt x="212" y="362"/>
                  <a:pt x="212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0" y="364"/>
                  <a:pt x="197" y="363"/>
                  <a:pt x="195" y="364"/>
                </a:cubicBezTo>
                <a:cubicBezTo>
                  <a:pt x="179" y="364"/>
                  <a:pt x="179" y="364"/>
                  <a:pt x="179" y="364"/>
                </a:cubicBezTo>
                <a:cubicBezTo>
                  <a:pt x="179" y="368"/>
                  <a:pt x="179" y="368"/>
                  <a:pt x="179" y="368"/>
                </a:cubicBezTo>
                <a:cubicBezTo>
                  <a:pt x="173" y="368"/>
                  <a:pt x="173" y="368"/>
                  <a:pt x="173" y="368"/>
                </a:cubicBezTo>
                <a:cubicBezTo>
                  <a:pt x="173" y="372"/>
                  <a:pt x="165" y="368"/>
                  <a:pt x="161" y="370"/>
                </a:cubicBezTo>
                <a:cubicBezTo>
                  <a:pt x="163" y="377"/>
                  <a:pt x="153" y="372"/>
                  <a:pt x="149" y="373"/>
                </a:cubicBezTo>
                <a:cubicBezTo>
                  <a:pt x="149" y="370"/>
                  <a:pt x="149" y="370"/>
                  <a:pt x="149" y="370"/>
                </a:cubicBezTo>
                <a:cubicBezTo>
                  <a:pt x="142" y="370"/>
                  <a:pt x="142" y="370"/>
                  <a:pt x="142" y="370"/>
                </a:cubicBezTo>
                <a:cubicBezTo>
                  <a:pt x="141" y="372"/>
                  <a:pt x="141" y="374"/>
                  <a:pt x="138" y="373"/>
                </a:cubicBezTo>
                <a:cubicBezTo>
                  <a:pt x="136" y="373"/>
                  <a:pt x="136" y="373"/>
                  <a:pt x="136" y="373"/>
                </a:cubicBezTo>
                <a:cubicBezTo>
                  <a:pt x="126" y="371"/>
                  <a:pt x="127" y="378"/>
                  <a:pt x="120" y="377"/>
                </a:cubicBezTo>
                <a:cubicBezTo>
                  <a:pt x="118" y="377"/>
                  <a:pt x="118" y="375"/>
                  <a:pt x="118" y="373"/>
                </a:cubicBezTo>
                <a:cubicBezTo>
                  <a:pt x="118" y="370"/>
                  <a:pt x="118" y="370"/>
                  <a:pt x="118" y="370"/>
                </a:cubicBezTo>
                <a:cubicBezTo>
                  <a:pt x="121" y="369"/>
                  <a:pt x="125" y="370"/>
                  <a:pt x="126" y="368"/>
                </a:cubicBezTo>
                <a:cubicBezTo>
                  <a:pt x="126" y="364"/>
                  <a:pt x="126" y="364"/>
                  <a:pt x="126" y="364"/>
                </a:cubicBezTo>
                <a:cubicBezTo>
                  <a:pt x="129" y="364"/>
                  <a:pt x="130" y="363"/>
                  <a:pt x="132" y="362"/>
                </a:cubicBezTo>
                <a:cubicBezTo>
                  <a:pt x="132" y="358"/>
                  <a:pt x="132" y="358"/>
                  <a:pt x="132" y="358"/>
                </a:cubicBezTo>
                <a:cubicBezTo>
                  <a:pt x="136" y="358"/>
                  <a:pt x="136" y="358"/>
                  <a:pt x="136" y="358"/>
                </a:cubicBezTo>
                <a:cubicBezTo>
                  <a:pt x="139" y="356"/>
                  <a:pt x="135" y="348"/>
                  <a:pt x="142" y="350"/>
                </a:cubicBezTo>
                <a:cubicBezTo>
                  <a:pt x="143" y="349"/>
                  <a:pt x="144" y="348"/>
                  <a:pt x="143" y="346"/>
                </a:cubicBezTo>
                <a:cubicBezTo>
                  <a:pt x="148" y="347"/>
                  <a:pt x="148" y="342"/>
                  <a:pt x="153" y="344"/>
                </a:cubicBezTo>
                <a:cubicBezTo>
                  <a:pt x="161" y="347"/>
                  <a:pt x="160" y="340"/>
                  <a:pt x="165" y="340"/>
                </a:cubicBezTo>
                <a:cubicBezTo>
                  <a:pt x="170" y="338"/>
                  <a:pt x="179" y="341"/>
                  <a:pt x="179" y="334"/>
                </a:cubicBezTo>
                <a:cubicBezTo>
                  <a:pt x="187" y="334"/>
                  <a:pt x="187" y="334"/>
                  <a:pt x="187" y="334"/>
                </a:cubicBezTo>
                <a:cubicBezTo>
                  <a:pt x="187" y="332"/>
                  <a:pt x="187" y="332"/>
                  <a:pt x="187" y="332"/>
                </a:cubicBezTo>
                <a:cubicBezTo>
                  <a:pt x="199" y="332"/>
                  <a:pt x="199" y="332"/>
                  <a:pt x="199" y="332"/>
                </a:cubicBezTo>
                <a:cubicBezTo>
                  <a:pt x="199" y="328"/>
                  <a:pt x="199" y="328"/>
                  <a:pt x="199" y="328"/>
                </a:cubicBezTo>
                <a:cubicBezTo>
                  <a:pt x="218" y="328"/>
                  <a:pt x="218" y="328"/>
                  <a:pt x="218" y="328"/>
                </a:cubicBezTo>
                <a:cubicBezTo>
                  <a:pt x="220" y="325"/>
                  <a:pt x="229" y="328"/>
                  <a:pt x="230" y="322"/>
                </a:cubicBezTo>
                <a:cubicBezTo>
                  <a:pt x="234" y="322"/>
                  <a:pt x="234" y="322"/>
                  <a:pt x="234" y="322"/>
                </a:cubicBezTo>
                <a:cubicBezTo>
                  <a:pt x="234" y="320"/>
                  <a:pt x="234" y="320"/>
                  <a:pt x="234" y="320"/>
                </a:cubicBezTo>
                <a:cubicBezTo>
                  <a:pt x="254" y="320"/>
                  <a:pt x="254" y="320"/>
                  <a:pt x="254" y="320"/>
                </a:cubicBezTo>
                <a:cubicBezTo>
                  <a:pt x="257" y="321"/>
                  <a:pt x="260" y="320"/>
                  <a:pt x="259" y="317"/>
                </a:cubicBezTo>
                <a:cubicBezTo>
                  <a:pt x="259" y="315"/>
                  <a:pt x="259" y="315"/>
                  <a:pt x="259" y="315"/>
                </a:cubicBezTo>
                <a:cubicBezTo>
                  <a:pt x="236" y="315"/>
                  <a:pt x="236" y="315"/>
                  <a:pt x="236" y="315"/>
                </a:cubicBezTo>
                <a:cubicBezTo>
                  <a:pt x="233" y="308"/>
                  <a:pt x="243" y="313"/>
                  <a:pt x="242" y="309"/>
                </a:cubicBezTo>
                <a:cubicBezTo>
                  <a:pt x="236" y="308"/>
                  <a:pt x="235" y="312"/>
                  <a:pt x="228" y="311"/>
                </a:cubicBezTo>
                <a:cubicBezTo>
                  <a:pt x="228" y="315"/>
                  <a:pt x="228" y="315"/>
                  <a:pt x="228" y="315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18" y="314"/>
                  <a:pt x="210" y="317"/>
                  <a:pt x="212" y="311"/>
                </a:cubicBezTo>
                <a:cubicBezTo>
                  <a:pt x="217" y="311"/>
                  <a:pt x="218" y="307"/>
                  <a:pt x="224" y="309"/>
                </a:cubicBezTo>
                <a:cubicBezTo>
                  <a:pt x="227" y="308"/>
                  <a:pt x="231" y="309"/>
                  <a:pt x="230" y="305"/>
                </a:cubicBezTo>
                <a:cubicBezTo>
                  <a:pt x="242" y="305"/>
                  <a:pt x="242" y="305"/>
                  <a:pt x="242" y="305"/>
                </a:cubicBezTo>
                <a:cubicBezTo>
                  <a:pt x="242" y="302"/>
                  <a:pt x="245" y="303"/>
                  <a:pt x="248" y="303"/>
                </a:cubicBezTo>
                <a:cubicBezTo>
                  <a:pt x="257" y="303"/>
                  <a:pt x="257" y="303"/>
                  <a:pt x="257" y="303"/>
                </a:cubicBezTo>
                <a:cubicBezTo>
                  <a:pt x="256" y="295"/>
                  <a:pt x="271" y="302"/>
                  <a:pt x="269" y="293"/>
                </a:cubicBezTo>
                <a:cubicBezTo>
                  <a:pt x="285" y="293"/>
                  <a:pt x="285" y="293"/>
                  <a:pt x="285" y="293"/>
                </a:cubicBezTo>
                <a:cubicBezTo>
                  <a:pt x="285" y="291"/>
                  <a:pt x="288" y="291"/>
                  <a:pt x="291" y="291"/>
                </a:cubicBezTo>
                <a:cubicBezTo>
                  <a:pt x="314" y="291"/>
                  <a:pt x="314" y="291"/>
                  <a:pt x="314" y="291"/>
                </a:cubicBezTo>
                <a:cubicBezTo>
                  <a:pt x="314" y="287"/>
                  <a:pt x="314" y="287"/>
                  <a:pt x="314" y="287"/>
                </a:cubicBezTo>
                <a:cubicBezTo>
                  <a:pt x="317" y="284"/>
                  <a:pt x="323" y="285"/>
                  <a:pt x="328" y="285"/>
                </a:cubicBezTo>
                <a:cubicBezTo>
                  <a:pt x="338" y="285"/>
                  <a:pt x="338" y="285"/>
                  <a:pt x="338" y="285"/>
                </a:cubicBezTo>
                <a:cubicBezTo>
                  <a:pt x="340" y="279"/>
                  <a:pt x="332" y="284"/>
                  <a:pt x="334" y="277"/>
                </a:cubicBezTo>
                <a:cubicBezTo>
                  <a:pt x="332" y="278"/>
                  <a:pt x="332" y="282"/>
                  <a:pt x="328" y="281"/>
                </a:cubicBezTo>
                <a:cubicBezTo>
                  <a:pt x="309" y="281"/>
                  <a:pt x="309" y="281"/>
                  <a:pt x="309" y="281"/>
                </a:cubicBezTo>
                <a:cubicBezTo>
                  <a:pt x="308" y="278"/>
                  <a:pt x="310" y="277"/>
                  <a:pt x="314" y="277"/>
                </a:cubicBezTo>
                <a:cubicBezTo>
                  <a:pt x="314" y="271"/>
                  <a:pt x="314" y="271"/>
                  <a:pt x="314" y="271"/>
                </a:cubicBezTo>
                <a:cubicBezTo>
                  <a:pt x="317" y="271"/>
                  <a:pt x="317" y="269"/>
                  <a:pt x="320" y="269"/>
                </a:cubicBezTo>
                <a:cubicBezTo>
                  <a:pt x="338" y="269"/>
                  <a:pt x="338" y="269"/>
                  <a:pt x="338" y="269"/>
                </a:cubicBezTo>
                <a:cubicBezTo>
                  <a:pt x="338" y="265"/>
                  <a:pt x="338" y="265"/>
                  <a:pt x="338" y="265"/>
                </a:cubicBezTo>
                <a:cubicBezTo>
                  <a:pt x="341" y="265"/>
                  <a:pt x="342" y="263"/>
                  <a:pt x="346" y="263"/>
                </a:cubicBezTo>
                <a:cubicBezTo>
                  <a:pt x="347" y="265"/>
                  <a:pt x="350" y="266"/>
                  <a:pt x="350" y="269"/>
                </a:cubicBezTo>
                <a:cubicBezTo>
                  <a:pt x="338" y="269"/>
                  <a:pt x="338" y="269"/>
                  <a:pt x="338" y="269"/>
                </a:cubicBezTo>
                <a:cubicBezTo>
                  <a:pt x="339" y="272"/>
                  <a:pt x="343" y="271"/>
                  <a:pt x="346" y="271"/>
                </a:cubicBezTo>
                <a:cubicBezTo>
                  <a:pt x="358" y="271"/>
                  <a:pt x="358" y="271"/>
                  <a:pt x="358" y="271"/>
                </a:cubicBezTo>
                <a:cubicBezTo>
                  <a:pt x="358" y="265"/>
                  <a:pt x="358" y="265"/>
                  <a:pt x="358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70" y="267"/>
                  <a:pt x="372" y="262"/>
                  <a:pt x="379" y="263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81" y="255"/>
                  <a:pt x="392" y="259"/>
                  <a:pt x="397" y="258"/>
                </a:cubicBezTo>
                <a:cubicBezTo>
                  <a:pt x="432" y="258"/>
                  <a:pt x="432" y="258"/>
                  <a:pt x="432" y="258"/>
                </a:cubicBezTo>
                <a:cubicBezTo>
                  <a:pt x="436" y="258"/>
                  <a:pt x="436" y="256"/>
                  <a:pt x="436" y="254"/>
                </a:cubicBezTo>
                <a:cubicBezTo>
                  <a:pt x="448" y="254"/>
                  <a:pt x="448" y="254"/>
                  <a:pt x="448" y="254"/>
                </a:cubicBezTo>
                <a:cubicBezTo>
                  <a:pt x="451" y="253"/>
                  <a:pt x="460" y="256"/>
                  <a:pt x="460" y="252"/>
                </a:cubicBezTo>
                <a:cubicBezTo>
                  <a:pt x="466" y="252"/>
                  <a:pt x="466" y="252"/>
                  <a:pt x="466" y="252"/>
                </a:cubicBezTo>
                <a:cubicBezTo>
                  <a:pt x="470" y="252"/>
                  <a:pt x="470" y="249"/>
                  <a:pt x="472" y="248"/>
                </a:cubicBezTo>
                <a:cubicBezTo>
                  <a:pt x="473" y="247"/>
                  <a:pt x="475" y="248"/>
                  <a:pt x="476" y="246"/>
                </a:cubicBezTo>
                <a:cubicBezTo>
                  <a:pt x="474" y="239"/>
                  <a:pt x="483" y="243"/>
                  <a:pt x="487" y="242"/>
                </a:cubicBezTo>
                <a:cubicBezTo>
                  <a:pt x="511" y="242"/>
                  <a:pt x="511" y="242"/>
                  <a:pt x="511" y="242"/>
                </a:cubicBezTo>
                <a:cubicBezTo>
                  <a:pt x="513" y="242"/>
                  <a:pt x="513" y="241"/>
                  <a:pt x="513" y="240"/>
                </a:cubicBezTo>
                <a:cubicBezTo>
                  <a:pt x="525" y="240"/>
                  <a:pt x="525" y="240"/>
                  <a:pt x="525" y="240"/>
                </a:cubicBezTo>
                <a:cubicBezTo>
                  <a:pt x="531" y="241"/>
                  <a:pt x="543" y="237"/>
                  <a:pt x="546" y="242"/>
                </a:cubicBezTo>
                <a:cubicBezTo>
                  <a:pt x="550" y="241"/>
                  <a:pt x="552" y="242"/>
                  <a:pt x="552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64" y="248"/>
                  <a:pt x="561" y="253"/>
                  <a:pt x="552" y="252"/>
                </a:cubicBezTo>
                <a:cubicBezTo>
                  <a:pt x="552" y="256"/>
                  <a:pt x="559" y="253"/>
                  <a:pt x="562" y="254"/>
                </a:cubicBezTo>
                <a:cubicBezTo>
                  <a:pt x="586" y="254"/>
                  <a:pt x="586" y="254"/>
                  <a:pt x="586" y="254"/>
                </a:cubicBezTo>
                <a:cubicBezTo>
                  <a:pt x="588" y="251"/>
                  <a:pt x="591" y="251"/>
                  <a:pt x="593" y="254"/>
                </a:cubicBezTo>
                <a:cubicBezTo>
                  <a:pt x="598" y="254"/>
                  <a:pt x="598" y="250"/>
                  <a:pt x="603" y="252"/>
                </a:cubicBezTo>
                <a:cubicBezTo>
                  <a:pt x="615" y="252"/>
                  <a:pt x="615" y="252"/>
                  <a:pt x="615" y="252"/>
                </a:cubicBezTo>
                <a:cubicBezTo>
                  <a:pt x="620" y="258"/>
                  <a:pt x="629" y="258"/>
                  <a:pt x="641" y="258"/>
                </a:cubicBezTo>
                <a:cubicBezTo>
                  <a:pt x="672" y="258"/>
                  <a:pt x="672" y="258"/>
                  <a:pt x="672" y="258"/>
                </a:cubicBezTo>
                <a:cubicBezTo>
                  <a:pt x="677" y="260"/>
                  <a:pt x="670" y="265"/>
                  <a:pt x="674" y="265"/>
                </a:cubicBezTo>
                <a:cubicBezTo>
                  <a:pt x="678" y="265"/>
                  <a:pt x="678" y="265"/>
                  <a:pt x="678" y="265"/>
                </a:cubicBezTo>
                <a:cubicBezTo>
                  <a:pt x="678" y="269"/>
                  <a:pt x="680" y="270"/>
                  <a:pt x="684" y="269"/>
                </a:cubicBezTo>
                <a:cubicBezTo>
                  <a:pt x="690" y="269"/>
                  <a:pt x="690" y="269"/>
                  <a:pt x="690" y="269"/>
                </a:cubicBezTo>
                <a:cubicBezTo>
                  <a:pt x="692" y="269"/>
                  <a:pt x="692" y="272"/>
                  <a:pt x="696" y="271"/>
                </a:cubicBezTo>
                <a:cubicBezTo>
                  <a:pt x="705" y="271"/>
                  <a:pt x="707" y="278"/>
                  <a:pt x="719" y="275"/>
                </a:cubicBezTo>
                <a:cubicBezTo>
                  <a:pt x="719" y="281"/>
                  <a:pt x="719" y="281"/>
                  <a:pt x="719" y="281"/>
                </a:cubicBezTo>
                <a:cubicBezTo>
                  <a:pt x="709" y="281"/>
                  <a:pt x="709" y="281"/>
                  <a:pt x="709" y="281"/>
                </a:cubicBezTo>
                <a:cubicBezTo>
                  <a:pt x="711" y="274"/>
                  <a:pt x="702" y="278"/>
                  <a:pt x="698" y="277"/>
                </a:cubicBezTo>
                <a:cubicBezTo>
                  <a:pt x="686" y="277"/>
                  <a:pt x="686" y="277"/>
                  <a:pt x="686" y="277"/>
                </a:cubicBezTo>
                <a:cubicBezTo>
                  <a:pt x="683" y="285"/>
                  <a:pt x="695" y="278"/>
                  <a:pt x="692" y="285"/>
                </a:cubicBezTo>
                <a:cubicBezTo>
                  <a:pt x="696" y="285"/>
                  <a:pt x="696" y="285"/>
                  <a:pt x="696" y="285"/>
                </a:cubicBezTo>
                <a:cubicBezTo>
                  <a:pt x="697" y="287"/>
                  <a:pt x="700" y="287"/>
                  <a:pt x="703" y="287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5" y="291"/>
                  <a:pt x="715" y="291"/>
                  <a:pt x="715" y="291"/>
                </a:cubicBezTo>
                <a:cubicBezTo>
                  <a:pt x="753" y="291"/>
                  <a:pt x="753" y="291"/>
                  <a:pt x="753" y="291"/>
                </a:cubicBezTo>
                <a:cubicBezTo>
                  <a:pt x="753" y="287"/>
                  <a:pt x="753" y="287"/>
                  <a:pt x="753" y="287"/>
                </a:cubicBezTo>
                <a:cubicBezTo>
                  <a:pt x="794" y="287"/>
                  <a:pt x="794" y="287"/>
                  <a:pt x="794" y="287"/>
                </a:cubicBezTo>
                <a:cubicBezTo>
                  <a:pt x="797" y="286"/>
                  <a:pt x="805" y="289"/>
                  <a:pt x="806" y="285"/>
                </a:cubicBezTo>
                <a:cubicBezTo>
                  <a:pt x="772" y="285"/>
                  <a:pt x="772" y="285"/>
                  <a:pt x="772" y="285"/>
                </a:cubicBezTo>
                <a:cubicBezTo>
                  <a:pt x="774" y="278"/>
                  <a:pt x="763" y="283"/>
                  <a:pt x="758" y="281"/>
                </a:cubicBezTo>
                <a:cubicBezTo>
                  <a:pt x="731" y="281"/>
                  <a:pt x="731" y="281"/>
                  <a:pt x="731" y="281"/>
                </a:cubicBezTo>
                <a:cubicBezTo>
                  <a:pt x="731" y="277"/>
                  <a:pt x="731" y="277"/>
                  <a:pt x="731" y="277"/>
                </a:cubicBezTo>
                <a:cubicBezTo>
                  <a:pt x="741" y="277"/>
                  <a:pt x="741" y="277"/>
                  <a:pt x="741" y="277"/>
                </a:cubicBezTo>
                <a:cubicBezTo>
                  <a:pt x="741" y="269"/>
                  <a:pt x="741" y="269"/>
                  <a:pt x="741" y="269"/>
                </a:cubicBezTo>
                <a:cubicBezTo>
                  <a:pt x="743" y="269"/>
                  <a:pt x="743" y="269"/>
                  <a:pt x="743" y="269"/>
                </a:cubicBezTo>
                <a:cubicBezTo>
                  <a:pt x="746" y="269"/>
                  <a:pt x="746" y="271"/>
                  <a:pt x="749" y="271"/>
                </a:cubicBezTo>
                <a:cubicBezTo>
                  <a:pt x="758" y="271"/>
                  <a:pt x="758" y="271"/>
                  <a:pt x="758" y="271"/>
                </a:cubicBezTo>
                <a:cubicBezTo>
                  <a:pt x="758" y="274"/>
                  <a:pt x="758" y="277"/>
                  <a:pt x="760" y="277"/>
                </a:cubicBezTo>
                <a:cubicBezTo>
                  <a:pt x="767" y="280"/>
                  <a:pt x="762" y="271"/>
                  <a:pt x="766" y="271"/>
                </a:cubicBezTo>
                <a:cubicBezTo>
                  <a:pt x="769" y="272"/>
                  <a:pt x="770" y="271"/>
                  <a:pt x="770" y="269"/>
                </a:cubicBezTo>
                <a:cubicBezTo>
                  <a:pt x="833" y="269"/>
                  <a:pt x="833" y="269"/>
                  <a:pt x="833" y="269"/>
                </a:cubicBezTo>
                <a:cubicBezTo>
                  <a:pt x="835" y="263"/>
                  <a:pt x="835" y="266"/>
                  <a:pt x="833" y="260"/>
                </a:cubicBezTo>
                <a:cubicBezTo>
                  <a:pt x="837" y="258"/>
                  <a:pt x="845" y="262"/>
                  <a:pt x="845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63"/>
                  <a:pt x="826" y="255"/>
                  <a:pt x="823" y="263"/>
                </a:cubicBezTo>
                <a:cubicBezTo>
                  <a:pt x="770" y="263"/>
                  <a:pt x="770" y="263"/>
                  <a:pt x="770" y="263"/>
                </a:cubicBezTo>
                <a:cubicBezTo>
                  <a:pt x="772" y="257"/>
                  <a:pt x="764" y="260"/>
                  <a:pt x="760" y="260"/>
                </a:cubicBezTo>
                <a:cubicBezTo>
                  <a:pt x="758" y="260"/>
                  <a:pt x="758" y="260"/>
                  <a:pt x="758" y="260"/>
                </a:cubicBezTo>
                <a:cubicBezTo>
                  <a:pt x="759" y="257"/>
                  <a:pt x="763" y="258"/>
                  <a:pt x="766" y="258"/>
                </a:cubicBezTo>
                <a:cubicBezTo>
                  <a:pt x="767" y="253"/>
                  <a:pt x="764" y="254"/>
                  <a:pt x="760" y="254"/>
                </a:cubicBezTo>
                <a:cubicBezTo>
                  <a:pt x="760" y="252"/>
                  <a:pt x="760" y="252"/>
                  <a:pt x="760" y="252"/>
                </a:cubicBezTo>
                <a:cubicBezTo>
                  <a:pt x="778" y="252"/>
                  <a:pt x="778" y="252"/>
                  <a:pt x="778" y="252"/>
                </a:cubicBezTo>
                <a:cubicBezTo>
                  <a:pt x="775" y="243"/>
                  <a:pt x="788" y="251"/>
                  <a:pt x="788" y="246"/>
                </a:cubicBezTo>
                <a:cubicBezTo>
                  <a:pt x="794" y="244"/>
                  <a:pt x="794" y="249"/>
                  <a:pt x="800" y="248"/>
                </a:cubicBezTo>
                <a:cubicBezTo>
                  <a:pt x="801" y="248"/>
                  <a:pt x="802" y="247"/>
                  <a:pt x="802" y="246"/>
                </a:cubicBezTo>
                <a:cubicBezTo>
                  <a:pt x="801" y="240"/>
                  <a:pt x="803" y="231"/>
                  <a:pt x="800" y="228"/>
                </a:cubicBezTo>
                <a:cubicBezTo>
                  <a:pt x="788" y="230"/>
                  <a:pt x="797" y="213"/>
                  <a:pt x="806" y="216"/>
                </a:cubicBezTo>
                <a:cubicBezTo>
                  <a:pt x="806" y="212"/>
                  <a:pt x="806" y="212"/>
                  <a:pt x="806" y="212"/>
                </a:cubicBezTo>
                <a:cubicBezTo>
                  <a:pt x="790" y="212"/>
                  <a:pt x="790" y="212"/>
                  <a:pt x="790" y="212"/>
                </a:cubicBezTo>
                <a:cubicBezTo>
                  <a:pt x="785" y="212"/>
                  <a:pt x="785" y="207"/>
                  <a:pt x="782" y="205"/>
                </a:cubicBezTo>
                <a:cubicBezTo>
                  <a:pt x="782" y="209"/>
                  <a:pt x="775" y="205"/>
                  <a:pt x="772" y="206"/>
                </a:cubicBezTo>
                <a:cubicBezTo>
                  <a:pt x="749" y="206"/>
                  <a:pt x="749" y="206"/>
                  <a:pt x="749" y="206"/>
                </a:cubicBezTo>
                <a:cubicBezTo>
                  <a:pt x="749" y="205"/>
                  <a:pt x="749" y="205"/>
                  <a:pt x="749" y="205"/>
                </a:cubicBezTo>
                <a:cubicBezTo>
                  <a:pt x="748" y="201"/>
                  <a:pt x="751" y="200"/>
                  <a:pt x="755" y="201"/>
                </a:cubicBezTo>
                <a:cubicBezTo>
                  <a:pt x="760" y="201"/>
                  <a:pt x="760" y="201"/>
                  <a:pt x="760" y="201"/>
                </a:cubicBezTo>
                <a:cubicBezTo>
                  <a:pt x="765" y="201"/>
                  <a:pt x="765" y="197"/>
                  <a:pt x="770" y="199"/>
                </a:cubicBezTo>
                <a:cubicBezTo>
                  <a:pt x="770" y="195"/>
                  <a:pt x="770" y="195"/>
                  <a:pt x="770" y="195"/>
                </a:cubicBezTo>
                <a:cubicBezTo>
                  <a:pt x="772" y="195"/>
                  <a:pt x="772" y="195"/>
                  <a:pt x="772" y="195"/>
                </a:cubicBezTo>
                <a:cubicBezTo>
                  <a:pt x="772" y="190"/>
                  <a:pt x="779" y="194"/>
                  <a:pt x="782" y="193"/>
                </a:cubicBezTo>
                <a:cubicBezTo>
                  <a:pt x="802" y="193"/>
                  <a:pt x="802" y="193"/>
                  <a:pt x="802" y="193"/>
                </a:cubicBezTo>
                <a:cubicBezTo>
                  <a:pt x="802" y="189"/>
                  <a:pt x="802" y="189"/>
                  <a:pt x="802" y="189"/>
                </a:cubicBezTo>
                <a:cubicBezTo>
                  <a:pt x="808" y="189"/>
                  <a:pt x="808" y="189"/>
                  <a:pt x="808" y="189"/>
                </a:cubicBezTo>
                <a:cubicBezTo>
                  <a:pt x="807" y="192"/>
                  <a:pt x="810" y="193"/>
                  <a:pt x="813" y="193"/>
                </a:cubicBezTo>
                <a:cubicBezTo>
                  <a:pt x="835" y="193"/>
                  <a:pt x="835" y="193"/>
                  <a:pt x="835" y="193"/>
                </a:cubicBezTo>
                <a:cubicBezTo>
                  <a:pt x="833" y="186"/>
                  <a:pt x="841" y="191"/>
                  <a:pt x="839" y="185"/>
                </a:cubicBezTo>
                <a:cubicBezTo>
                  <a:pt x="839" y="183"/>
                  <a:pt x="839" y="183"/>
                  <a:pt x="839" y="183"/>
                </a:cubicBezTo>
                <a:cubicBezTo>
                  <a:pt x="835" y="183"/>
                  <a:pt x="835" y="183"/>
                  <a:pt x="835" y="183"/>
                </a:cubicBezTo>
                <a:cubicBezTo>
                  <a:pt x="836" y="178"/>
                  <a:pt x="832" y="179"/>
                  <a:pt x="833" y="173"/>
                </a:cubicBezTo>
                <a:cubicBezTo>
                  <a:pt x="834" y="173"/>
                  <a:pt x="835" y="173"/>
                  <a:pt x="835" y="171"/>
                </a:cubicBezTo>
                <a:cubicBezTo>
                  <a:pt x="839" y="171"/>
                  <a:pt x="839" y="171"/>
                  <a:pt x="839" y="171"/>
                </a:cubicBezTo>
                <a:cubicBezTo>
                  <a:pt x="839" y="155"/>
                  <a:pt x="839" y="155"/>
                  <a:pt x="839" y="155"/>
                </a:cubicBezTo>
                <a:cubicBezTo>
                  <a:pt x="845" y="155"/>
                  <a:pt x="845" y="155"/>
                  <a:pt x="845" y="155"/>
                </a:cubicBezTo>
                <a:cubicBezTo>
                  <a:pt x="845" y="130"/>
                  <a:pt x="845" y="130"/>
                  <a:pt x="845" y="130"/>
                </a:cubicBezTo>
                <a:cubicBezTo>
                  <a:pt x="844" y="126"/>
                  <a:pt x="848" y="118"/>
                  <a:pt x="841" y="120"/>
                </a:cubicBezTo>
                <a:close/>
                <a:moveTo>
                  <a:pt x="63" y="179"/>
                </a:moveTo>
                <a:cubicBezTo>
                  <a:pt x="61" y="179"/>
                  <a:pt x="61" y="179"/>
                  <a:pt x="61" y="179"/>
                </a:cubicBezTo>
                <a:cubicBezTo>
                  <a:pt x="58" y="183"/>
                  <a:pt x="59" y="190"/>
                  <a:pt x="51" y="189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0" y="193"/>
                  <a:pt x="46" y="193"/>
                  <a:pt x="43" y="193"/>
                </a:cubicBezTo>
                <a:cubicBezTo>
                  <a:pt x="43" y="185"/>
                  <a:pt x="43" y="185"/>
                  <a:pt x="43" y="185"/>
                </a:cubicBezTo>
                <a:cubicBezTo>
                  <a:pt x="40" y="184"/>
                  <a:pt x="33" y="187"/>
                  <a:pt x="33" y="183"/>
                </a:cubicBezTo>
                <a:cubicBezTo>
                  <a:pt x="38" y="178"/>
                  <a:pt x="45" y="176"/>
                  <a:pt x="51" y="173"/>
                </a:cubicBezTo>
                <a:cubicBezTo>
                  <a:pt x="57" y="173"/>
                  <a:pt x="55" y="180"/>
                  <a:pt x="63" y="177"/>
                </a:cubicBezTo>
                <a:lnTo>
                  <a:pt x="63" y="179"/>
                </a:lnTo>
                <a:close/>
                <a:moveTo>
                  <a:pt x="165" y="379"/>
                </a:moveTo>
                <a:cubicBezTo>
                  <a:pt x="171" y="379"/>
                  <a:pt x="171" y="379"/>
                  <a:pt x="171" y="379"/>
                </a:cubicBezTo>
                <a:cubicBezTo>
                  <a:pt x="172" y="383"/>
                  <a:pt x="168" y="383"/>
                  <a:pt x="167" y="385"/>
                </a:cubicBezTo>
                <a:cubicBezTo>
                  <a:pt x="159" y="385"/>
                  <a:pt x="159" y="385"/>
                  <a:pt x="159" y="385"/>
                </a:cubicBezTo>
                <a:cubicBezTo>
                  <a:pt x="158" y="381"/>
                  <a:pt x="168" y="386"/>
                  <a:pt x="165" y="379"/>
                </a:cubicBezTo>
                <a:close/>
                <a:moveTo>
                  <a:pt x="254" y="81"/>
                </a:moveTo>
                <a:cubicBezTo>
                  <a:pt x="246" y="81"/>
                  <a:pt x="246" y="81"/>
                  <a:pt x="246" y="81"/>
                </a:cubicBezTo>
                <a:cubicBezTo>
                  <a:pt x="246" y="76"/>
                  <a:pt x="237" y="82"/>
                  <a:pt x="240" y="75"/>
                </a:cubicBezTo>
                <a:cubicBezTo>
                  <a:pt x="247" y="76"/>
                  <a:pt x="247" y="72"/>
                  <a:pt x="254" y="73"/>
                </a:cubicBezTo>
                <a:lnTo>
                  <a:pt x="254" y="81"/>
                </a:lnTo>
                <a:close/>
                <a:moveTo>
                  <a:pt x="305" y="275"/>
                </a:moveTo>
                <a:cubicBezTo>
                  <a:pt x="303" y="280"/>
                  <a:pt x="291" y="273"/>
                  <a:pt x="293" y="281"/>
                </a:cubicBezTo>
                <a:cubicBezTo>
                  <a:pt x="285" y="281"/>
                  <a:pt x="285" y="281"/>
                  <a:pt x="285" y="281"/>
                </a:cubicBezTo>
                <a:cubicBezTo>
                  <a:pt x="284" y="278"/>
                  <a:pt x="287" y="278"/>
                  <a:pt x="287" y="275"/>
                </a:cubicBezTo>
                <a:cubicBezTo>
                  <a:pt x="291" y="276"/>
                  <a:pt x="290" y="272"/>
                  <a:pt x="293" y="271"/>
                </a:cubicBezTo>
                <a:cubicBezTo>
                  <a:pt x="305" y="271"/>
                  <a:pt x="305" y="271"/>
                  <a:pt x="305" y="271"/>
                </a:cubicBezTo>
                <a:lnTo>
                  <a:pt x="305" y="275"/>
                </a:lnTo>
                <a:close/>
                <a:moveTo>
                  <a:pt x="305" y="75"/>
                </a:moveTo>
                <a:cubicBezTo>
                  <a:pt x="279" y="75"/>
                  <a:pt x="279" y="75"/>
                  <a:pt x="279" y="75"/>
                </a:cubicBezTo>
                <a:cubicBezTo>
                  <a:pt x="278" y="70"/>
                  <a:pt x="288" y="76"/>
                  <a:pt x="285" y="69"/>
                </a:cubicBezTo>
                <a:cubicBezTo>
                  <a:pt x="291" y="71"/>
                  <a:pt x="305" y="65"/>
                  <a:pt x="305" y="73"/>
                </a:cubicBezTo>
                <a:lnTo>
                  <a:pt x="305" y="75"/>
                </a:lnTo>
                <a:close/>
                <a:moveTo>
                  <a:pt x="344" y="67"/>
                </a:moveTo>
                <a:cubicBezTo>
                  <a:pt x="339" y="66"/>
                  <a:pt x="330" y="69"/>
                  <a:pt x="328" y="65"/>
                </a:cubicBezTo>
                <a:cubicBezTo>
                  <a:pt x="328" y="61"/>
                  <a:pt x="328" y="61"/>
                  <a:pt x="328" y="61"/>
                </a:cubicBezTo>
                <a:cubicBezTo>
                  <a:pt x="340" y="61"/>
                  <a:pt x="340" y="61"/>
                  <a:pt x="340" y="61"/>
                </a:cubicBezTo>
                <a:cubicBezTo>
                  <a:pt x="342" y="61"/>
                  <a:pt x="343" y="62"/>
                  <a:pt x="344" y="63"/>
                </a:cubicBezTo>
                <a:lnTo>
                  <a:pt x="344" y="67"/>
                </a:lnTo>
                <a:close/>
                <a:moveTo>
                  <a:pt x="419" y="252"/>
                </a:moveTo>
                <a:cubicBezTo>
                  <a:pt x="413" y="252"/>
                  <a:pt x="413" y="252"/>
                  <a:pt x="413" y="252"/>
                </a:cubicBezTo>
                <a:cubicBezTo>
                  <a:pt x="410" y="241"/>
                  <a:pt x="400" y="252"/>
                  <a:pt x="395" y="252"/>
                </a:cubicBezTo>
                <a:cubicBezTo>
                  <a:pt x="385" y="252"/>
                  <a:pt x="385" y="252"/>
                  <a:pt x="385" y="252"/>
                </a:cubicBezTo>
                <a:cubicBezTo>
                  <a:pt x="385" y="254"/>
                  <a:pt x="382" y="253"/>
                  <a:pt x="379" y="254"/>
                </a:cubicBezTo>
                <a:cubicBezTo>
                  <a:pt x="373" y="254"/>
                  <a:pt x="373" y="254"/>
                  <a:pt x="373" y="254"/>
                </a:cubicBezTo>
                <a:cubicBezTo>
                  <a:pt x="373" y="248"/>
                  <a:pt x="373" y="248"/>
                  <a:pt x="373" y="248"/>
                </a:cubicBezTo>
                <a:cubicBezTo>
                  <a:pt x="395" y="248"/>
                  <a:pt x="395" y="248"/>
                  <a:pt x="395" y="248"/>
                </a:cubicBezTo>
                <a:cubicBezTo>
                  <a:pt x="395" y="246"/>
                  <a:pt x="395" y="246"/>
                  <a:pt x="395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402" y="244"/>
                  <a:pt x="414" y="250"/>
                  <a:pt x="413" y="242"/>
                </a:cubicBezTo>
                <a:cubicBezTo>
                  <a:pt x="419" y="242"/>
                  <a:pt x="419" y="242"/>
                  <a:pt x="419" y="242"/>
                </a:cubicBezTo>
                <a:cubicBezTo>
                  <a:pt x="418" y="246"/>
                  <a:pt x="421" y="246"/>
                  <a:pt x="424" y="246"/>
                </a:cubicBezTo>
                <a:cubicBezTo>
                  <a:pt x="425" y="250"/>
                  <a:pt x="416" y="245"/>
                  <a:pt x="419" y="252"/>
                </a:cubicBezTo>
                <a:close/>
                <a:moveTo>
                  <a:pt x="531" y="45"/>
                </a:moveTo>
                <a:cubicBezTo>
                  <a:pt x="540" y="45"/>
                  <a:pt x="540" y="45"/>
                  <a:pt x="540" y="45"/>
                </a:cubicBezTo>
                <a:cubicBezTo>
                  <a:pt x="540" y="48"/>
                  <a:pt x="541" y="52"/>
                  <a:pt x="536" y="51"/>
                </a:cubicBezTo>
                <a:cubicBezTo>
                  <a:pt x="531" y="51"/>
                  <a:pt x="531" y="51"/>
                  <a:pt x="531" y="51"/>
                </a:cubicBezTo>
                <a:lnTo>
                  <a:pt x="531" y="45"/>
                </a:lnTo>
                <a:close/>
                <a:moveTo>
                  <a:pt x="444" y="224"/>
                </a:moveTo>
                <a:cubicBezTo>
                  <a:pt x="444" y="222"/>
                  <a:pt x="444" y="222"/>
                  <a:pt x="444" y="222"/>
                </a:cubicBezTo>
                <a:cubicBezTo>
                  <a:pt x="447" y="222"/>
                  <a:pt x="449" y="222"/>
                  <a:pt x="448" y="218"/>
                </a:cubicBezTo>
                <a:cubicBezTo>
                  <a:pt x="460" y="218"/>
                  <a:pt x="460" y="218"/>
                  <a:pt x="460" y="218"/>
                </a:cubicBezTo>
                <a:cubicBezTo>
                  <a:pt x="459" y="222"/>
                  <a:pt x="462" y="222"/>
                  <a:pt x="464" y="224"/>
                </a:cubicBezTo>
                <a:lnTo>
                  <a:pt x="444" y="224"/>
                </a:lnTo>
                <a:close/>
                <a:moveTo>
                  <a:pt x="466" y="240"/>
                </a:moveTo>
                <a:cubicBezTo>
                  <a:pt x="450" y="240"/>
                  <a:pt x="450" y="240"/>
                  <a:pt x="450" y="240"/>
                </a:cubicBezTo>
                <a:cubicBezTo>
                  <a:pt x="450" y="234"/>
                  <a:pt x="450" y="234"/>
                  <a:pt x="450" y="234"/>
                </a:cubicBezTo>
                <a:cubicBezTo>
                  <a:pt x="487" y="234"/>
                  <a:pt x="487" y="234"/>
                  <a:pt x="487" y="234"/>
                </a:cubicBezTo>
                <a:cubicBezTo>
                  <a:pt x="492" y="240"/>
                  <a:pt x="464" y="230"/>
                  <a:pt x="466" y="240"/>
                </a:cubicBezTo>
                <a:close/>
                <a:moveTo>
                  <a:pt x="501" y="236"/>
                </a:moveTo>
                <a:cubicBezTo>
                  <a:pt x="500" y="234"/>
                  <a:pt x="499" y="233"/>
                  <a:pt x="499" y="230"/>
                </a:cubicBezTo>
                <a:cubicBezTo>
                  <a:pt x="507" y="230"/>
                  <a:pt x="507" y="230"/>
                  <a:pt x="507" y="230"/>
                </a:cubicBezTo>
                <a:cubicBezTo>
                  <a:pt x="508" y="235"/>
                  <a:pt x="506" y="237"/>
                  <a:pt x="501" y="236"/>
                </a:cubicBezTo>
                <a:close/>
                <a:moveTo>
                  <a:pt x="564" y="210"/>
                </a:moveTo>
                <a:cubicBezTo>
                  <a:pt x="564" y="212"/>
                  <a:pt x="564" y="212"/>
                  <a:pt x="564" y="212"/>
                </a:cubicBezTo>
                <a:cubicBezTo>
                  <a:pt x="548" y="212"/>
                  <a:pt x="548" y="212"/>
                  <a:pt x="548" y="212"/>
                </a:cubicBezTo>
                <a:cubicBezTo>
                  <a:pt x="543" y="214"/>
                  <a:pt x="530" y="208"/>
                  <a:pt x="531" y="216"/>
                </a:cubicBezTo>
                <a:cubicBezTo>
                  <a:pt x="489" y="216"/>
                  <a:pt x="489" y="216"/>
                  <a:pt x="489" y="216"/>
                </a:cubicBezTo>
                <a:cubicBezTo>
                  <a:pt x="486" y="208"/>
                  <a:pt x="499" y="216"/>
                  <a:pt x="499" y="210"/>
                </a:cubicBezTo>
                <a:cubicBezTo>
                  <a:pt x="502" y="210"/>
                  <a:pt x="501" y="205"/>
                  <a:pt x="505" y="206"/>
                </a:cubicBezTo>
                <a:cubicBezTo>
                  <a:pt x="507" y="206"/>
                  <a:pt x="507" y="206"/>
                  <a:pt x="507" y="206"/>
                </a:cubicBezTo>
                <a:cubicBezTo>
                  <a:pt x="507" y="215"/>
                  <a:pt x="522" y="208"/>
                  <a:pt x="529" y="210"/>
                </a:cubicBezTo>
                <a:cubicBezTo>
                  <a:pt x="531" y="210"/>
                  <a:pt x="531" y="210"/>
                  <a:pt x="531" y="210"/>
                </a:cubicBezTo>
                <a:cubicBezTo>
                  <a:pt x="536" y="209"/>
                  <a:pt x="549" y="214"/>
                  <a:pt x="548" y="206"/>
                </a:cubicBezTo>
                <a:cubicBezTo>
                  <a:pt x="556" y="206"/>
                  <a:pt x="556" y="206"/>
                  <a:pt x="556" y="206"/>
                </a:cubicBezTo>
                <a:cubicBezTo>
                  <a:pt x="564" y="209"/>
                  <a:pt x="580" y="202"/>
                  <a:pt x="582" y="210"/>
                </a:cubicBezTo>
                <a:lnTo>
                  <a:pt x="564" y="210"/>
                </a:lnTo>
                <a:close/>
                <a:moveTo>
                  <a:pt x="597" y="248"/>
                </a:moveTo>
                <a:cubicBezTo>
                  <a:pt x="590" y="246"/>
                  <a:pt x="578" y="250"/>
                  <a:pt x="574" y="246"/>
                </a:cubicBezTo>
                <a:cubicBezTo>
                  <a:pt x="599" y="246"/>
                  <a:pt x="599" y="246"/>
                  <a:pt x="599" y="246"/>
                </a:cubicBezTo>
                <a:cubicBezTo>
                  <a:pt x="599" y="247"/>
                  <a:pt x="599" y="248"/>
                  <a:pt x="597" y="248"/>
                </a:cubicBezTo>
                <a:close/>
                <a:moveTo>
                  <a:pt x="648" y="252"/>
                </a:moveTo>
                <a:cubicBezTo>
                  <a:pt x="645" y="252"/>
                  <a:pt x="645" y="250"/>
                  <a:pt x="645" y="248"/>
                </a:cubicBezTo>
                <a:cubicBezTo>
                  <a:pt x="656" y="248"/>
                  <a:pt x="656" y="248"/>
                  <a:pt x="656" y="248"/>
                </a:cubicBezTo>
                <a:cubicBezTo>
                  <a:pt x="658" y="254"/>
                  <a:pt x="652" y="251"/>
                  <a:pt x="648" y="252"/>
                </a:cubicBezTo>
                <a:close/>
                <a:moveTo>
                  <a:pt x="660" y="224"/>
                </a:moveTo>
                <a:cubicBezTo>
                  <a:pt x="633" y="224"/>
                  <a:pt x="633" y="224"/>
                  <a:pt x="633" y="224"/>
                </a:cubicBezTo>
                <a:cubicBezTo>
                  <a:pt x="633" y="222"/>
                  <a:pt x="633" y="222"/>
                  <a:pt x="633" y="222"/>
                </a:cubicBezTo>
                <a:cubicBezTo>
                  <a:pt x="627" y="222"/>
                  <a:pt x="627" y="222"/>
                  <a:pt x="627" y="222"/>
                </a:cubicBezTo>
                <a:cubicBezTo>
                  <a:pt x="623" y="221"/>
                  <a:pt x="615" y="225"/>
                  <a:pt x="615" y="220"/>
                </a:cubicBezTo>
                <a:cubicBezTo>
                  <a:pt x="615" y="216"/>
                  <a:pt x="615" y="216"/>
                  <a:pt x="615" y="216"/>
                </a:cubicBezTo>
                <a:cubicBezTo>
                  <a:pt x="645" y="216"/>
                  <a:pt x="645" y="216"/>
                  <a:pt x="645" y="216"/>
                </a:cubicBezTo>
                <a:cubicBezTo>
                  <a:pt x="648" y="217"/>
                  <a:pt x="656" y="214"/>
                  <a:pt x="65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9" y="225"/>
                  <a:pt x="659" y="219"/>
                  <a:pt x="660" y="224"/>
                </a:cubicBezTo>
                <a:close/>
                <a:moveTo>
                  <a:pt x="719" y="230"/>
                </a:moveTo>
                <a:cubicBezTo>
                  <a:pt x="719" y="234"/>
                  <a:pt x="719" y="234"/>
                  <a:pt x="719" y="234"/>
                </a:cubicBezTo>
                <a:cubicBezTo>
                  <a:pt x="713" y="232"/>
                  <a:pt x="698" y="238"/>
                  <a:pt x="698" y="230"/>
                </a:cubicBezTo>
                <a:lnTo>
                  <a:pt x="719" y="230"/>
                </a:lnTo>
                <a:close/>
                <a:moveTo>
                  <a:pt x="686" y="224"/>
                </a:moveTo>
                <a:cubicBezTo>
                  <a:pt x="684" y="224"/>
                  <a:pt x="684" y="224"/>
                  <a:pt x="684" y="224"/>
                </a:cubicBezTo>
                <a:cubicBezTo>
                  <a:pt x="683" y="219"/>
                  <a:pt x="693" y="225"/>
                  <a:pt x="690" y="218"/>
                </a:cubicBezTo>
                <a:cubicBezTo>
                  <a:pt x="698" y="218"/>
                  <a:pt x="698" y="218"/>
                  <a:pt x="698" y="218"/>
                </a:cubicBezTo>
                <a:cubicBezTo>
                  <a:pt x="698" y="221"/>
                  <a:pt x="698" y="223"/>
                  <a:pt x="702" y="222"/>
                </a:cubicBezTo>
                <a:cubicBezTo>
                  <a:pt x="700" y="227"/>
                  <a:pt x="690" y="223"/>
                  <a:pt x="686" y="224"/>
                </a:cubicBezTo>
                <a:close/>
                <a:moveTo>
                  <a:pt x="737" y="271"/>
                </a:moveTo>
                <a:cubicBezTo>
                  <a:pt x="727" y="271"/>
                  <a:pt x="727" y="271"/>
                  <a:pt x="727" y="271"/>
                </a:cubicBezTo>
                <a:cubicBezTo>
                  <a:pt x="725" y="271"/>
                  <a:pt x="724" y="269"/>
                  <a:pt x="721" y="269"/>
                </a:cubicBezTo>
                <a:cubicBezTo>
                  <a:pt x="696" y="269"/>
                  <a:pt x="696" y="269"/>
                  <a:pt x="696" y="269"/>
                </a:cubicBezTo>
                <a:cubicBezTo>
                  <a:pt x="696" y="260"/>
                  <a:pt x="696" y="260"/>
                  <a:pt x="696" y="260"/>
                </a:cubicBezTo>
                <a:cubicBezTo>
                  <a:pt x="696" y="258"/>
                  <a:pt x="696" y="257"/>
                  <a:pt x="698" y="258"/>
                </a:cubicBezTo>
                <a:cubicBezTo>
                  <a:pt x="700" y="257"/>
                  <a:pt x="702" y="258"/>
                  <a:pt x="703" y="260"/>
                </a:cubicBezTo>
                <a:cubicBezTo>
                  <a:pt x="707" y="260"/>
                  <a:pt x="707" y="260"/>
                  <a:pt x="707" y="260"/>
                </a:cubicBezTo>
                <a:cubicBezTo>
                  <a:pt x="708" y="262"/>
                  <a:pt x="707" y="265"/>
                  <a:pt x="709" y="265"/>
                </a:cubicBezTo>
                <a:cubicBezTo>
                  <a:pt x="721" y="265"/>
                  <a:pt x="721" y="265"/>
                  <a:pt x="721" y="265"/>
                </a:cubicBezTo>
                <a:cubicBezTo>
                  <a:pt x="730" y="263"/>
                  <a:pt x="732" y="268"/>
                  <a:pt x="737" y="269"/>
                </a:cubicBezTo>
                <a:lnTo>
                  <a:pt x="737" y="271"/>
                </a:lnTo>
                <a:close/>
                <a:moveTo>
                  <a:pt x="743" y="228"/>
                </a:moveTo>
                <a:cubicBezTo>
                  <a:pt x="725" y="228"/>
                  <a:pt x="725" y="228"/>
                  <a:pt x="725" y="228"/>
                </a:cubicBezTo>
                <a:cubicBezTo>
                  <a:pt x="725" y="224"/>
                  <a:pt x="725" y="224"/>
                  <a:pt x="725" y="224"/>
                </a:cubicBezTo>
                <a:cubicBezTo>
                  <a:pt x="743" y="224"/>
                  <a:pt x="743" y="224"/>
                  <a:pt x="743" y="224"/>
                </a:cubicBezTo>
                <a:lnTo>
                  <a:pt x="743" y="228"/>
                </a:lnTo>
                <a:close/>
                <a:moveTo>
                  <a:pt x="383" y="277"/>
                </a:moveTo>
                <a:cubicBezTo>
                  <a:pt x="397" y="277"/>
                  <a:pt x="397" y="277"/>
                  <a:pt x="397" y="277"/>
                </a:cubicBezTo>
                <a:cubicBezTo>
                  <a:pt x="402" y="276"/>
                  <a:pt x="407" y="275"/>
                  <a:pt x="415" y="275"/>
                </a:cubicBezTo>
                <a:cubicBezTo>
                  <a:pt x="415" y="271"/>
                  <a:pt x="415" y="271"/>
                  <a:pt x="415" y="271"/>
                </a:cubicBezTo>
                <a:cubicBezTo>
                  <a:pt x="385" y="271"/>
                  <a:pt x="385" y="271"/>
                  <a:pt x="385" y="271"/>
                </a:cubicBezTo>
                <a:cubicBezTo>
                  <a:pt x="385" y="275"/>
                  <a:pt x="385" y="275"/>
                  <a:pt x="385" y="275"/>
                </a:cubicBezTo>
                <a:cubicBezTo>
                  <a:pt x="362" y="275"/>
                  <a:pt x="362" y="275"/>
                  <a:pt x="362" y="275"/>
                </a:cubicBezTo>
                <a:cubicBezTo>
                  <a:pt x="362" y="285"/>
                  <a:pt x="362" y="285"/>
                  <a:pt x="362" y="285"/>
                </a:cubicBezTo>
                <a:cubicBezTo>
                  <a:pt x="371" y="285"/>
                  <a:pt x="371" y="285"/>
                  <a:pt x="371" y="285"/>
                </a:cubicBezTo>
                <a:cubicBezTo>
                  <a:pt x="373" y="285"/>
                  <a:pt x="374" y="283"/>
                  <a:pt x="373" y="281"/>
                </a:cubicBezTo>
                <a:cubicBezTo>
                  <a:pt x="383" y="281"/>
                  <a:pt x="383" y="281"/>
                  <a:pt x="383" y="281"/>
                </a:cubicBezTo>
                <a:lnTo>
                  <a:pt x="383" y="277"/>
                </a:lnTo>
                <a:close/>
                <a:moveTo>
                  <a:pt x="731" y="293"/>
                </a:moveTo>
                <a:cubicBezTo>
                  <a:pt x="731" y="299"/>
                  <a:pt x="731" y="299"/>
                  <a:pt x="731" y="299"/>
                </a:cubicBezTo>
                <a:cubicBezTo>
                  <a:pt x="741" y="299"/>
                  <a:pt x="741" y="299"/>
                  <a:pt x="741" y="299"/>
                </a:cubicBezTo>
                <a:cubicBezTo>
                  <a:pt x="744" y="299"/>
                  <a:pt x="746" y="299"/>
                  <a:pt x="747" y="297"/>
                </a:cubicBezTo>
                <a:cubicBezTo>
                  <a:pt x="743" y="297"/>
                  <a:pt x="743" y="297"/>
                  <a:pt x="743" y="297"/>
                </a:cubicBezTo>
                <a:cubicBezTo>
                  <a:pt x="741" y="294"/>
                  <a:pt x="737" y="292"/>
                  <a:pt x="731" y="293"/>
                </a:cubicBezTo>
                <a:close/>
                <a:moveTo>
                  <a:pt x="493" y="265"/>
                </a:moveTo>
                <a:cubicBezTo>
                  <a:pt x="497" y="264"/>
                  <a:pt x="505" y="268"/>
                  <a:pt x="505" y="263"/>
                </a:cubicBezTo>
                <a:cubicBezTo>
                  <a:pt x="470" y="263"/>
                  <a:pt x="470" y="263"/>
                  <a:pt x="470" y="263"/>
                </a:cubicBezTo>
                <a:cubicBezTo>
                  <a:pt x="469" y="266"/>
                  <a:pt x="466" y="265"/>
                  <a:pt x="464" y="265"/>
                </a:cubicBezTo>
                <a:cubicBezTo>
                  <a:pt x="461" y="265"/>
                  <a:pt x="456" y="266"/>
                  <a:pt x="456" y="263"/>
                </a:cubicBezTo>
                <a:cubicBezTo>
                  <a:pt x="454" y="264"/>
                  <a:pt x="454" y="267"/>
                  <a:pt x="454" y="269"/>
                </a:cubicBezTo>
                <a:cubicBezTo>
                  <a:pt x="493" y="269"/>
                  <a:pt x="493" y="269"/>
                  <a:pt x="493" y="269"/>
                </a:cubicBezTo>
                <a:lnTo>
                  <a:pt x="493" y="265"/>
                </a:lnTo>
                <a:close/>
                <a:moveTo>
                  <a:pt x="448" y="322"/>
                </a:moveTo>
                <a:cubicBezTo>
                  <a:pt x="453" y="321"/>
                  <a:pt x="464" y="325"/>
                  <a:pt x="466" y="320"/>
                </a:cubicBezTo>
                <a:cubicBezTo>
                  <a:pt x="436" y="320"/>
                  <a:pt x="436" y="320"/>
                  <a:pt x="436" y="320"/>
                </a:cubicBezTo>
                <a:cubicBezTo>
                  <a:pt x="436" y="325"/>
                  <a:pt x="445" y="321"/>
                  <a:pt x="448" y="322"/>
                </a:cubicBezTo>
                <a:close/>
                <a:moveTo>
                  <a:pt x="346" y="281"/>
                </a:moveTo>
                <a:cubicBezTo>
                  <a:pt x="356" y="281"/>
                  <a:pt x="356" y="281"/>
                  <a:pt x="356" y="281"/>
                </a:cubicBezTo>
                <a:cubicBezTo>
                  <a:pt x="358" y="274"/>
                  <a:pt x="348" y="278"/>
                  <a:pt x="344" y="277"/>
                </a:cubicBezTo>
                <a:cubicBezTo>
                  <a:pt x="338" y="275"/>
                  <a:pt x="340" y="282"/>
                  <a:pt x="340" y="285"/>
                </a:cubicBezTo>
                <a:cubicBezTo>
                  <a:pt x="344" y="286"/>
                  <a:pt x="346" y="285"/>
                  <a:pt x="346" y="281"/>
                </a:cubicBezTo>
                <a:close/>
                <a:moveTo>
                  <a:pt x="314" y="350"/>
                </a:moveTo>
                <a:cubicBezTo>
                  <a:pt x="305" y="350"/>
                  <a:pt x="305" y="350"/>
                  <a:pt x="305" y="350"/>
                </a:cubicBezTo>
                <a:cubicBezTo>
                  <a:pt x="303" y="350"/>
                  <a:pt x="303" y="351"/>
                  <a:pt x="303" y="352"/>
                </a:cubicBezTo>
                <a:cubicBezTo>
                  <a:pt x="297" y="352"/>
                  <a:pt x="297" y="352"/>
                  <a:pt x="297" y="352"/>
                </a:cubicBezTo>
                <a:cubicBezTo>
                  <a:pt x="297" y="355"/>
                  <a:pt x="296" y="357"/>
                  <a:pt x="299" y="358"/>
                </a:cubicBezTo>
                <a:cubicBezTo>
                  <a:pt x="298" y="354"/>
                  <a:pt x="306" y="357"/>
                  <a:pt x="309" y="356"/>
                </a:cubicBezTo>
                <a:cubicBezTo>
                  <a:pt x="312" y="356"/>
                  <a:pt x="315" y="355"/>
                  <a:pt x="314" y="352"/>
                </a:cubicBezTo>
                <a:cubicBezTo>
                  <a:pt x="322" y="352"/>
                  <a:pt x="329" y="352"/>
                  <a:pt x="332" y="348"/>
                </a:cubicBezTo>
                <a:cubicBezTo>
                  <a:pt x="326" y="341"/>
                  <a:pt x="320" y="350"/>
                  <a:pt x="314" y="350"/>
                </a:cubicBezTo>
                <a:close/>
                <a:moveTo>
                  <a:pt x="305" y="303"/>
                </a:moveTo>
                <a:cubicBezTo>
                  <a:pt x="305" y="305"/>
                  <a:pt x="307" y="304"/>
                  <a:pt x="309" y="30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3"/>
                  <a:pt x="320" y="303"/>
                  <a:pt x="320" y="303"/>
                </a:cubicBezTo>
                <a:cubicBezTo>
                  <a:pt x="332" y="303"/>
                  <a:pt x="332" y="303"/>
                  <a:pt x="332" y="303"/>
                </a:cubicBezTo>
                <a:cubicBezTo>
                  <a:pt x="332" y="299"/>
                  <a:pt x="332" y="299"/>
                  <a:pt x="332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13" y="298"/>
                  <a:pt x="314" y="306"/>
                  <a:pt x="305" y="303"/>
                </a:cubicBezTo>
                <a:close/>
                <a:moveTo>
                  <a:pt x="529" y="246"/>
                </a:moveTo>
                <a:cubicBezTo>
                  <a:pt x="522" y="248"/>
                  <a:pt x="524" y="243"/>
                  <a:pt x="521" y="242"/>
                </a:cubicBezTo>
                <a:cubicBezTo>
                  <a:pt x="517" y="241"/>
                  <a:pt x="517" y="243"/>
                  <a:pt x="517" y="246"/>
                </a:cubicBezTo>
                <a:cubicBezTo>
                  <a:pt x="511" y="246"/>
                  <a:pt x="511" y="246"/>
                  <a:pt x="511" y="246"/>
                </a:cubicBezTo>
                <a:cubicBezTo>
                  <a:pt x="511" y="248"/>
                  <a:pt x="507" y="247"/>
                  <a:pt x="505" y="248"/>
                </a:cubicBezTo>
                <a:cubicBezTo>
                  <a:pt x="507" y="258"/>
                  <a:pt x="513" y="246"/>
                  <a:pt x="519" y="248"/>
                </a:cubicBezTo>
                <a:cubicBezTo>
                  <a:pt x="519" y="254"/>
                  <a:pt x="519" y="254"/>
                  <a:pt x="519" y="254"/>
                </a:cubicBezTo>
                <a:cubicBezTo>
                  <a:pt x="524" y="252"/>
                  <a:pt x="534" y="256"/>
                  <a:pt x="536" y="252"/>
                </a:cubicBezTo>
                <a:cubicBezTo>
                  <a:pt x="531" y="253"/>
                  <a:pt x="529" y="251"/>
                  <a:pt x="531" y="246"/>
                </a:cubicBezTo>
                <a:lnTo>
                  <a:pt x="529" y="246"/>
                </a:lnTo>
                <a:close/>
                <a:moveTo>
                  <a:pt x="648" y="263"/>
                </a:moveTo>
                <a:cubicBezTo>
                  <a:pt x="629" y="263"/>
                  <a:pt x="629" y="263"/>
                  <a:pt x="629" y="263"/>
                </a:cubicBezTo>
                <a:cubicBezTo>
                  <a:pt x="627" y="263"/>
                  <a:pt x="627" y="264"/>
                  <a:pt x="627" y="265"/>
                </a:cubicBezTo>
                <a:cubicBezTo>
                  <a:pt x="648" y="265"/>
                  <a:pt x="648" y="265"/>
                  <a:pt x="648" y="265"/>
                </a:cubicBezTo>
                <a:lnTo>
                  <a:pt x="648" y="263"/>
                </a:lnTo>
                <a:close/>
                <a:moveTo>
                  <a:pt x="621" y="265"/>
                </a:moveTo>
                <a:cubicBezTo>
                  <a:pt x="619" y="263"/>
                  <a:pt x="617" y="261"/>
                  <a:pt x="615" y="260"/>
                </a:cubicBezTo>
                <a:cubicBezTo>
                  <a:pt x="605" y="260"/>
                  <a:pt x="605" y="260"/>
                  <a:pt x="605" y="260"/>
                </a:cubicBezTo>
                <a:cubicBezTo>
                  <a:pt x="606" y="263"/>
                  <a:pt x="603" y="263"/>
                  <a:pt x="603" y="265"/>
                </a:cubicBezTo>
                <a:lnTo>
                  <a:pt x="621" y="265"/>
                </a:lnTo>
                <a:close/>
                <a:moveTo>
                  <a:pt x="574" y="265"/>
                </a:moveTo>
                <a:cubicBezTo>
                  <a:pt x="580" y="265"/>
                  <a:pt x="580" y="265"/>
                  <a:pt x="580" y="265"/>
                </a:cubicBezTo>
                <a:cubicBezTo>
                  <a:pt x="581" y="264"/>
                  <a:pt x="582" y="262"/>
                  <a:pt x="582" y="260"/>
                </a:cubicBezTo>
                <a:cubicBezTo>
                  <a:pt x="570" y="260"/>
                  <a:pt x="570" y="260"/>
                  <a:pt x="570" y="260"/>
                </a:cubicBezTo>
                <a:cubicBezTo>
                  <a:pt x="569" y="264"/>
                  <a:pt x="574" y="262"/>
                  <a:pt x="574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1" name="矩形 2618"/>
          <p:cNvSpPr>
            <a:spLocks noChangeArrowheads="1"/>
          </p:cNvSpPr>
          <p:nvPr/>
        </p:nvSpPr>
        <p:spPr bwMode="auto">
          <a:xfrm>
            <a:off x="3109913" y="2176463"/>
            <a:ext cx="797083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</a:t>
            </a:r>
          </a:p>
        </p:txBody>
      </p:sp>
      <p:sp>
        <p:nvSpPr>
          <p:cNvPr id="22532" name="文本框 2619"/>
          <p:cNvSpPr txBox="1">
            <a:spLocks noChangeArrowheads="1"/>
          </p:cNvSpPr>
          <p:nvPr/>
        </p:nvSpPr>
        <p:spPr bwMode="auto">
          <a:xfrm>
            <a:off x="3144839" y="1819275"/>
            <a:ext cx="285273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Title goes here</a:t>
            </a:r>
          </a:p>
        </p:txBody>
      </p:sp>
      <p:sp>
        <p:nvSpPr>
          <p:cNvPr id="22533" name="Freeform 124"/>
          <p:cNvSpPr>
            <a:spLocks noChangeArrowheads="1" noEditPoints="1"/>
          </p:cNvSpPr>
          <p:nvPr/>
        </p:nvSpPr>
        <p:spPr bwMode="auto">
          <a:xfrm rot="153730">
            <a:off x="2628900" y="3005138"/>
            <a:ext cx="8450263" cy="1381125"/>
          </a:xfrm>
          <a:custGeom>
            <a:gdLst>
              <a:gd fmla="*/ 2147483646 w 848" name="T0"/>
              <a:gd fmla="*/ 184246147 h 407" name="T1"/>
              <a:gd fmla="*/ 2147483646 w 848" name="T2"/>
              <a:gd fmla="*/ 299398717 h 407" name="T3"/>
              <a:gd fmla="*/ 2147483646 w 848" name="T4"/>
              <a:gd fmla="*/ 368492294 h 407" name="T5"/>
              <a:gd fmla="*/ 2147483646 w 848" name="T6"/>
              <a:gd fmla="*/ 322429909 h 407" name="T7"/>
              <a:gd fmla="*/ 2147483646 w 848" name="T8"/>
              <a:gd fmla="*/ 449099771 h 407" name="T9"/>
              <a:gd fmla="*/ 2147483646 w 848" name="T10"/>
              <a:gd fmla="*/ 564252341 h 407" name="T11"/>
              <a:gd fmla="*/ 2147483646 w 848" name="T12"/>
              <a:gd fmla="*/ 633345919 h 407" name="T13"/>
              <a:gd fmla="*/ 2147483646 w 848" name="T14"/>
              <a:gd fmla="*/ 0 h 407" name="T15"/>
              <a:gd fmla="*/ 2147483646 w 848" name="T16"/>
              <a:gd fmla="*/ 1070928397 h 407" name="T17"/>
              <a:gd fmla="*/ 2147483646 w 848" name="T18"/>
              <a:gd fmla="*/ 725467295 h 407" name="T19"/>
              <a:gd fmla="*/ 2147483646 w 848" name="T20"/>
              <a:gd fmla="*/ 368492294 h 407" name="T21"/>
              <a:gd fmla="*/ 2147483646 w 848" name="T22"/>
              <a:gd fmla="*/ 368492294 h 407" name="T23"/>
              <a:gd fmla="*/ 2147483646 w 848" name="T24"/>
              <a:gd fmla="*/ 495158763 h 407" name="T25"/>
              <a:gd fmla="*/ 2147483646 w 848" name="T26"/>
              <a:gd fmla="*/ 564252341 h 407" name="T27"/>
              <a:gd fmla="*/ 2147483646 w 848" name="T28"/>
              <a:gd fmla="*/ 587283533 h 407" name="T29"/>
              <a:gd fmla="*/ 2147483646 w 848" name="T30"/>
              <a:gd fmla="*/ 656373718 h 407" name="T31"/>
              <a:gd fmla="*/ 2147483646 w 848" name="T32"/>
              <a:gd fmla="*/ 863651057 h 407" name="T33"/>
              <a:gd fmla="*/ 2147483646 w 848" name="T34"/>
              <a:gd fmla="*/ 1070928397 h 407" name="T35"/>
              <a:gd fmla="*/ 2147483646 w 848" name="T36"/>
              <a:gd fmla="*/ 1520024775 h 407" name="T37"/>
              <a:gd fmla="*/ 2147483646 w 848" name="T38"/>
              <a:gd fmla="*/ 1923062162 h 407" name="T39"/>
              <a:gd fmla="*/ 198601110 w 848" name="T40"/>
              <a:gd fmla="*/ 2147483646 h 407" name="T41"/>
              <a:gd fmla="*/ 2147483646 w 848" name="T42"/>
              <a:gd fmla="*/ 2147483646 h 407" name="T43"/>
              <a:gd fmla="*/ 2147483646 w 848" name="T44"/>
              <a:gd fmla="*/ 2147483646 h 407" name="T45"/>
              <a:gd fmla="*/ 2147483646 w 848" name="T46"/>
              <a:gd fmla="*/ 2147483646 h 407" name="T47"/>
              <a:gd fmla="*/ 2147483646 w 848" name="T48"/>
              <a:gd fmla="*/ 2147483646 h 407" name="T49"/>
              <a:gd fmla="*/ 2147483646 w 848" name="T50"/>
              <a:gd fmla="*/ 2147483646 h 407" name="T51"/>
              <a:gd fmla="*/ 2147483646 w 848" name="T52"/>
              <a:gd fmla="*/ 2147483646 h 407" name="T53"/>
              <a:gd fmla="*/ 2147483646 w 848" name="T54"/>
              <a:gd fmla="*/ 2147483646 h 407" name="T55"/>
              <a:gd fmla="*/ 2147483646 w 848" name="T56"/>
              <a:gd fmla="*/ 2147483646 h 407" name="T57"/>
              <a:gd fmla="*/ 2147483646 w 848" name="T58"/>
              <a:gd fmla="*/ 2147483646 h 407" name="T59"/>
              <a:gd fmla="*/ 2147483646 w 848" name="T60"/>
              <a:gd fmla="*/ 2147483646 h 407" name="T61"/>
              <a:gd fmla="*/ 2147483646 w 848" name="T62"/>
              <a:gd fmla="*/ 2147483646 h 407" name="T63"/>
              <a:gd fmla="*/ 2147483646 w 848" name="T64"/>
              <a:gd fmla="*/ 2147483646 h 407" name="T65"/>
              <a:gd fmla="*/ 2147483646 w 848" name="T66"/>
              <a:gd fmla="*/ 2147483646 h 407" name="T67"/>
              <a:gd fmla="*/ 2147483646 w 848" name="T68"/>
              <a:gd fmla="*/ 2147483646 h 407" name="T69"/>
              <a:gd fmla="*/ 2147483646 w 848" name="T70"/>
              <a:gd fmla="*/ 2147483646 h 407" name="T71"/>
              <a:gd fmla="*/ 2147483646 w 848" name="T72"/>
              <a:gd fmla="*/ 2147483646 h 407" name="T73"/>
              <a:gd fmla="*/ 2147483646 w 848" name="T74"/>
              <a:gd fmla="*/ 2147483646 h 407" name="T75"/>
              <a:gd fmla="*/ 2147483646 w 848" name="T76"/>
              <a:gd fmla="*/ 2147483646 h 407" name="T77"/>
              <a:gd fmla="*/ 2147483646 w 848" name="T78"/>
              <a:gd fmla="*/ 2147483646 h 407" name="T79"/>
              <a:gd fmla="*/ 2147483646 w 848" name="T80"/>
              <a:gd fmla="*/ 1496996976 h 407" name="T81"/>
              <a:gd fmla="*/ 2147483646 w 848" name="T82"/>
              <a:gd fmla="*/ 2061249317 h 407" name="T83"/>
              <a:gd fmla="*/ 2147483646 w 848" name="T84"/>
              <a:gd fmla="*/ 2147483646 h 407" name="T85"/>
              <a:gd fmla="*/ 2147483646 w 848" name="T86"/>
              <a:gd fmla="*/ 863651057 h 407" name="T87"/>
              <a:gd fmla="*/ 2147483646 w 848" name="T88"/>
              <a:gd fmla="*/ 2147483646 h 407" name="T89"/>
              <a:gd fmla="*/ 2147483646 w 848" name="T90"/>
              <a:gd fmla="*/ 518189956 h 407" name="T91"/>
              <a:gd fmla="*/ 2147483646 w 848" name="T92"/>
              <a:gd fmla="*/ 2147483646 h 407" name="T93"/>
              <a:gd fmla="*/ 2147483646 w 848" name="T94"/>
              <a:gd fmla="*/ 2147483646 h 407" name="T95"/>
              <a:gd fmla="*/ 2147483646 w 848" name="T96"/>
              <a:gd fmla="*/ 2147483646 h 407" name="T97"/>
              <a:gd fmla="*/ 2147483646 w 848" name="T98"/>
              <a:gd fmla="*/ 2147483646 h 407" name="T99"/>
              <a:gd fmla="*/ 2147483646 w 848" name="T100"/>
              <a:gd fmla="*/ 2147483646 h 407" name="T101"/>
              <a:gd fmla="*/ 2147483646 w 848" name="T102"/>
              <a:gd fmla="*/ 2147483646 h 407" name="T103"/>
              <a:gd fmla="*/ 2147483646 w 848" name="T104"/>
              <a:gd fmla="*/ 2147483646 h 407" name="T105"/>
              <a:gd fmla="*/ 2147483646 w 848" name="T106"/>
              <a:gd fmla="*/ 2147483646 h 407" name="T107"/>
              <a:gd fmla="*/ 2147483646 w 848" name="T108"/>
              <a:gd fmla="*/ 2147483646 h 407" name="T109"/>
              <a:gd fmla="*/ 2147483646 w 848" name="T110"/>
              <a:gd fmla="*/ 2147483646 h 407" name="T111"/>
              <a:gd fmla="*/ 2147483646 w 848" name="T112"/>
              <a:gd fmla="*/ 2147483646 h 407" name="T113"/>
              <a:gd fmla="*/ 2147483646 w 848" name="T114"/>
              <a:gd fmla="*/ 2147483646 h 407" name="T115"/>
              <a:gd fmla="*/ 2147483646 w 848" name="T116"/>
              <a:gd fmla="*/ 2147483646 h 407" name="T117"/>
              <a:gd fmla="*/ 2147483646 w 848" name="T118"/>
              <a:gd fmla="*/ 2147483646 h 407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407" w="847">
                <a:moveTo>
                  <a:pt x="248" y="51"/>
                </a:moveTo>
                <a:cubicBezTo>
                  <a:pt x="248" y="43"/>
                  <a:pt x="248" y="43"/>
                  <a:pt x="248" y="43"/>
                </a:cubicBezTo>
                <a:cubicBezTo>
                  <a:pt x="246" y="43"/>
                  <a:pt x="246" y="43"/>
                  <a:pt x="246" y="43"/>
                </a:cubicBezTo>
                <a:cubicBezTo>
                  <a:pt x="240" y="43"/>
                  <a:pt x="233" y="42"/>
                  <a:pt x="236" y="49"/>
                </a:cubicBezTo>
                <a:cubicBezTo>
                  <a:pt x="234" y="49"/>
                  <a:pt x="234" y="49"/>
                  <a:pt x="234" y="49"/>
                </a:cubicBezTo>
                <a:cubicBezTo>
                  <a:pt x="235" y="54"/>
                  <a:pt x="244" y="50"/>
                  <a:pt x="248" y="51"/>
                </a:cubicBezTo>
                <a:close/>
                <a:moveTo>
                  <a:pt x="379" y="20"/>
                </a:moveTo>
                <a:cubicBezTo>
                  <a:pt x="379" y="14"/>
                  <a:pt x="379" y="14"/>
                  <a:pt x="379" y="14"/>
                </a:cubicBezTo>
                <a:cubicBezTo>
                  <a:pt x="371" y="14"/>
                  <a:pt x="371" y="14"/>
                  <a:pt x="371" y="14"/>
                </a:cubicBezTo>
                <a:cubicBezTo>
                  <a:pt x="372" y="18"/>
                  <a:pt x="371" y="20"/>
                  <a:pt x="367" y="20"/>
                </a:cubicBezTo>
                <a:cubicBezTo>
                  <a:pt x="369" y="13"/>
                  <a:pt x="361" y="17"/>
                  <a:pt x="358" y="16"/>
                </a:cubicBezTo>
                <a:cubicBezTo>
                  <a:pt x="352" y="16"/>
                  <a:pt x="352" y="16"/>
                  <a:pt x="352" y="16"/>
                </a:cubicBezTo>
                <a:cubicBezTo>
                  <a:pt x="346" y="16"/>
                  <a:pt x="337" y="13"/>
                  <a:pt x="340" y="22"/>
                </a:cubicBezTo>
                <a:cubicBezTo>
                  <a:pt x="320" y="22"/>
                  <a:pt x="320" y="22"/>
                  <a:pt x="320" y="22"/>
                </a:cubicBezTo>
                <a:cubicBezTo>
                  <a:pt x="323" y="32"/>
                  <a:pt x="309" y="28"/>
                  <a:pt x="310" y="22"/>
                </a:cubicBezTo>
                <a:cubicBezTo>
                  <a:pt x="303" y="22"/>
                  <a:pt x="303" y="22"/>
                  <a:pt x="303" y="22"/>
                </a:cubicBezTo>
                <a:cubicBezTo>
                  <a:pt x="303" y="24"/>
                  <a:pt x="304" y="26"/>
                  <a:pt x="305" y="28"/>
                </a:cubicBezTo>
                <a:cubicBezTo>
                  <a:pt x="303" y="28"/>
                  <a:pt x="303" y="30"/>
                  <a:pt x="303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29"/>
                  <a:pt x="298" y="28"/>
                  <a:pt x="297" y="28"/>
                </a:cubicBezTo>
                <a:cubicBezTo>
                  <a:pt x="287" y="28"/>
                  <a:pt x="287" y="28"/>
                  <a:pt x="287" y="28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7" y="34"/>
                  <a:pt x="292" y="32"/>
                  <a:pt x="291" y="38"/>
                </a:cubicBezTo>
                <a:cubicBezTo>
                  <a:pt x="293" y="38"/>
                  <a:pt x="293" y="38"/>
                  <a:pt x="293" y="38"/>
                </a:cubicBezTo>
                <a:cubicBezTo>
                  <a:pt x="293" y="36"/>
                  <a:pt x="293" y="34"/>
                  <a:pt x="295" y="34"/>
                </a:cubicBezTo>
                <a:cubicBezTo>
                  <a:pt x="298" y="34"/>
                  <a:pt x="297" y="38"/>
                  <a:pt x="299" y="39"/>
                </a:cubicBezTo>
                <a:cubicBezTo>
                  <a:pt x="310" y="39"/>
                  <a:pt x="310" y="39"/>
                  <a:pt x="310" y="39"/>
                </a:cubicBezTo>
                <a:cubicBezTo>
                  <a:pt x="313" y="39"/>
                  <a:pt x="316" y="40"/>
                  <a:pt x="316" y="38"/>
                </a:cubicBezTo>
                <a:cubicBezTo>
                  <a:pt x="338" y="38"/>
                  <a:pt x="338" y="38"/>
                  <a:pt x="338" y="38"/>
                </a:cubicBezTo>
                <a:cubicBezTo>
                  <a:pt x="338" y="35"/>
                  <a:pt x="339" y="33"/>
                  <a:pt x="340" y="32"/>
                </a:cubicBezTo>
                <a:cubicBezTo>
                  <a:pt x="350" y="32"/>
                  <a:pt x="350" y="32"/>
                  <a:pt x="350" y="32"/>
                </a:cubicBezTo>
                <a:cubicBezTo>
                  <a:pt x="358" y="27"/>
                  <a:pt x="344" y="29"/>
                  <a:pt x="344" y="26"/>
                </a:cubicBezTo>
                <a:cubicBezTo>
                  <a:pt x="373" y="26"/>
                  <a:pt x="373" y="26"/>
                  <a:pt x="373" y="26"/>
                </a:cubicBezTo>
                <a:cubicBezTo>
                  <a:pt x="372" y="20"/>
                  <a:pt x="377" y="22"/>
                  <a:pt x="379" y="20"/>
                </a:cubicBezTo>
                <a:close/>
                <a:moveTo>
                  <a:pt x="817" y="246"/>
                </a:moveTo>
                <a:cubicBezTo>
                  <a:pt x="813" y="246"/>
                  <a:pt x="813" y="246"/>
                  <a:pt x="813" y="246"/>
                </a:cubicBezTo>
                <a:cubicBezTo>
                  <a:pt x="808" y="245"/>
                  <a:pt x="806" y="247"/>
                  <a:pt x="808" y="252"/>
                </a:cubicBezTo>
                <a:cubicBezTo>
                  <a:pt x="813" y="252"/>
                  <a:pt x="813" y="252"/>
                  <a:pt x="813" y="252"/>
                </a:cubicBezTo>
                <a:cubicBezTo>
                  <a:pt x="812" y="247"/>
                  <a:pt x="817" y="249"/>
                  <a:pt x="817" y="246"/>
                </a:cubicBezTo>
                <a:close/>
                <a:moveTo>
                  <a:pt x="403" y="32"/>
                </a:moveTo>
                <a:cubicBezTo>
                  <a:pt x="410" y="29"/>
                  <a:pt x="420" y="40"/>
                  <a:pt x="419" y="28"/>
                </a:cubicBezTo>
                <a:cubicBezTo>
                  <a:pt x="391" y="28"/>
                  <a:pt x="391" y="28"/>
                  <a:pt x="391" y="28"/>
                </a:cubicBezTo>
                <a:cubicBezTo>
                  <a:pt x="398" y="24"/>
                  <a:pt x="394" y="20"/>
                  <a:pt x="385" y="22"/>
                </a:cubicBezTo>
                <a:cubicBezTo>
                  <a:pt x="385" y="20"/>
                  <a:pt x="385" y="20"/>
                  <a:pt x="385" y="20"/>
                </a:cubicBezTo>
                <a:cubicBezTo>
                  <a:pt x="384" y="21"/>
                  <a:pt x="382" y="22"/>
                  <a:pt x="379" y="22"/>
                </a:cubicBezTo>
                <a:cubicBezTo>
                  <a:pt x="379" y="34"/>
                  <a:pt x="379" y="34"/>
                  <a:pt x="379" y="34"/>
                </a:cubicBezTo>
                <a:cubicBezTo>
                  <a:pt x="376" y="34"/>
                  <a:pt x="374" y="34"/>
                  <a:pt x="373" y="32"/>
                </a:cubicBezTo>
                <a:cubicBezTo>
                  <a:pt x="371" y="32"/>
                  <a:pt x="371" y="34"/>
                  <a:pt x="367" y="34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77" y="39"/>
                  <a:pt x="377" y="39"/>
                  <a:pt x="377" y="39"/>
                </a:cubicBezTo>
                <a:cubicBezTo>
                  <a:pt x="378" y="37"/>
                  <a:pt x="382" y="38"/>
                  <a:pt x="385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94" y="37"/>
                  <a:pt x="395" y="38"/>
                  <a:pt x="397" y="39"/>
                </a:cubicBezTo>
                <a:cubicBezTo>
                  <a:pt x="396" y="34"/>
                  <a:pt x="396" y="30"/>
                  <a:pt x="403" y="32"/>
                </a:cubicBezTo>
                <a:close/>
                <a:moveTo>
                  <a:pt x="285" y="49"/>
                </a:moveTo>
                <a:cubicBezTo>
                  <a:pt x="290" y="53"/>
                  <a:pt x="296" y="48"/>
                  <a:pt x="303" y="51"/>
                </a:cubicBezTo>
                <a:cubicBezTo>
                  <a:pt x="303" y="49"/>
                  <a:pt x="303" y="49"/>
                  <a:pt x="303" y="49"/>
                </a:cubicBezTo>
                <a:cubicBezTo>
                  <a:pt x="316" y="49"/>
                  <a:pt x="316" y="49"/>
                  <a:pt x="316" y="49"/>
                </a:cubicBezTo>
                <a:cubicBezTo>
                  <a:pt x="321" y="50"/>
                  <a:pt x="323" y="49"/>
                  <a:pt x="322" y="43"/>
                </a:cubicBezTo>
                <a:cubicBezTo>
                  <a:pt x="316" y="42"/>
                  <a:pt x="315" y="45"/>
                  <a:pt x="310" y="45"/>
                </a:cubicBezTo>
                <a:cubicBezTo>
                  <a:pt x="308" y="43"/>
                  <a:pt x="304" y="43"/>
                  <a:pt x="299" y="43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87" y="45"/>
                  <a:pt x="287" y="45"/>
                  <a:pt x="287" y="45"/>
                </a:cubicBezTo>
                <a:cubicBezTo>
                  <a:pt x="287" y="48"/>
                  <a:pt x="286" y="49"/>
                  <a:pt x="285" y="49"/>
                </a:cubicBezTo>
                <a:close/>
                <a:moveTo>
                  <a:pt x="303" y="16"/>
                </a:moveTo>
                <a:cubicBezTo>
                  <a:pt x="322" y="16"/>
                  <a:pt x="322" y="16"/>
                  <a:pt x="322" y="16"/>
                </a:cubicBezTo>
                <a:cubicBezTo>
                  <a:pt x="331" y="12"/>
                  <a:pt x="323" y="9"/>
                  <a:pt x="314" y="10"/>
                </a:cubicBezTo>
                <a:cubicBezTo>
                  <a:pt x="317" y="19"/>
                  <a:pt x="303" y="10"/>
                  <a:pt x="303" y="16"/>
                </a:cubicBezTo>
                <a:close/>
                <a:moveTo>
                  <a:pt x="242" y="67"/>
                </a:moveTo>
                <a:cubicBezTo>
                  <a:pt x="242" y="61"/>
                  <a:pt x="242" y="61"/>
                  <a:pt x="242" y="61"/>
                </a:cubicBezTo>
                <a:cubicBezTo>
                  <a:pt x="248" y="61"/>
                  <a:pt x="248" y="61"/>
                  <a:pt x="248" y="61"/>
                </a:cubicBezTo>
                <a:cubicBezTo>
                  <a:pt x="251" y="61"/>
                  <a:pt x="252" y="59"/>
                  <a:pt x="252" y="55"/>
                </a:cubicBezTo>
                <a:cubicBezTo>
                  <a:pt x="247" y="56"/>
                  <a:pt x="237" y="53"/>
                  <a:pt x="236" y="57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22" y="61"/>
                  <a:pt x="221" y="44"/>
                  <a:pt x="218" y="55"/>
                </a:cubicBezTo>
                <a:cubicBezTo>
                  <a:pt x="218" y="58"/>
                  <a:pt x="216" y="58"/>
                  <a:pt x="216" y="61"/>
                </a:cubicBezTo>
                <a:cubicBezTo>
                  <a:pt x="212" y="62"/>
                  <a:pt x="210" y="61"/>
                  <a:pt x="210" y="57"/>
                </a:cubicBezTo>
                <a:cubicBezTo>
                  <a:pt x="204" y="56"/>
                  <a:pt x="206" y="64"/>
                  <a:pt x="204" y="67"/>
                </a:cubicBezTo>
                <a:cubicBezTo>
                  <a:pt x="212" y="67"/>
                  <a:pt x="212" y="67"/>
                  <a:pt x="212" y="67"/>
                </a:cubicBezTo>
                <a:cubicBezTo>
                  <a:pt x="217" y="67"/>
                  <a:pt x="218" y="70"/>
                  <a:pt x="224" y="69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7" y="61"/>
                  <a:pt x="228" y="62"/>
                  <a:pt x="230" y="63"/>
                </a:cubicBezTo>
                <a:cubicBezTo>
                  <a:pt x="228" y="70"/>
                  <a:pt x="238" y="66"/>
                  <a:pt x="242" y="67"/>
                </a:cubicBezTo>
                <a:close/>
                <a:moveTo>
                  <a:pt x="299" y="8"/>
                </a:moveTo>
                <a:cubicBezTo>
                  <a:pt x="320" y="8"/>
                  <a:pt x="320" y="8"/>
                  <a:pt x="320" y="8"/>
                </a:cubicBezTo>
                <a:cubicBezTo>
                  <a:pt x="320" y="0"/>
                  <a:pt x="320" y="0"/>
                  <a:pt x="320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92" y="5"/>
                  <a:pt x="297" y="5"/>
                  <a:pt x="299" y="8"/>
                </a:cubicBezTo>
                <a:close/>
                <a:moveTo>
                  <a:pt x="841" y="120"/>
                </a:moveTo>
                <a:cubicBezTo>
                  <a:pt x="842" y="114"/>
                  <a:pt x="839" y="111"/>
                  <a:pt x="833" y="112"/>
                </a:cubicBezTo>
                <a:cubicBezTo>
                  <a:pt x="835" y="106"/>
                  <a:pt x="829" y="109"/>
                  <a:pt x="825" y="108"/>
                </a:cubicBezTo>
                <a:cubicBezTo>
                  <a:pt x="823" y="106"/>
                  <a:pt x="825" y="101"/>
                  <a:pt x="819" y="102"/>
                </a:cubicBezTo>
                <a:cubicBezTo>
                  <a:pt x="819" y="100"/>
                  <a:pt x="814" y="101"/>
                  <a:pt x="812" y="100"/>
                </a:cubicBezTo>
                <a:cubicBezTo>
                  <a:pt x="794" y="100"/>
                  <a:pt x="794" y="100"/>
                  <a:pt x="794" y="100"/>
                </a:cubicBezTo>
                <a:cubicBezTo>
                  <a:pt x="794" y="96"/>
                  <a:pt x="794" y="96"/>
                  <a:pt x="794" y="96"/>
                </a:cubicBezTo>
                <a:cubicBezTo>
                  <a:pt x="749" y="96"/>
                  <a:pt x="749" y="96"/>
                  <a:pt x="749" y="96"/>
                </a:cubicBezTo>
                <a:cubicBezTo>
                  <a:pt x="749" y="93"/>
                  <a:pt x="749" y="93"/>
                  <a:pt x="749" y="93"/>
                </a:cubicBezTo>
                <a:cubicBezTo>
                  <a:pt x="747" y="91"/>
                  <a:pt x="744" y="90"/>
                  <a:pt x="741" y="91"/>
                </a:cubicBezTo>
                <a:cubicBezTo>
                  <a:pt x="737" y="91"/>
                  <a:pt x="737" y="91"/>
                  <a:pt x="737" y="91"/>
                </a:cubicBezTo>
                <a:cubicBezTo>
                  <a:pt x="737" y="85"/>
                  <a:pt x="737" y="85"/>
                  <a:pt x="737" y="85"/>
                </a:cubicBezTo>
                <a:cubicBezTo>
                  <a:pt x="743" y="85"/>
                  <a:pt x="743" y="85"/>
                  <a:pt x="743" y="85"/>
                </a:cubicBezTo>
                <a:cubicBezTo>
                  <a:pt x="741" y="81"/>
                  <a:pt x="743" y="74"/>
                  <a:pt x="737" y="75"/>
                </a:cubicBezTo>
                <a:cubicBezTo>
                  <a:pt x="737" y="72"/>
                  <a:pt x="737" y="68"/>
                  <a:pt x="741" y="69"/>
                </a:cubicBezTo>
                <a:cubicBezTo>
                  <a:pt x="743" y="68"/>
                  <a:pt x="745" y="66"/>
                  <a:pt x="749" y="67"/>
                </a:cubicBezTo>
                <a:cubicBezTo>
                  <a:pt x="749" y="69"/>
                  <a:pt x="750" y="69"/>
                  <a:pt x="753" y="69"/>
                </a:cubicBezTo>
                <a:cubicBezTo>
                  <a:pt x="766" y="69"/>
                  <a:pt x="766" y="69"/>
                  <a:pt x="766" y="69"/>
                </a:cubicBezTo>
                <a:cubicBezTo>
                  <a:pt x="772" y="71"/>
                  <a:pt x="771" y="66"/>
                  <a:pt x="776" y="67"/>
                </a:cubicBezTo>
                <a:cubicBezTo>
                  <a:pt x="779" y="67"/>
                  <a:pt x="783" y="67"/>
                  <a:pt x="782" y="63"/>
                </a:cubicBezTo>
                <a:cubicBezTo>
                  <a:pt x="770" y="63"/>
                  <a:pt x="770" y="63"/>
                  <a:pt x="770" y="63"/>
                </a:cubicBezTo>
                <a:cubicBezTo>
                  <a:pt x="770" y="60"/>
                  <a:pt x="765" y="62"/>
                  <a:pt x="766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6" y="56"/>
                  <a:pt x="784" y="60"/>
                  <a:pt x="782" y="53"/>
                </a:cubicBezTo>
                <a:cubicBezTo>
                  <a:pt x="782" y="50"/>
                  <a:pt x="777" y="52"/>
                  <a:pt x="776" y="49"/>
                </a:cubicBezTo>
                <a:cubicBezTo>
                  <a:pt x="779" y="49"/>
                  <a:pt x="783" y="50"/>
                  <a:pt x="782" y="45"/>
                </a:cubicBezTo>
                <a:cubicBezTo>
                  <a:pt x="777" y="47"/>
                  <a:pt x="777" y="43"/>
                  <a:pt x="772" y="43"/>
                </a:cubicBezTo>
                <a:cubicBezTo>
                  <a:pt x="731" y="43"/>
                  <a:pt x="731" y="43"/>
                  <a:pt x="731" y="43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32" y="33"/>
                  <a:pt x="728" y="34"/>
                  <a:pt x="725" y="34"/>
                </a:cubicBezTo>
                <a:cubicBezTo>
                  <a:pt x="723" y="33"/>
                  <a:pt x="719" y="23"/>
                  <a:pt x="719" y="32"/>
                </a:cubicBezTo>
                <a:cubicBezTo>
                  <a:pt x="712" y="35"/>
                  <a:pt x="717" y="38"/>
                  <a:pt x="719" y="43"/>
                </a:cubicBezTo>
                <a:cubicBezTo>
                  <a:pt x="712" y="43"/>
                  <a:pt x="708" y="44"/>
                  <a:pt x="703" y="45"/>
                </a:cubicBezTo>
                <a:cubicBezTo>
                  <a:pt x="702" y="45"/>
                  <a:pt x="702" y="45"/>
                  <a:pt x="702" y="45"/>
                </a:cubicBezTo>
                <a:cubicBezTo>
                  <a:pt x="701" y="43"/>
                  <a:pt x="698" y="44"/>
                  <a:pt x="696" y="43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0"/>
                  <a:pt x="684" y="40"/>
                  <a:pt x="684" y="38"/>
                </a:cubicBezTo>
                <a:cubicBezTo>
                  <a:pt x="685" y="37"/>
                  <a:pt x="686" y="36"/>
                  <a:pt x="686" y="34"/>
                </a:cubicBezTo>
                <a:cubicBezTo>
                  <a:pt x="684" y="33"/>
                  <a:pt x="683" y="32"/>
                  <a:pt x="680" y="32"/>
                </a:cubicBezTo>
                <a:cubicBezTo>
                  <a:pt x="680" y="35"/>
                  <a:pt x="675" y="33"/>
                  <a:pt x="672" y="34"/>
                </a:cubicBezTo>
                <a:cubicBezTo>
                  <a:pt x="660" y="34"/>
                  <a:pt x="660" y="34"/>
                  <a:pt x="660" y="34"/>
                </a:cubicBezTo>
                <a:cubicBezTo>
                  <a:pt x="660" y="31"/>
                  <a:pt x="657" y="32"/>
                  <a:pt x="654" y="32"/>
                </a:cubicBezTo>
                <a:cubicBezTo>
                  <a:pt x="645" y="32"/>
                  <a:pt x="645" y="32"/>
                  <a:pt x="645" y="32"/>
                </a:cubicBezTo>
                <a:cubicBezTo>
                  <a:pt x="645" y="39"/>
                  <a:pt x="645" y="39"/>
                  <a:pt x="645" y="39"/>
                </a:cubicBezTo>
                <a:cubicBezTo>
                  <a:pt x="641" y="46"/>
                  <a:pt x="651" y="41"/>
                  <a:pt x="650" y="45"/>
                </a:cubicBezTo>
                <a:cubicBezTo>
                  <a:pt x="650" y="49"/>
                  <a:pt x="650" y="49"/>
                  <a:pt x="650" y="49"/>
                </a:cubicBezTo>
                <a:cubicBezTo>
                  <a:pt x="574" y="49"/>
                  <a:pt x="574" y="49"/>
                  <a:pt x="574" y="49"/>
                </a:cubicBezTo>
                <a:cubicBezTo>
                  <a:pt x="577" y="42"/>
                  <a:pt x="567" y="48"/>
                  <a:pt x="568" y="43"/>
                </a:cubicBezTo>
                <a:cubicBezTo>
                  <a:pt x="564" y="43"/>
                  <a:pt x="564" y="43"/>
                  <a:pt x="564" y="43"/>
                </a:cubicBezTo>
                <a:cubicBezTo>
                  <a:pt x="567" y="52"/>
                  <a:pt x="557" y="49"/>
                  <a:pt x="552" y="49"/>
                </a:cubicBezTo>
                <a:cubicBezTo>
                  <a:pt x="549" y="49"/>
                  <a:pt x="545" y="50"/>
                  <a:pt x="546" y="45"/>
                </a:cubicBezTo>
                <a:cubicBezTo>
                  <a:pt x="550" y="44"/>
                  <a:pt x="558" y="48"/>
                  <a:pt x="558" y="43"/>
                </a:cubicBezTo>
                <a:cubicBezTo>
                  <a:pt x="507" y="43"/>
                  <a:pt x="507" y="43"/>
                  <a:pt x="507" y="43"/>
                </a:cubicBezTo>
                <a:cubicBezTo>
                  <a:pt x="507" y="49"/>
                  <a:pt x="507" y="49"/>
                  <a:pt x="507" y="49"/>
                </a:cubicBezTo>
                <a:cubicBezTo>
                  <a:pt x="519" y="49"/>
                  <a:pt x="519" y="49"/>
                  <a:pt x="519" y="49"/>
                </a:cubicBezTo>
                <a:cubicBezTo>
                  <a:pt x="519" y="52"/>
                  <a:pt x="524" y="51"/>
                  <a:pt x="523" y="55"/>
                </a:cubicBezTo>
                <a:cubicBezTo>
                  <a:pt x="516" y="54"/>
                  <a:pt x="506" y="47"/>
                  <a:pt x="501" y="51"/>
                </a:cubicBezTo>
                <a:cubicBezTo>
                  <a:pt x="499" y="51"/>
                  <a:pt x="499" y="51"/>
                  <a:pt x="499" y="51"/>
                </a:cubicBezTo>
                <a:cubicBezTo>
                  <a:pt x="499" y="45"/>
                  <a:pt x="499" y="45"/>
                  <a:pt x="499" y="45"/>
                </a:cubicBezTo>
                <a:cubicBezTo>
                  <a:pt x="492" y="43"/>
                  <a:pt x="495" y="51"/>
                  <a:pt x="489" y="49"/>
                </a:cubicBezTo>
                <a:cubicBezTo>
                  <a:pt x="489" y="51"/>
                  <a:pt x="489" y="51"/>
                  <a:pt x="489" y="51"/>
                </a:cubicBezTo>
                <a:cubicBezTo>
                  <a:pt x="483" y="51"/>
                  <a:pt x="483" y="51"/>
                  <a:pt x="483" y="51"/>
                </a:cubicBezTo>
                <a:cubicBezTo>
                  <a:pt x="476" y="49"/>
                  <a:pt x="479" y="58"/>
                  <a:pt x="472" y="55"/>
                </a:cubicBezTo>
                <a:cubicBezTo>
                  <a:pt x="471" y="53"/>
                  <a:pt x="472" y="50"/>
                  <a:pt x="470" y="49"/>
                </a:cubicBezTo>
                <a:cubicBezTo>
                  <a:pt x="460" y="52"/>
                  <a:pt x="461" y="44"/>
                  <a:pt x="454" y="45"/>
                </a:cubicBezTo>
                <a:cubicBezTo>
                  <a:pt x="450" y="44"/>
                  <a:pt x="449" y="40"/>
                  <a:pt x="444" y="39"/>
                </a:cubicBezTo>
                <a:cubicBezTo>
                  <a:pt x="444" y="42"/>
                  <a:pt x="443" y="44"/>
                  <a:pt x="442" y="45"/>
                </a:cubicBezTo>
                <a:cubicBezTo>
                  <a:pt x="450" y="45"/>
                  <a:pt x="450" y="45"/>
                  <a:pt x="450" y="45"/>
                </a:cubicBezTo>
                <a:cubicBezTo>
                  <a:pt x="450" y="48"/>
                  <a:pt x="449" y="50"/>
                  <a:pt x="448" y="51"/>
                </a:cubicBezTo>
                <a:cubicBezTo>
                  <a:pt x="443" y="53"/>
                  <a:pt x="430" y="47"/>
                  <a:pt x="430" y="55"/>
                </a:cubicBezTo>
                <a:cubicBezTo>
                  <a:pt x="424" y="55"/>
                  <a:pt x="424" y="55"/>
                  <a:pt x="424" y="55"/>
                </a:cubicBezTo>
                <a:cubicBezTo>
                  <a:pt x="424" y="57"/>
                  <a:pt x="423" y="57"/>
                  <a:pt x="421" y="57"/>
                </a:cubicBezTo>
                <a:cubicBezTo>
                  <a:pt x="422" y="52"/>
                  <a:pt x="420" y="50"/>
                  <a:pt x="415" y="51"/>
                </a:cubicBezTo>
                <a:cubicBezTo>
                  <a:pt x="417" y="58"/>
                  <a:pt x="403" y="56"/>
                  <a:pt x="403" y="53"/>
                </a:cubicBezTo>
                <a:cubicBezTo>
                  <a:pt x="403" y="51"/>
                  <a:pt x="403" y="51"/>
                  <a:pt x="403" y="51"/>
                </a:cubicBezTo>
                <a:cubicBezTo>
                  <a:pt x="401" y="51"/>
                  <a:pt x="401" y="51"/>
                  <a:pt x="401" y="51"/>
                </a:cubicBezTo>
                <a:cubicBezTo>
                  <a:pt x="401" y="55"/>
                  <a:pt x="399" y="56"/>
                  <a:pt x="395" y="55"/>
                </a:cubicBezTo>
                <a:cubicBezTo>
                  <a:pt x="383" y="55"/>
                  <a:pt x="383" y="55"/>
                  <a:pt x="383" y="55"/>
                </a:cubicBezTo>
                <a:cubicBezTo>
                  <a:pt x="370" y="55"/>
                  <a:pt x="383" y="50"/>
                  <a:pt x="383" y="45"/>
                </a:cubicBezTo>
                <a:cubicBezTo>
                  <a:pt x="379" y="45"/>
                  <a:pt x="379" y="45"/>
                  <a:pt x="379" y="45"/>
                </a:cubicBezTo>
                <a:cubicBezTo>
                  <a:pt x="377" y="47"/>
                  <a:pt x="377" y="50"/>
                  <a:pt x="373" y="49"/>
                </a:cubicBezTo>
                <a:cubicBezTo>
                  <a:pt x="360" y="46"/>
                  <a:pt x="362" y="61"/>
                  <a:pt x="352" y="55"/>
                </a:cubicBezTo>
                <a:cubicBezTo>
                  <a:pt x="346" y="55"/>
                  <a:pt x="346" y="55"/>
                  <a:pt x="346" y="55"/>
                </a:cubicBezTo>
                <a:cubicBezTo>
                  <a:pt x="342" y="56"/>
                  <a:pt x="333" y="53"/>
                  <a:pt x="332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5" y="55"/>
                  <a:pt x="283" y="55"/>
                  <a:pt x="275" y="57"/>
                </a:cubicBezTo>
                <a:cubicBezTo>
                  <a:pt x="271" y="57"/>
                  <a:pt x="271" y="57"/>
                  <a:pt x="271" y="57"/>
                </a:cubicBezTo>
                <a:cubicBezTo>
                  <a:pt x="268" y="57"/>
                  <a:pt x="264" y="57"/>
                  <a:pt x="265" y="61"/>
                </a:cubicBezTo>
                <a:cubicBezTo>
                  <a:pt x="297" y="61"/>
                  <a:pt x="297" y="61"/>
                  <a:pt x="297" y="61"/>
                </a:cubicBezTo>
                <a:cubicBezTo>
                  <a:pt x="298" y="61"/>
                  <a:pt x="299" y="61"/>
                  <a:pt x="299" y="63"/>
                </a:cubicBezTo>
                <a:cubicBezTo>
                  <a:pt x="291" y="63"/>
                  <a:pt x="291" y="70"/>
                  <a:pt x="281" y="67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1" y="69"/>
                  <a:pt x="249" y="66"/>
                  <a:pt x="242" y="69"/>
                </a:cubicBezTo>
                <a:cubicBezTo>
                  <a:pt x="238" y="69"/>
                  <a:pt x="232" y="67"/>
                  <a:pt x="234" y="73"/>
                </a:cubicBezTo>
                <a:cubicBezTo>
                  <a:pt x="228" y="71"/>
                  <a:pt x="229" y="76"/>
                  <a:pt x="224" y="75"/>
                </a:cubicBezTo>
                <a:cubicBezTo>
                  <a:pt x="218" y="76"/>
                  <a:pt x="217" y="73"/>
                  <a:pt x="212" y="73"/>
                </a:cubicBezTo>
                <a:cubicBezTo>
                  <a:pt x="209" y="78"/>
                  <a:pt x="202" y="68"/>
                  <a:pt x="199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9" y="81"/>
                  <a:pt x="182" y="78"/>
                  <a:pt x="179" y="79"/>
                </a:cubicBezTo>
                <a:cubicBezTo>
                  <a:pt x="142" y="79"/>
                  <a:pt x="142" y="79"/>
                  <a:pt x="142" y="79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99" y="81"/>
                  <a:pt x="96" y="81"/>
                  <a:pt x="96" y="85"/>
                </a:cubicBezTo>
                <a:cubicBezTo>
                  <a:pt x="96" y="89"/>
                  <a:pt x="97" y="91"/>
                  <a:pt x="100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0" y="93"/>
                  <a:pt x="101" y="95"/>
                  <a:pt x="100" y="96"/>
                </a:cubicBezTo>
                <a:cubicBezTo>
                  <a:pt x="97" y="97"/>
                  <a:pt x="97" y="95"/>
                  <a:pt x="96" y="93"/>
                </a:cubicBezTo>
                <a:cubicBezTo>
                  <a:pt x="91" y="97"/>
                  <a:pt x="98" y="102"/>
                  <a:pt x="94" y="106"/>
                </a:cubicBezTo>
                <a:cubicBezTo>
                  <a:pt x="90" y="105"/>
                  <a:pt x="91" y="109"/>
                  <a:pt x="90" y="112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17"/>
                  <a:pt x="91" y="119"/>
                  <a:pt x="94" y="118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4" y="126"/>
                  <a:pt x="93" y="126"/>
                  <a:pt x="90" y="126"/>
                </a:cubicBezTo>
                <a:cubicBezTo>
                  <a:pt x="87" y="126"/>
                  <a:pt x="84" y="126"/>
                  <a:pt x="81" y="126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75" y="128"/>
                  <a:pt x="75" y="133"/>
                  <a:pt x="69" y="132"/>
                </a:cubicBezTo>
                <a:cubicBezTo>
                  <a:pt x="65" y="131"/>
                  <a:pt x="63" y="132"/>
                  <a:pt x="63" y="136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1" y="139"/>
                  <a:pt x="51" y="141"/>
                  <a:pt x="53" y="14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144"/>
                  <a:pt x="53" y="143"/>
                  <a:pt x="51" y="144"/>
                </a:cubicBezTo>
                <a:cubicBezTo>
                  <a:pt x="51" y="146"/>
                  <a:pt x="51" y="147"/>
                  <a:pt x="49" y="148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51" y="154"/>
                  <a:pt x="55" y="153"/>
                  <a:pt x="55" y="155"/>
                </a:cubicBezTo>
                <a:cubicBezTo>
                  <a:pt x="50" y="154"/>
                  <a:pt x="48" y="156"/>
                  <a:pt x="49" y="161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58" y="166"/>
                  <a:pt x="56" y="168"/>
                  <a:pt x="51" y="167"/>
                </a:cubicBezTo>
                <a:cubicBezTo>
                  <a:pt x="46" y="172"/>
                  <a:pt x="41" y="177"/>
                  <a:pt x="31" y="177"/>
                </a:cubicBezTo>
                <a:cubicBezTo>
                  <a:pt x="31" y="179"/>
                  <a:pt x="31" y="179"/>
                  <a:pt x="31" y="179"/>
                </a:cubicBezTo>
                <a:cubicBezTo>
                  <a:pt x="28" y="178"/>
                  <a:pt x="25" y="179"/>
                  <a:pt x="26" y="183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17" y="189"/>
                  <a:pt x="21" y="197"/>
                  <a:pt x="20" y="201"/>
                </a:cubicBezTo>
                <a:cubicBezTo>
                  <a:pt x="20" y="205"/>
                  <a:pt x="20" y="205"/>
                  <a:pt x="20" y="205"/>
                </a:cubicBezTo>
                <a:cubicBezTo>
                  <a:pt x="16" y="205"/>
                  <a:pt x="16" y="205"/>
                  <a:pt x="16" y="205"/>
                </a:cubicBezTo>
                <a:cubicBezTo>
                  <a:pt x="16" y="206"/>
                  <a:pt x="15" y="206"/>
                  <a:pt x="14" y="206"/>
                </a:cubicBezTo>
                <a:cubicBezTo>
                  <a:pt x="7" y="206"/>
                  <a:pt x="6" y="211"/>
                  <a:pt x="2" y="212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3"/>
                  <a:pt x="2" y="236"/>
                  <a:pt x="4" y="236"/>
                </a:cubicBezTo>
                <a:cubicBezTo>
                  <a:pt x="6" y="243"/>
                  <a:pt x="0" y="257"/>
                  <a:pt x="8" y="258"/>
                </a:cubicBezTo>
                <a:cubicBezTo>
                  <a:pt x="8" y="271"/>
                  <a:pt x="8" y="271"/>
                  <a:pt x="8" y="271"/>
                </a:cubicBezTo>
                <a:cubicBezTo>
                  <a:pt x="8" y="274"/>
                  <a:pt x="9" y="276"/>
                  <a:pt x="10" y="277"/>
                </a:cubicBezTo>
                <a:cubicBezTo>
                  <a:pt x="10" y="285"/>
                  <a:pt x="10" y="285"/>
                  <a:pt x="10" y="285"/>
                </a:cubicBezTo>
                <a:cubicBezTo>
                  <a:pt x="9" y="289"/>
                  <a:pt x="10" y="291"/>
                  <a:pt x="14" y="291"/>
                </a:cubicBezTo>
                <a:cubicBezTo>
                  <a:pt x="14" y="299"/>
                  <a:pt x="14" y="299"/>
                  <a:pt x="14" y="299"/>
                </a:cubicBezTo>
                <a:cubicBezTo>
                  <a:pt x="16" y="305"/>
                  <a:pt x="19" y="311"/>
                  <a:pt x="22" y="317"/>
                </a:cubicBezTo>
                <a:cubicBezTo>
                  <a:pt x="24" y="317"/>
                  <a:pt x="26" y="317"/>
                  <a:pt x="26" y="320"/>
                </a:cubicBezTo>
                <a:cubicBezTo>
                  <a:pt x="28" y="320"/>
                  <a:pt x="28" y="320"/>
                  <a:pt x="28" y="320"/>
                </a:cubicBezTo>
                <a:cubicBezTo>
                  <a:pt x="37" y="323"/>
                  <a:pt x="36" y="316"/>
                  <a:pt x="43" y="317"/>
                </a:cubicBezTo>
                <a:cubicBezTo>
                  <a:pt x="42" y="321"/>
                  <a:pt x="47" y="321"/>
                  <a:pt x="45" y="326"/>
                </a:cubicBezTo>
                <a:cubicBezTo>
                  <a:pt x="49" y="326"/>
                  <a:pt x="49" y="326"/>
                  <a:pt x="49" y="326"/>
                </a:cubicBezTo>
                <a:cubicBezTo>
                  <a:pt x="49" y="332"/>
                  <a:pt x="49" y="332"/>
                  <a:pt x="49" y="332"/>
                </a:cubicBezTo>
                <a:cubicBezTo>
                  <a:pt x="52" y="334"/>
                  <a:pt x="52" y="339"/>
                  <a:pt x="55" y="340"/>
                </a:cubicBezTo>
                <a:cubicBezTo>
                  <a:pt x="55" y="344"/>
                  <a:pt x="55" y="344"/>
                  <a:pt x="55" y="344"/>
                </a:cubicBezTo>
                <a:cubicBezTo>
                  <a:pt x="57" y="345"/>
                  <a:pt x="58" y="346"/>
                  <a:pt x="61" y="346"/>
                </a:cubicBezTo>
                <a:cubicBezTo>
                  <a:pt x="64" y="345"/>
                  <a:pt x="73" y="348"/>
                  <a:pt x="73" y="344"/>
                </a:cubicBezTo>
                <a:cubicBezTo>
                  <a:pt x="81" y="344"/>
                  <a:pt x="81" y="344"/>
                  <a:pt x="81" y="344"/>
                </a:cubicBezTo>
                <a:cubicBezTo>
                  <a:pt x="81" y="358"/>
                  <a:pt x="81" y="358"/>
                  <a:pt x="81" y="358"/>
                </a:cubicBezTo>
                <a:cubicBezTo>
                  <a:pt x="84" y="358"/>
                  <a:pt x="85" y="360"/>
                  <a:pt x="85" y="364"/>
                </a:cubicBezTo>
                <a:cubicBezTo>
                  <a:pt x="87" y="364"/>
                  <a:pt x="87" y="364"/>
                  <a:pt x="87" y="364"/>
                </a:cubicBezTo>
                <a:cubicBezTo>
                  <a:pt x="87" y="368"/>
                  <a:pt x="87" y="368"/>
                  <a:pt x="87" y="368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7" y="365"/>
                  <a:pt x="97" y="363"/>
                  <a:pt x="100" y="364"/>
                </a:cubicBezTo>
                <a:cubicBezTo>
                  <a:pt x="100" y="379"/>
                  <a:pt x="100" y="379"/>
                  <a:pt x="100" y="379"/>
                </a:cubicBezTo>
                <a:cubicBezTo>
                  <a:pt x="102" y="379"/>
                  <a:pt x="102" y="379"/>
                  <a:pt x="102" y="379"/>
                </a:cubicBezTo>
                <a:cubicBezTo>
                  <a:pt x="102" y="375"/>
                  <a:pt x="111" y="379"/>
                  <a:pt x="114" y="377"/>
                </a:cubicBezTo>
                <a:cubicBezTo>
                  <a:pt x="114" y="383"/>
                  <a:pt x="114" y="383"/>
                  <a:pt x="114" y="383"/>
                </a:cubicBezTo>
                <a:cubicBezTo>
                  <a:pt x="108" y="383"/>
                  <a:pt x="108" y="383"/>
                  <a:pt x="108" y="383"/>
                </a:cubicBezTo>
                <a:cubicBezTo>
                  <a:pt x="108" y="385"/>
                  <a:pt x="107" y="385"/>
                  <a:pt x="106" y="385"/>
                </a:cubicBezTo>
                <a:cubicBezTo>
                  <a:pt x="102" y="385"/>
                  <a:pt x="102" y="385"/>
                  <a:pt x="102" y="385"/>
                </a:cubicBezTo>
                <a:cubicBezTo>
                  <a:pt x="100" y="395"/>
                  <a:pt x="105" y="398"/>
                  <a:pt x="114" y="397"/>
                </a:cubicBezTo>
                <a:cubicBezTo>
                  <a:pt x="114" y="401"/>
                  <a:pt x="114" y="401"/>
                  <a:pt x="114" y="401"/>
                </a:cubicBezTo>
                <a:cubicBezTo>
                  <a:pt x="112" y="401"/>
                  <a:pt x="112" y="402"/>
                  <a:pt x="112" y="403"/>
                </a:cubicBezTo>
                <a:cubicBezTo>
                  <a:pt x="114" y="403"/>
                  <a:pt x="114" y="405"/>
                  <a:pt x="114" y="407"/>
                </a:cubicBezTo>
                <a:cubicBezTo>
                  <a:pt x="126" y="407"/>
                  <a:pt x="126" y="407"/>
                  <a:pt x="126" y="407"/>
                </a:cubicBezTo>
                <a:cubicBezTo>
                  <a:pt x="125" y="399"/>
                  <a:pt x="139" y="405"/>
                  <a:pt x="138" y="397"/>
                </a:cubicBezTo>
                <a:cubicBezTo>
                  <a:pt x="147" y="397"/>
                  <a:pt x="147" y="397"/>
                  <a:pt x="147" y="397"/>
                </a:cubicBezTo>
                <a:cubicBezTo>
                  <a:pt x="153" y="394"/>
                  <a:pt x="157" y="388"/>
                  <a:pt x="167" y="389"/>
                </a:cubicBezTo>
                <a:cubicBezTo>
                  <a:pt x="173" y="390"/>
                  <a:pt x="171" y="383"/>
                  <a:pt x="179" y="385"/>
                </a:cubicBezTo>
                <a:cubicBezTo>
                  <a:pt x="180" y="381"/>
                  <a:pt x="170" y="386"/>
                  <a:pt x="173" y="379"/>
                </a:cubicBezTo>
                <a:cubicBezTo>
                  <a:pt x="176" y="376"/>
                  <a:pt x="187" y="381"/>
                  <a:pt x="187" y="373"/>
                </a:cubicBezTo>
                <a:cubicBezTo>
                  <a:pt x="186" y="370"/>
                  <a:pt x="189" y="369"/>
                  <a:pt x="193" y="370"/>
                </a:cubicBezTo>
                <a:cubicBezTo>
                  <a:pt x="195" y="370"/>
                  <a:pt x="195" y="370"/>
                  <a:pt x="195" y="370"/>
                </a:cubicBezTo>
                <a:cubicBezTo>
                  <a:pt x="201" y="371"/>
                  <a:pt x="200" y="366"/>
                  <a:pt x="206" y="368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1" y="366"/>
                  <a:pt x="210" y="364"/>
                  <a:pt x="212" y="364"/>
                </a:cubicBezTo>
                <a:cubicBezTo>
                  <a:pt x="216" y="364"/>
                  <a:pt x="216" y="364"/>
                  <a:pt x="216" y="364"/>
                </a:cubicBezTo>
                <a:cubicBezTo>
                  <a:pt x="216" y="359"/>
                  <a:pt x="225" y="363"/>
                  <a:pt x="228" y="362"/>
                </a:cubicBezTo>
                <a:cubicBezTo>
                  <a:pt x="229" y="358"/>
                  <a:pt x="226" y="358"/>
                  <a:pt x="224" y="358"/>
                </a:cubicBezTo>
                <a:cubicBezTo>
                  <a:pt x="212" y="358"/>
                  <a:pt x="212" y="358"/>
                  <a:pt x="212" y="358"/>
                </a:cubicBezTo>
                <a:cubicBezTo>
                  <a:pt x="212" y="362"/>
                  <a:pt x="212" y="362"/>
                  <a:pt x="212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0" y="364"/>
                  <a:pt x="197" y="363"/>
                  <a:pt x="195" y="364"/>
                </a:cubicBezTo>
                <a:cubicBezTo>
                  <a:pt x="179" y="364"/>
                  <a:pt x="179" y="364"/>
                  <a:pt x="179" y="364"/>
                </a:cubicBezTo>
                <a:cubicBezTo>
                  <a:pt x="179" y="368"/>
                  <a:pt x="179" y="368"/>
                  <a:pt x="179" y="368"/>
                </a:cubicBezTo>
                <a:cubicBezTo>
                  <a:pt x="173" y="368"/>
                  <a:pt x="173" y="368"/>
                  <a:pt x="173" y="368"/>
                </a:cubicBezTo>
                <a:cubicBezTo>
                  <a:pt x="173" y="372"/>
                  <a:pt x="165" y="368"/>
                  <a:pt x="161" y="370"/>
                </a:cubicBezTo>
                <a:cubicBezTo>
                  <a:pt x="163" y="377"/>
                  <a:pt x="153" y="372"/>
                  <a:pt x="149" y="373"/>
                </a:cubicBezTo>
                <a:cubicBezTo>
                  <a:pt x="149" y="370"/>
                  <a:pt x="149" y="370"/>
                  <a:pt x="149" y="370"/>
                </a:cubicBezTo>
                <a:cubicBezTo>
                  <a:pt x="142" y="370"/>
                  <a:pt x="142" y="370"/>
                  <a:pt x="142" y="370"/>
                </a:cubicBezTo>
                <a:cubicBezTo>
                  <a:pt x="141" y="372"/>
                  <a:pt x="141" y="374"/>
                  <a:pt x="138" y="373"/>
                </a:cubicBezTo>
                <a:cubicBezTo>
                  <a:pt x="136" y="373"/>
                  <a:pt x="136" y="373"/>
                  <a:pt x="136" y="373"/>
                </a:cubicBezTo>
                <a:cubicBezTo>
                  <a:pt x="126" y="371"/>
                  <a:pt x="127" y="378"/>
                  <a:pt x="120" y="377"/>
                </a:cubicBezTo>
                <a:cubicBezTo>
                  <a:pt x="118" y="377"/>
                  <a:pt x="118" y="375"/>
                  <a:pt x="118" y="373"/>
                </a:cubicBezTo>
                <a:cubicBezTo>
                  <a:pt x="118" y="370"/>
                  <a:pt x="118" y="370"/>
                  <a:pt x="118" y="370"/>
                </a:cubicBezTo>
                <a:cubicBezTo>
                  <a:pt x="121" y="369"/>
                  <a:pt x="125" y="370"/>
                  <a:pt x="126" y="368"/>
                </a:cubicBezTo>
                <a:cubicBezTo>
                  <a:pt x="126" y="364"/>
                  <a:pt x="126" y="364"/>
                  <a:pt x="126" y="364"/>
                </a:cubicBezTo>
                <a:cubicBezTo>
                  <a:pt x="129" y="364"/>
                  <a:pt x="130" y="363"/>
                  <a:pt x="132" y="362"/>
                </a:cubicBezTo>
                <a:cubicBezTo>
                  <a:pt x="132" y="358"/>
                  <a:pt x="132" y="358"/>
                  <a:pt x="132" y="358"/>
                </a:cubicBezTo>
                <a:cubicBezTo>
                  <a:pt x="136" y="358"/>
                  <a:pt x="136" y="358"/>
                  <a:pt x="136" y="358"/>
                </a:cubicBezTo>
                <a:cubicBezTo>
                  <a:pt x="139" y="356"/>
                  <a:pt x="135" y="348"/>
                  <a:pt x="142" y="350"/>
                </a:cubicBezTo>
                <a:cubicBezTo>
                  <a:pt x="143" y="349"/>
                  <a:pt x="144" y="348"/>
                  <a:pt x="143" y="346"/>
                </a:cubicBezTo>
                <a:cubicBezTo>
                  <a:pt x="148" y="347"/>
                  <a:pt x="148" y="342"/>
                  <a:pt x="153" y="344"/>
                </a:cubicBezTo>
                <a:cubicBezTo>
                  <a:pt x="161" y="347"/>
                  <a:pt x="160" y="340"/>
                  <a:pt x="165" y="340"/>
                </a:cubicBezTo>
                <a:cubicBezTo>
                  <a:pt x="170" y="338"/>
                  <a:pt x="179" y="341"/>
                  <a:pt x="179" y="334"/>
                </a:cubicBezTo>
                <a:cubicBezTo>
                  <a:pt x="187" y="334"/>
                  <a:pt x="187" y="334"/>
                  <a:pt x="187" y="334"/>
                </a:cubicBezTo>
                <a:cubicBezTo>
                  <a:pt x="187" y="332"/>
                  <a:pt x="187" y="332"/>
                  <a:pt x="187" y="332"/>
                </a:cubicBezTo>
                <a:cubicBezTo>
                  <a:pt x="199" y="332"/>
                  <a:pt x="199" y="332"/>
                  <a:pt x="199" y="332"/>
                </a:cubicBezTo>
                <a:cubicBezTo>
                  <a:pt x="199" y="328"/>
                  <a:pt x="199" y="328"/>
                  <a:pt x="199" y="328"/>
                </a:cubicBezTo>
                <a:cubicBezTo>
                  <a:pt x="218" y="328"/>
                  <a:pt x="218" y="328"/>
                  <a:pt x="218" y="328"/>
                </a:cubicBezTo>
                <a:cubicBezTo>
                  <a:pt x="220" y="325"/>
                  <a:pt x="229" y="328"/>
                  <a:pt x="230" y="322"/>
                </a:cubicBezTo>
                <a:cubicBezTo>
                  <a:pt x="234" y="322"/>
                  <a:pt x="234" y="322"/>
                  <a:pt x="234" y="322"/>
                </a:cubicBezTo>
                <a:cubicBezTo>
                  <a:pt x="234" y="320"/>
                  <a:pt x="234" y="320"/>
                  <a:pt x="234" y="320"/>
                </a:cubicBezTo>
                <a:cubicBezTo>
                  <a:pt x="254" y="320"/>
                  <a:pt x="254" y="320"/>
                  <a:pt x="254" y="320"/>
                </a:cubicBezTo>
                <a:cubicBezTo>
                  <a:pt x="257" y="321"/>
                  <a:pt x="260" y="320"/>
                  <a:pt x="259" y="317"/>
                </a:cubicBezTo>
                <a:cubicBezTo>
                  <a:pt x="259" y="315"/>
                  <a:pt x="259" y="315"/>
                  <a:pt x="259" y="315"/>
                </a:cubicBezTo>
                <a:cubicBezTo>
                  <a:pt x="236" y="315"/>
                  <a:pt x="236" y="315"/>
                  <a:pt x="236" y="315"/>
                </a:cubicBezTo>
                <a:cubicBezTo>
                  <a:pt x="233" y="308"/>
                  <a:pt x="243" y="313"/>
                  <a:pt x="242" y="309"/>
                </a:cubicBezTo>
                <a:cubicBezTo>
                  <a:pt x="236" y="308"/>
                  <a:pt x="235" y="312"/>
                  <a:pt x="228" y="311"/>
                </a:cubicBezTo>
                <a:cubicBezTo>
                  <a:pt x="228" y="315"/>
                  <a:pt x="228" y="315"/>
                  <a:pt x="228" y="315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18" y="314"/>
                  <a:pt x="210" y="317"/>
                  <a:pt x="212" y="311"/>
                </a:cubicBezTo>
                <a:cubicBezTo>
                  <a:pt x="217" y="311"/>
                  <a:pt x="218" y="307"/>
                  <a:pt x="224" y="309"/>
                </a:cubicBezTo>
                <a:cubicBezTo>
                  <a:pt x="227" y="308"/>
                  <a:pt x="231" y="309"/>
                  <a:pt x="230" y="305"/>
                </a:cubicBezTo>
                <a:cubicBezTo>
                  <a:pt x="242" y="305"/>
                  <a:pt x="242" y="305"/>
                  <a:pt x="242" y="305"/>
                </a:cubicBezTo>
                <a:cubicBezTo>
                  <a:pt x="242" y="302"/>
                  <a:pt x="245" y="303"/>
                  <a:pt x="248" y="303"/>
                </a:cubicBezTo>
                <a:cubicBezTo>
                  <a:pt x="257" y="303"/>
                  <a:pt x="257" y="303"/>
                  <a:pt x="257" y="303"/>
                </a:cubicBezTo>
                <a:cubicBezTo>
                  <a:pt x="256" y="295"/>
                  <a:pt x="271" y="302"/>
                  <a:pt x="269" y="293"/>
                </a:cubicBezTo>
                <a:cubicBezTo>
                  <a:pt x="285" y="293"/>
                  <a:pt x="285" y="293"/>
                  <a:pt x="285" y="293"/>
                </a:cubicBezTo>
                <a:cubicBezTo>
                  <a:pt x="285" y="291"/>
                  <a:pt x="288" y="291"/>
                  <a:pt x="291" y="291"/>
                </a:cubicBezTo>
                <a:cubicBezTo>
                  <a:pt x="314" y="291"/>
                  <a:pt x="314" y="291"/>
                  <a:pt x="314" y="291"/>
                </a:cubicBezTo>
                <a:cubicBezTo>
                  <a:pt x="314" y="287"/>
                  <a:pt x="314" y="287"/>
                  <a:pt x="314" y="287"/>
                </a:cubicBezTo>
                <a:cubicBezTo>
                  <a:pt x="317" y="284"/>
                  <a:pt x="323" y="285"/>
                  <a:pt x="328" y="285"/>
                </a:cubicBezTo>
                <a:cubicBezTo>
                  <a:pt x="338" y="285"/>
                  <a:pt x="338" y="285"/>
                  <a:pt x="338" y="285"/>
                </a:cubicBezTo>
                <a:cubicBezTo>
                  <a:pt x="340" y="279"/>
                  <a:pt x="332" y="284"/>
                  <a:pt x="334" y="277"/>
                </a:cubicBezTo>
                <a:cubicBezTo>
                  <a:pt x="332" y="278"/>
                  <a:pt x="332" y="282"/>
                  <a:pt x="328" y="281"/>
                </a:cubicBezTo>
                <a:cubicBezTo>
                  <a:pt x="309" y="281"/>
                  <a:pt x="309" y="281"/>
                  <a:pt x="309" y="281"/>
                </a:cubicBezTo>
                <a:cubicBezTo>
                  <a:pt x="308" y="278"/>
                  <a:pt x="310" y="277"/>
                  <a:pt x="314" y="277"/>
                </a:cubicBezTo>
                <a:cubicBezTo>
                  <a:pt x="314" y="271"/>
                  <a:pt x="314" y="271"/>
                  <a:pt x="314" y="271"/>
                </a:cubicBezTo>
                <a:cubicBezTo>
                  <a:pt x="317" y="271"/>
                  <a:pt x="317" y="269"/>
                  <a:pt x="320" y="269"/>
                </a:cubicBezTo>
                <a:cubicBezTo>
                  <a:pt x="338" y="269"/>
                  <a:pt x="338" y="269"/>
                  <a:pt x="338" y="269"/>
                </a:cubicBezTo>
                <a:cubicBezTo>
                  <a:pt x="338" y="265"/>
                  <a:pt x="338" y="265"/>
                  <a:pt x="338" y="265"/>
                </a:cubicBezTo>
                <a:cubicBezTo>
                  <a:pt x="341" y="265"/>
                  <a:pt x="342" y="263"/>
                  <a:pt x="346" y="263"/>
                </a:cubicBezTo>
                <a:cubicBezTo>
                  <a:pt x="347" y="265"/>
                  <a:pt x="350" y="266"/>
                  <a:pt x="350" y="269"/>
                </a:cubicBezTo>
                <a:cubicBezTo>
                  <a:pt x="338" y="269"/>
                  <a:pt x="338" y="269"/>
                  <a:pt x="338" y="269"/>
                </a:cubicBezTo>
                <a:cubicBezTo>
                  <a:pt x="339" y="272"/>
                  <a:pt x="343" y="271"/>
                  <a:pt x="346" y="271"/>
                </a:cubicBezTo>
                <a:cubicBezTo>
                  <a:pt x="358" y="271"/>
                  <a:pt x="358" y="271"/>
                  <a:pt x="358" y="271"/>
                </a:cubicBezTo>
                <a:cubicBezTo>
                  <a:pt x="358" y="265"/>
                  <a:pt x="358" y="265"/>
                  <a:pt x="358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70" y="267"/>
                  <a:pt x="372" y="262"/>
                  <a:pt x="379" y="263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81" y="255"/>
                  <a:pt x="392" y="259"/>
                  <a:pt x="397" y="258"/>
                </a:cubicBezTo>
                <a:cubicBezTo>
                  <a:pt x="432" y="258"/>
                  <a:pt x="432" y="258"/>
                  <a:pt x="432" y="258"/>
                </a:cubicBezTo>
                <a:cubicBezTo>
                  <a:pt x="436" y="258"/>
                  <a:pt x="436" y="256"/>
                  <a:pt x="436" y="254"/>
                </a:cubicBezTo>
                <a:cubicBezTo>
                  <a:pt x="448" y="254"/>
                  <a:pt x="448" y="254"/>
                  <a:pt x="448" y="254"/>
                </a:cubicBezTo>
                <a:cubicBezTo>
                  <a:pt x="451" y="253"/>
                  <a:pt x="460" y="256"/>
                  <a:pt x="460" y="252"/>
                </a:cubicBezTo>
                <a:cubicBezTo>
                  <a:pt x="466" y="252"/>
                  <a:pt x="466" y="252"/>
                  <a:pt x="466" y="252"/>
                </a:cubicBezTo>
                <a:cubicBezTo>
                  <a:pt x="470" y="252"/>
                  <a:pt x="470" y="249"/>
                  <a:pt x="472" y="248"/>
                </a:cubicBezTo>
                <a:cubicBezTo>
                  <a:pt x="473" y="247"/>
                  <a:pt x="475" y="248"/>
                  <a:pt x="476" y="246"/>
                </a:cubicBezTo>
                <a:cubicBezTo>
                  <a:pt x="474" y="239"/>
                  <a:pt x="483" y="243"/>
                  <a:pt x="487" y="242"/>
                </a:cubicBezTo>
                <a:cubicBezTo>
                  <a:pt x="511" y="242"/>
                  <a:pt x="511" y="242"/>
                  <a:pt x="511" y="242"/>
                </a:cubicBezTo>
                <a:cubicBezTo>
                  <a:pt x="513" y="242"/>
                  <a:pt x="513" y="241"/>
                  <a:pt x="513" y="240"/>
                </a:cubicBezTo>
                <a:cubicBezTo>
                  <a:pt x="525" y="240"/>
                  <a:pt x="525" y="240"/>
                  <a:pt x="525" y="240"/>
                </a:cubicBezTo>
                <a:cubicBezTo>
                  <a:pt x="531" y="241"/>
                  <a:pt x="543" y="237"/>
                  <a:pt x="546" y="242"/>
                </a:cubicBezTo>
                <a:cubicBezTo>
                  <a:pt x="550" y="241"/>
                  <a:pt x="552" y="242"/>
                  <a:pt x="552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64" y="248"/>
                  <a:pt x="561" y="253"/>
                  <a:pt x="552" y="252"/>
                </a:cubicBezTo>
                <a:cubicBezTo>
                  <a:pt x="552" y="256"/>
                  <a:pt x="559" y="253"/>
                  <a:pt x="562" y="254"/>
                </a:cubicBezTo>
                <a:cubicBezTo>
                  <a:pt x="586" y="254"/>
                  <a:pt x="586" y="254"/>
                  <a:pt x="586" y="254"/>
                </a:cubicBezTo>
                <a:cubicBezTo>
                  <a:pt x="588" y="251"/>
                  <a:pt x="591" y="251"/>
                  <a:pt x="593" y="254"/>
                </a:cubicBezTo>
                <a:cubicBezTo>
                  <a:pt x="598" y="254"/>
                  <a:pt x="598" y="250"/>
                  <a:pt x="603" y="252"/>
                </a:cubicBezTo>
                <a:cubicBezTo>
                  <a:pt x="615" y="252"/>
                  <a:pt x="615" y="252"/>
                  <a:pt x="615" y="252"/>
                </a:cubicBezTo>
                <a:cubicBezTo>
                  <a:pt x="620" y="258"/>
                  <a:pt x="629" y="258"/>
                  <a:pt x="641" y="258"/>
                </a:cubicBezTo>
                <a:cubicBezTo>
                  <a:pt x="672" y="258"/>
                  <a:pt x="672" y="258"/>
                  <a:pt x="672" y="258"/>
                </a:cubicBezTo>
                <a:cubicBezTo>
                  <a:pt x="677" y="260"/>
                  <a:pt x="670" y="265"/>
                  <a:pt x="674" y="265"/>
                </a:cubicBezTo>
                <a:cubicBezTo>
                  <a:pt x="678" y="265"/>
                  <a:pt x="678" y="265"/>
                  <a:pt x="678" y="265"/>
                </a:cubicBezTo>
                <a:cubicBezTo>
                  <a:pt x="678" y="269"/>
                  <a:pt x="680" y="270"/>
                  <a:pt x="684" y="269"/>
                </a:cubicBezTo>
                <a:cubicBezTo>
                  <a:pt x="690" y="269"/>
                  <a:pt x="690" y="269"/>
                  <a:pt x="690" y="269"/>
                </a:cubicBezTo>
                <a:cubicBezTo>
                  <a:pt x="692" y="269"/>
                  <a:pt x="692" y="272"/>
                  <a:pt x="696" y="271"/>
                </a:cubicBezTo>
                <a:cubicBezTo>
                  <a:pt x="705" y="271"/>
                  <a:pt x="707" y="278"/>
                  <a:pt x="719" y="275"/>
                </a:cubicBezTo>
                <a:cubicBezTo>
                  <a:pt x="719" y="281"/>
                  <a:pt x="719" y="281"/>
                  <a:pt x="719" y="281"/>
                </a:cubicBezTo>
                <a:cubicBezTo>
                  <a:pt x="709" y="281"/>
                  <a:pt x="709" y="281"/>
                  <a:pt x="709" y="281"/>
                </a:cubicBezTo>
                <a:cubicBezTo>
                  <a:pt x="711" y="274"/>
                  <a:pt x="702" y="278"/>
                  <a:pt x="698" y="277"/>
                </a:cubicBezTo>
                <a:cubicBezTo>
                  <a:pt x="686" y="277"/>
                  <a:pt x="686" y="277"/>
                  <a:pt x="686" y="277"/>
                </a:cubicBezTo>
                <a:cubicBezTo>
                  <a:pt x="683" y="285"/>
                  <a:pt x="695" y="278"/>
                  <a:pt x="692" y="285"/>
                </a:cubicBezTo>
                <a:cubicBezTo>
                  <a:pt x="696" y="285"/>
                  <a:pt x="696" y="285"/>
                  <a:pt x="696" y="285"/>
                </a:cubicBezTo>
                <a:cubicBezTo>
                  <a:pt x="697" y="287"/>
                  <a:pt x="700" y="287"/>
                  <a:pt x="703" y="287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5" y="291"/>
                  <a:pt x="715" y="291"/>
                  <a:pt x="715" y="291"/>
                </a:cubicBezTo>
                <a:cubicBezTo>
                  <a:pt x="753" y="291"/>
                  <a:pt x="753" y="291"/>
                  <a:pt x="753" y="291"/>
                </a:cubicBezTo>
                <a:cubicBezTo>
                  <a:pt x="753" y="287"/>
                  <a:pt x="753" y="287"/>
                  <a:pt x="753" y="287"/>
                </a:cubicBezTo>
                <a:cubicBezTo>
                  <a:pt x="794" y="287"/>
                  <a:pt x="794" y="287"/>
                  <a:pt x="794" y="287"/>
                </a:cubicBezTo>
                <a:cubicBezTo>
                  <a:pt x="797" y="286"/>
                  <a:pt x="805" y="289"/>
                  <a:pt x="806" y="285"/>
                </a:cubicBezTo>
                <a:cubicBezTo>
                  <a:pt x="772" y="285"/>
                  <a:pt x="772" y="285"/>
                  <a:pt x="772" y="285"/>
                </a:cubicBezTo>
                <a:cubicBezTo>
                  <a:pt x="774" y="278"/>
                  <a:pt x="763" y="283"/>
                  <a:pt x="758" y="281"/>
                </a:cubicBezTo>
                <a:cubicBezTo>
                  <a:pt x="731" y="281"/>
                  <a:pt x="731" y="281"/>
                  <a:pt x="731" y="281"/>
                </a:cubicBezTo>
                <a:cubicBezTo>
                  <a:pt x="731" y="277"/>
                  <a:pt x="731" y="277"/>
                  <a:pt x="731" y="277"/>
                </a:cubicBezTo>
                <a:cubicBezTo>
                  <a:pt x="741" y="277"/>
                  <a:pt x="741" y="277"/>
                  <a:pt x="741" y="277"/>
                </a:cubicBezTo>
                <a:cubicBezTo>
                  <a:pt x="741" y="269"/>
                  <a:pt x="741" y="269"/>
                  <a:pt x="741" y="269"/>
                </a:cubicBezTo>
                <a:cubicBezTo>
                  <a:pt x="743" y="269"/>
                  <a:pt x="743" y="269"/>
                  <a:pt x="743" y="269"/>
                </a:cubicBezTo>
                <a:cubicBezTo>
                  <a:pt x="746" y="269"/>
                  <a:pt x="746" y="271"/>
                  <a:pt x="749" y="271"/>
                </a:cubicBezTo>
                <a:cubicBezTo>
                  <a:pt x="758" y="271"/>
                  <a:pt x="758" y="271"/>
                  <a:pt x="758" y="271"/>
                </a:cubicBezTo>
                <a:cubicBezTo>
                  <a:pt x="758" y="274"/>
                  <a:pt x="758" y="277"/>
                  <a:pt x="760" y="277"/>
                </a:cubicBezTo>
                <a:cubicBezTo>
                  <a:pt x="767" y="280"/>
                  <a:pt x="762" y="271"/>
                  <a:pt x="766" y="271"/>
                </a:cubicBezTo>
                <a:cubicBezTo>
                  <a:pt x="769" y="272"/>
                  <a:pt x="770" y="271"/>
                  <a:pt x="770" y="269"/>
                </a:cubicBezTo>
                <a:cubicBezTo>
                  <a:pt x="833" y="269"/>
                  <a:pt x="833" y="269"/>
                  <a:pt x="833" y="269"/>
                </a:cubicBezTo>
                <a:cubicBezTo>
                  <a:pt x="835" y="263"/>
                  <a:pt x="835" y="266"/>
                  <a:pt x="833" y="260"/>
                </a:cubicBezTo>
                <a:cubicBezTo>
                  <a:pt x="837" y="258"/>
                  <a:pt x="845" y="262"/>
                  <a:pt x="845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63"/>
                  <a:pt x="826" y="255"/>
                  <a:pt x="823" y="263"/>
                </a:cubicBezTo>
                <a:cubicBezTo>
                  <a:pt x="770" y="263"/>
                  <a:pt x="770" y="263"/>
                  <a:pt x="770" y="263"/>
                </a:cubicBezTo>
                <a:cubicBezTo>
                  <a:pt x="772" y="257"/>
                  <a:pt x="764" y="260"/>
                  <a:pt x="760" y="260"/>
                </a:cubicBezTo>
                <a:cubicBezTo>
                  <a:pt x="758" y="260"/>
                  <a:pt x="758" y="260"/>
                  <a:pt x="758" y="260"/>
                </a:cubicBezTo>
                <a:cubicBezTo>
                  <a:pt x="759" y="257"/>
                  <a:pt x="763" y="258"/>
                  <a:pt x="766" y="258"/>
                </a:cubicBezTo>
                <a:cubicBezTo>
                  <a:pt x="767" y="253"/>
                  <a:pt x="764" y="254"/>
                  <a:pt x="760" y="254"/>
                </a:cubicBezTo>
                <a:cubicBezTo>
                  <a:pt x="760" y="252"/>
                  <a:pt x="760" y="252"/>
                  <a:pt x="760" y="252"/>
                </a:cubicBezTo>
                <a:cubicBezTo>
                  <a:pt x="778" y="252"/>
                  <a:pt x="778" y="252"/>
                  <a:pt x="778" y="252"/>
                </a:cubicBezTo>
                <a:cubicBezTo>
                  <a:pt x="775" y="243"/>
                  <a:pt x="788" y="251"/>
                  <a:pt x="788" y="246"/>
                </a:cubicBezTo>
                <a:cubicBezTo>
                  <a:pt x="794" y="244"/>
                  <a:pt x="794" y="249"/>
                  <a:pt x="800" y="248"/>
                </a:cubicBezTo>
                <a:cubicBezTo>
                  <a:pt x="801" y="248"/>
                  <a:pt x="802" y="247"/>
                  <a:pt x="802" y="246"/>
                </a:cubicBezTo>
                <a:cubicBezTo>
                  <a:pt x="801" y="240"/>
                  <a:pt x="803" y="231"/>
                  <a:pt x="800" y="228"/>
                </a:cubicBezTo>
                <a:cubicBezTo>
                  <a:pt x="788" y="230"/>
                  <a:pt x="797" y="213"/>
                  <a:pt x="806" y="216"/>
                </a:cubicBezTo>
                <a:cubicBezTo>
                  <a:pt x="806" y="212"/>
                  <a:pt x="806" y="212"/>
                  <a:pt x="806" y="212"/>
                </a:cubicBezTo>
                <a:cubicBezTo>
                  <a:pt x="790" y="212"/>
                  <a:pt x="790" y="212"/>
                  <a:pt x="790" y="212"/>
                </a:cubicBezTo>
                <a:cubicBezTo>
                  <a:pt x="785" y="212"/>
                  <a:pt x="785" y="207"/>
                  <a:pt x="782" y="205"/>
                </a:cubicBezTo>
                <a:cubicBezTo>
                  <a:pt x="782" y="209"/>
                  <a:pt x="775" y="205"/>
                  <a:pt x="772" y="206"/>
                </a:cubicBezTo>
                <a:cubicBezTo>
                  <a:pt x="749" y="206"/>
                  <a:pt x="749" y="206"/>
                  <a:pt x="749" y="206"/>
                </a:cubicBezTo>
                <a:cubicBezTo>
                  <a:pt x="749" y="205"/>
                  <a:pt x="749" y="205"/>
                  <a:pt x="749" y="205"/>
                </a:cubicBezTo>
                <a:cubicBezTo>
                  <a:pt x="748" y="201"/>
                  <a:pt x="751" y="200"/>
                  <a:pt x="755" y="201"/>
                </a:cubicBezTo>
                <a:cubicBezTo>
                  <a:pt x="760" y="201"/>
                  <a:pt x="760" y="201"/>
                  <a:pt x="760" y="201"/>
                </a:cubicBezTo>
                <a:cubicBezTo>
                  <a:pt x="765" y="201"/>
                  <a:pt x="765" y="197"/>
                  <a:pt x="770" y="199"/>
                </a:cubicBezTo>
                <a:cubicBezTo>
                  <a:pt x="770" y="195"/>
                  <a:pt x="770" y="195"/>
                  <a:pt x="770" y="195"/>
                </a:cubicBezTo>
                <a:cubicBezTo>
                  <a:pt x="772" y="195"/>
                  <a:pt x="772" y="195"/>
                  <a:pt x="772" y="195"/>
                </a:cubicBezTo>
                <a:cubicBezTo>
                  <a:pt x="772" y="190"/>
                  <a:pt x="779" y="194"/>
                  <a:pt x="782" y="193"/>
                </a:cubicBezTo>
                <a:cubicBezTo>
                  <a:pt x="802" y="193"/>
                  <a:pt x="802" y="193"/>
                  <a:pt x="802" y="193"/>
                </a:cubicBezTo>
                <a:cubicBezTo>
                  <a:pt x="802" y="189"/>
                  <a:pt x="802" y="189"/>
                  <a:pt x="802" y="189"/>
                </a:cubicBezTo>
                <a:cubicBezTo>
                  <a:pt x="808" y="189"/>
                  <a:pt x="808" y="189"/>
                  <a:pt x="808" y="189"/>
                </a:cubicBezTo>
                <a:cubicBezTo>
                  <a:pt x="807" y="192"/>
                  <a:pt x="810" y="193"/>
                  <a:pt x="813" y="193"/>
                </a:cubicBezTo>
                <a:cubicBezTo>
                  <a:pt x="835" y="193"/>
                  <a:pt x="835" y="193"/>
                  <a:pt x="835" y="193"/>
                </a:cubicBezTo>
                <a:cubicBezTo>
                  <a:pt x="833" y="186"/>
                  <a:pt x="841" y="191"/>
                  <a:pt x="839" y="185"/>
                </a:cubicBezTo>
                <a:cubicBezTo>
                  <a:pt x="839" y="183"/>
                  <a:pt x="839" y="183"/>
                  <a:pt x="839" y="183"/>
                </a:cubicBezTo>
                <a:cubicBezTo>
                  <a:pt x="835" y="183"/>
                  <a:pt x="835" y="183"/>
                  <a:pt x="835" y="183"/>
                </a:cubicBezTo>
                <a:cubicBezTo>
                  <a:pt x="836" y="178"/>
                  <a:pt x="832" y="179"/>
                  <a:pt x="833" y="173"/>
                </a:cubicBezTo>
                <a:cubicBezTo>
                  <a:pt x="834" y="173"/>
                  <a:pt x="835" y="173"/>
                  <a:pt x="835" y="171"/>
                </a:cubicBezTo>
                <a:cubicBezTo>
                  <a:pt x="839" y="171"/>
                  <a:pt x="839" y="171"/>
                  <a:pt x="839" y="171"/>
                </a:cubicBezTo>
                <a:cubicBezTo>
                  <a:pt x="839" y="155"/>
                  <a:pt x="839" y="155"/>
                  <a:pt x="839" y="155"/>
                </a:cubicBezTo>
                <a:cubicBezTo>
                  <a:pt x="845" y="155"/>
                  <a:pt x="845" y="155"/>
                  <a:pt x="845" y="155"/>
                </a:cubicBezTo>
                <a:cubicBezTo>
                  <a:pt x="845" y="130"/>
                  <a:pt x="845" y="130"/>
                  <a:pt x="845" y="130"/>
                </a:cubicBezTo>
                <a:cubicBezTo>
                  <a:pt x="844" y="126"/>
                  <a:pt x="848" y="118"/>
                  <a:pt x="841" y="120"/>
                </a:cubicBezTo>
                <a:close/>
                <a:moveTo>
                  <a:pt x="63" y="179"/>
                </a:moveTo>
                <a:cubicBezTo>
                  <a:pt x="61" y="179"/>
                  <a:pt x="61" y="179"/>
                  <a:pt x="61" y="179"/>
                </a:cubicBezTo>
                <a:cubicBezTo>
                  <a:pt x="58" y="183"/>
                  <a:pt x="59" y="190"/>
                  <a:pt x="51" y="189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0" y="193"/>
                  <a:pt x="46" y="193"/>
                  <a:pt x="43" y="193"/>
                </a:cubicBezTo>
                <a:cubicBezTo>
                  <a:pt x="43" y="185"/>
                  <a:pt x="43" y="185"/>
                  <a:pt x="43" y="185"/>
                </a:cubicBezTo>
                <a:cubicBezTo>
                  <a:pt x="40" y="184"/>
                  <a:pt x="33" y="187"/>
                  <a:pt x="33" y="183"/>
                </a:cubicBezTo>
                <a:cubicBezTo>
                  <a:pt x="38" y="178"/>
                  <a:pt x="45" y="176"/>
                  <a:pt x="51" y="173"/>
                </a:cubicBezTo>
                <a:cubicBezTo>
                  <a:pt x="57" y="173"/>
                  <a:pt x="55" y="180"/>
                  <a:pt x="63" y="177"/>
                </a:cubicBezTo>
                <a:lnTo>
                  <a:pt x="63" y="179"/>
                </a:lnTo>
                <a:close/>
                <a:moveTo>
                  <a:pt x="165" y="379"/>
                </a:moveTo>
                <a:cubicBezTo>
                  <a:pt x="171" y="379"/>
                  <a:pt x="171" y="379"/>
                  <a:pt x="171" y="379"/>
                </a:cubicBezTo>
                <a:cubicBezTo>
                  <a:pt x="172" y="383"/>
                  <a:pt x="168" y="383"/>
                  <a:pt x="167" y="385"/>
                </a:cubicBezTo>
                <a:cubicBezTo>
                  <a:pt x="159" y="385"/>
                  <a:pt x="159" y="385"/>
                  <a:pt x="159" y="385"/>
                </a:cubicBezTo>
                <a:cubicBezTo>
                  <a:pt x="158" y="381"/>
                  <a:pt x="168" y="386"/>
                  <a:pt x="165" y="379"/>
                </a:cubicBezTo>
                <a:close/>
                <a:moveTo>
                  <a:pt x="254" y="81"/>
                </a:moveTo>
                <a:cubicBezTo>
                  <a:pt x="246" y="81"/>
                  <a:pt x="246" y="81"/>
                  <a:pt x="246" y="81"/>
                </a:cubicBezTo>
                <a:cubicBezTo>
                  <a:pt x="246" y="76"/>
                  <a:pt x="237" y="82"/>
                  <a:pt x="240" y="75"/>
                </a:cubicBezTo>
                <a:cubicBezTo>
                  <a:pt x="247" y="76"/>
                  <a:pt x="247" y="72"/>
                  <a:pt x="254" y="73"/>
                </a:cubicBezTo>
                <a:lnTo>
                  <a:pt x="254" y="81"/>
                </a:lnTo>
                <a:close/>
                <a:moveTo>
                  <a:pt x="305" y="275"/>
                </a:moveTo>
                <a:cubicBezTo>
                  <a:pt x="303" y="280"/>
                  <a:pt x="291" y="273"/>
                  <a:pt x="293" y="281"/>
                </a:cubicBezTo>
                <a:cubicBezTo>
                  <a:pt x="285" y="281"/>
                  <a:pt x="285" y="281"/>
                  <a:pt x="285" y="281"/>
                </a:cubicBezTo>
                <a:cubicBezTo>
                  <a:pt x="284" y="278"/>
                  <a:pt x="287" y="278"/>
                  <a:pt x="287" y="275"/>
                </a:cubicBezTo>
                <a:cubicBezTo>
                  <a:pt x="291" y="276"/>
                  <a:pt x="290" y="272"/>
                  <a:pt x="293" y="271"/>
                </a:cubicBezTo>
                <a:cubicBezTo>
                  <a:pt x="305" y="271"/>
                  <a:pt x="305" y="271"/>
                  <a:pt x="305" y="271"/>
                </a:cubicBezTo>
                <a:lnTo>
                  <a:pt x="305" y="275"/>
                </a:lnTo>
                <a:close/>
                <a:moveTo>
                  <a:pt x="305" y="75"/>
                </a:moveTo>
                <a:cubicBezTo>
                  <a:pt x="279" y="75"/>
                  <a:pt x="279" y="75"/>
                  <a:pt x="279" y="75"/>
                </a:cubicBezTo>
                <a:cubicBezTo>
                  <a:pt x="278" y="70"/>
                  <a:pt x="288" y="76"/>
                  <a:pt x="285" y="69"/>
                </a:cubicBezTo>
                <a:cubicBezTo>
                  <a:pt x="291" y="71"/>
                  <a:pt x="305" y="65"/>
                  <a:pt x="305" y="73"/>
                </a:cubicBezTo>
                <a:lnTo>
                  <a:pt x="305" y="75"/>
                </a:lnTo>
                <a:close/>
                <a:moveTo>
                  <a:pt x="344" y="67"/>
                </a:moveTo>
                <a:cubicBezTo>
                  <a:pt x="339" y="66"/>
                  <a:pt x="330" y="69"/>
                  <a:pt x="328" y="65"/>
                </a:cubicBezTo>
                <a:cubicBezTo>
                  <a:pt x="328" y="61"/>
                  <a:pt x="328" y="61"/>
                  <a:pt x="328" y="61"/>
                </a:cubicBezTo>
                <a:cubicBezTo>
                  <a:pt x="340" y="61"/>
                  <a:pt x="340" y="61"/>
                  <a:pt x="340" y="61"/>
                </a:cubicBezTo>
                <a:cubicBezTo>
                  <a:pt x="342" y="61"/>
                  <a:pt x="343" y="62"/>
                  <a:pt x="344" y="63"/>
                </a:cubicBezTo>
                <a:lnTo>
                  <a:pt x="344" y="67"/>
                </a:lnTo>
                <a:close/>
                <a:moveTo>
                  <a:pt x="419" y="252"/>
                </a:moveTo>
                <a:cubicBezTo>
                  <a:pt x="413" y="252"/>
                  <a:pt x="413" y="252"/>
                  <a:pt x="413" y="252"/>
                </a:cubicBezTo>
                <a:cubicBezTo>
                  <a:pt x="410" y="241"/>
                  <a:pt x="400" y="252"/>
                  <a:pt x="395" y="252"/>
                </a:cubicBezTo>
                <a:cubicBezTo>
                  <a:pt x="385" y="252"/>
                  <a:pt x="385" y="252"/>
                  <a:pt x="385" y="252"/>
                </a:cubicBezTo>
                <a:cubicBezTo>
                  <a:pt x="385" y="254"/>
                  <a:pt x="382" y="253"/>
                  <a:pt x="379" y="254"/>
                </a:cubicBezTo>
                <a:cubicBezTo>
                  <a:pt x="373" y="254"/>
                  <a:pt x="373" y="254"/>
                  <a:pt x="373" y="254"/>
                </a:cubicBezTo>
                <a:cubicBezTo>
                  <a:pt x="373" y="248"/>
                  <a:pt x="373" y="248"/>
                  <a:pt x="373" y="248"/>
                </a:cubicBezTo>
                <a:cubicBezTo>
                  <a:pt x="395" y="248"/>
                  <a:pt x="395" y="248"/>
                  <a:pt x="395" y="248"/>
                </a:cubicBezTo>
                <a:cubicBezTo>
                  <a:pt x="395" y="246"/>
                  <a:pt x="395" y="246"/>
                  <a:pt x="395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402" y="244"/>
                  <a:pt x="414" y="250"/>
                  <a:pt x="413" y="242"/>
                </a:cubicBezTo>
                <a:cubicBezTo>
                  <a:pt x="419" y="242"/>
                  <a:pt x="419" y="242"/>
                  <a:pt x="419" y="242"/>
                </a:cubicBezTo>
                <a:cubicBezTo>
                  <a:pt x="418" y="246"/>
                  <a:pt x="421" y="246"/>
                  <a:pt x="424" y="246"/>
                </a:cubicBezTo>
                <a:cubicBezTo>
                  <a:pt x="425" y="250"/>
                  <a:pt x="416" y="245"/>
                  <a:pt x="419" y="252"/>
                </a:cubicBezTo>
                <a:close/>
                <a:moveTo>
                  <a:pt x="531" y="45"/>
                </a:moveTo>
                <a:cubicBezTo>
                  <a:pt x="540" y="45"/>
                  <a:pt x="540" y="45"/>
                  <a:pt x="540" y="45"/>
                </a:cubicBezTo>
                <a:cubicBezTo>
                  <a:pt x="540" y="48"/>
                  <a:pt x="541" y="52"/>
                  <a:pt x="536" y="51"/>
                </a:cubicBezTo>
                <a:cubicBezTo>
                  <a:pt x="531" y="51"/>
                  <a:pt x="531" y="51"/>
                  <a:pt x="531" y="51"/>
                </a:cubicBezTo>
                <a:lnTo>
                  <a:pt x="531" y="45"/>
                </a:lnTo>
                <a:close/>
                <a:moveTo>
                  <a:pt x="444" y="224"/>
                </a:moveTo>
                <a:cubicBezTo>
                  <a:pt x="444" y="222"/>
                  <a:pt x="444" y="222"/>
                  <a:pt x="444" y="222"/>
                </a:cubicBezTo>
                <a:cubicBezTo>
                  <a:pt x="447" y="222"/>
                  <a:pt x="449" y="222"/>
                  <a:pt x="448" y="218"/>
                </a:cubicBezTo>
                <a:cubicBezTo>
                  <a:pt x="460" y="218"/>
                  <a:pt x="460" y="218"/>
                  <a:pt x="460" y="218"/>
                </a:cubicBezTo>
                <a:cubicBezTo>
                  <a:pt x="459" y="222"/>
                  <a:pt x="462" y="222"/>
                  <a:pt x="464" y="224"/>
                </a:cubicBezTo>
                <a:lnTo>
                  <a:pt x="444" y="224"/>
                </a:lnTo>
                <a:close/>
                <a:moveTo>
                  <a:pt x="466" y="240"/>
                </a:moveTo>
                <a:cubicBezTo>
                  <a:pt x="450" y="240"/>
                  <a:pt x="450" y="240"/>
                  <a:pt x="450" y="240"/>
                </a:cubicBezTo>
                <a:cubicBezTo>
                  <a:pt x="450" y="234"/>
                  <a:pt x="450" y="234"/>
                  <a:pt x="450" y="234"/>
                </a:cubicBezTo>
                <a:cubicBezTo>
                  <a:pt x="487" y="234"/>
                  <a:pt x="487" y="234"/>
                  <a:pt x="487" y="234"/>
                </a:cubicBezTo>
                <a:cubicBezTo>
                  <a:pt x="492" y="240"/>
                  <a:pt x="464" y="230"/>
                  <a:pt x="466" y="240"/>
                </a:cubicBezTo>
                <a:close/>
                <a:moveTo>
                  <a:pt x="501" y="236"/>
                </a:moveTo>
                <a:cubicBezTo>
                  <a:pt x="500" y="234"/>
                  <a:pt x="499" y="233"/>
                  <a:pt x="499" y="230"/>
                </a:cubicBezTo>
                <a:cubicBezTo>
                  <a:pt x="507" y="230"/>
                  <a:pt x="507" y="230"/>
                  <a:pt x="507" y="230"/>
                </a:cubicBezTo>
                <a:cubicBezTo>
                  <a:pt x="508" y="235"/>
                  <a:pt x="506" y="237"/>
                  <a:pt x="501" y="236"/>
                </a:cubicBezTo>
                <a:close/>
                <a:moveTo>
                  <a:pt x="564" y="210"/>
                </a:moveTo>
                <a:cubicBezTo>
                  <a:pt x="564" y="212"/>
                  <a:pt x="564" y="212"/>
                  <a:pt x="564" y="212"/>
                </a:cubicBezTo>
                <a:cubicBezTo>
                  <a:pt x="548" y="212"/>
                  <a:pt x="548" y="212"/>
                  <a:pt x="548" y="212"/>
                </a:cubicBezTo>
                <a:cubicBezTo>
                  <a:pt x="543" y="214"/>
                  <a:pt x="530" y="208"/>
                  <a:pt x="531" y="216"/>
                </a:cubicBezTo>
                <a:cubicBezTo>
                  <a:pt x="489" y="216"/>
                  <a:pt x="489" y="216"/>
                  <a:pt x="489" y="216"/>
                </a:cubicBezTo>
                <a:cubicBezTo>
                  <a:pt x="486" y="208"/>
                  <a:pt x="499" y="216"/>
                  <a:pt x="499" y="210"/>
                </a:cubicBezTo>
                <a:cubicBezTo>
                  <a:pt x="502" y="210"/>
                  <a:pt x="501" y="205"/>
                  <a:pt x="505" y="206"/>
                </a:cubicBezTo>
                <a:cubicBezTo>
                  <a:pt x="507" y="206"/>
                  <a:pt x="507" y="206"/>
                  <a:pt x="507" y="206"/>
                </a:cubicBezTo>
                <a:cubicBezTo>
                  <a:pt x="507" y="215"/>
                  <a:pt x="522" y="208"/>
                  <a:pt x="529" y="210"/>
                </a:cubicBezTo>
                <a:cubicBezTo>
                  <a:pt x="531" y="210"/>
                  <a:pt x="531" y="210"/>
                  <a:pt x="531" y="210"/>
                </a:cubicBezTo>
                <a:cubicBezTo>
                  <a:pt x="536" y="209"/>
                  <a:pt x="549" y="214"/>
                  <a:pt x="548" y="206"/>
                </a:cubicBezTo>
                <a:cubicBezTo>
                  <a:pt x="556" y="206"/>
                  <a:pt x="556" y="206"/>
                  <a:pt x="556" y="206"/>
                </a:cubicBezTo>
                <a:cubicBezTo>
                  <a:pt x="564" y="209"/>
                  <a:pt x="580" y="202"/>
                  <a:pt x="582" y="210"/>
                </a:cubicBezTo>
                <a:lnTo>
                  <a:pt x="564" y="210"/>
                </a:lnTo>
                <a:close/>
                <a:moveTo>
                  <a:pt x="597" y="248"/>
                </a:moveTo>
                <a:cubicBezTo>
                  <a:pt x="590" y="246"/>
                  <a:pt x="578" y="250"/>
                  <a:pt x="574" y="246"/>
                </a:cubicBezTo>
                <a:cubicBezTo>
                  <a:pt x="599" y="246"/>
                  <a:pt x="599" y="246"/>
                  <a:pt x="599" y="246"/>
                </a:cubicBezTo>
                <a:cubicBezTo>
                  <a:pt x="599" y="247"/>
                  <a:pt x="599" y="248"/>
                  <a:pt x="597" y="248"/>
                </a:cubicBezTo>
                <a:close/>
                <a:moveTo>
                  <a:pt x="648" y="252"/>
                </a:moveTo>
                <a:cubicBezTo>
                  <a:pt x="645" y="252"/>
                  <a:pt x="645" y="250"/>
                  <a:pt x="645" y="248"/>
                </a:cubicBezTo>
                <a:cubicBezTo>
                  <a:pt x="656" y="248"/>
                  <a:pt x="656" y="248"/>
                  <a:pt x="656" y="248"/>
                </a:cubicBezTo>
                <a:cubicBezTo>
                  <a:pt x="658" y="254"/>
                  <a:pt x="652" y="251"/>
                  <a:pt x="648" y="252"/>
                </a:cubicBezTo>
                <a:close/>
                <a:moveTo>
                  <a:pt x="660" y="224"/>
                </a:moveTo>
                <a:cubicBezTo>
                  <a:pt x="633" y="224"/>
                  <a:pt x="633" y="224"/>
                  <a:pt x="633" y="224"/>
                </a:cubicBezTo>
                <a:cubicBezTo>
                  <a:pt x="633" y="222"/>
                  <a:pt x="633" y="222"/>
                  <a:pt x="633" y="222"/>
                </a:cubicBezTo>
                <a:cubicBezTo>
                  <a:pt x="627" y="222"/>
                  <a:pt x="627" y="222"/>
                  <a:pt x="627" y="222"/>
                </a:cubicBezTo>
                <a:cubicBezTo>
                  <a:pt x="623" y="221"/>
                  <a:pt x="615" y="225"/>
                  <a:pt x="615" y="220"/>
                </a:cubicBezTo>
                <a:cubicBezTo>
                  <a:pt x="615" y="216"/>
                  <a:pt x="615" y="216"/>
                  <a:pt x="615" y="216"/>
                </a:cubicBezTo>
                <a:cubicBezTo>
                  <a:pt x="645" y="216"/>
                  <a:pt x="645" y="216"/>
                  <a:pt x="645" y="216"/>
                </a:cubicBezTo>
                <a:cubicBezTo>
                  <a:pt x="648" y="217"/>
                  <a:pt x="656" y="214"/>
                  <a:pt x="65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9" y="225"/>
                  <a:pt x="659" y="219"/>
                  <a:pt x="660" y="224"/>
                </a:cubicBezTo>
                <a:close/>
                <a:moveTo>
                  <a:pt x="719" y="230"/>
                </a:moveTo>
                <a:cubicBezTo>
                  <a:pt x="719" y="234"/>
                  <a:pt x="719" y="234"/>
                  <a:pt x="719" y="234"/>
                </a:cubicBezTo>
                <a:cubicBezTo>
                  <a:pt x="713" y="232"/>
                  <a:pt x="698" y="238"/>
                  <a:pt x="698" y="230"/>
                </a:cubicBezTo>
                <a:lnTo>
                  <a:pt x="719" y="230"/>
                </a:lnTo>
                <a:close/>
                <a:moveTo>
                  <a:pt x="686" y="224"/>
                </a:moveTo>
                <a:cubicBezTo>
                  <a:pt x="684" y="224"/>
                  <a:pt x="684" y="224"/>
                  <a:pt x="684" y="224"/>
                </a:cubicBezTo>
                <a:cubicBezTo>
                  <a:pt x="683" y="219"/>
                  <a:pt x="693" y="225"/>
                  <a:pt x="690" y="218"/>
                </a:cubicBezTo>
                <a:cubicBezTo>
                  <a:pt x="698" y="218"/>
                  <a:pt x="698" y="218"/>
                  <a:pt x="698" y="218"/>
                </a:cubicBezTo>
                <a:cubicBezTo>
                  <a:pt x="698" y="221"/>
                  <a:pt x="698" y="223"/>
                  <a:pt x="702" y="222"/>
                </a:cubicBezTo>
                <a:cubicBezTo>
                  <a:pt x="700" y="227"/>
                  <a:pt x="690" y="223"/>
                  <a:pt x="686" y="224"/>
                </a:cubicBezTo>
                <a:close/>
                <a:moveTo>
                  <a:pt x="737" y="271"/>
                </a:moveTo>
                <a:cubicBezTo>
                  <a:pt x="727" y="271"/>
                  <a:pt x="727" y="271"/>
                  <a:pt x="727" y="271"/>
                </a:cubicBezTo>
                <a:cubicBezTo>
                  <a:pt x="725" y="271"/>
                  <a:pt x="724" y="269"/>
                  <a:pt x="721" y="269"/>
                </a:cubicBezTo>
                <a:cubicBezTo>
                  <a:pt x="696" y="269"/>
                  <a:pt x="696" y="269"/>
                  <a:pt x="696" y="269"/>
                </a:cubicBezTo>
                <a:cubicBezTo>
                  <a:pt x="696" y="260"/>
                  <a:pt x="696" y="260"/>
                  <a:pt x="696" y="260"/>
                </a:cubicBezTo>
                <a:cubicBezTo>
                  <a:pt x="696" y="258"/>
                  <a:pt x="696" y="257"/>
                  <a:pt x="698" y="258"/>
                </a:cubicBezTo>
                <a:cubicBezTo>
                  <a:pt x="700" y="257"/>
                  <a:pt x="702" y="258"/>
                  <a:pt x="703" y="260"/>
                </a:cubicBezTo>
                <a:cubicBezTo>
                  <a:pt x="707" y="260"/>
                  <a:pt x="707" y="260"/>
                  <a:pt x="707" y="260"/>
                </a:cubicBezTo>
                <a:cubicBezTo>
                  <a:pt x="708" y="262"/>
                  <a:pt x="707" y="265"/>
                  <a:pt x="709" y="265"/>
                </a:cubicBezTo>
                <a:cubicBezTo>
                  <a:pt x="721" y="265"/>
                  <a:pt x="721" y="265"/>
                  <a:pt x="721" y="265"/>
                </a:cubicBezTo>
                <a:cubicBezTo>
                  <a:pt x="730" y="263"/>
                  <a:pt x="732" y="268"/>
                  <a:pt x="737" y="269"/>
                </a:cubicBezTo>
                <a:lnTo>
                  <a:pt x="737" y="271"/>
                </a:lnTo>
                <a:close/>
                <a:moveTo>
                  <a:pt x="743" y="228"/>
                </a:moveTo>
                <a:cubicBezTo>
                  <a:pt x="725" y="228"/>
                  <a:pt x="725" y="228"/>
                  <a:pt x="725" y="228"/>
                </a:cubicBezTo>
                <a:cubicBezTo>
                  <a:pt x="725" y="224"/>
                  <a:pt x="725" y="224"/>
                  <a:pt x="725" y="224"/>
                </a:cubicBezTo>
                <a:cubicBezTo>
                  <a:pt x="743" y="224"/>
                  <a:pt x="743" y="224"/>
                  <a:pt x="743" y="224"/>
                </a:cubicBezTo>
                <a:lnTo>
                  <a:pt x="743" y="228"/>
                </a:lnTo>
                <a:close/>
                <a:moveTo>
                  <a:pt x="383" y="277"/>
                </a:moveTo>
                <a:cubicBezTo>
                  <a:pt x="397" y="277"/>
                  <a:pt x="397" y="277"/>
                  <a:pt x="397" y="277"/>
                </a:cubicBezTo>
                <a:cubicBezTo>
                  <a:pt x="402" y="276"/>
                  <a:pt x="407" y="275"/>
                  <a:pt x="415" y="275"/>
                </a:cubicBezTo>
                <a:cubicBezTo>
                  <a:pt x="415" y="271"/>
                  <a:pt x="415" y="271"/>
                  <a:pt x="415" y="271"/>
                </a:cubicBezTo>
                <a:cubicBezTo>
                  <a:pt x="385" y="271"/>
                  <a:pt x="385" y="271"/>
                  <a:pt x="385" y="271"/>
                </a:cubicBezTo>
                <a:cubicBezTo>
                  <a:pt x="385" y="275"/>
                  <a:pt x="385" y="275"/>
                  <a:pt x="385" y="275"/>
                </a:cubicBezTo>
                <a:cubicBezTo>
                  <a:pt x="362" y="275"/>
                  <a:pt x="362" y="275"/>
                  <a:pt x="362" y="275"/>
                </a:cubicBezTo>
                <a:cubicBezTo>
                  <a:pt x="362" y="285"/>
                  <a:pt x="362" y="285"/>
                  <a:pt x="362" y="285"/>
                </a:cubicBezTo>
                <a:cubicBezTo>
                  <a:pt x="371" y="285"/>
                  <a:pt x="371" y="285"/>
                  <a:pt x="371" y="285"/>
                </a:cubicBezTo>
                <a:cubicBezTo>
                  <a:pt x="373" y="285"/>
                  <a:pt x="374" y="283"/>
                  <a:pt x="373" y="281"/>
                </a:cubicBezTo>
                <a:cubicBezTo>
                  <a:pt x="383" y="281"/>
                  <a:pt x="383" y="281"/>
                  <a:pt x="383" y="281"/>
                </a:cubicBezTo>
                <a:lnTo>
                  <a:pt x="383" y="277"/>
                </a:lnTo>
                <a:close/>
                <a:moveTo>
                  <a:pt x="731" y="293"/>
                </a:moveTo>
                <a:cubicBezTo>
                  <a:pt x="731" y="299"/>
                  <a:pt x="731" y="299"/>
                  <a:pt x="731" y="299"/>
                </a:cubicBezTo>
                <a:cubicBezTo>
                  <a:pt x="741" y="299"/>
                  <a:pt x="741" y="299"/>
                  <a:pt x="741" y="299"/>
                </a:cubicBezTo>
                <a:cubicBezTo>
                  <a:pt x="744" y="299"/>
                  <a:pt x="746" y="299"/>
                  <a:pt x="747" y="297"/>
                </a:cubicBezTo>
                <a:cubicBezTo>
                  <a:pt x="743" y="297"/>
                  <a:pt x="743" y="297"/>
                  <a:pt x="743" y="297"/>
                </a:cubicBezTo>
                <a:cubicBezTo>
                  <a:pt x="741" y="294"/>
                  <a:pt x="737" y="292"/>
                  <a:pt x="731" y="293"/>
                </a:cubicBezTo>
                <a:close/>
                <a:moveTo>
                  <a:pt x="493" y="265"/>
                </a:moveTo>
                <a:cubicBezTo>
                  <a:pt x="497" y="264"/>
                  <a:pt x="505" y="268"/>
                  <a:pt x="505" y="263"/>
                </a:cubicBezTo>
                <a:cubicBezTo>
                  <a:pt x="470" y="263"/>
                  <a:pt x="470" y="263"/>
                  <a:pt x="470" y="263"/>
                </a:cubicBezTo>
                <a:cubicBezTo>
                  <a:pt x="469" y="266"/>
                  <a:pt x="466" y="265"/>
                  <a:pt x="464" y="265"/>
                </a:cubicBezTo>
                <a:cubicBezTo>
                  <a:pt x="461" y="265"/>
                  <a:pt x="456" y="266"/>
                  <a:pt x="456" y="263"/>
                </a:cubicBezTo>
                <a:cubicBezTo>
                  <a:pt x="454" y="264"/>
                  <a:pt x="454" y="267"/>
                  <a:pt x="454" y="269"/>
                </a:cubicBezTo>
                <a:cubicBezTo>
                  <a:pt x="493" y="269"/>
                  <a:pt x="493" y="269"/>
                  <a:pt x="493" y="269"/>
                </a:cubicBezTo>
                <a:lnTo>
                  <a:pt x="493" y="265"/>
                </a:lnTo>
                <a:close/>
                <a:moveTo>
                  <a:pt x="448" y="322"/>
                </a:moveTo>
                <a:cubicBezTo>
                  <a:pt x="453" y="321"/>
                  <a:pt x="464" y="325"/>
                  <a:pt x="466" y="320"/>
                </a:cubicBezTo>
                <a:cubicBezTo>
                  <a:pt x="436" y="320"/>
                  <a:pt x="436" y="320"/>
                  <a:pt x="436" y="320"/>
                </a:cubicBezTo>
                <a:cubicBezTo>
                  <a:pt x="436" y="325"/>
                  <a:pt x="445" y="321"/>
                  <a:pt x="448" y="322"/>
                </a:cubicBezTo>
                <a:close/>
                <a:moveTo>
                  <a:pt x="346" y="281"/>
                </a:moveTo>
                <a:cubicBezTo>
                  <a:pt x="356" y="281"/>
                  <a:pt x="356" y="281"/>
                  <a:pt x="356" y="281"/>
                </a:cubicBezTo>
                <a:cubicBezTo>
                  <a:pt x="358" y="274"/>
                  <a:pt x="348" y="278"/>
                  <a:pt x="344" y="277"/>
                </a:cubicBezTo>
                <a:cubicBezTo>
                  <a:pt x="338" y="275"/>
                  <a:pt x="340" y="282"/>
                  <a:pt x="340" y="285"/>
                </a:cubicBezTo>
                <a:cubicBezTo>
                  <a:pt x="344" y="286"/>
                  <a:pt x="346" y="285"/>
                  <a:pt x="346" y="281"/>
                </a:cubicBezTo>
                <a:close/>
                <a:moveTo>
                  <a:pt x="314" y="350"/>
                </a:moveTo>
                <a:cubicBezTo>
                  <a:pt x="305" y="350"/>
                  <a:pt x="305" y="350"/>
                  <a:pt x="305" y="350"/>
                </a:cubicBezTo>
                <a:cubicBezTo>
                  <a:pt x="303" y="350"/>
                  <a:pt x="303" y="351"/>
                  <a:pt x="303" y="352"/>
                </a:cubicBezTo>
                <a:cubicBezTo>
                  <a:pt x="297" y="352"/>
                  <a:pt x="297" y="352"/>
                  <a:pt x="297" y="352"/>
                </a:cubicBezTo>
                <a:cubicBezTo>
                  <a:pt x="297" y="355"/>
                  <a:pt x="296" y="357"/>
                  <a:pt x="299" y="358"/>
                </a:cubicBezTo>
                <a:cubicBezTo>
                  <a:pt x="298" y="354"/>
                  <a:pt x="306" y="357"/>
                  <a:pt x="309" y="356"/>
                </a:cubicBezTo>
                <a:cubicBezTo>
                  <a:pt x="312" y="356"/>
                  <a:pt x="315" y="355"/>
                  <a:pt x="314" y="352"/>
                </a:cubicBezTo>
                <a:cubicBezTo>
                  <a:pt x="322" y="352"/>
                  <a:pt x="329" y="352"/>
                  <a:pt x="332" y="348"/>
                </a:cubicBezTo>
                <a:cubicBezTo>
                  <a:pt x="326" y="341"/>
                  <a:pt x="320" y="350"/>
                  <a:pt x="314" y="350"/>
                </a:cubicBezTo>
                <a:close/>
                <a:moveTo>
                  <a:pt x="305" y="303"/>
                </a:moveTo>
                <a:cubicBezTo>
                  <a:pt x="305" y="305"/>
                  <a:pt x="307" y="304"/>
                  <a:pt x="309" y="30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3"/>
                  <a:pt x="320" y="303"/>
                  <a:pt x="320" y="303"/>
                </a:cubicBezTo>
                <a:cubicBezTo>
                  <a:pt x="332" y="303"/>
                  <a:pt x="332" y="303"/>
                  <a:pt x="332" y="303"/>
                </a:cubicBezTo>
                <a:cubicBezTo>
                  <a:pt x="332" y="299"/>
                  <a:pt x="332" y="299"/>
                  <a:pt x="332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13" y="298"/>
                  <a:pt x="314" y="306"/>
                  <a:pt x="305" y="303"/>
                </a:cubicBezTo>
                <a:close/>
                <a:moveTo>
                  <a:pt x="529" y="246"/>
                </a:moveTo>
                <a:cubicBezTo>
                  <a:pt x="522" y="248"/>
                  <a:pt x="524" y="243"/>
                  <a:pt x="521" y="242"/>
                </a:cubicBezTo>
                <a:cubicBezTo>
                  <a:pt x="517" y="241"/>
                  <a:pt x="517" y="243"/>
                  <a:pt x="517" y="246"/>
                </a:cubicBezTo>
                <a:cubicBezTo>
                  <a:pt x="511" y="246"/>
                  <a:pt x="511" y="246"/>
                  <a:pt x="511" y="246"/>
                </a:cubicBezTo>
                <a:cubicBezTo>
                  <a:pt x="511" y="248"/>
                  <a:pt x="507" y="247"/>
                  <a:pt x="505" y="248"/>
                </a:cubicBezTo>
                <a:cubicBezTo>
                  <a:pt x="507" y="258"/>
                  <a:pt x="513" y="246"/>
                  <a:pt x="519" y="248"/>
                </a:cubicBezTo>
                <a:cubicBezTo>
                  <a:pt x="519" y="254"/>
                  <a:pt x="519" y="254"/>
                  <a:pt x="519" y="254"/>
                </a:cubicBezTo>
                <a:cubicBezTo>
                  <a:pt x="524" y="252"/>
                  <a:pt x="534" y="256"/>
                  <a:pt x="536" y="252"/>
                </a:cubicBezTo>
                <a:cubicBezTo>
                  <a:pt x="531" y="253"/>
                  <a:pt x="529" y="251"/>
                  <a:pt x="531" y="246"/>
                </a:cubicBezTo>
                <a:lnTo>
                  <a:pt x="529" y="246"/>
                </a:lnTo>
                <a:close/>
                <a:moveTo>
                  <a:pt x="648" y="263"/>
                </a:moveTo>
                <a:cubicBezTo>
                  <a:pt x="629" y="263"/>
                  <a:pt x="629" y="263"/>
                  <a:pt x="629" y="263"/>
                </a:cubicBezTo>
                <a:cubicBezTo>
                  <a:pt x="627" y="263"/>
                  <a:pt x="627" y="264"/>
                  <a:pt x="627" y="265"/>
                </a:cubicBezTo>
                <a:cubicBezTo>
                  <a:pt x="648" y="265"/>
                  <a:pt x="648" y="265"/>
                  <a:pt x="648" y="265"/>
                </a:cubicBezTo>
                <a:lnTo>
                  <a:pt x="648" y="263"/>
                </a:lnTo>
                <a:close/>
                <a:moveTo>
                  <a:pt x="621" y="265"/>
                </a:moveTo>
                <a:cubicBezTo>
                  <a:pt x="619" y="263"/>
                  <a:pt x="617" y="261"/>
                  <a:pt x="615" y="260"/>
                </a:cubicBezTo>
                <a:cubicBezTo>
                  <a:pt x="605" y="260"/>
                  <a:pt x="605" y="260"/>
                  <a:pt x="605" y="260"/>
                </a:cubicBezTo>
                <a:cubicBezTo>
                  <a:pt x="606" y="263"/>
                  <a:pt x="603" y="263"/>
                  <a:pt x="603" y="265"/>
                </a:cubicBezTo>
                <a:lnTo>
                  <a:pt x="621" y="265"/>
                </a:lnTo>
                <a:close/>
                <a:moveTo>
                  <a:pt x="574" y="265"/>
                </a:moveTo>
                <a:cubicBezTo>
                  <a:pt x="580" y="265"/>
                  <a:pt x="580" y="265"/>
                  <a:pt x="580" y="265"/>
                </a:cubicBezTo>
                <a:cubicBezTo>
                  <a:pt x="581" y="264"/>
                  <a:pt x="582" y="262"/>
                  <a:pt x="582" y="260"/>
                </a:cubicBezTo>
                <a:cubicBezTo>
                  <a:pt x="570" y="260"/>
                  <a:pt x="570" y="260"/>
                  <a:pt x="570" y="260"/>
                </a:cubicBezTo>
                <a:cubicBezTo>
                  <a:pt x="569" y="264"/>
                  <a:pt x="574" y="262"/>
                  <a:pt x="574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4" name="矩形 5434"/>
          <p:cNvSpPr>
            <a:spLocks noChangeArrowheads="1"/>
          </p:cNvSpPr>
          <p:nvPr/>
        </p:nvSpPr>
        <p:spPr bwMode="auto">
          <a:xfrm>
            <a:off x="3087688" y="3597275"/>
            <a:ext cx="797083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</a:t>
            </a:r>
          </a:p>
        </p:txBody>
      </p:sp>
      <p:sp>
        <p:nvSpPr>
          <p:cNvPr id="22535" name="文本框 5435"/>
          <p:cNvSpPr txBox="1">
            <a:spLocks noChangeArrowheads="1"/>
          </p:cNvSpPr>
          <p:nvPr/>
        </p:nvSpPr>
        <p:spPr bwMode="auto">
          <a:xfrm>
            <a:off x="3122614" y="3240088"/>
            <a:ext cx="285273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Title goes here</a:t>
            </a:r>
          </a:p>
        </p:txBody>
      </p:sp>
      <p:sp>
        <p:nvSpPr>
          <p:cNvPr id="22536" name="Freeform 124"/>
          <p:cNvSpPr>
            <a:spLocks noChangeArrowheads="1" noEditPoints="1"/>
          </p:cNvSpPr>
          <p:nvPr/>
        </p:nvSpPr>
        <p:spPr bwMode="auto">
          <a:xfrm rot="153730">
            <a:off x="2651125" y="4529138"/>
            <a:ext cx="8450263" cy="1381125"/>
          </a:xfrm>
          <a:custGeom>
            <a:gdLst>
              <a:gd fmla="*/ 2147483646 w 848" name="T0"/>
              <a:gd fmla="*/ 184246147 h 407" name="T1"/>
              <a:gd fmla="*/ 2147483646 w 848" name="T2"/>
              <a:gd fmla="*/ 299398717 h 407" name="T3"/>
              <a:gd fmla="*/ 2147483646 w 848" name="T4"/>
              <a:gd fmla="*/ 368492294 h 407" name="T5"/>
              <a:gd fmla="*/ 2147483646 w 848" name="T6"/>
              <a:gd fmla="*/ 322429909 h 407" name="T7"/>
              <a:gd fmla="*/ 2147483646 w 848" name="T8"/>
              <a:gd fmla="*/ 449099771 h 407" name="T9"/>
              <a:gd fmla="*/ 2147483646 w 848" name="T10"/>
              <a:gd fmla="*/ 564252341 h 407" name="T11"/>
              <a:gd fmla="*/ 2147483646 w 848" name="T12"/>
              <a:gd fmla="*/ 633345919 h 407" name="T13"/>
              <a:gd fmla="*/ 2147483646 w 848" name="T14"/>
              <a:gd fmla="*/ 0 h 407" name="T15"/>
              <a:gd fmla="*/ 2147483646 w 848" name="T16"/>
              <a:gd fmla="*/ 1070928397 h 407" name="T17"/>
              <a:gd fmla="*/ 2147483646 w 848" name="T18"/>
              <a:gd fmla="*/ 725467295 h 407" name="T19"/>
              <a:gd fmla="*/ 2147483646 w 848" name="T20"/>
              <a:gd fmla="*/ 368492294 h 407" name="T21"/>
              <a:gd fmla="*/ 2147483646 w 848" name="T22"/>
              <a:gd fmla="*/ 368492294 h 407" name="T23"/>
              <a:gd fmla="*/ 2147483646 w 848" name="T24"/>
              <a:gd fmla="*/ 495158763 h 407" name="T25"/>
              <a:gd fmla="*/ 2147483646 w 848" name="T26"/>
              <a:gd fmla="*/ 564252341 h 407" name="T27"/>
              <a:gd fmla="*/ 2147483646 w 848" name="T28"/>
              <a:gd fmla="*/ 587283533 h 407" name="T29"/>
              <a:gd fmla="*/ 2147483646 w 848" name="T30"/>
              <a:gd fmla="*/ 656373718 h 407" name="T31"/>
              <a:gd fmla="*/ 2147483646 w 848" name="T32"/>
              <a:gd fmla="*/ 863651057 h 407" name="T33"/>
              <a:gd fmla="*/ 2147483646 w 848" name="T34"/>
              <a:gd fmla="*/ 1070928397 h 407" name="T35"/>
              <a:gd fmla="*/ 2147483646 w 848" name="T36"/>
              <a:gd fmla="*/ 1520024775 h 407" name="T37"/>
              <a:gd fmla="*/ 2147483646 w 848" name="T38"/>
              <a:gd fmla="*/ 1923062162 h 407" name="T39"/>
              <a:gd fmla="*/ 198601110 w 848" name="T40"/>
              <a:gd fmla="*/ 2147483646 h 407" name="T41"/>
              <a:gd fmla="*/ 2147483646 w 848" name="T42"/>
              <a:gd fmla="*/ 2147483646 h 407" name="T43"/>
              <a:gd fmla="*/ 2147483646 w 848" name="T44"/>
              <a:gd fmla="*/ 2147483646 h 407" name="T45"/>
              <a:gd fmla="*/ 2147483646 w 848" name="T46"/>
              <a:gd fmla="*/ 2147483646 h 407" name="T47"/>
              <a:gd fmla="*/ 2147483646 w 848" name="T48"/>
              <a:gd fmla="*/ 2147483646 h 407" name="T49"/>
              <a:gd fmla="*/ 2147483646 w 848" name="T50"/>
              <a:gd fmla="*/ 2147483646 h 407" name="T51"/>
              <a:gd fmla="*/ 2147483646 w 848" name="T52"/>
              <a:gd fmla="*/ 2147483646 h 407" name="T53"/>
              <a:gd fmla="*/ 2147483646 w 848" name="T54"/>
              <a:gd fmla="*/ 2147483646 h 407" name="T55"/>
              <a:gd fmla="*/ 2147483646 w 848" name="T56"/>
              <a:gd fmla="*/ 2147483646 h 407" name="T57"/>
              <a:gd fmla="*/ 2147483646 w 848" name="T58"/>
              <a:gd fmla="*/ 2147483646 h 407" name="T59"/>
              <a:gd fmla="*/ 2147483646 w 848" name="T60"/>
              <a:gd fmla="*/ 2147483646 h 407" name="T61"/>
              <a:gd fmla="*/ 2147483646 w 848" name="T62"/>
              <a:gd fmla="*/ 2147483646 h 407" name="T63"/>
              <a:gd fmla="*/ 2147483646 w 848" name="T64"/>
              <a:gd fmla="*/ 2147483646 h 407" name="T65"/>
              <a:gd fmla="*/ 2147483646 w 848" name="T66"/>
              <a:gd fmla="*/ 2147483646 h 407" name="T67"/>
              <a:gd fmla="*/ 2147483646 w 848" name="T68"/>
              <a:gd fmla="*/ 2147483646 h 407" name="T69"/>
              <a:gd fmla="*/ 2147483646 w 848" name="T70"/>
              <a:gd fmla="*/ 2147483646 h 407" name="T71"/>
              <a:gd fmla="*/ 2147483646 w 848" name="T72"/>
              <a:gd fmla="*/ 2147483646 h 407" name="T73"/>
              <a:gd fmla="*/ 2147483646 w 848" name="T74"/>
              <a:gd fmla="*/ 2147483646 h 407" name="T75"/>
              <a:gd fmla="*/ 2147483646 w 848" name="T76"/>
              <a:gd fmla="*/ 2147483646 h 407" name="T77"/>
              <a:gd fmla="*/ 2147483646 w 848" name="T78"/>
              <a:gd fmla="*/ 2147483646 h 407" name="T79"/>
              <a:gd fmla="*/ 2147483646 w 848" name="T80"/>
              <a:gd fmla="*/ 1496996976 h 407" name="T81"/>
              <a:gd fmla="*/ 2147483646 w 848" name="T82"/>
              <a:gd fmla="*/ 2061249317 h 407" name="T83"/>
              <a:gd fmla="*/ 2147483646 w 848" name="T84"/>
              <a:gd fmla="*/ 2147483646 h 407" name="T85"/>
              <a:gd fmla="*/ 2147483646 w 848" name="T86"/>
              <a:gd fmla="*/ 863651057 h 407" name="T87"/>
              <a:gd fmla="*/ 2147483646 w 848" name="T88"/>
              <a:gd fmla="*/ 2147483646 h 407" name="T89"/>
              <a:gd fmla="*/ 2147483646 w 848" name="T90"/>
              <a:gd fmla="*/ 518189956 h 407" name="T91"/>
              <a:gd fmla="*/ 2147483646 w 848" name="T92"/>
              <a:gd fmla="*/ 2147483646 h 407" name="T93"/>
              <a:gd fmla="*/ 2147483646 w 848" name="T94"/>
              <a:gd fmla="*/ 2147483646 h 407" name="T95"/>
              <a:gd fmla="*/ 2147483646 w 848" name="T96"/>
              <a:gd fmla="*/ 2147483646 h 407" name="T97"/>
              <a:gd fmla="*/ 2147483646 w 848" name="T98"/>
              <a:gd fmla="*/ 2147483646 h 407" name="T99"/>
              <a:gd fmla="*/ 2147483646 w 848" name="T100"/>
              <a:gd fmla="*/ 2147483646 h 407" name="T101"/>
              <a:gd fmla="*/ 2147483646 w 848" name="T102"/>
              <a:gd fmla="*/ 2147483646 h 407" name="T103"/>
              <a:gd fmla="*/ 2147483646 w 848" name="T104"/>
              <a:gd fmla="*/ 2147483646 h 407" name="T105"/>
              <a:gd fmla="*/ 2147483646 w 848" name="T106"/>
              <a:gd fmla="*/ 2147483646 h 407" name="T107"/>
              <a:gd fmla="*/ 2147483646 w 848" name="T108"/>
              <a:gd fmla="*/ 2147483646 h 407" name="T109"/>
              <a:gd fmla="*/ 2147483646 w 848" name="T110"/>
              <a:gd fmla="*/ 2147483646 h 407" name="T111"/>
              <a:gd fmla="*/ 2147483646 w 848" name="T112"/>
              <a:gd fmla="*/ 2147483646 h 407" name="T113"/>
              <a:gd fmla="*/ 2147483646 w 848" name="T114"/>
              <a:gd fmla="*/ 2147483646 h 407" name="T115"/>
              <a:gd fmla="*/ 2147483646 w 848" name="T116"/>
              <a:gd fmla="*/ 2147483646 h 407" name="T117"/>
              <a:gd fmla="*/ 2147483646 w 848" name="T118"/>
              <a:gd fmla="*/ 2147483646 h 407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407" w="847">
                <a:moveTo>
                  <a:pt x="248" y="51"/>
                </a:moveTo>
                <a:cubicBezTo>
                  <a:pt x="248" y="43"/>
                  <a:pt x="248" y="43"/>
                  <a:pt x="248" y="43"/>
                </a:cubicBezTo>
                <a:cubicBezTo>
                  <a:pt x="246" y="43"/>
                  <a:pt x="246" y="43"/>
                  <a:pt x="246" y="43"/>
                </a:cubicBezTo>
                <a:cubicBezTo>
                  <a:pt x="240" y="43"/>
                  <a:pt x="233" y="42"/>
                  <a:pt x="236" y="49"/>
                </a:cubicBezTo>
                <a:cubicBezTo>
                  <a:pt x="234" y="49"/>
                  <a:pt x="234" y="49"/>
                  <a:pt x="234" y="49"/>
                </a:cubicBezTo>
                <a:cubicBezTo>
                  <a:pt x="235" y="54"/>
                  <a:pt x="244" y="50"/>
                  <a:pt x="248" y="51"/>
                </a:cubicBezTo>
                <a:close/>
                <a:moveTo>
                  <a:pt x="379" y="20"/>
                </a:moveTo>
                <a:cubicBezTo>
                  <a:pt x="379" y="14"/>
                  <a:pt x="379" y="14"/>
                  <a:pt x="379" y="14"/>
                </a:cubicBezTo>
                <a:cubicBezTo>
                  <a:pt x="371" y="14"/>
                  <a:pt x="371" y="14"/>
                  <a:pt x="371" y="14"/>
                </a:cubicBezTo>
                <a:cubicBezTo>
                  <a:pt x="372" y="18"/>
                  <a:pt x="371" y="20"/>
                  <a:pt x="367" y="20"/>
                </a:cubicBezTo>
                <a:cubicBezTo>
                  <a:pt x="369" y="13"/>
                  <a:pt x="361" y="17"/>
                  <a:pt x="358" y="16"/>
                </a:cubicBezTo>
                <a:cubicBezTo>
                  <a:pt x="352" y="16"/>
                  <a:pt x="352" y="16"/>
                  <a:pt x="352" y="16"/>
                </a:cubicBezTo>
                <a:cubicBezTo>
                  <a:pt x="346" y="16"/>
                  <a:pt x="337" y="13"/>
                  <a:pt x="340" y="22"/>
                </a:cubicBezTo>
                <a:cubicBezTo>
                  <a:pt x="320" y="22"/>
                  <a:pt x="320" y="22"/>
                  <a:pt x="320" y="22"/>
                </a:cubicBezTo>
                <a:cubicBezTo>
                  <a:pt x="323" y="32"/>
                  <a:pt x="309" y="28"/>
                  <a:pt x="310" y="22"/>
                </a:cubicBezTo>
                <a:cubicBezTo>
                  <a:pt x="303" y="22"/>
                  <a:pt x="303" y="22"/>
                  <a:pt x="303" y="22"/>
                </a:cubicBezTo>
                <a:cubicBezTo>
                  <a:pt x="303" y="24"/>
                  <a:pt x="304" y="26"/>
                  <a:pt x="305" y="28"/>
                </a:cubicBezTo>
                <a:cubicBezTo>
                  <a:pt x="303" y="28"/>
                  <a:pt x="303" y="30"/>
                  <a:pt x="303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29"/>
                  <a:pt x="298" y="28"/>
                  <a:pt x="297" y="28"/>
                </a:cubicBezTo>
                <a:cubicBezTo>
                  <a:pt x="287" y="28"/>
                  <a:pt x="287" y="28"/>
                  <a:pt x="287" y="28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7" y="34"/>
                  <a:pt x="292" y="32"/>
                  <a:pt x="291" y="38"/>
                </a:cubicBezTo>
                <a:cubicBezTo>
                  <a:pt x="293" y="38"/>
                  <a:pt x="293" y="38"/>
                  <a:pt x="293" y="38"/>
                </a:cubicBezTo>
                <a:cubicBezTo>
                  <a:pt x="293" y="36"/>
                  <a:pt x="293" y="34"/>
                  <a:pt x="295" y="34"/>
                </a:cubicBezTo>
                <a:cubicBezTo>
                  <a:pt x="298" y="34"/>
                  <a:pt x="297" y="38"/>
                  <a:pt x="299" y="39"/>
                </a:cubicBezTo>
                <a:cubicBezTo>
                  <a:pt x="310" y="39"/>
                  <a:pt x="310" y="39"/>
                  <a:pt x="310" y="39"/>
                </a:cubicBezTo>
                <a:cubicBezTo>
                  <a:pt x="313" y="39"/>
                  <a:pt x="316" y="40"/>
                  <a:pt x="316" y="38"/>
                </a:cubicBezTo>
                <a:cubicBezTo>
                  <a:pt x="338" y="38"/>
                  <a:pt x="338" y="38"/>
                  <a:pt x="338" y="38"/>
                </a:cubicBezTo>
                <a:cubicBezTo>
                  <a:pt x="338" y="35"/>
                  <a:pt x="339" y="33"/>
                  <a:pt x="340" y="32"/>
                </a:cubicBezTo>
                <a:cubicBezTo>
                  <a:pt x="350" y="32"/>
                  <a:pt x="350" y="32"/>
                  <a:pt x="350" y="32"/>
                </a:cubicBezTo>
                <a:cubicBezTo>
                  <a:pt x="358" y="27"/>
                  <a:pt x="344" y="29"/>
                  <a:pt x="344" y="26"/>
                </a:cubicBezTo>
                <a:cubicBezTo>
                  <a:pt x="373" y="26"/>
                  <a:pt x="373" y="26"/>
                  <a:pt x="373" y="26"/>
                </a:cubicBezTo>
                <a:cubicBezTo>
                  <a:pt x="372" y="20"/>
                  <a:pt x="377" y="22"/>
                  <a:pt x="379" y="20"/>
                </a:cubicBezTo>
                <a:close/>
                <a:moveTo>
                  <a:pt x="817" y="246"/>
                </a:moveTo>
                <a:cubicBezTo>
                  <a:pt x="813" y="246"/>
                  <a:pt x="813" y="246"/>
                  <a:pt x="813" y="246"/>
                </a:cubicBezTo>
                <a:cubicBezTo>
                  <a:pt x="808" y="245"/>
                  <a:pt x="806" y="247"/>
                  <a:pt x="808" y="252"/>
                </a:cubicBezTo>
                <a:cubicBezTo>
                  <a:pt x="813" y="252"/>
                  <a:pt x="813" y="252"/>
                  <a:pt x="813" y="252"/>
                </a:cubicBezTo>
                <a:cubicBezTo>
                  <a:pt x="812" y="247"/>
                  <a:pt x="817" y="249"/>
                  <a:pt x="817" y="246"/>
                </a:cubicBezTo>
                <a:close/>
                <a:moveTo>
                  <a:pt x="403" y="32"/>
                </a:moveTo>
                <a:cubicBezTo>
                  <a:pt x="410" y="29"/>
                  <a:pt x="420" y="40"/>
                  <a:pt x="419" y="28"/>
                </a:cubicBezTo>
                <a:cubicBezTo>
                  <a:pt x="391" y="28"/>
                  <a:pt x="391" y="28"/>
                  <a:pt x="391" y="28"/>
                </a:cubicBezTo>
                <a:cubicBezTo>
                  <a:pt x="398" y="24"/>
                  <a:pt x="394" y="20"/>
                  <a:pt x="385" y="22"/>
                </a:cubicBezTo>
                <a:cubicBezTo>
                  <a:pt x="385" y="20"/>
                  <a:pt x="385" y="20"/>
                  <a:pt x="385" y="20"/>
                </a:cubicBezTo>
                <a:cubicBezTo>
                  <a:pt x="384" y="21"/>
                  <a:pt x="382" y="22"/>
                  <a:pt x="379" y="22"/>
                </a:cubicBezTo>
                <a:cubicBezTo>
                  <a:pt x="379" y="34"/>
                  <a:pt x="379" y="34"/>
                  <a:pt x="379" y="34"/>
                </a:cubicBezTo>
                <a:cubicBezTo>
                  <a:pt x="376" y="34"/>
                  <a:pt x="374" y="34"/>
                  <a:pt x="373" y="32"/>
                </a:cubicBezTo>
                <a:cubicBezTo>
                  <a:pt x="371" y="32"/>
                  <a:pt x="371" y="34"/>
                  <a:pt x="367" y="34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77" y="39"/>
                  <a:pt x="377" y="39"/>
                  <a:pt x="377" y="39"/>
                </a:cubicBezTo>
                <a:cubicBezTo>
                  <a:pt x="378" y="37"/>
                  <a:pt x="382" y="38"/>
                  <a:pt x="385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94" y="37"/>
                  <a:pt x="395" y="38"/>
                  <a:pt x="397" y="39"/>
                </a:cubicBezTo>
                <a:cubicBezTo>
                  <a:pt x="396" y="34"/>
                  <a:pt x="396" y="30"/>
                  <a:pt x="403" y="32"/>
                </a:cubicBezTo>
                <a:close/>
                <a:moveTo>
                  <a:pt x="285" y="49"/>
                </a:moveTo>
                <a:cubicBezTo>
                  <a:pt x="290" y="53"/>
                  <a:pt x="296" y="48"/>
                  <a:pt x="303" y="51"/>
                </a:cubicBezTo>
                <a:cubicBezTo>
                  <a:pt x="303" y="49"/>
                  <a:pt x="303" y="49"/>
                  <a:pt x="303" y="49"/>
                </a:cubicBezTo>
                <a:cubicBezTo>
                  <a:pt x="316" y="49"/>
                  <a:pt x="316" y="49"/>
                  <a:pt x="316" y="49"/>
                </a:cubicBezTo>
                <a:cubicBezTo>
                  <a:pt x="321" y="50"/>
                  <a:pt x="323" y="49"/>
                  <a:pt x="322" y="43"/>
                </a:cubicBezTo>
                <a:cubicBezTo>
                  <a:pt x="316" y="42"/>
                  <a:pt x="315" y="45"/>
                  <a:pt x="310" y="45"/>
                </a:cubicBezTo>
                <a:cubicBezTo>
                  <a:pt x="308" y="43"/>
                  <a:pt x="304" y="43"/>
                  <a:pt x="299" y="43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87" y="45"/>
                  <a:pt x="287" y="45"/>
                  <a:pt x="287" y="45"/>
                </a:cubicBezTo>
                <a:cubicBezTo>
                  <a:pt x="287" y="48"/>
                  <a:pt x="286" y="49"/>
                  <a:pt x="285" y="49"/>
                </a:cubicBezTo>
                <a:close/>
                <a:moveTo>
                  <a:pt x="303" y="16"/>
                </a:moveTo>
                <a:cubicBezTo>
                  <a:pt x="322" y="16"/>
                  <a:pt x="322" y="16"/>
                  <a:pt x="322" y="16"/>
                </a:cubicBezTo>
                <a:cubicBezTo>
                  <a:pt x="331" y="12"/>
                  <a:pt x="323" y="9"/>
                  <a:pt x="314" y="10"/>
                </a:cubicBezTo>
                <a:cubicBezTo>
                  <a:pt x="317" y="19"/>
                  <a:pt x="303" y="10"/>
                  <a:pt x="303" y="16"/>
                </a:cubicBezTo>
                <a:close/>
                <a:moveTo>
                  <a:pt x="242" y="67"/>
                </a:moveTo>
                <a:cubicBezTo>
                  <a:pt x="242" y="61"/>
                  <a:pt x="242" y="61"/>
                  <a:pt x="242" y="61"/>
                </a:cubicBezTo>
                <a:cubicBezTo>
                  <a:pt x="248" y="61"/>
                  <a:pt x="248" y="61"/>
                  <a:pt x="248" y="61"/>
                </a:cubicBezTo>
                <a:cubicBezTo>
                  <a:pt x="251" y="61"/>
                  <a:pt x="252" y="59"/>
                  <a:pt x="252" y="55"/>
                </a:cubicBezTo>
                <a:cubicBezTo>
                  <a:pt x="247" y="56"/>
                  <a:pt x="237" y="53"/>
                  <a:pt x="236" y="57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22" y="61"/>
                  <a:pt x="221" y="44"/>
                  <a:pt x="218" y="55"/>
                </a:cubicBezTo>
                <a:cubicBezTo>
                  <a:pt x="218" y="58"/>
                  <a:pt x="216" y="58"/>
                  <a:pt x="216" y="61"/>
                </a:cubicBezTo>
                <a:cubicBezTo>
                  <a:pt x="212" y="62"/>
                  <a:pt x="210" y="61"/>
                  <a:pt x="210" y="57"/>
                </a:cubicBezTo>
                <a:cubicBezTo>
                  <a:pt x="204" y="56"/>
                  <a:pt x="206" y="64"/>
                  <a:pt x="204" y="67"/>
                </a:cubicBezTo>
                <a:cubicBezTo>
                  <a:pt x="212" y="67"/>
                  <a:pt x="212" y="67"/>
                  <a:pt x="212" y="67"/>
                </a:cubicBezTo>
                <a:cubicBezTo>
                  <a:pt x="217" y="67"/>
                  <a:pt x="218" y="70"/>
                  <a:pt x="224" y="69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7" y="61"/>
                  <a:pt x="228" y="62"/>
                  <a:pt x="230" y="63"/>
                </a:cubicBezTo>
                <a:cubicBezTo>
                  <a:pt x="228" y="70"/>
                  <a:pt x="238" y="66"/>
                  <a:pt x="242" y="67"/>
                </a:cubicBezTo>
                <a:close/>
                <a:moveTo>
                  <a:pt x="299" y="8"/>
                </a:moveTo>
                <a:cubicBezTo>
                  <a:pt x="320" y="8"/>
                  <a:pt x="320" y="8"/>
                  <a:pt x="320" y="8"/>
                </a:cubicBezTo>
                <a:cubicBezTo>
                  <a:pt x="320" y="0"/>
                  <a:pt x="320" y="0"/>
                  <a:pt x="320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92" y="5"/>
                  <a:pt x="297" y="5"/>
                  <a:pt x="299" y="8"/>
                </a:cubicBezTo>
                <a:close/>
                <a:moveTo>
                  <a:pt x="841" y="120"/>
                </a:moveTo>
                <a:cubicBezTo>
                  <a:pt x="842" y="114"/>
                  <a:pt x="839" y="111"/>
                  <a:pt x="833" y="112"/>
                </a:cubicBezTo>
                <a:cubicBezTo>
                  <a:pt x="835" y="106"/>
                  <a:pt x="829" y="109"/>
                  <a:pt x="825" y="108"/>
                </a:cubicBezTo>
                <a:cubicBezTo>
                  <a:pt x="823" y="106"/>
                  <a:pt x="825" y="101"/>
                  <a:pt x="819" y="102"/>
                </a:cubicBezTo>
                <a:cubicBezTo>
                  <a:pt x="819" y="100"/>
                  <a:pt x="814" y="101"/>
                  <a:pt x="812" y="100"/>
                </a:cubicBezTo>
                <a:cubicBezTo>
                  <a:pt x="794" y="100"/>
                  <a:pt x="794" y="100"/>
                  <a:pt x="794" y="100"/>
                </a:cubicBezTo>
                <a:cubicBezTo>
                  <a:pt x="794" y="96"/>
                  <a:pt x="794" y="96"/>
                  <a:pt x="794" y="96"/>
                </a:cubicBezTo>
                <a:cubicBezTo>
                  <a:pt x="749" y="96"/>
                  <a:pt x="749" y="96"/>
                  <a:pt x="749" y="96"/>
                </a:cubicBezTo>
                <a:cubicBezTo>
                  <a:pt x="749" y="93"/>
                  <a:pt x="749" y="93"/>
                  <a:pt x="749" y="93"/>
                </a:cubicBezTo>
                <a:cubicBezTo>
                  <a:pt x="747" y="91"/>
                  <a:pt x="744" y="90"/>
                  <a:pt x="741" y="91"/>
                </a:cubicBezTo>
                <a:cubicBezTo>
                  <a:pt x="737" y="91"/>
                  <a:pt x="737" y="91"/>
                  <a:pt x="737" y="91"/>
                </a:cubicBezTo>
                <a:cubicBezTo>
                  <a:pt x="737" y="85"/>
                  <a:pt x="737" y="85"/>
                  <a:pt x="737" y="85"/>
                </a:cubicBezTo>
                <a:cubicBezTo>
                  <a:pt x="743" y="85"/>
                  <a:pt x="743" y="85"/>
                  <a:pt x="743" y="85"/>
                </a:cubicBezTo>
                <a:cubicBezTo>
                  <a:pt x="741" y="81"/>
                  <a:pt x="743" y="74"/>
                  <a:pt x="737" y="75"/>
                </a:cubicBezTo>
                <a:cubicBezTo>
                  <a:pt x="737" y="72"/>
                  <a:pt x="737" y="68"/>
                  <a:pt x="741" y="69"/>
                </a:cubicBezTo>
                <a:cubicBezTo>
                  <a:pt x="743" y="68"/>
                  <a:pt x="745" y="66"/>
                  <a:pt x="749" y="67"/>
                </a:cubicBezTo>
                <a:cubicBezTo>
                  <a:pt x="749" y="69"/>
                  <a:pt x="750" y="69"/>
                  <a:pt x="753" y="69"/>
                </a:cubicBezTo>
                <a:cubicBezTo>
                  <a:pt x="766" y="69"/>
                  <a:pt x="766" y="69"/>
                  <a:pt x="766" y="69"/>
                </a:cubicBezTo>
                <a:cubicBezTo>
                  <a:pt x="772" y="71"/>
                  <a:pt x="771" y="66"/>
                  <a:pt x="776" y="67"/>
                </a:cubicBezTo>
                <a:cubicBezTo>
                  <a:pt x="779" y="67"/>
                  <a:pt x="783" y="67"/>
                  <a:pt x="782" y="63"/>
                </a:cubicBezTo>
                <a:cubicBezTo>
                  <a:pt x="770" y="63"/>
                  <a:pt x="770" y="63"/>
                  <a:pt x="770" y="63"/>
                </a:cubicBezTo>
                <a:cubicBezTo>
                  <a:pt x="770" y="60"/>
                  <a:pt x="765" y="62"/>
                  <a:pt x="766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6" y="56"/>
                  <a:pt x="784" y="60"/>
                  <a:pt x="782" y="53"/>
                </a:cubicBezTo>
                <a:cubicBezTo>
                  <a:pt x="782" y="50"/>
                  <a:pt x="777" y="52"/>
                  <a:pt x="776" y="49"/>
                </a:cubicBezTo>
                <a:cubicBezTo>
                  <a:pt x="779" y="49"/>
                  <a:pt x="783" y="50"/>
                  <a:pt x="782" y="45"/>
                </a:cubicBezTo>
                <a:cubicBezTo>
                  <a:pt x="777" y="47"/>
                  <a:pt x="777" y="43"/>
                  <a:pt x="772" y="43"/>
                </a:cubicBezTo>
                <a:cubicBezTo>
                  <a:pt x="731" y="43"/>
                  <a:pt x="731" y="43"/>
                  <a:pt x="731" y="43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32" y="33"/>
                  <a:pt x="728" y="34"/>
                  <a:pt x="725" y="34"/>
                </a:cubicBezTo>
                <a:cubicBezTo>
                  <a:pt x="723" y="33"/>
                  <a:pt x="719" y="23"/>
                  <a:pt x="719" y="32"/>
                </a:cubicBezTo>
                <a:cubicBezTo>
                  <a:pt x="712" y="35"/>
                  <a:pt x="717" y="38"/>
                  <a:pt x="719" y="43"/>
                </a:cubicBezTo>
                <a:cubicBezTo>
                  <a:pt x="712" y="43"/>
                  <a:pt x="708" y="44"/>
                  <a:pt x="703" y="45"/>
                </a:cubicBezTo>
                <a:cubicBezTo>
                  <a:pt x="702" y="45"/>
                  <a:pt x="702" y="45"/>
                  <a:pt x="702" y="45"/>
                </a:cubicBezTo>
                <a:cubicBezTo>
                  <a:pt x="701" y="43"/>
                  <a:pt x="698" y="44"/>
                  <a:pt x="696" y="43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0"/>
                  <a:pt x="684" y="40"/>
                  <a:pt x="684" y="38"/>
                </a:cubicBezTo>
                <a:cubicBezTo>
                  <a:pt x="685" y="37"/>
                  <a:pt x="686" y="36"/>
                  <a:pt x="686" y="34"/>
                </a:cubicBezTo>
                <a:cubicBezTo>
                  <a:pt x="684" y="33"/>
                  <a:pt x="683" y="32"/>
                  <a:pt x="680" y="32"/>
                </a:cubicBezTo>
                <a:cubicBezTo>
                  <a:pt x="680" y="35"/>
                  <a:pt x="675" y="33"/>
                  <a:pt x="672" y="34"/>
                </a:cubicBezTo>
                <a:cubicBezTo>
                  <a:pt x="660" y="34"/>
                  <a:pt x="660" y="34"/>
                  <a:pt x="660" y="34"/>
                </a:cubicBezTo>
                <a:cubicBezTo>
                  <a:pt x="660" y="31"/>
                  <a:pt x="657" y="32"/>
                  <a:pt x="654" y="32"/>
                </a:cubicBezTo>
                <a:cubicBezTo>
                  <a:pt x="645" y="32"/>
                  <a:pt x="645" y="32"/>
                  <a:pt x="645" y="32"/>
                </a:cubicBezTo>
                <a:cubicBezTo>
                  <a:pt x="645" y="39"/>
                  <a:pt x="645" y="39"/>
                  <a:pt x="645" y="39"/>
                </a:cubicBezTo>
                <a:cubicBezTo>
                  <a:pt x="641" y="46"/>
                  <a:pt x="651" y="41"/>
                  <a:pt x="650" y="45"/>
                </a:cubicBezTo>
                <a:cubicBezTo>
                  <a:pt x="650" y="49"/>
                  <a:pt x="650" y="49"/>
                  <a:pt x="650" y="49"/>
                </a:cubicBezTo>
                <a:cubicBezTo>
                  <a:pt x="574" y="49"/>
                  <a:pt x="574" y="49"/>
                  <a:pt x="574" y="49"/>
                </a:cubicBezTo>
                <a:cubicBezTo>
                  <a:pt x="577" y="42"/>
                  <a:pt x="567" y="48"/>
                  <a:pt x="568" y="43"/>
                </a:cubicBezTo>
                <a:cubicBezTo>
                  <a:pt x="564" y="43"/>
                  <a:pt x="564" y="43"/>
                  <a:pt x="564" y="43"/>
                </a:cubicBezTo>
                <a:cubicBezTo>
                  <a:pt x="567" y="52"/>
                  <a:pt x="557" y="49"/>
                  <a:pt x="552" y="49"/>
                </a:cubicBezTo>
                <a:cubicBezTo>
                  <a:pt x="549" y="49"/>
                  <a:pt x="545" y="50"/>
                  <a:pt x="546" y="45"/>
                </a:cubicBezTo>
                <a:cubicBezTo>
                  <a:pt x="550" y="44"/>
                  <a:pt x="558" y="48"/>
                  <a:pt x="558" y="43"/>
                </a:cubicBezTo>
                <a:cubicBezTo>
                  <a:pt x="507" y="43"/>
                  <a:pt x="507" y="43"/>
                  <a:pt x="507" y="43"/>
                </a:cubicBezTo>
                <a:cubicBezTo>
                  <a:pt x="507" y="49"/>
                  <a:pt x="507" y="49"/>
                  <a:pt x="507" y="49"/>
                </a:cubicBezTo>
                <a:cubicBezTo>
                  <a:pt x="519" y="49"/>
                  <a:pt x="519" y="49"/>
                  <a:pt x="519" y="49"/>
                </a:cubicBezTo>
                <a:cubicBezTo>
                  <a:pt x="519" y="52"/>
                  <a:pt x="524" y="51"/>
                  <a:pt x="523" y="55"/>
                </a:cubicBezTo>
                <a:cubicBezTo>
                  <a:pt x="516" y="54"/>
                  <a:pt x="506" y="47"/>
                  <a:pt x="501" y="51"/>
                </a:cubicBezTo>
                <a:cubicBezTo>
                  <a:pt x="499" y="51"/>
                  <a:pt x="499" y="51"/>
                  <a:pt x="499" y="51"/>
                </a:cubicBezTo>
                <a:cubicBezTo>
                  <a:pt x="499" y="45"/>
                  <a:pt x="499" y="45"/>
                  <a:pt x="499" y="45"/>
                </a:cubicBezTo>
                <a:cubicBezTo>
                  <a:pt x="492" y="43"/>
                  <a:pt x="495" y="51"/>
                  <a:pt x="489" y="49"/>
                </a:cubicBezTo>
                <a:cubicBezTo>
                  <a:pt x="489" y="51"/>
                  <a:pt x="489" y="51"/>
                  <a:pt x="489" y="51"/>
                </a:cubicBezTo>
                <a:cubicBezTo>
                  <a:pt x="483" y="51"/>
                  <a:pt x="483" y="51"/>
                  <a:pt x="483" y="51"/>
                </a:cubicBezTo>
                <a:cubicBezTo>
                  <a:pt x="476" y="49"/>
                  <a:pt x="479" y="58"/>
                  <a:pt x="472" y="55"/>
                </a:cubicBezTo>
                <a:cubicBezTo>
                  <a:pt x="471" y="53"/>
                  <a:pt x="472" y="50"/>
                  <a:pt x="470" y="49"/>
                </a:cubicBezTo>
                <a:cubicBezTo>
                  <a:pt x="460" y="52"/>
                  <a:pt x="461" y="44"/>
                  <a:pt x="454" y="45"/>
                </a:cubicBezTo>
                <a:cubicBezTo>
                  <a:pt x="450" y="44"/>
                  <a:pt x="449" y="40"/>
                  <a:pt x="444" y="39"/>
                </a:cubicBezTo>
                <a:cubicBezTo>
                  <a:pt x="444" y="42"/>
                  <a:pt x="443" y="44"/>
                  <a:pt x="442" y="45"/>
                </a:cubicBezTo>
                <a:cubicBezTo>
                  <a:pt x="450" y="45"/>
                  <a:pt x="450" y="45"/>
                  <a:pt x="450" y="45"/>
                </a:cubicBezTo>
                <a:cubicBezTo>
                  <a:pt x="450" y="48"/>
                  <a:pt x="449" y="50"/>
                  <a:pt x="448" y="51"/>
                </a:cubicBezTo>
                <a:cubicBezTo>
                  <a:pt x="443" y="53"/>
                  <a:pt x="430" y="47"/>
                  <a:pt x="430" y="55"/>
                </a:cubicBezTo>
                <a:cubicBezTo>
                  <a:pt x="424" y="55"/>
                  <a:pt x="424" y="55"/>
                  <a:pt x="424" y="55"/>
                </a:cubicBezTo>
                <a:cubicBezTo>
                  <a:pt x="424" y="57"/>
                  <a:pt x="423" y="57"/>
                  <a:pt x="421" y="57"/>
                </a:cubicBezTo>
                <a:cubicBezTo>
                  <a:pt x="422" y="52"/>
                  <a:pt x="420" y="50"/>
                  <a:pt x="415" y="51"/>
                </a:cubicBezTo>
                <a:cubicBezTo>
                  <a:pt x="417" y="58"/>
                  <a:pt x="403" y="56"/>
                  <a:pt x="403" y="53"/>
                </a:cubicBezTo>
                <a:cubicBezTo>
                  <a:pt x="403" y="51"/>
                  <a:pt x="403" y="51"/>
                  <a:pt x="403" y="51"/>
                </a:cubicBezTo>
                <a:cubicBezTo>
                  <a:pt x="401" y="51"/>
                  <a:pt x="401" y="51"/>
                  <a:pt x="401" y="51"/>
                </a:cubicBezTo>
                <a:cubicBezTo>
                  <a:pt x="401" y="55"/>
                  <a:pt x="399" y="56"/>
                  <a:pt x="395" y="55"/>
                </a:cubicBezTo>
                <a:cubicBezTo>
                  <a:pt x="383" y="55"/>
                  <a:pt x="383" y="55"/>
                  <a:pt x="383" y="55"/>
                </a:cubicBezTo>
                <a:cubicBezTo>
                  <a:pt x="370" y="55"/>
                  <a:pt x="383" y="50"/>
                  <a:pt x="383" y="45"/>
                </a:cubicBezTo>
                <a:cubicBezTo>
                  <a:pt x="379" y="45"/>
                  <a:pt x="379" y="45"/>
                  <a:pt x="379" y="45"/>
                </a:cubicBezTo>
                <a:cubicBezTo>
                  <a:pt x="377" y="47"/>
                  <a:pt x="377" y="50"/>
                  <a:pt x="373" y="49"/>
                </a:cubicBezTo>
                <a:cubicBezTo>
                  <a:pt x="360" y="46"/>
                  <a:pt x="362" y="61"/>
                  <a:pt x="352" y="55"/>
                </a:cubicBezTo>
                <a:cubicBezTo>
                  <a:pt x="346" y="55"/>
                  <a:pt x="346" y="55"/>
                  <a:pt x="346" y="55"/>
                </a:cubicBezTo>
                <a:cubicBezTo>
                  <a:pt x="342" y="56"/>
                  <a:pt x="333" y="53"/>
                  <a:pt x="332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5" y="55"/>
                  <a:pt x="283" y="55"/>
                  <a:pt x="275" y="57"/>
                </a:cubicBezTo>
                <a:cubicBezTo>
                  <a:pt x="271" y="57"/>
                  <a:pt x="271" y="57"/>
                  <a:pt x="271" y="57"/>
                </a:cubicBezTo>
                <a:cubicBezTo>
                  <a:pt x="268" y="57"/>
                  <a:pt x="264" y="57"/>
                  <a:pt x="265" y="61"/>
                </a:cubicBezTo>
                <a:cubicBezTo>
                  <a:pt x="297" y="61"/>
                  <a:pt x="297" y="61"/>
                  <a:pt x="297" y="61"/>
                </a:cubicBezTo>
                <a:cubicBezTo>
                  <a:pt x="298" y="61"/>
                  <a:pt x="299" y="61"/>
                  <a:pt x="299" y="63"/>
                </a:cubicBezTo>
                <a:cubicBezTo>
                  <a:pt x="291" y="63"/>
                  <a:pt x="291" y="70"/>
                  <a:pt x="281" y="67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1" y="69"/>
                  <a:pt x="249" y="66"/>
                  <a:pt x="242" y="69"/>
                </a:cubicBezTo>
                <a:cubicBezTo>
                  <a:pt x="238" y="69"/>
                  <a:pt x="232" y="67"/>
                  <a:pt x="234" y="73"/>
                </a:cubicBezTo>
                <a:cubicBezTo>
                  <a:pt x="228" y="71"/>
                  <a:pt x="229" y="76"/>
                  <a:pt x="224" y="75"/>
                </a:cubicBezTo>
                <a:cubicBezTo>
                  <a:pt x="218" y="76"/>
                  <a:pt x="217" y="73"/>
                  <a:pt x="212" y="73"/>
                </a:cubicBezTo>
                <a:cubicBezTo>
                  <a:pt x="209" y="78"/>
                  <a:pt x="202" y="68"/>
                  <a:pt x="199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9" y="81"/>
                  <a:pt x="182" y="78"/>
                  <a:pt x="179" y="79"/>
                </a:cubicBezTo>
                <a:cubicBezTo>
                  <a:pt x="142" y="79"/>
                  <a:pt x="142" y="79"/>
                  <a:pt x="142" y="79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99" y="81"/>
                  <a:pt x="96" y="81"/>
                  <a:pt x="96" y="85"/>
                </a:cubicBezTo>
                <a:cubicBezTo>
                  <a:pt x="96" y="89"/>
                  <a:pt x="97" y="91"/>
                  <a:pt x="100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0" y="93"/>
                  <a:pt x="101" y="95"/>
                  <a:pt x="100" y="96"/>
                </a:cubicBezTo>
                <a:cubicBezTo>
                  <a:pt x="97" y="97"/>
                  <a:pt x="97" y="95"/>
                  <a:pt x="96" y="93"/>
                </a:cubicBezTo>
                <a:cubicBezTo>
                  <a:pt x="91" y="97"/>
                  <a:pt x="98" y="102"/>
                  <a:pt x="94" y="106"/>
                </a:cubicBezTo>
                <a:cubicBezTo>
                  <a:pt x="90" y="105"/>
                  <a:pt x="91" y="109"/>
                  <a:pt x="90" y="112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17"/>
                  <a:pt x="91" y="119"/>
                  <a:pt x="94" y="118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4" y="126"/>
                  <a:pt x="93" y="126"/>
                  <a:pt x="90" y="126"/>
                </a:cubicBezTo>
                <a:cubicBezTo>
                  <a:pt x="87" y="126"/>
                  <a:pt x="84" y="126"/>
                  <a:pt x="81" y="126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75" y="128"/>
                  <a:pt x="75" y="133"/>
                  <a:pt x="69" y="132"/>
                </a:cubicBezTo>
                <a:cubicBezTo>
                  <a:pt x="65" y="131"/>
                  <a:pt x="63" y="132"/>
                  <a:pt x="63" y="136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1" y="139"/>
                  <a:pt x="51" y="141"/>
                  <a:pt x="53" y="14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144"/>
                  <a:pt x="53" y="143"/>
                  <a:pt x="51" y="144"/>
                </a:cubicBezTo>
                <a:cubicBezTo>
                  <a:pt x="51" y="146"/>
                  <a:pt x="51" y="147"/>
                  <a:pt x="49" y="148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51" y="154"/>
                  <a:pt x="55" y="153"/>
                  <a:pt x="55" y="155"/>
                </a:cubicBezTo>
                <a:cubicBezTo>
                  <a:pt x="50" y="154"/>
                  <a:pt x="48" y="156"/>
                  <a:pt x="49" y="161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58" y="166"/>
                  <a:pt x="56" y="168"/>
                  <a:pt x="51" y="167"/>
                </a:cubicBezTo>
                <a:cubicBezTo>
                  <a:pt x="46" y="172"/>
                  <a:pt x="41" y="177"/>
                  <a:pt x="31" y="177"/>
                </a:cubicBezTo>
                <a:cubicBezTo>
                  <a:pt x="31" y="179"/>
                  <a:pt x="31" y="179"/>
                  <a:pt x="31" y="179"/>
                </a:cubicBezTo>
                <a:cubicBezTo>
                  <a:pt x="28" y="178"/>
                  <a:pt x="25" y="179"/>
                  <a:pt x="26" y="183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17" y="189"/>
                  <a:pt x="21" y="197"/>
                  <a:pt x="20" y="201"/>
                </a:cubicBezTo>
                <a:cubicBezTo>
                  <a:pt x="20" y="205"/>
                  <a:pt x="20" y="205"/>
                  <a:pt x="20" y="205"/>
                </a:cubicBezTo>
                <a:cubicBezTo>
                  <a:pt x="16" y="205"/>
                  <a:pt x="16" y="205"/>
                  <a:pt x="16" y="205"/>
                </a:cubicBezTo>
                <a:cubicBezTo>
                  <a:pt x="16" y="206"/>
                  <a:pt x="15" y="206"/>
                  <a:pt x="14" y="206"/>
                </a:cubicBezTo>
                <a:cubicBezTo>
                  <a:pt x="7" y="206"/>
                  <a:pt x="6" y="211"/>
                  <a:pt x="2" y="212"/>
                </a:cubicBezTo>
                <a:cubicBezTo>
                  <a:pt x="2" y="230"/>
                  <a:pt x="2" y="230"/>
                  <a:pt x="2" y="230"/>
                </a:cubicBezTo>
                <a:cubicBezTo>
                  <a:pt x="2" y="233"/>
                  <a:pt x="2" y="236"/>
                  <a:pt x="4" y="236"/>
                </a:cubicBezTo>
                <a:cubicBezTo>
                  <a:pt x="6" y="243"/>
                  <a:pt x="0" y="257"/>
                  <a:pt x="8" y="258"/>
                </a:cubicBezTo>
                <a:cubicBezTo>
                  <a:pt x="8" y="271"/>
                  <a:pt x="8" y="271"/>
                  <a:pt x="8" y="271"/>
                </a:cubicBezTo>
                <a:cubicBezTo>
                  <a:pt x="8" y="274"/>
                  <a:pt x="9" y="276"/>
                  <a:pt x="10" y="277"/>
                </a:cubicBezTo>
                <a:cubicBezTo>
                  <a:pt x="10" y="285"/>
                  <a:pt x="10" y="285"/>
                  <a:pt x="10" y="285"/>
                </a:cubicBezTo>
                <a:cubicBezTo>
                  <a:pt x="9" y="289"/>
                  <a:pt x="10" y="291"/>
                  <a:pt x="14" y="291"/>
                </a:cubicBezTo>
                <a:cubicBezTo>
                  <a:pt x="14" y="299"/>
                  <a:pt x="14" y="299"/>
                  <a:pt x="14" y="299"/>
                </a:cubicBezTo>
                <a:cubicBezTo>
                  <a:pt x="16" y="305"/>
                  <a:pt x="19" y="311"/>
                  <a:pt x="22" y="317"/>
                </a:cubicBezTo>
                <a:cubicBezTo>
                  <a:pt x="24" y="317"/>
                  <a:pt x="26" y="317"/>
                  <a:pt x="26" y="320"/>
                </a:cubicBezTo>
                <a:cubicBezTo>
                  <a:pt x="28" y="320"/>
                  <a:pt x="28" y="320"/>
                  <a:pt x="28" y="320"/>
                </a:cubicBezTo>
                <a:cubicBezTo>
                  <a:pt x="37" y="323"/>
                  <a:pt x="36" y="316"/>
                  <a:pt x="43" y="317"/>
                </a:cubicBezTo>
                <a:cubicBezTo>
                  <a:pt x="42" y="321"/>
                  <a:pt x="47" y="321"/>
                  <a:pt x="45" y="326"/>
                </a:cubicBezTo>
                <a:cubicBezTo>
                  <a:pt x="49" y="326"/>
                  <a:pt x="49" y="326"/>
                  <a:pt x="49" y="326"/>
                </a:cubicBezTo>
                <a:cubicBezTo>
                  <a:pt x="49" y="332"/>
                  <a:pt x="49" y="332"/>
                  <a:pt x="49" y="332"/>
                </a:cubicBezTo>
                <a:cubicBezTo>
                  <a:pt x="52" y="334"/>
                  <a:pt x="52" y="339"/>
                  <a:pt x="55" y="340"/>
                </a:cubicBezTo>
                <a:cubicBezTo>
                  <a:pt x="55" y="344"/>
                  <a:pt x="55" y="344"/>
                  <a:pt x="55" y="344"/>
                </a:cubicBezTo>
                <a:cubicBezTo>
                  <a:pt x="57" y="345"/>
                  <a:pt x="58" y="346"/>
                  <a:pt x="61" y="346"/>
                </a:cubicBezTo>
                <a:cubicBezTo>
                  <a:pt x="64" y="345"/>
                  <a:pt x="73" y="348"/>
                  <a:pt x="73" y="344"/>
                </a:cubicBezTo>
                <a:cubicBezTo>
                  <a:pt x="81" y="344"/>
                  <a:pt x="81" y="344"/>
                  <a:pt x="81" y="344"/>
                </a:cubicBezTo>
                <a:cubicBezTo>
                  <a:pt x="81" y="358"/>
                  <a:pt x="81" y="358"/>
                  <a:pt x="81" y="358"/>
                </a:cubicBezTo>
                <a:cubicBezTo>
                  <a:pt x="84" y="358"/>
                  <a:pt x="85" y="360"/>
                  <a:pt x="85" y="364"/>
                </a:cubicBezTo>
                <a:cubicBezTo>
                  <a:pt x="87" y="364"/>
                  <a:pt x="87" y="364"/>
                  <a:pt x="87" y="364"/>
                </a:cubicBezTo>
                <a:cubicBezTo>
                  <a:pt x="87" y="368"/>
                  <a:pt x="87" y="368"/>
                  <a:pt x="87" y="368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7" y="365"/>
                  <a:pt x="97" y="363"/>
                  <a:pt x="100" y="364"/>
                </a:cubicBezTo>
                <a:cubicBezTo>
                  <a:pt x="100" y="379"/>
                  <a:pt x="100" y="379"/>
                  <a:pt x="100" y="379"/>
                </a:cubicBezTo>
                <a:cubicBezTo>
                  <a:pt x="102" y="379"/>
                  <a:pt x="102" y="379"/>
                  <a:pt x="102" y="379"/>
                </a:cubicBezTo>
                <a:cubicBezTo>
                  <a:pt x="102" y="375"/>
                  <a:pt x="111" y="379"/>
                  <a:pt x="114" y="377"/>
                </a:cubicBezTo>
                <a:cubicBezTo>
                  <a:pt x="114" y="383"/>
                  <a:pt x="114" y="383"/>
                  <a:pt x="114" y="383"/>
                </a:cubicBezTo>
                <a:cubicBezTo>
                  <a:pt x="108" y="383"/>
                  <a:pt x="108" y="383"/>
                  <a:pt x="108" y="383"/>
                </a:cubicBezTo>
                <a:cubicBezTo>
                  <a:pt x="108" y="385"/>
                  <a:pt x="107" y="385"/>
                  <a:pt x="106" y="385"/>
                </a:cubicBezTo>
                <a:cubicBezTo>
                  <a:pt x="102" y="385"/>
                  <a:pt x="102" y="385"/>
                  <a:pt x="102" y="385"/>
                </a:cubicBezTo>
                <a:cubicBezTo>
                  <a:pt x="100" y="395"/>
                  <a:pt x="105" y="398"/>
                  <a:pt x="114" y="397"/>
                </a:cubicBezTo>
                <a:cubicBezTo>
                  <a:pt x="114" y="401"/>
                  <a:pt x="114" y="401"/>
                  <a:pt x="114" y="401"/>
                </a:cubicBezTo>
                <a:cubicBezTo>
                  <a:pt x="112" y="401"/>
                  <a:pt x="112" y="402"/>
                  <a:pt x="112" y="403"/>
                </a:cubicBezTo>
                <a:cubicBezTo>
                  <a:pt x="114" y="403"/>
                  <a:pt x="114" y="405"/>
                  <a:pt x="114" y="407"/>
                </a:cubicBezTo>
                <a:cubicBezTo>
                  <a:pt x="126" y="407"/>
                  <a:pt x="126" y="407"/>
                  <a:pt x="126" y="407"/>
                </a:cubicBezTo>
                <a:cubicBezTo>
                  <a:pt x="125" y="399"/>
                  <a:pt x="139" y="405"/>
                  <a:pt x="138" y="397"/>
                </a:cubicBezTo>
                <a:cubicBezTo>
                  <a:pt x="147" y="397"/>
                  <a:pt x="147" y="397"/>
                  <a:pt x="147" y="397"/>
                </a:cubicBezTo>
                <a:cubicBezTo>
                  <a:pt x="153" y="394"/>
                  <a:pt x="157" y="388"/>
                  <a:pt x="167" y="389"/>
                </a:cubicBezTo>
                <a:cubicBezTo>
                  <a:pt x="173" y="390"/>
                  <a:pt x="171" y="383"/>
                  <a:pt x="179" y="385"/>
                </a:cubicBezTo>
                <a:cubicBezTo>
                  <a:pt x="180" y="381"/>
                  <a:pt x="170" y="386"/>
                  <a:pt x="173" y="379"/>
                </a:cubicBezTo>
                <a:cubicBezTo>
                  <a:pt x="176" y="376"/>
                  <a:pt x="187" y="381"/>
                  <a:pt x="187" y="373"/>
                </a:cubicBezTo>
                <a:cubicBezTo>
                  <a:pt x="186" y="370"/>
                  <a:pt x="189" y="369"/>
                  <a:pt x="193" y="370"/>
                </a:cubicBezTo>
                <a:cubicBezTo>
                  <a:pt x="195" y="370"/>
                  <a:pt x="195" y="370"/>
                  <a:pt x="195" y="370"/>
                </a:cubicBezTo>
                <a:cubicBezTo>
                  <a:pt x="201" y="371"/>
                  <a:pt x="200" y="366"/>
                  <a:pt x="206" y="368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1" y="366"/>
                  <a:pt x="210" y="364"/>
                  <a:pt x="212" y="364"/>
                </a:cubicBezTo>
                <a:cubicBezTo>
                  <a:pt x="216" y="364"/>
                  <a:pt x="216" y="364"/>
                  <a:pt x="216" y="364"/>
                </a:cubicBezTo>
                <a:cubicBezTo>
                  <a:pt x="216" y="359"/>
                  <a:pt x="225" y="363"/>
                  <a:pt x="228" y="362"/>
                </a:cubicBezTo>
                <a:cubicBezTo>
                  <a:pt x="229" y="358"/>
                  <a:pt x="226" y="358"/>
                  <a:pt x="224" y="358"/>
                </a:cubicBezTo>
                <a:cubicBezTo>
                  <a:pt x="212" y="358"/>
                  <a:pt x="212" y="358"/>
                  <a:pt x="212" y="358"/>
                </a:cubicBezTo>
                <a:cubicBezTo>
                  <a:pt x="212" y="362"/>
                  <a:pt x="212" y="362"/>
                  <a:pt x="212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0" y="364"/>
                  <a:pt x="197" y="363"/>
                  <a:pt x="195" y="364"/>
                </a:cubicBezTo>
                <a:cubicBezTo>
                  <a:pt x="179" y="364"/>
                  <a:pt x="179" y="364"/>
                  <a:pt x="179" y="364"/>
                </a:cubicBezTo>
                <a:cubicBezTo>
                  <a:pt x="179" y="368"/>
                  <a:pt x="179" y="368"/>
                  <a:pt x="179" y="368"/>
                </a:cubicBezTo>
                <a:cubicBezTo>
                  <a:pt x="173" y="368"/>
                  <a:pt x="173" y="368"/>
                  <a:pt x="173" y="368"/>
                </a:cubicBezTo>
                <a:cubicBezTo>
                  <a:pt x="173" y="372"/>
                  <a:pt x="165" y="368"/>
                  <a:pt x="161" y="370"/>
                </a:cubicBezTo>
                <a:cubicBezTo>
                  <a:pt x="163" y="377"/>
                  <a:pt x="153" y="372"/>
                  <a:pt x="149" y="373"/>
                </a:cubicBezTo>
                <a:cubicBezTo>
                  <a:pt x="149" y="370"/>
                  <a:pt x="149" y="370"/>
                  <a:pt x="149" y="370"/>
                </a:cubicBezTo>
                <a:cubicBezTo>
                  <a:pt x="142" y="370"/>
                  <a:pt x="142" y="370"/>
                  <a:pt x="142" y="370"/>
                </a:cubicBezTo>
                <a:cubicBezTo>
                  <a:pt x="141" y="372"/>
                  <a:pt x="141" y="374"/>
                  <a:pt x="138" y="373"/>
                </a:cubicBezTo>
                <a:cubicBezTo>
                  <a:pt x="136" y="373"/>
                  <a:pt x="136" y="373"/>
                  <a:pt x="136" y="373"/>
                </a:cubicBezTo>
                <a:cubicBezTo>
                  <a:pt x="126" y="371"/>
                  <a:pt x="127" y="378"/>
                  <a:pt x="120" y="377"/>
                </a:cubicBezTo>
                <a:cubicBezTo>
                  <a:pt x="118" y="377"/>
                  <a:pt x="118" y="375"/>
                  <a:pt x="118" y="373"/>
                </a:cubicBezTo>
                <a:cubicBezTo>
                  <a:pt x="118" y="370"/>
                  <a:pt x="118" y="370"/>
                  <a:pt x="118" y="370"/>
                </a:cubicBezTo>
                <a:cubicBezTo>
                  <a:pt x="121" y="369"/>
                  <a:pt x="125" y="370"/>
                  <a:pt x="126" y="368"/>
                </a:cubicBezTo>
                <a:cubicBezTo>
                  <a:pt x="126" y="364"/>
                  <a:pt x="126" y="364"/>
                  <a:pt x="126" y="364"/>
                </a:cubicBezTo>
                <a:cubicBezTo>
                  <a:pt x="129" y="364"/>
                  <a:pt x="130" y="363"/>
                  <a:pt x="132" y="362"/>
                </a:cubicBezTo>
                <a:cubicBezTo>
                  <a:pt x="132" y="358"/>
                  <a:pt x="132" y="358"/>
                  <a:pt x="132" y="358"/>
                </a:cubicBezTo>
                <a:cubicBezTo>
                  <a:pt x="136" y="358"/>
                  <a:pt x="136" y="358"/>
                  <a:pt x="136" y="358"/>
                </a:cubicBezTo>
                <a:cubicBezTo>
                  <a:pt x="139" y="356"/>
                  <a:pt x="135" y="348"/>
                  <a:pt x="142" y="350"/>
                </a:cubicBezTo>
                <a:cubicBezTo>
                  <a:pt x="143" y="349"/>
                  <a:pt x="144" y="348"/>
                  <a:pt x="143" y="346"/>
                </a:cubicBezTo>
                <a:cubicBezTo>
                  <a:pt x="148" y="347"/>
                  <a:pt x="148" y="342"/>
                  <a:pt x="153" y="344"/>
                </a:cubicBezTo>
                <a:cubicBezTo>
                  <a:pt x="161" y="347"/>
                  <a:pt x="160" y="340"/>
                  <a:pt x="165" y="340"/>
                </a:cubicBezTo>
                <a:cubicBezTo>
                  <a:pt x="170" y="338"/>
                  <a:pt x="179" y="341"/>
                  <a:pt x="179" y="334"/>
                </a:cubicBezTo>
                <a:cubicBezTo>
                  <a:pt x="187" y="334"/>
                  <a:pt x="187" y="334"/>
                  <a:pt x="187" y="334"/>
                </a:cubicBezTo>
                <a:cubicBezTo>
                  <a:pt x="187" y="332"/>
                  <a:pt x="187" y="332"/>
                  <a:pt x="187" y="332"/>
                </a:cubicBezTo>
                <a:cubicBezTo>
                  <a:pt x="199" y="332"/>
                  <a:pt x="199" y="332"/>
                  <a:pt x="199" y="332"/>
                </a:cubicBezTo>
                <a:cubicBezTo>
                  <a:pt x="199" y="328"/>
                  <a:pt x="199" y="328"/>
                  <a:pt x="199" y="328"/>
                </a:cubicBezTo>
                <a:cubicBezTo>
                  <a:pt x="218" y="328"/>
                  <a:pt x="218" y="328"/>
                  <a:pt x="218" y="328"/>
                </a:cubicBezTo>
                <a:cubicBezTo>
                  <a:pt x="220" y="325"/>
                  <a:pt x="229" y="328"/>
                  <a:pt x="230" y="322"/>
                </a:cubicBezTo>
                <a:cubicBezTo>
                  <a:pt x="234" y="322"/>
                  <a:pt x="234" y="322"/>
                  <a:pt x="234" y="322"/>
                </a:cubicBezTo>
                <a:cubicBezTo>
                  <a:pt x="234" y="320"/>
                  <a:pt x="234" y="320"/>
                  <a:pt x="234" y="320"/>
                </a:cubicBezTo>
                <a:cubicBezTo>
                  <a:pt x="254" y="320"/>
                  <a:pt x="254" y="320"/>
                  <a:pt x="254" y="320"/>
                </a:cubicBezTo>
                <a:cubicBezTo>
                  <a:pt x="257" y="321"/>
                  <a:pt x="260" y="320"/>
                  <a:pt x="259" y="317"/>
                </a:cubicBezTo>
                <a:cubicBezTo>
                  <a:pt x="259" y="315"/>
                  <a:pt x="259" y="315"/>
                  <a:pt x="259" y="315"/>
                </a:cubicBezTo>
                <a:cubicBezTo>
                  <a:pt x="236" y="315"/>
                  <a:pt x="236" y="315"/>
                  <a:pt x="236" y="315"/>
                </a:cubicBezTo>
                <a:cubicBezTo>
                  <a:pt x="233" y="308"/>
                  <a:pt x="243" y="313"/>
                  <a:pt x="242" y="309"/>
                </a:cubicBezTo>
                <a:cubicBezTo>
                  <a:pt x="236" y="308"/>
                  <a:pt x="235" y="312"/>
                  <a:pt x="228" y="311"/>
                </a:cubicBezTo>
                <a:cubicBezTo>
                  <a:pt x="228" y="315"/>
                  <a:pt x="228" y="315"/>
                  <a:pt x="228" y="315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18" y="314"/>
                  <a:pt x="210" y="317"/>
                  <a:pt x="212" y="311"/>
                </a:cubicBezTo>
                <a:cubicBezTo>
                  <a:pt x="217" y="311"/>
                  <a:pt x="218" y="307"/>
                  <a:pt x="224" y="309"/>
                </a:cubicBezTo>
                <a:cubicBezTo>
                  <a:pt x="227" y="308"/>
                  <a:pt x="231" y="309"/>
                  <a:pt x="230" y="305"/>
                </a:cubicBezTo>
                <a:cubicBezTo>
                  <a:pt x="242" y="305"/>
                  <a:pt x="242" y="305"/>
                  <a:pt x="242" y="305"/>
                </a:cubicBezTo>
                <a:cubicBezTo>
                  <a:pt x="242" y="302"/>
                  <a:pt x="245" y="303"/>
                  <a:pt x="248" y="303"/>
                </a:cubicBezTo>
                <a:cubicBezTo>
                  <a:pt x="257" y="303"/>
                  <a:pt x="257" y="303"/>
                  <a:pt x="257" y="303"/>
                </a:cubicBezTo>
                <a:cubicBezTo>
                  <a:pt x="256" y="295"/>
                  <a:pt x="271" y="302"/>
                  <a:pt x="269" y="293"/>
                </a:cubicBezTo>
                <a:cubicBezTo>
                  <a:pt x="285" y="293"/>
                  <a:pt x="285" y="293"/>
                  <a:pt x="285" y="293"/>
                </a:cubicBezTo>
                <a:cubicBezTo>
                  <a:pt x="285" y="291"/>
                  <a:pt x="288" y="291"/>
                  <a:pt x="291" y="291"/>
                </a:cubicBezTo>
                <a:cubicBezTo>
                  <a:pt x="314" y="291"/>
                  <a:pt x="314" y="291"/>
                  <a:pt x="314" y="291"/>
                </a:cubicBezTo>
                <a:cubicBezTo>
                  <a:pt x="314" y="287"/>
                  <a:pt x="314" y="287"/>
                  <a:pt x="314" y="287"/>
                </a:cubicBezTo>
                <a:cubicBezTo>
                  <a:pt x="317" y="284"/>
                  <a:pt x="323" y="285"/>
                  <a:pt x="328" y="285"/>
                </a:cubicBezTo>
                <a:cubicBezTo>
                  <a:pt x="338" y="285"/>
                  <a:pt x="338" y="285"/>
                  <a:pt x="338" y="285"/>
                </a:cubicBezTo>
                <a:cubicBezTo>
                  <a:pt x="340" y="279"/>
                  <a:pt x="332" y="284"/>
                  <a:pt x="334" y="277"/>
                </a:cubicBezTo>
                <a:cubicBezTo>
                  <a:pt x="332" y="278"/>
                  <a:pt x="332" y="282"/>
                  <a:pt x="328" y="281"/>
                </a:cubicBezTo>
                <a:cubicBezTo>
                  <a:pt x="309" y="281"/>
                  <a:pt x="309" y="281"/>
                  <a:pt x="309" y="281"/>
                </a:cubicBezTo>
                <a:cubicBezTo>
                  <a:pt x="308" y="278"/>
                  <a:pt x="310" y="277"/>
                  <a:pt x="314" y="277"/>
                </a:cubicBezTo>
                <a:cubicBezTo>
                  <a:pt x="314" y="271"/>
                  <a:pt x="314" y="271"/>
                  <a:pt x="314" y="271"/>
                </a:cubicBezTo>
                <a:cubicBezTo>
                  <a:pt x="317" y="271"/>
                  <a:pt x="317" y="269"/>
                  <a:pt x="320" y="269"/>
                </a:cubicBezTo>
                <a:cubicBezTo>
                  <a:pt x="338" y="269"/>
                  <a:pt x="338" y="269"/>
                  <a:pt x="338" y="269"/>
                </a:cubicBezTo>
                <a:cubicBezTo>
                  <a:pt x="338" y="265"/>
                  <a:pt x="338" y="265"/>
                  <a:pt x="338" y="265"/>
                </a:cubicBezTo>
                <a:cubicBezTo>
                  <a:pt x="341" y="265"/>
                  <a:pt x="342" y="263"/>
                  <a:pt x="346" y="263"/>
                </a:cubicBezTo>
                <a:cubicBezTo>
                  <a:pt x="347" y="265"/>
                  <a:pt x="350" y="266"/>
                  <a:pt x="350" y="269"/>
                </a:cubicBezTo>
                <a:cubicBezTo>
                  <a:pt x="338" y="269"/>
                  <a:pt x="338" y="269"/>
                  <a:pt x="338" y="269"/>
                </a:cubicBezTo>
                <a:cubicBezTo>
                  <a:pt x="339" y="272"/>
                  <a:pt x="343" y="271"/>
                  <a:pt x="346" y="271"/>
                </a:cubicBezTo>
                <a:cubicBezTo>
                  <a:pt x="358" y="271"/>
                  <a:pt x="358" y="271"/>
                  <a:pt x="358" y="271"/>
                </a:cubicBezTo>
                <a:cubicBezTo>
                  <a:pt x="358" y="265"/>
                  <a:pt x="358" y="265"/>
                  <a:pt x="358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70" y="267"/>
                  <a:pt x="372" y="262"/>
                  <a:pt x="379" y="263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81" y="255"/>
                  <a:pt x="392" y="259"/>
                  <a:pt x="397" y="258"/>
                </a:cubicBezTo>
                <a:cubicBezTo>
                  <a:pt x="432" y="258"/>
                  <a:pt x="432" y="258"/>
                  <a:pt x="432" y="258"/>
                </a:cubicBezTo>
                <a:cubicBezTo>
                  <a:pt x="436" y="258"/>
                  <a:pt x="436" y="256"/>
                  <a:pt x="436" y="254"/>
                </a:cubicBezTo>
                <a:cubicBezTo>
                  <a:pt x="448" y="254"/>
                  <a:pt x="448" y="254"/>
                  <a:pt x="448" y="254"/>
                </a:cubicBezTo>
                <a:cubicBezTo>
                  <a:pt x="451" y="253"/>
                  <a:pt x="460" y="256"/>
                  <a:pt x="460" y="252"/>
                </a:cubicBezTo>
                <a:cubicBezTo>
                  <a:pt x="466" y="252"/>
                  <a:pt x="466" y="252"/>
                  <a:pt x="466" y="252"/>
                </a:cubicBezTo>
                <a:cubicBezTo>
                  <a:pt x="470" y="252"/>
                  <a:pt x="470" y="249"/>
                  <a:pt x="472" y="248"/>
                </a:cubicBezTo>
                <a:cubicBezTo>
                  <a:pt x="473" y="247"/>
                  <a:pt x="475" y="248"/>
                  <a:pt x="476" y="246"/>
                </a:cubicBezTo>
                <a:cubicBezTo>
                  <a:pt x="474" y="239"/>
                  <a:pt x="483" y="243"/>
                  <a:pt x="487" y="242"/>
                </a:cubicBezTo>
                <a:cubicBezTo>
                  <a:pt x="511" y="242"/>
                  <a:pt x="511" y="242"/>
                  <a:pt x="511" y="242"/>
                </a:cubicBezTo>
                <a:cubicBezTo>
                  <a:pt x="513" y="242"/>
                  <a:pt x="513" y="241"/>
                  <a:pt x="513" y="240"/>
                </a:cubicBezTo>
                <a:cubicBezTo>
                  <a:pt x="525" y="240"/>
                  <a:pt x="525" y="240"/>
                  <a:pt x="525" y="240"/>
                </a:cubicBezTo>
                <a:cubicBezTo>
                  <a:pt x="531" y="241"/>
                  <a:pt x="543" y="237"/>
                  <a:pt x="546" y="242"/>
                </a:cubicBezTo>
                <a:cubicBezTo>
                  <a:pt x="550" y="241"/>
                  <a:pt x="552" y="242"/>
                  <a:pt x="552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64" y="248"/>
                  <a:pt x="561" y="253"/>
                  <a:pt x="552" y="252"/>
                </a:cubicBezTo>
                <a:cubicBezTo>
                  <a:pt x="552" y="256"/>
                  <a:pt x="559" y="253"/>
                  <a:pt x="562" y="254"/>
                </a:cubicBezTo>
                <a:cubicBezTo>
                  <a:pt x="586" y="254"/>
                  <a:pt x="586" y="254"/>
                  <a:pt x="586" y="254"/>
                </a:cubicBezTo>
                <a:cubicBezTo>
                  <a:pt x="588" y="251"/>
                  <a:pt x="591" y="251"/>
                  <a:pt x="593" y="254"/>
                </a:cubicBezTo>
                <a:cubicBezTo>
                  <a:pt x="598" y="254"/>
                  <a:pt x="598" y="250"/>
                  <a:pt x="603" y="252"/>
                </a:cubicBezTo>
                <a:cubicBezTo>
                  <a:pt x="615" y="252"/>
                  <a:pt x="615" y="252"/>
                  <a:pt x="615" y="252"/>
                </a:cubicBezTo>
                <a:cubicBezTo>
                  <a:pt x="620" y="258"/>
                  <a:pt x="629" y="258"/>
                  <a:pt x="641" y="258"/>
                </a:cubicBezTo>
                <a:cubicBezTo>
                  <a:pt x="672" y="258"/>
                  <a:pt x="672" y="258"/>
                  <a:pt x="672" y="258"/>
                </a:cubicBezTo>
                <a:cubicBezTo>
                  <a:pt x="677" y="260"/>
                  <a:pt x="670" y="265"/>
                  <a:pt x="674" y="265"/>
                </a:cubicBezTo>
                <a:cubicBezTo>
                  <a:pt x="678" y="265"/>
                  <a:pt x="678" y="265"/>
                  <a:pt x="678" y="265"/>
                </a:cubicBezTo>
                <a:cubicBezTo>
                  <a:pt x="678" y="269"/>
                  <a:pt x="680" y="270"/>
                  <a:pt x="684" y="269"/>
                </a:cubicBezTo>
                <a:cubicBezTo>
                  <a:pt x="690" y="269"/>
                  <a:pt x="690" y="269"/>
                  <a:pt x="690" y="269"/>
                </a:cubicBezTo>
                <a:cubicBezTo>
                  <a:pt x="692" y="269"/>
                  <a:pt x="692" y="272"/>
                  <a:pt x="696" y="271"/>
                </a:cubicBezTo>
                <a:cubicBezTo>
                  <a:pt x="705" y="271"/>
                  <a:pt x="707" y="278"/>
                  <a:pt x="719" y="275"/>
                </a:cubicBezTo>
                <a:cubicBezTo>
                  <a:pt x="719" y="281"/>
                  <a:pt x="719" y="281"/>
                  <a:pt x="719" y="281"/>
                </a:cubicBezTo>
                <a:cubicBezTo>
                  <a:pt x="709" y="281"/>
                  <a:pt x="709" y="281"/>
                  <a:pt x="709" y="281"/>
                </a:cubicBezTo>
                <a:cubicBezTo>
                  <a:pt x="711" y="274"/>
                  <a:pt x="702" y="278"/>
                  <a:pt x="698" y="277"/>
                </a:cubicBezTo>
                <a:cubicBezTo>
                  <a:pt x="686" y="277"/>
                  <a:pt x="686" y="277"/>
                  <a:pt x="686" y="277"/>
                </a:cubicBezTo>
                <a:cubicBezTo>
                  <a:pt x="683" y="285"/>
                  <a:pt x="695" y="278"/>
                  <a:pt x="692" y="285"/>
                </a:cubicBezTo>
                <a:cubicBezTo>
                  <a:pt x="696" y="285"/>
                  <a:pt x="696" y="285"/>
                  <a:pt x="696" y="285"/>
                </a:cubicBezTo>
                <a:cubicBezTo>
                  <a:pt x="697" y="287"/>
                  <a:pt x="700" y="287"/>
                  <a:pt x="703" y="287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5" y="291"/>
                  <a:pt x="715" y="291"/>
                  <a:pt x="715" y="291"/>
                </a:cubicBezTo>
                <a:cubicBezTo>
                  <a:pt x="753" y="291"/>
                  <a:pt x="753" y="291"/>
                  <a:pt x="753" y="291"/>
                </a:cubicBezTo>
                <a:cubicBezTo>
                  <a:pt x="753" y="287"/>
                  <a:pt x="753" y="287"/>
                  <a:pt x="753" y="287"/>
                </a:cubicBezTo>
                <a:cubicBezTo>
                  <a:pt x="794" y="287"/>
                  <a:pt x="794" y="287"/>
                  <a:pt x="794" y="287"/>
                </a:cubicBezTo>
                <a:cubicBezTo>
                  <a:pt x="797" y="286"/>
                  <a:pt x="805" y="289"/>
                  <a:pt x="806" y="285"/>
                </a:cubicBezTo>
                <a:cubicBezTo>
                  <a:pt x="772" y="285"/>
                  <a:pt x="772" y="285"/>
                  <a:pt x="772" y="285"/>
                </a:cubicBezTo>
                <a:cubicBezTo>
                  <a:pt x="774" y="278"/>
                  <a:pt x="763" y="283"/>
                  <a:pt x="758" y="281"/>
                </a:cubicBezTo>
                <a:cubicBezTo>
                  <a:pt x="731" y="281"/>
                  <a:pt x="731" y="281"/>
                  <a:pt x="731" y="281"/>
                </a:cubicBezTo>
                <a:cubicBezTo>
                  <a:pt x="731" y="277"/>
                  <a:pt x="731" y="277"/>
                  <a:pt x="731" y="277"/>
                </a:cubicBezTo>
                <a:cubicBezTo>
                  <a:pt x="741" y="277"/>
                  <a:pt x="741" y="277"/>
                  <a:pt x="741" y="277"/>
                </a:cubicBezTo>
                <a:cubicBezTo>
                  <a:pt x="741" y="269"/>
                  <a:pt x="741" y="269"/>
                  <a:pt x="741" y="269"/>
                </a:cubicBezTo>
                <a:cubicBezTo>
                  <a:pt x="743" y="269"/>
                  <a:pt x="743" y="269"/>
                  <a:pt x="743" y="269"/>
                </a:cubicBezTo>
                <a:cubicBezTo>
                  <a:pt x="746" y="269"/>
                  <a:pt x="746" y="271"/>
                  <a:pt x="749" y="271"/>
                </a:cubicBezTo>
                <a:cubicBezTo>
                  <a:pt x="758" y="271"/>
                  <a:pt x="758" y="271"/>
                  <a:pt x="758" y="271"/>
                </a:cubicBezTo>
                <a:cubicBezTo>
                  <a:pt x="758" y="274"/>
                  <a:pt x="758" y="277"/>
                  <a:pt x="760" y="277"/>
                </a:cubicBezTo>
                <a:cubicBezTo>
                  <a:pt x="767" y="280"/>
                  <a:pt x="762" y="271"/>
                  <a:pt x="766" y="271"/>
                </a:cubicBezTo>
                <a:cubicBezTo>
                  <a:pt x="769" y="272"/>
                  <a:pt x="770" y="271"/>
                  <a:pt x="770" y="269"/>
                </a:cubicBezTo>
                <a:cubicBezTo>
                  <a:pt x="833" y="269"/>
                  <a:pt x="833" y="269"/>
                  <a:pt x="833" y="269"/>
                </a:cubicBezTo>
                <a:cubicBezTo>
                  <a:pt x="835" y="263"/>
                  <a:pt x="835" y="266"/>
                  <a:pt x="833" y="260"/>
                </a:cubicBezTo>
                <a:cubicBezTo>
                  <a:pt x="837" y="258"/>
                  <a:pt x="845" y="262"/>
                  <a:pt x="845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63"/>
                  <a:pt x="826" y="255"/>
                  <a:pt x="823" y="263"/>
                </a:cubicBezTo>
                <a:cubicBezTo>
                  <a:pt x="770" y="263"/>
                  <a:pt x="770" y="263"/>
                  <a:pt x="770" y="263"/>
                </a:cubicBezTo>
                <a:cubicBezTo>
                  <a:pt x="772" y="257"/>
                  <a:pt x="764" y="260"/>
                  <a:pt x="760" y="260"/>
                </a:cubicBezTo>
                <a:cubicBezTo>
                  <a:pt x="758" y="260"/>
                  <a:pt x="758" y="260"/>
                  <a:pt x="758" y="260"/>
                </a:cubicBezTo>
                <a:cubicBezTo>
                  <a:pt x="759" y="257"/>
                  <a:pt x="763" y="258"/>
                  <a:pt x="766" y="258"/>
                </a:cubicBezTo>
                <a:cubicBezTo>
                  <a:pt x="767" y="253"/>
                  <a:pt x="764" y="254"/>
                  <a:pt x="760" y="254"/>
                </a:cubicBezTo>
                <a:cubicBezTo>
                  <a:pt x="760" y="252"/>
                  <a:pt x="760" y="252"/>
                  <a:pt x="760" y="252"/>
                </a:cubicBezTo>
                <a:cubicBezTo>
                  <a:pt x="778" y="252"/>
                  <a:pt x="778" y="252"/>
                  <a:pt x="778" y="252"/>
                </a:cubicBezTo>
                <a:cubicBezTo>
                  <a:pt x="775" y="243"/>
                  <a:pt x="788" y="251"/>
                  <a:pt x="788" y="246"/>
                </a:cubicBezTo>
                <a:cubicBezTo>
                  <a:pt x="794" y="244"/>
                  <a:pt x="794" y="249"/>
                  <a:pt x="800" y="248"/>
                </a:cubicBezTo>
                <a:cubicBezTo>
                  <a:pt x="801" y="248"/>
                  <a:pt x="802" y="247"/>
                  <a:pt x="802" y="246"/>
                </a:cubicBezTo>
                <a:cubicBezTo>
                  <a:pt x="801" y="240"/>
                  <a:pt x="803" y="231"/>
                  <a:pt x="800" y="228"/>
                </a:cubicBezTo>
                <a:cubicBezTo>
                  <a:pt x="788" y="230"/>
                  <a:pt x="797" y="213"/>
                  <a:pt x="806" y="216"/>
                </a:cubicBezTo>
                <a:cubicBezTo>
                  <a:pt x="806" y="212"/>
                  <a:pt x="806" y="212"/>
                  <a:pt x="806" y="212"/>
                </a:cubicBezTo>
                <a:cubicBezTo>
                  <a:pt x="790" y="212"/>
                  <a:pt x="790" y="212"/>
                  <a:pt x="790" y="212"/>
                </a:cubicBezTo>
                <a:cubicBezTo>
                  <a:pt x="785" y="212"/>
                  <a:pt x="785" y="207"/>
                  <a:pt x="782" y="205"/>
                </a:cubicBezTo>
                <a:cubicBezTo>
                  <a:pt x="782" y="209"/>
                  <a:pt x="775" y="205"/>
                  <a:pt x="772" y="206"/>
                </a:cubicBezTo>
                <a:cubicBezTo>
                  <a:pt x="749" y="206"/>
                  <a:pt x="749" y="206"/>
                  <a:pt x="749" y="206"/>
                </a:cubicBezTo>
                <a:cubicBezTo>
                  <a:pt x="749" y="205"/>
                  <a:pt x="749" y="205"/>
                  <a:pt x="749" y="205"/>
                </a:cubicBezTo>
                <a:cubicBezTo>
                  <a:pt x="748" y="201"/>
                  <a:pt x="751" y="200"/>
                  <a:pt x="755" y="201"/>
                </a:cubicBezTo>
                <a:cubicBezTo>
                  <a:pt x="760" y="201"/>
                  <a:pt x="760" y="201"/>
                  <a:pt x="760" y="201"/>
                </a:cubicBezTo>
                <a:cubicBezTo>
                  <a:pt x="765" y="201"/>
                  <a:pt x="765" y="197"/>
                  <a:pt x="770" y="199"/>
                </a:cubicBezTo>
                <a:cubicBezTo>
                  <a:pt x="770" y="195"/>
                  <a:pt x="770" y="195"/>
                  <a:pt x="770" y="195"/>
                </a:cubicBezTo>
                <a:cubicBezTo>
                  <a:pt x="772" y="195"/>
                  <a:pt x="772" y="195"/>
                  <a:pt x="772" y="195"/>
                </a:cubicBezTo>
                <a:cubicBezTo>
                  <a:pt x="772" y="190"/>
                  <a:pt x="779" y="194"/>
                  <a:pt x="782" y="193"/>
                </a:cubicBezTo>
                <a:cubicBezTo>
                  <a:pt x="802" y="193"/>
                  <a:pt x="802" y="193"/>
                  <a:pt x="802" y="193"/>
                </a:cubicBezTo>
                <a:cubicBezTo>
                  <a:pt x="802" y="189"/>
                  <a:pt x="802" y="189"/>
                  <a:pt x="802" y="189"/>
                </a:cubicBezTo>
                <a:cubicBezTo>
                  <a:pt x="808" y="189"/>
                  <a:pt x="808" y="189"/>
                  <a:pt x="808" y="189"/>
                </a:cubicBezTo>
                <a:cubicBezTo>
                  <a:pt x="807" y="192"/>
                  <a:pt x="810" y="193"/>
                  <a:pt x="813" y="193"/>
                </a:cubicBezTo>
                <a:cubicBezTo>
                  <a:pt x="835" y="193"/>
                  <a:pt x="835" y="193"/>
                  <a:pt x="835" y="193"/>
                </a:cubicBezTo>
                <a:cubicBezTo>
                  <a:pt x="833" y="186"/>
                  <a:pt x="841" y="191"/>
                  <a:pt x="839" y="185"/>
                </a:cubicBezTo>
                <a:cubicBezTo>
                  <a:pt x="839" y="183"/>
                  <a:pt x="839" y="183"/>
                  <a:pt x="839" y="183"/>
                </a:cubicBezTo>
                <a:cubicBezTo>
                  <a:pt x="835" y="183"/>
                  <a:pt x="835" y="183"/>
                  <a:pt x="835" y="183"/>
                </a:cubicBezTo>
                <a:cubicBezTo>
                  <a:pt x="836" y="178"/>
                  <a:pt x="832" y="179"/>
                  <a:pt x="833" y="173"/>
                </a:cubicBezTo>
                <a:cubicBezTo>
                  <a:pt x="834" y="173"/>
                  <a:pt x="835" y="173"/>
                  <a:pt x="835" y="171"/>
                </a:cubicBezTo>
                <a:cubicBezTo>
                  <a:pt x="839" y="171"/>
                  <a:pt x="839" y="171"/>
                  <a:pt x="839" y="171"/>
                </a:cubicBezTo>
                <a:cubicBezTo>
                  <a:pt x="839" y="155"/>
                  <a:pt x="839" y="155"/>
                  <a:pt x="839" y="155"/>
                </a:cubicBezTo>
                <a:cubicBezTo>
                  <a:pt x="845" y="155"/>
                  <a:pt x="845" y="155"/>
                  <a:pt x="845" y="155"/>
                </a:cubicBezTo>
                <a:cubicBezTo>
                  <a:pt x="845" y="130"/>
                  <a:pt x="845" y="130"/>
                  <a:pt x="845" y="130"/>
                </a:cubicBezTo>
                <a:cubicBezTo>
                  <a:pt x="844" y="126"/>
                  <a:pt x="848" y="118"/>
                  <a:pt x="841" y="120"/>
                </a:cubicBezTo>
                <a:close/>
                <a:moveTo>
                  <a:pt x="63" y="179"/>
                </a:moveTo>
                <a:cubicBezTo>
                  <a:pt x="61" y="179"/>
                  <a:pt x="61" y="179"/>
                  <a:pt x="61" y="179"/>
                </a:cubicBezTo>
                <a:cubicBezTo>
                  <a:pt x="58" y="183"/>
                  <a:pt x="59" y="190"/>
                  <a:pt x="51" y="189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0" y="193"/>
                  <a:pt x="46" y="193"/>
                  <a:pt x="43" y="193"/>
                </a:cubicBezTo>
                <a:cubicBezTo>
                  <a:pt x="43" y="185"/>
                  <a:pt x="43" y="185"/>
                  <a:pt x="43" y="185"/>
                </a:cubicBezTo>
                <a:cubicBezTo>
                  <a:pt x="40" y="184"/>
                  <a:pt x="33" y="187"/>
                  <a:pt x="33" y="183"/>
                </a:cubicBezTo>
                <a:cubicBezTo>
                  <a:pt x="38" y="178"/>
                  <a:pt x="45" y="176"/>
                  <a:pt x="51" y="173"/>
                </a:cubicBezTo>
                <a:cubicBezTo>
                  <a:pt x="57" y="173"/>
                  <a:pt x="55" y="180"/>
                  <a:pt x="63" y="177"/>
                </a:cubicBezTo>
                <a:lnTo>
                  <a:pt x="63" y="179"/>
                </a:lnTo>
                <a:close/>
                <a:moveTo>
                  <a:pt x="165" y="379"/>
                </a:moveTo>
                <a:cubicBezTo>
                  <a:pt x="171" y="379"/>
                  <a:pt x="171" y="379"/>
                  <a:pt x="171" y="379"/>
                </a:cubicBezTo>
                <a:cubicBezTo>
                  <a:pt x="172" y="383"/>
                  <a:pt x="168" y="383"/>
                  <a:pt x="167" y="385"/>
                </a:cubicBezTo>
                <a:cubicBezTo>
                  <a:pt x="159" y="385"/>
                  <a:pt x="159" y="385"/>
                  <a:pt x="159" y="385"/>
                </a:cubicBezTo>
                <a:cubicBezTo>
                  <a:pt x="158" y="381"/>
                  <a:pt x="168" y="386"/>
                  <a:pt x="165" y="379"/>
                </a:cubicBezTo>
                <a:close/>
                <a:moveTo>
                  <a:pt x="254" y="81"/>
                </a:moveTo>
                <a:cubicBezTo>
                  <a:pt x="246" y="81"/>
                  <a:pt x="246" y="81"/>
                  <a:pt x="246" y="81"/>
                </a:cubicBezTo>
                <a:cubicBezTo>
                  <a:pt x="246" y="76"/>
                  <a:pt x="237" y="82"/>
                  <a:pt x="240" y="75"/>
                </a:cubicBezTo>
                <a:cubicBezTo>
                  <a:pt x="247" y="76"/>
                  <a:pt x="247" y="72"/>
                  <a:pt x="254" y="73"/>
                </a:cubicBezTo>
                <a:lnTo>
                  <a:pt x="254" y="81"/>
                </a:lnTo>
                <a:close/>
                <a:moveTo>
                  <a:pt x="305" y="275"/>
                </a:moveTo>
                <a:cubicBezTo>
                  <a:pt x="303" y="280"/>
                  <a:pt x="291" y="273"/>
                  <a:pt x="293" y="281"/>
                </a:cubicBezTo>
                <a:cubicBezTo>
                  <a:pt x="285" y="281"/>
                  <a:pt x="285" y="281"/>
                  <a:pt x="285" y="281"/>
                </a:cubicBezTo>
                <a:cubicBezTo>
                  <a:pt x="284" y="278"/>
                  <a:pt x="287" y="278"/>
                  <a:pt x="287" y="275"/>
                </a:cubicBezTo>
                <a:cubicBezTo>
                  <a:pt x="291" y="276"/>
                  <a:pt x="290" y="272"/>
                  <a:pt x="293" y="271"/>
                </a:cubicBezTo>
                <a:cubicBezTo>
                  <a:pt x="305" y="271"/>
                  <a:pt x="305" y="271"/>
                  <a:pt x="305" y="271"/>
                </a:cubicBezTo>
                <a:lnTo>
                  <a:pt x="305" y="275"/>
                </a:lnTo>
                <a:close/>
                <a:moveTo>
                  <a:pt x="305" y="75"/>
                </a:moveTo>
                <a:cubicBezTo>
                  <a:pt x="279" y="75"/>
                  <a:pt x="279" y="75"/>
                  <a:pt x="279" y="75"/>
                </a:cubicBezTo>
                <a:cubicBezTo>
                  <a:pt x="278" y="70"/>
                  <a:pt x="288" y="76"/>
                  <a:pt x="285" y="69"/>
                </a:cubicBezTo>
                <a:cubicBezTo>
                  <a:pt x="291" y="71"/>
                  <a:pt x="305" y="65"/>
                  <a:pt x="305" y="73"/>
                </a:cubicBezTo>
                <a:lnTo>
                  <a:pt x="305" y="75"/>
                </a:lnTo>
                <a:close/>
                <a:moveTo>
                  <a:pt x="344" y="67"/>
                </a:moveTo>
                <a:cubicBezTo>
                  <a:pt x="339" y="66"/>
                  <a:pt x="330" y="69"/>
                  <a:pt x="328" y="65"/>
                </a:cubicBezTo>
                <a:cubicBezTo>
                  <a:pt x="328" y="61"/>
                  <a:pt x="328" y="61"/>
                  <a:pt x="328" y="61"/>
                </a:cubicBezTo>
                <a:cubicBezTo>
                  <a:pt x="340" y="61"/>
                  <a:pt x="340" y="61"/>
                  <a:pt x="340" y="61"/>
                </a:cubicBezTo>
                <a:cubicBezTo>
                  <a:pt x="342" y="61"/>
                  <a:pt x="343" y="62"/>
                  <a:pt x="344" y="63"/>
                </a:cubicBezTo>
                <a:lnTo>
                  <a:pt x="344" y="67"/>
                </a:lnTo>
                <a:close/>
                <a:moveTo>
                  <a:pt x="419" y="252"/>
                </a:moveTo>
                <a:cubicBezTo>
                  <a:pt x="413" y="252"/>
                  <a:pt x="413" y="252"/>
                  <a:pt x="413" y="252"/>
                </a:cubicBezTo>
                <a:cubicBezTo>
                  <a:pt x="410" y="241"/>
                  <a:pt x="400" y="252"/>
                  <a:pt x="395" y="252"/>
                </a:cubicBezTo>
                <a:cubicBezTo>
                  <a:pt x="385" y="252"/>
                  <a:pt x="385" y="252"/>
                  <a:pt x="385" y="252"/>
                </a:cubicBezTo>
                <a:cubicBezTo>
                  <a:pt x="385" y="254"/>
                  <a:pt x="382" y="253"/>
                  <a:pt x="379" y="254"/>
                </a:cubicBezTo>
                <a:cubicBezTo>
                  <a:pt x="373" y="254"/>
                  <a:pt x="373" y="254"/>
                  <a:pt x="373" y="254"/>
                </a:cubicBezTo>
                <a:cubicBezTo>
                  <a:pt x="373" y="248"/>
                  <a:pt x="373" y="248"/>
                  <a:pt x="373" y="248"/>
                </a:cubicBezTo>
                <a:cubicBezTo>
                  <a:pt x="395" y="248"/>
                  <a:pt x="395" y="248"/>
                  <a:pt x="395" y="248"/>
                </a:cubicBezTo>
                <a:cubicBezTo>
                  <a:pt x="395" y="246"/>
                  <a:pt x="395" y="246"/>
                  <a:pt x="395" y="246"/>
                </a:cubicBezTo>
                <a:cubicBezTo>
                  <a:pt x="397" y="246"/>
                  <a:pt x="397" y="246"/>
                  <a:pt x="397" y="246"/>
                </a:cubicBezTo>
                <a:cubicBezTo>
                  <a:pt x="402" y="244"/>
                  <a:pt x="414" y="250"/>
                  <a:pt x="413" y="242"/>
                </a:cubicBezTo>
                <a:cubicBezTo>
                  <a:pt x="419" y="242"/>
                  <a:pt x="419" y="242"/>
                  <a:pt x="419" y="242"/>
                </a:cubicBezTo>
                <a:cubicBezTo>
                  <a:pt x="418" y="246"/>
                  <a:pt x="421" y="246"/>
                  <a:pt x="424" y="246"/>
                </a:cubicBezTo>
                <a:cubicBezTo>
                  <a:pt x="425" y="250"/>
                  <a:pt x="416" y="245"/>
                  <a:pt x="419" y="252"/>
                </a:cubicBezTo>
                <a:close/>
                <a:moveTo>
                  <a:pt x="531" y="45"/>
                </a:moveTo>
                <a:cubicBezTo>
                  <a:pt x="540" y="45"/>
                  <a:pt x="540" y="45"/>
                  <a:pt x="540" y="45"/>
                </a:cubicBezTo>
                <a:cubicBezTo>
                  <a:pt x="540" y="48"/>
                  <a:pt x="541" y="52"/>
                  <a:pt x="536" y="51"/>
                </a:cubicBezTo>
                <a:cubicBezTo>
                  <a:pt x="531" y="51"/>
                  <a:pt x="531" y="51"/>
                  <a:pt x="531" y="51"/>
                </a:cubicBezTo>
                <a:lnTo>
                  <a:pt x="531" y="45"/>
                </a:lnTo>
                <a:close/>
                <a:moveTo>
                  <a:pt x="444" y="224"/>
                </a:moveTo>
                <a:cubicBezTo>
                  <a:pt x="444" y="222"/>
                  <a:pt x="444" y="222"/>
                  <a:pt x="444" y="222"/>
                </a:cubicBezTo>
                <a:cubicBezTo>
                  <a:pt x="447" y="222"/>
                  <a:pt x="449" y="222"/>
                  <a:pt x="448" y="218"/>
                </a:cubicBezTo>
                <a:cubicBezTo>
                  <a:pt x="460" y="218"/>
                  <a:pt x="460" y="218"/>
                  <a:pt x="460" y="218"/>
                </a:cubicBezTo>
                <a:cubicBezTo>
                  <a:pt x="459" y="222"/>
                  <a:pt x="462" y="222"/>
                  <a:pt x="464" y="224"/>
                </a:cubicBezTo>
                <a:lnTo>
                  <a:pt x="444" y="224"/>
                </a:lnTo>
                <a:close/>
                <a:moveTo>
                  <a:pt x="466" y="240"/>
                </a:moveTo>
                <a:cubicBezTo>
                  <a:pt x="450" y="240"/>
                  <a:pt x="450" y="240"/>
                  <a:pt x="450" y="240"/>
                </a:cubicBezTo>
                <a:cubicBezTo>
                  <a:pt x="450" y="234"/>
                  <a:pt x="450" y="234"/>
                  <a:pt x="450" y="234"/>
                </a:cubicBezTo>
                <a:cubicBezTo>
                  <a:pt x="487" y="234"/>
                  <a:pt x="487" y="234"/>
                  <a:pt x="487" y="234"/>
                </a:cubicBezTo>
                <a:cubicBezTo>
                  <a:pt x="492" y="240"/>
                  <a:pt x="464" y="230"/>
                  <a:pt x="466" y="240"/>
                </a:cubicBezTo>
                <a:close/>
                <a:moveTo>
                  <a:pt x="501" y="236"/>
                </a:moveTo>
                <a:cubicBezTo>
                  <a:pt x="500" y="234"/>
                  <a:pt x="499" y="233"/>
                  <a:pt x="499" y="230"/>
                </a:cubicBezTo>
                <a:cubicBezTo>
                  <a:pt x="507" y="230"/>
                  <a:pt x="507" y="230"/>
                  <a:pt x="507" y="230"/>
                </a:cubicBezTo>
                <a:cubicBezTo>
                  <a:pt x="508" y="235"/>
                  <a:pt x="506" y="237"/>
                  <a:pt x="501" y="236"/>
                </a:cubicBezTo>
                <a:close/>
                <a:moveTo>
                  <a:pt x="564" y="210"/>
                </a:moveTo>
                <a:cubicBezTo>
                  <a:pt x="564" y="212"/>
                  <a:pt x="564" y="212"/>
                  <a:pt x="564" y="212"/>
                </a:cubicBezTo>
                <a:cubicBezTo>
                  <a:pt x="548" y="212"/>
                  <a:pt x="548" y="212"/>
                  <a:pt x="548" y="212"/>
                </a:cubicBezTo>
                <a:cubicBezTo>
                  <a:pt x="543" y="214"/>
                  <a:pt x="530" y="208"/>
                  <a:pt x="531" y="216"/>
                </a:cubicBezTo>
                <a:cubicBezTo>
                  <a:pt x="489" y="216"/>
                  <a:pt x="489" y="216"/>
                  <a:pt x="489" y="216"/>
                </a:cubicBezTo>
                <a:cubicBezTo>
                  <a:pt x="486" y="208"/>
                  <a:pt x="499" y="216"/>
                  <a:pt x="499" y="210"/>
                </a:cubicBezTo>
                <a:cubicBezTo>
                  <a:pt x="502" y="210"/>
                  <a:pt x="501" y="205"/>
                  <a:pt x="505" y="206"/>
                </a:cubicBezTo>
                <a:cubicBezTo>
                  <a:pt x="507" y="206"/>
                  <a:pt x="507" y="206"/>
                  <a:pt x="507" y="206"/>
                </a:cubicBezTo>
                <a:cubicBezTo>
                  <a:pt x="507" y="215"/>
                  <a:pt x="522" y="208"/>
                  <a:pt x="529" y="210"/>
                </a:cubicBezTo>
                <a:cubicBezTo>
                  <a:pt x="531" y="210"/>
                  <a:pt x="531" y="210"/>
                  <a:pt x="531" y="210"/>
                </a:cubicBezTo>
                <a:cubicBezTo>
                  <a:pt x="536" y="209"/>
                  <a:pt x="549" y="214"/>
                  <a:pt x="548" y="206"/>
                </a:cubicBezTo>
                <a:cubicBezTo>
                  <a:pt x="556" y="206"/>
                  <a:pt x="556" y="206"/>
                  <a:pt x="556" y="206"/>
                </a:cubicBezTo>
                <a:cubicBezTo>
                  <a:pt x="564" y="209"/>
                  <a:pt x="580" y="202"/>
                  <a:pt x="582" y="210"/>
                </a:cubicBezTo>
                <a:lnTo>
                  <a:pt x="564" y="210"/>
                </a:lnTo>
                <a:close/>
                <a:moveTo>
                  <a:pt x="597" y="248"/>
                </a:moveTo>
                <a:cubicBezTo>
                  <a:pt x="590" y="246"/>
                  <a:pt x="578" y="250"/>
                  <a:pt x="574" y="246"/>
                </a:cubicBezTo>
                <a:cubicBezTo>
                  <a:pt x="599" y="246"/>
                  <a:pt x="599" y="246"/>
                  <a:pt x="599" y="246"/>
                </a:cubicBezTo>
                <a:cubicBezTo>
                  <a:pt x="599" y="247"/>
                  <a:pt x="599" y="248"/>
                  <a:pt x="597" y="248"/>
                </a:cubicBezTo>
                <a:close/>
                <a:moveTo>
                  <a:pt x="648" y="252"/>
                </a:moveTo>
                <a:cubicBezTo>
                  <a:pt x="645" y="252"/>
                  <a:pt x="645" y="250"/>
                  <a:pt x="645" y="248"/>
                </a:cubicBezTo>
                <a:cubicBezTo>
                  <a:pt x="656" y="248"/>
                  <a:pt x="656" y="248"/>
                  <a:pt x="656" y="248"/>
                </a:cubicBezTo>
                <a:cubicBezTo>
                  <a:pt x="658" y="254"/>
                  <a:pt x="652" y="251"/>
                  <a:pt x="648" y="252"/>
                </a:cubicBezTo>
                <a:close/>
                <a:moveTo>
                  <a:pt x="660" y="224"/>
                </a:moveTo>
                <a:cubicBezTo>
                  <a:pt x="633" y="224"/>
                  <a:pt x="633" y="224"/>
                  <a:pt x="633" y="224"/>
                </a:cubicBezTo>
                <a:cubicBezTo>
                  <a:pt x="633" y="222"/>
                  <a:pt x="633" y="222"/>
                  <a:pt x="633" y="222"/>
                </a:cubicBezTo>
                <a:cubicBezTo>
                  <a:pt x="627" y="222"/>
                  <a:pt x="627" y="222"/>
                  <a:pt x="627" y="222"/>
                </a:cubicBezTo>
                <a:cubicBezTo>
                  <a:pt x="623" y="221"/>
                  <a:pt x="615" y="225"/>
                  <a:pt x="615" y="220"/>
                </a:cubicBezTo>
                <a:cubicBezTo>
                  <a:pt x="615" y="216"/>
                  <a:pt x="615" y="216"/>
                  <a:pt x="615" y="216"/>
                </a:cubicBezTo>
                <a:cubicBezTo>
                  <a:pt x="645" y="216"/>
                  <a:pt x="645" y="216"/>
                  <a:pt x="645" y="216"/>
                </a:cubicBezTo>
                <a:cubicBezTo>
                  <a:pt x="648" y="217"/>
                  <a:pt x="656" y="214"/>
                  <a:pt x="656" y="218"/>
                </a:cubicBezTo>
                <a:cubicBezTo>
                  <a:pt x="666" y="218"/>
                  <a:pt x="666" y="218"/>
                  <a:pt x="666" y="218"/>
                </a:cubicBezTo>
                <a:cubicBezTo>
                  <a:pt x="669" y="225"/>
                  <a:pt x="659" y="219"/>
                  <a:pt x="660" y="224"/>
                </a:cubicBezTo>
                <a:close/>
                <a:moveTo>
                  <a:pt x="719" y="230"/>
                </a:moveTo>
                <a:cubicBezTo>
                  <a:pt x="719" y="234"/>
                  <a:pt x="719" y="234"/>
                  <a:pt x="719" y="234"/>
                </a:cubicBezTo>
                <a:cubicBezTo>
                  <a:pt x="713" y="232"/>
                  <a:pt x="698" y="238"/>
                  <a:pt x="698" y="230"/>
                </a:cubicBezTo>
                <a:lnTo>
                  <a:pt x="719" y="230"/>
                </a:lnTo>
                <a:close/>
                <a:moveTo>
                  <a:pt x="686" y="224"/>
                </a:moveTo>
                <a:cubicBezTo>
                  <a:pt x="684" y="224"/>
                  <a:pt x="684" y="224"/>
                  <a:pt x="684" y="224"/>
                </a:cubicBezTo>
                <a:cubicBezTo>
                  <a:pt x="683" y="219"/>
                  <a:pt x="693" y="225"/>
                  <a:pt x="690" y="218"/>
                </a:cubicBezTo>
                <a:cubicBezTo>
                  <a:pt x="698" y="218"/>
                  <a:pt x="698" y="218"/>
                  <a:pt x="698" y="218"/>
                </a:cubicBezTo>
                <a:cubicBezTo>
                  <a:pt x="698" y="221"/>
                  <a:pt x="698" y="223"/>
                  <a:pt x="702" y="222"/>
                </a:cubicBezTo>
                <a:cubicBezTo>
                  <a:pt x="700" y="227"/>
                  <a:pt x="690" y="223"/>
                  <a:pt x="686" y="224"/>
                </a:cubicBezTo>
                <a:close/>
                <a:moveTo>
                  <a:pt x="737" y="271"/>
                </a:moveTo>
                <a:cubicBezTo>
                  <a:pt x="727" y="271"/>
                  <a:pt x="727" y="271"/>
                  <a:pt x="727" y="271"/>
                </a:cubicBezTo>
                <a:cubicBezTo>
                  <a:pt x="725" y="271"/>
                  <a:pt x="724" y="269"/>
                  <a:pt x="721" y="269"/>
                </a:cubicBezTo>
                <a:cubicBezTo>
                  <a:pt x="696" y="269"/>
                  <a:pt x="696" y="269"/>
                  <a:pt x="696" y="269"/>
                </a:cubicBezTo>
                <a:cubicBezTo>
                  <a:pt x="696" y="260"/>
                  <a:pt x="696" y="260"/>
                  <a:pt x="696" y="260"/>
                </a:cubicBezTo>
                <a:cubicBezTo>
                  <a:pt x="696" y="258"/>
                  <a:pt x="696" y="257"/>
                  <a:pt x="698" y="258"/>
                </a:cubicBezTo>
                <a:cubicBezTo>
                  <a:pt x="700" y="257"/>
                  <a:pt x="702" y="258"/>
                  <a:pt x="703" y="260"/>
                </a:cubicBezTo>
                <a:cubicBezTo>
                  <a:pt x="707" y="260"/>
                  <a:pt x="707" y="260"/>
                  <a:pt x="707" y="260"/>
                </a:cubicBezTo>
                <a:cubicBezTo>
                  <a:pt x="708" y="262"/>
                  <a:pt x="707" y="265"/>
                  <a:pt x="709" y="265"/>
                </a:cubicBezTo>
                <a:cubicBezTo>
                  <a:pt x="721" y="265"/>
                  <a:pt x="721" y="265"/>
                  <a:pt x="721" y="265"/>
                </a:cubicBezTo>
                <a:cubicBezTo>
                  <a:pt x="730" y="263"/>
                  <a:pt x="732" y="268"/>
                  <a:pt x="737" y="269"/>
                </a:cubicBezTo>
                <a:lnTo>
                  <a:pt x="737" y="271"/>
                </a:lnTo>
                <a:close/>
                <a:moveTo>
                  <a:pt x="743" y="228"/>
                </a:moveTo>
                <a:cubicBezTo>
                  <a:pt x="725" y="228"/>
                  <a:pt x="725" y="228"/>
                  <a:pt x="725" y="228"/>
                </a:cubicBezTo>
                <a:cubicBezTo>
                  <a:pt x="725" y="224"/>
                  <a:pt x="725" y="224"/>
                  <a:pt x="725" y="224"/>
                </a:cubicBezTo>
                <a:cubicBezTo>
                  <a:pt x="743" y="224"/>
                  <a:pt x="743" y="224"/>
                  <a:pt x="743" y="224"/>
                </a:cubicBezTo>
                <a:lnTo>
                  <a:pt x="743" y="228"/>
                </a:lnTo>
                <a:close/>
                <a:moveTo>
                  <a:pt x="383" y="277"/>
                </a:moveTo>
                <a:cubicBezTo>
                  <a:pt x="397" y="277"/>
                  <a:pt x="397" y="277"/>
                  <a:pt x="397" y="277"/>
                </a:cubicBezTo>
                <a:cubicBezTo>
                  <a:pt x="402" y="276"/>
                  <a:pt x="407" y="275"/>
                  <a:pt x="415" y="275"/>
                </a:cubicBezTo>
                <a:cubicBezTo>
                  <a:pt x="415" y="271"/>
                  <a:pt x="415" y="271"/>
                  <a:pt x="415" y="271"/>
                </a:cubicBezTo>
                <a:cubicBezTo>
                  <a:pt x="385" y="271"/>
                  <a:pt x="385" y="271"/>
                  <a:pt x="385" y="271"/>
                </a:cubicBezTo>
                <a:cubicBezTo>
                  <a:pt x="385" y="275"/>
                  <a:pt x="385" y="275"/>
                  <a:pt x="385" y="275"/>
                </a:cubicBezTo>
                <a:cubicBezTo>
                  <a:pt x="362" y="275"/>
                  <a:pt x="362" y="275"/>
                  <a:pt x="362" y="275"/>
                </a:cubicBezTo>
                <a:cubicBezTo>
                  <a:pt x="362" y="285"/>
                  <a:pt x="362" y="285"/>
                  <a:pt x="362" y="285"/>
                </a:cubicBezTo>
                <a:cubicBezTo>
                  <a:pt x="371" y="285"/>
                  <a:pt x="371" y="285"/>
                  <a:pt x="371" y="285"/>
                </a:cubicBezTo>
                <a:cubicBezTo>
                  <a:pt x="373" y="285"/>
                  <a:pt x="374" y="283"/>
                  <a:pt x="373" y="281"/>
                </a:cubicBezTo>
                <a:cubicBezTo>
                  <a:pt x="383" y="281"/>
                  <a:pt x="383" y="281"/>
                  <a:pt x="383" y="281"/>
                </a:cubicBezTo>
                <a:lnTo>
                  <a:pt x="383" y="277"/>
                </a:lnTo>
                <a:close/>
                <a:moveTo>
                  <a:pt x="731" y="293"/>
                </a:moveTo>
                <a:cubicBezTo>
                  <a:pt x="731" y="299"/>
                  <a:pt x="731" y="299"/>
                  <a:pt x="731" y="299"/>
                </a:cubicBezTo>
                <a:cubicBezTo>
                  <a:pt x="741" y="299"/>
                  <a:pt x="741" y="299"/>
                  <a:pt x="741" y="299"/>
                </a:cubicBezTo>
                <a:cubicBezTo>
                  <a:pt x="744" y="299"/>
                  <a:pt x="746" y="299"/>
                  <a:pt x="747" y="297"/>
                </a:cubicBezTo>
                <a:cubicBezTo>
                  <a:pt x="743" y="297"/>
                  <a:pt x="743" y="297"/>
                  <a:pt x="743" y="297"/>
                </a:cubicBezTo>
                <a:cubicBezTo>
                  <a:pt x="741" y="294"/>
                  <a:pt x="737" y="292"/>
                  <a:pt x="731" y="293"/>
                </a:cubicBezTo>
                <a:close/>
                <a:moveTo>
                  <a:pt x="493" y="265"/>
                </a:moveTo>
                <a:cubicBezTo>
                  <a:pt x="497" y="264"/>
                  <a:pt x="505" y="268"/>
                  <a:pt x="505" y="263"/>
                </a:cubicBezTo>
                <a:cubicBezTo>
                  <a:pt x="470" y="263"/>
                  <a:pt x="470" y="263"/>
                  <a:pt x="470" y="263"/>
                </a:cubicBezTo>
                <a:cubicBezTo>
                  <a:pt x="469" y="266"/>
                  <a:pt x="466" y="265"/>
                  <a:pt x="464" y="265"/>
                </a:cubicBezTo>
                <a:cubicBezTo>
                  <a:pt x="461" y="265"/>
                  <a:pt x="456" y="266"/>
                  <a:pt x="456" y="263"/>
                </a:cubicBezTo>
                <a:cubicBezTo>
                  <a:pt x="454" y="264"/>
                  <a:pt x="454" y="267"/>
                  <a:pt x="454" y="269"/>
                </a:cubicBezTo>
                <a:cubicBezTo>
                  <a:pt x="493" y="269"/>
                  <a:pt x="493" y="269"/>
                  <a:pt x="493" y="269"/>
                </a:cubicBezTo>
                <a:lnTo>
                  <a:pt x="493" y="265"/>
                </a:lnTo>
                <a:close/>
                <a:moveTo>
                  <a:pt x="448" y="322"/>
                </a:moveTo>
                <a:cubicBezTo>
                  <a:pt x="453" y="321"/>
                  <a:pt x="464" y="325"/>
                  <a:pt x="466" y="320"/>
                </a:cubicBezTo>
                <a:cubicBezTo>
                  <a:pt x="436" y="320"/>
                  <a:pt x="436" y="320"/>
                  <a:pt x="436" y="320"/>
                </a:cubicBezTo>
                <a:cubicBezTo>
                  <a:pt x="436" y="325"/>
                  <a:pt x="445" y="321"/>
                  <a:pt x="448" y="322"/>
                </a:cubicBezTo>
                <a:close/>
                <a:moveTo>
                  <a:pt x="346" y="281"/>
                </a:moveTo>
                <a:cubicBezTo>
                  <a:pt x="356" y="281"/>
                  <a:pt x="356" y="281"/>
                  <a:pt x="356" y="281"/>
                </a:cubicBezTo>
                <a:cubicBezTo>
                  <a:pt x="358" y="274"/>
                  <a:pt x="348" y="278"/>
                  <a:pt x="344" y="277"/>
                </a:cubicBezTo>
                <a:cubicBezTo>
                  <a:pt x="338" y="275"/>
                  <a:pt x="340" y="282"/>
                  <a:pt x="340" y="285"/>
                </a:cubicBezTo>
                <a:cubicBezTo>
                  <a:pt x="344" y="286"/>
                  <a:pt x="346" y="285"/>
                  <a:pt x="346" y="281"/>
                </a:cubicBezTo>
                <a:close/>
                <a:moveTo>
                  <a:pt x="314" y="350"/>
                </a:moveTo>
                <a:cubicBezTo>
                  <a:pt x="305" y="350"/>
                  <a:pt x="305" y="350"/>
                  <a:pt x="305" y="350"/>
                </a:cubicBezTo>
                <a:cubicBezTo>
                  <a:pt x="303" y="350"/>
                  <a:pt x="303" y="351"/>
                  <a:pt x="303" y="352"/>
                </a:cubicBezTo>
                <a:cubicBezTo>
                  <a:pt x="297" y="352"/>
                  <a:pt x="297" y="352"/>
                  <a:pt x="297" y="352"/>
                </a:cubicBezTo>
                <a:cubicBezTo>
                  <a:pt x="297" y="355"/>
                  <a:pt x="296" y="357"/>
                  <a:pt x="299" y="358"/>
                </a:cubicBezTo>
                <a:cubicBezTo>
                  <a:pt x="298" y="354"/>
                  <a:pt x="306" y="357"/>
                  <a:pt x="309" y="356"/>
                </a:cubicBezTo>
                <a:cubicBezTo>
                  <a:pt x="312" y="356"/>
                  <a:pt x="315" y="355"/>
                  <a:pt x="314" y="352"/>
                </a:cubicBezTo>
                <a:cubicBezTo>
                  <a:pt x="322" y="352"/>
                  <a:pt x="329" y="352"/>
                  <a:pt x="332" y="348"/>
                </a:cubicBezTo>
                <a:cubicBezTo>
                  <a:pt x="326" y="341"/>
                  <a:pt x="320" y="350"/>
                  <a:pt x="314" y="350"/>
                </a:cubicBezTo>
                <a:close/>
                <a:moveTo>
                  <a:pt x="305" y="303"/>
                </a:moveTo>
                <a:cubicBezTo>
                  <a:pt x="305" y="305"/>
                  <a:pt x="307" y="304"/>
                  <a:pt x="309" y="30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3"/>
                  <a:pt x="320" y="303"/>
                  <a:pt x="320" y="303"/>
                </a:cubicBezTo>
                <a:cubicBezTo>
                  <a:pt x="332" y="303"/>
                  <a:pt x="332" y="303"/>
                  <a:pt x="332" y="303"/>
                </a:cubicBezTo>
                <a:cubicBezTo>
                  <a:pt x="332" y="299"/>
                  <a:pt x="332" y="299"/>
                  <a:pt x="332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13" y="298"/>
                  <a:pt x="314" y="306"/>
                  <a:pt x="305" y="303"/>
                </a:cubicBezTo>
                <a:close/>
                <a:moveTo>
                  <a:pt x="529" y="246"/>
                </a:moveTo>
                <a:cubicBezTo>
                  <a:pt x="522" y="248"/>
                  <a:pt x="524" y="243"/>
                  <a:pt x="521" y="242"/>
                </a:cubicBezTo>
                <a:cubicBezTo>
                  <a:pt x="517" y="241"/>
                  <a:pt x="517" y="243"/>
                  <a:pt x="517" y="246"/>
                </a:cubicBezTo>
                <a:cubicBezTo>
                  <a:pt x="511" y="246"/>
                  <a:pt x="511" y="246"/>
                  <a:pt x="511" y="246"/>
                </a:cubicBezTo>
                <a:cubicBezTo>
                  <a:pt x="511" y="248"/>
                  <a:pt x="507" y="247"/>
                  <a:pt x="505" y="248"/>
                </a:cubicBezTo>
                <a:cubicBezTo>
                  <a:pt x="507" y="258"/>
                  <a:pt x="513" y="246"/>
                  <a:pt x="519" y="248"/>
                </a:cubicBezTo>
                <a:cubicBezTo>
                  <a:pt x="519" y="254"/>
                  <a:pt x="519" y="254"/>
                  <a:pt x="519" y="254"/>
                </a:cubicBezTo>
                <a:cubicBezTo>
                  <a:pt x="524" y="252"/>
                  <a:pt x="534" y="256"/>
                  <a:pt x="536" y="252"/>
                </a:cubicBezTo>
                <a:cubicBezTo>
                  <a:pt x="531" y="253"/>
                  <a:pt x="529" y="251"/>
                  <a:pt x="531" y="246"/>
                </a:cubicBezTo>
                <a:lnTo>
                  <a:pt x="529" y="246"/>
                </a:lnTo>
                <a:close/>
                <a:moveTo>
                  <a:pt x="648" y="263"/>
                </a:moveTo>
                <a:cubicBezTo>
                  <a:pt x="629" y="263"/>
                  <a:pt x="629" y="263"/>
                  <a:pt x="629" y="263"/>
                </a:cubicBezTo>
                <a:cubicBezTo>
                  <a:pt x="627" y="263"/>
                  <a:pt x="627" y="264"/>
                  <a:pt x="627" y="265"/>
                </a:cubicBezTo>
                <a:cubicBezTo>
                  <a:pt x="648" y="265"/>
                  <a:pt x="648" y="265"/>
                  <a:pt x="648" y="265"/>
                </a:cubicBezTo>
                <a:lnTo>
                  <a:pt x="648" y="263"/>
                </a:lnTo>
                <a:close/>
                <a:moveTo>
                  <a:pt x="621" y="265"/>
                </a:moveTo>
                <a:cubicBezTo>
                  <a:pt x="619" y="263"/>
                  <a:pt x="617" y="261"/>
                  <a:pt x="615" y="260"/>
                </a:cubicBezTo>
                <a:cubicBezTo>
                  <a:pt x="605" y="260"/>
                  <a:pt x="605" y="260"/>
                  <a:pt x="605" y="260"/>
                </a:cubicBezTo>
                <a:cubicBezTo>
                  <a:pt x="606" y="263"/>
                  <a:pt x="603" y="263"/>
                  <a:pt x="603" y="265"/>
                </a:cubicBezTo>
                <a:lnTo>
                  <a:pt x="621" y="265"/>
                </a:lnTo>
                <a:close/>
                <a:moveTo>
                  <a:pt x="574" y="265"/>
                </a:moveTo>
                <a:cubicBezTo>
                  <a:pt x="580" y="265"/>
                  <a:pt x="580" y="265"/>
                  <a:pt x="580" y="265"/>
                </a:cubicBezTo>
                <a:cubicBezTo>
                  <a:pt x="581" y="264"/>
                  <a:pt x="582" y="262"/>
                  <a:pt x="582" y="260"/>
                </a:cubicBezTo>
                <a:cubicBezTo>
                  <a:pt x="570" y="260"/>
                  <a:pt x="570" y="260"/>
                  <a:pt x="570" y="260"/>
                </a:cubicBezTo>
                <a:cubicBezTo>
                  <a:pt x="569" y="264"/>
                  <a:pt x="574" y="262"/>
                  <a:pt x="574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7" name="矩形 5437"/>
          <p:cNvSpPr>
            <a:spLocks noChangeArrowheads="1"/>
          </p:cNvSpPr>
          <p:nvPr/>
        </p:nvSpPr>
        <p:spPr bwMode="auto">
          <a:xfrm>
            <a:off x="3109913" y="5121275"/>
            <a:ext cx="797083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</a:t>
            </a:r>
          </a:p>
        </p:txBody>
      </p:sp>
      <p:sp>
        <p:nvSpPr>
          <p:cNvPr id="22538" name="文本框 5438"/>
          <p:cNvSpPr txBox="1">
            <a:spLocks noChangeArrowheads="1"/>
          </p:cNvSpPr>
          <p:nvPr/>
        </p:nvSpPr>
        <p:spPr bwMode="auto">
          <a:xfrm>
            <a:off x="3144839" y="4765675"/>
            <a:ext cx="285273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Title goes here</a:t>
            </a:r>
          </a:p>
        </p:txBody>
      </p:sp>
      <p:grpSp>
        <p:nvGrpSpPr>
          <p:cNvPr id="22539" name="组合 24"/>
          <p:cNvGrpSpPr/>
          <p:nvPr/>
        </p:nvGrpSpPr>
        <p:grpSpPr>
          <a:xfrm>
            <a:off x="1417638" y="1663700"/>
            <a:ext cx="977900" cy="1027113"/>
            <a:chOff x="1263276" y="2441658"/>
            <a:chExt cx="977949" cy="1027074"/>
          </a:xfrm>
        </p:grpSpPr>
        <p:grpSp>
          <p:nvGrpSpPr>
            <p:cNvPr id="22556" name="组合 25"/>
            <p:cNvGrpSpPr/>
            <p:nvPr/>
          </p:nvGrpSpPr>
          <p:grpSpPr>
            <a:xfrm>
              <a:off x="1263276" y="2514140"/>
              <a:ext cx="977949" cy="954592"/>
              <a:chOff x="2879678" y="2429301"/>
              <a:chExt cx="1440000" cy="144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879678" y="2430116"/>
                <a:ext cx="1440000" cy="143918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altLang="en-US" lang="zh-CN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3599678" y="2430116"/>
                <a:ext cx="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2879678" y="3150906"/>
                <a:ext cx="1425974" cy="478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7" name="文本框 26"/>
            <p:cNvSpPr txBox="1">
              <a:spLocks noChangeArrowheads="1"/>
            </p:cNvSpPr>
            <p:nvPr/>
          </p:nvSpPr>
          <p:spPr bwMode="auto">
            <a:xfrm>
              <a:off x="1278136" y="2441658"/>
              <a:ext cx="645448" cy="1005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0">
                  <a:latin charset="-122" panose="02000603000000000000" pitchFamily="2" typeface="禹卫书法行书简体 "/>
                  <a:ea charset="-122" panose="02000603000000000000" pitchFamily="2" typeface="禹卫书法行书简体 "/>
                </a:rPr>
                <a:t>壹</a:t>
              </a:r>
            </a:p>
          </p:txBody>
        </p:sp>
      </p:grpSp>
      <p:grpSp>
        <p:nvGrpSpPr>
          <p:cNvPr id="22540" name="组合 32"/>
          <p:cNvGrpSpPr/>
          <p:nvPr/>
        </p:nvGrpSpPr>
        <p:grpSpPr>
          <a:xfrm>
            <a:off x="1419225" y="3113088"/>
            <a:ext cx="977900" cy="1027112"/>
            <a:chOff x="1263276" y="2441658"/>
            <a:chExt cx="977949" cy="1027074"/>
          </a:xfrm>
        </p:grpSpPr>
        <p:grpSp>
          <p:nvGrpSpPr>
            <p:cNvPr id="22549" name="组合 33"/>
            <p:cNvGrpSpPr/>
            <p:nvPr/>
          </p:nvGrpSpPr>
          <p:grpSpPr>
            <a:xfrm>
              <a:off x="1263276" y="2514140"/>
              <a:ext cx="977949" cy="954592"/>
              <a:chOff x="2879678" y="2429301"/>
              <a:chExt cx="1440000" cy="144000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879678" y="2430116"/>
                <a:ext cx="1440000" cy="143918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altLang="en-US" lang="zh-CN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599678" y="2430116"/>
                <a:ext cx="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2879678" y="3150905"/>
                <a:ext cx="1425974" cy="478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0" name="文本框 34"/>
            <p:cNvSpPr txBox="1">
              <a:spLocks noChangeArrowheads="1"/>
            </p:cNvSpPr>
            <p:nvPr/>
          </p:nvSpPr>
          <p:spPr bwMode="auto">
            <a:xfrm>
              <a:off x="1278136" y="2441658"/>
              <a:ext cx="645448" cy="100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0">
                  <a:latin charset="-122" panose="02000603000000000000" pitchFamily="2" typeface="禹卫书法行书简体 "/>
                  <a:ea charset="-122" panose="02000603000000000000" pitchFamily="2" typeface="禹卫书法行书简体 "/>
                </a:rPr>
                <a:t>贰</a:t>
              </a:r>
            </a:p>
          </p:txBody>
        </p:sp>
      </p:grpSp>
      <p:grpSp>
        <p:nvGrpSpPr>
          <p:cNvPr id="22541" name="组合 40"/>
          <p:cNvGrpSpPr/>
          <p:nvPr/>
        </p:nvGrpSpPr>
        <p:grpSpPr>
          <a:xfrm>
            <a:off x="1433513" y="4551363"/>
            <a:ext cx="977900" cy="1027112"/>
            <a:chOff x="1263276" y="2441658"/>
            <a:chExt cx="977949" cy="1027074"/>
          </a:xfrm>
        </p:grpSpPr>
        <p:grpSp>
          <p:nvGrpSpPr>
            <p:cNvPr id="22542" name="组合 41"/>
            <p:cNvGrpSpPr/>
            <p:nvPr/>
          </p:nvGrpSpPr>
          <p:grpSpPr>
            <a:xfrm>
              <a:off x="1263276" y="2514140"/>
              <a:ext cx="977949" cy="954592"/>
              <a:chOff x="2879678" y="2429301"/>
              <a:chExt cx="1440000" cy="144000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879678" y="2430116"/>
                <a:ext cx="1440000" cy="143918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altLang="en-US" lang="zh-CN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879678" y="2430116"/>
                <a:ext cx="144000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3599678" y="2430116"/>
                <a:ext cx="0" cy="143918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2879678" y="3150905"/>
                <a:ext cx="1425974" cy="478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3" name="文本框 42"/>
            <p:cNvSpPr txBox="1">
              <a:spLocks noChangeArrowheads="1"/>
            </p:cNvSpPr>
            <p:nvPr/>
          </p:nvSpPr>
          <p:spPr bwMode="auto">
            <a:xfrm>
              <a:off x="1278136" y="2441658"/>
              <a:ext cx="645448" cy="100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6000">
                  <a:latin charset="-122" panose="02000603000000000000" pitchFamily="2" typeface="禹卫书法行书简体 "/>
                  <a:ea charset="-122" panose="02000603000000000000" pitchFamily="2" typeface="禹卫书法行书简体 "/>
                </a:rPr>
                <a:t>叁</a:t>
              </a:r>
            </a:p>
          </p:txBody>
        </p:sp>
      </p:grpSp>
    </p:spTree>
  </p:cSld>
  <p:clrMapOvr>
    <a:masterClrMapping/>
  </p:clrMapOvr>
  <p:transition spd="slow">
    <p:circl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TextBox 32"/>
          <p:cNvSpPr txBox="1"/>
          <p:nvPr/>
        </p:nvSpPr>
        <p:spPr>
          <a:xfrm>
            <a:off x="1108075" y="4530725"/>
            <a:ext cx="1968500" cy="1108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altLang="zh-CN" lang="en-US" noProof="1" sz="1335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17913" y="4530725"/>
            <a:ext cx="1968500" cy="1108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altLang="zh-CN" lang="en-US" noProof="1" sz="1335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</a:t>
            </a:r>
          </a:p>
        </p:txBody>
      </p:sp>
      <p:sp>
        <p:nvSpPr>
          <p:cNvPr id="38" name="TextBox 32"/>
          <p:cNvSpPr txBox="1"/>
          <p:nvPr/>
        </p:nvSpPr>
        <p:spPr>
          <a:xfrm>
            <a:off x="6262687" y="4530725"/>
            <a:ext cx="1968500" cy="1108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altLang="zh-CN" lang="en-US" noProof="1" sz="1335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8904289" y="4545013"/>
            <a:ext cx="1968500" cy="1108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altLang="zh-CN" lang="en-US" noProof="1" sz="1335">
                <a:latin charset="-122" panose="02010600040101010101" pitchFamily="2" typeface="华文细黑"/>
                <a:ea charset="-122" panose="02010600040101010101" pitchFamily="2" typeface="华文细黑"/>
              </a:rPr>
              <a:t>A designer can use default text to simulate what text would look like. If it is not real text. </a:t>
            </a:r>
          </a:p>
        </p:txBody>
      </p:sp>
      <p:sp>
        <p:nvSpPr>
          <p:cNvPr id="23558" name="矩形 1"/>
          <p:cNvSpPr>
            <a:spLocks noChangeArrowheads="1"/>
          </p:cNvSpPr>
          <p:nvPr/>
        </p:nvSpPr>
        <p:spPr bwMode="auto">
          <a:xfrm>
            <a:off x="1339850" y="3875088"/>
            <a:ext cx="14001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壹</a:t>
            </a:r>
          </a:p>
        </p:txBody>
      </p:sp>
      <p:sp>
        <p:nvSpPr>
          <p:cNvPr id="23559" name="矩形 25"/>
          <p:cNvSpPr>
            <a:spLocks noChangeArrowheads="1"/>
          </p:cNvSpPr>
          <p:nvPr/>
        </p:nvSpPr>
        <p:spPr bwMode="auto">
          <a:xfrm>
            <a:off x="3906838" y="3886200"/>
            <a:ext cx="14001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贰</a:t>
            </a:r>
          </a:p>
        </p:txBody>
      </p:sp>
      <p:sp>
        <p:nvSpPr>
          <p:cNvPr id="23560" name="矩形 26"/>
          <p:cNvSpPr>
            <a:spLocks noChangeArrowheads="1"/>
          </p:cNvSpPr>
          <p:nvPr/>
        </p:nvSpPr>
        <p:spPr bwMode="auto">
          <a:xfrm>
            <a:off x="6550024" y="3883025"/>
            <a:ext cx="14001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叁</a:t>
            </a:r>
          </a:p>
        </p:txBody>
      </p:sp>
      <p:sp>
        <p:nvSpPr>
          <p:cNvPr id="23561" name="矩形 30"/>
          <p:cNvSpPr>
            <a:spLocks noChangeArrowheads="1"/>
          </p:cNvSpPr>
          <p:nvPr/>
        </p:nvSpPr>
        <p:spPr bwMode="auto">
          <a:xfrm>
            <a:off x="9220199" y="3881438"/>
            <a:ext cx="14001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肆</a:t>
            </a:r>
          </a:p>
        </p:txBody>
      </p:sp>
      <p:pic>
        <p:nvPicPr>
          <p:cNvPr id="23562" name="图片 1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76350" y="1692275"/>
            <a:ext cx="1752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59213" y="1714500"/>
            <a:ext cx="17526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图片 2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42075" y="1714500"/>
            <a:ext cx="17510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图片 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24938" y="1735138"/>
            <a:ext cx="17526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4294" l="-105" r="-459" t="45486"/>
          <a:stretch>
            <a:fillRect/>
          </a:stretch>
        </p:blipFill>
        <p:spPr bwMode="auto">
          <a:xfrm>
            <a:off x="0" y="0"/>
            <a:ext cx="12245975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2125" y="1858963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8"/>
          <p:cNvSpPr txBox="1">
            <a:spLocks noChangeArrowheads="1"/>
          </p:cNvSpPr>
          <p:nvPr/>
        </p:nvSpPr>
        <p:spPr bwMode="auto">
          <a:xfrm>
            <a:off x="4646613" y="1803400"/>
            <a:ext cx="1552575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173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</a:rPr>
              <a:t>贰</a:t>
            </a:r>
          </a:p>
        </p:txBody>
      </p:sp>
      <p:sp>
        <p:nvSpPr>
          <p:cNvPr id="25605" name="文本框 11"/>
          <p:cNvSpPr txBox="1">
            <a:spLocks noChangeArrowheads="1"/>
          </p:cNvSpPr>
          <p:nvPr/>
        </p:nvSpPr>
        <p:spPr bwMode="auto">
          <a:xfrm>
            <a:off x="3830638" y="4914900"/>
            <a:ext cx="42370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latin charset="-122" pitchFamily="49" typeface="苏新诗古印宋简"/>
                <a:ea charset="-122" pitchFamily="49" typeface="苏新诗古印宋简"/>
              </a:rPr>
              <a:t>此处添加标题</a:t>
            </a:r>
          </a:p>
        </p:txBody>
      </p:sp>
      <p:sp>
        <p:nvSpPr>
          <p:cNvPr id="25606" name="文本框 12"/>
          <p:cNvSpPr txBox="1">
            <a:spLocks noChangeArrowheads="1"/>
          </p:cNvSpPr>
          <p:nvPr/>
        </p:nvSpPr>
        <p:spPr bwMode="auto">
          <a:xfrm>
            <a:off x="3830638" y="5561013"/>
            <a:ext cx="4237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latin charset="-122" panose="02010600040101010101" pitchFamily="2" typeface="华文细黑"/>
                <a:ea charset="-122" panose="02010600040101010101" pitchFamily="2" typeface="华文细黑"/>
              </a:rPr>
              <a:t>CLICK TO ADD TITLE HERE</a:t>
            </a:r>
          </a:p>
        </p:txBody>
      </p:sp>
      <p:pic>
        <p:nvPicPr>
          <p:cNvPr id="25607" name="图片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46313" y="2992438"/>
            <a:ext cx="16938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矩形 5"/>
          <p:cNvSpPr>
            <a:spLocks noChangeArrowheads="1"/>
          </p:cNvSpPr>
          <p:nvPr/>
        </p:nvSpPr>
        <p:spPr bwMode="auto">
          <a:xfrm>
            <a:off x="2662238" y="2260600"/>
            <a:ext cx="2876550" cy="287338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285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2662238" y="3544888"/>
            <a:ext cx="2876550" cy="2857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285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28" name="矩形 23"/>
          <p:cNvSpPr>
            <a:spLocks noChangeArrowheads="1"/>
          </p:cNvSpPr>
          <p:nvPr/>
        </p:nvSpPr>
        <p:spPr bwMode="auto">
          <a:xfrm>
            <a:off x="7494588" y="2262188"/>
            <a:ext cx="2876550" cy="2857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285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29" name="矩形 29"/>
          <p:cNvSpPr>
            <a:spLocks noChangeArrowheads="1"/>
          </p:cNvSpPr>
          <p:nvPr/>
        </p:nvSpPr>
        <p:spPr bwMode="auto">
          <a:xfrm>
            <a:off x="7494588" y="3544888"/>
            <a:ext cx="2889250" cy="2857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285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30" name="矩形 35"/>
          <p:cNvSpPr>
            <a:spLocks noChangeArrowheads="1"/>
          </p:cNvSpPr>
          <p:nvPr/>
        </p:nvSpPr>
        <p:spPr bwMode="auto">
          <a:xfrm>
            <a:off x="7521575" y="4837113"/>
            <a:ext cx="2876550" cy="2857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285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31" name="矩形 17"/>
          <p:cNvSpPr>
            <a:spLocks noChangeArrowheads="1"/>
          </p:cNvSpPr>
          <p:nvPr/>
        </p:nvSpPr>
        <p:spPr bwMode="auto">
          <a:xfrm>
            <a:off x="2662238" y="4835525"/>
            <a:ext cx="2890837" cy="287338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2857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32" name="文本框 20"/>
          <p:cNvSpPr>
            <a:spLocks noChangeArrowheads="1"/>
          </p:cNvSpPr>
          <p:nvPr/>
        </p:nvSpPr>
        <p:spPr bwMode="auto">
          <a:xfrm>
            <a:off x="1441450" y="1997075"/>
            <a:ext cx="94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4000">
                <a:latin charset="-122" panose="02010600040101010101" pitchFamily="2" typeface="华文细黑"/>
                <a:ea charset="-122" panose="02010600040101010101" pitchFamily="2" typeface="华文细黑"/>
                <a:sym charset="-79" panose="02010803020104030203" pitchFamily="2" typeface="Aharoni"/>
              </a:rPr>
              <a:t>42%</a:t>
            </a:r>
          </a:p>
        </p:txBody>
      </p:sp>
      <p:sp>
        <p:nvSpPr>
          <p:cNvPr id="26633" name="矩形 4"/>
          <p:cNvSpPr>
            <a:spLocks noChangeArrowheads="1"/>
          </p:cNvSpPr>
          <p:nvPr/>
        </p:nvSpPr>
        <p:spPr bwMode="auto">
          <a:xfrm>
            <a:off x="2662238" y="2260600"/>
            <a:ext cx="1292225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34" name="文本框 146"/>
          <p:cNvSpPr>
            <a:spLocks noChangeArrowheads="1"/>
          </p:cNvSpPr>
          <p:nvPr/>
        </p:nvSpPr>
        <p:spPr bwMode="auto">
          <a:xfrm>
            <a:off x="1441450" y="3305175"/>
            <a:ext cx="94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4000">
                <a:latin charset="-122" panose="02010600040101010101" pitchFamily="2" typeface="华文细黑"/>
                <a:ea charset="-122" panose="02010600040101010101" pitchFamily="2" typeface="华文细黑"/>
                <a:sym charset="-79" panose="02010803020104030203" pitchFamily="2" typeface="Aharoni"/>
              </a:rPr>
              <a:t>69%</a:t>
            </a:r>
          </a:p>
        </p:txBody>
      </p:sp>
      <p:sp>
        <p:nvSpPr>
          <p:cNvPr id="26635" name="矩形 10"/>
          <p:cNvSpPr>
            <a:spLocks noChangeArrowheads="1"/>
          </p:cNvSpPr>
          <p:nvPr/>
        </p:nvSpPr>
        <p:spPr bwMode="auto">
          <a:xfrm>
            <a:off x="2662238" y="3544888"/>
            <a:ext cx="1819275" cy="287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36" name="文本框 152"/>
          <p:cNvSpPr>
            <a:spLocks noChangeArrowheads="1"/>
          </p:cNvSpPr>
          <p:nvPr/>
        </p:nvSpPr>
        <p:spPr bwMode="auto">
          <a:xfrm>
            <a:off x="1441450" y="4594225"/>
            <a:ext cx="94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4000">
                <a:latin charset="-122" panose="02010600040101010101" pitchFamily="2" typeface="华文细黑"/>
                <a:ea charset="-122" panose="02010600040101010101" pitchFamily="2" typeface="华文细黑"/>
                <a:sym charset="-79" panose="02010803020104030203" pitchFamily="2" typeface="Aharoni"/>
              </a:rPr>
              <a:t>51%</a:t>
            </a:r>
          </a:p>
        </p:txBody>
      </p:sp>
      <p:sp>
        <p:nvSpPr>
          <p:cNvPr id="26637" name="矩形 16"/>
          <p:cNvSpPr>
            <a:spLocks noChangeArrowheads="1"/>
          </p:cNvSpPr>
          <p:nvPr/>
        </p:nvSpPr>
        <p:spPr bwMode="auto">
          <a:xfrm>
            <a:off x="2676525" y="4835525"/>
            <a:ext cx="1420813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38" name="文本框 158"/>
          <p:cNvSpPr>
            <a:spLocks noChangeArrowheads="1"/>
          </p:cNvSpPr>
          <p:nvPr/>
        </p:nvSpPr>
        <p:spPr bwMode="auto">
          <a:xfrm>
            <a:off x="6296025" y="2022475"/>
            <a:ext cx="94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4000">
                <a:latin charset="-122" panose="02010600040101010101" pitchFamily="2" typeface="华文细黑"/>
                <a:ea charset="-122" panose="02010600040101010101" pitchFamily="2" typeface="华文细黑"/>
                <a:sym charset="-79" panose="02010803020104030203" pitchFamily="2" typeface="Aharoni"/>
              </a:rPr>
              <a:t>52%</a:t>
            </a:r>
          </a:p>
        </p:txBody>
      </p:sp>
      <p:sp>
        <p:nvSpPr>
          <p:cNvPr id="26639" name="矩形 22"/>
          <p:cNvSpPr>
            <a:spLocks noChangeArrowheads="1"/>
          </p:cNvSpPr>
          <p:nvPr/>
        </p:nvSpPr>
        <p:spPr bwMode="auto">
          <a:xfrm>
            <a:off x="7494588" y="2262188"/>
            <a:ext cx="1498600" cy="285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40" name="文本框 164"/>
          <p:cNvSpPr>
            <a:spLocks noChangeArrowheads="1"/>
          </p:cNvSpPr>
          <p:nvPr/>
        </p:nvSpPr>
        <p:spPr bwMode="auto">
          <a:xfrm>
            <a:off x="6296025" y="3302000"/>
            <a:ext cx="94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4000">
                <a:latin charset="-122" panose="02010600040101010101" pitchFamily="2" typeface="华文细黑"/>
                <a:ea charset="-122" panose="02010600040101010101" pitchFamily="2" typeface="华文细黑"/>
                <a:sym charset="-79" panose="02010803020104030203" pitchFamily="2" typeface="Aharoni"/>
              </a:rPr>
              <a:t>61%</a:t>
            </a:r>
          </a:p>
        </p:txBody>
      </p:sp>
      <p:sp>
        <p:nvSpPr>
          <p:cNvPr id="26641" name="矩形 28"/>
          <p:cNvSpPr>
            <a:spLocks noChangeArrowheads="1"/>
          </p:cNvSpPr>
          <p:nvPr/>
        </p:nvSpPr>
        <p:spPr bwMode="auto">
          <a:xfrm>
            <a:off x="7507288" y="3544888"/>
            <a:ext cx="1774825" cy="285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42" name="文本框 170"/>
          <p:cNvSpPr>
            <a:spLocks noChangeArrowheads="1"/>
          </p:cNvSpPr>
          <p:nvPr/>
        </p:nvSpPr>
        <p:spPr bwMode="auto">
          <a:xfrm>
            <a:off x="6323013" y="4594225"/>
            <a:ext cx="944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4000">
                <a:latin charset="-122" panose="02010600040101010101" pitchFamily="2" typeface="华文细黑"/>
                <a:ea charset="-122" panose="02010600040101010101" pitchFamily="2" typeface="华文细黑"/>
                <a:sym charset="-79" panose="02010803020104030203" pitchFamily="2" typeface="Aharoni"/>
              </a:rPr>
              <a:t>92%</a:t>
            </a:r>
          </a:p>
        </p:txBody>
      </p:sp>
      <p:sp>
        <p:nvSpPr>
          <p:cNvPr id="26643" name="矩形 34"/>
          <p:cNvSpPr>
            <a:spLocks noChangeArrowheads="1"/>
          </p:cNvSpPr>
          <p:nvPr/>
        </p:nvSpPr>
        <p:spPr bwMode="auto">
          <a:xfrm>
            <a:off x="7521575" y="4837113"/>
            <a:ext cx="2490788" cy="285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2400">
              <a:latin charset="-122" panose="02010600040101010101" pitchFamily="2" typeface="华文细黑"/>
              <a:ea charset="-122" panose="02010600040101010101" pitchFamily="2" typeface="华文细黑"/>
              <a:sym charset="0" panose="020f0502020204030204" pitchFamily="34" typeface="Calibri"/>
            </a:endParaRPr>
          </a:p>
        </p:txBody>
      </p:sp>
      <p:sp>
        <p:nvSpPr>
          <p:cNvPr id="26644" name="文本框 26"/>
          <p:cNvSpPr>
            <a:spLocks noChangeArrowheads="1"/>
          </p:cNvSpPr>
          <p:nvPr/>
        </p:nvSpPr>
        <p:spPr bwMode="auto">
          <a:xfrm>
            <a:off x="1492250" y="1809750"/>
            <a:ext cx="16941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1700">
                <a:latin charset="-122" panose="02010600040101010101" pitchFamily="2" typeface="华文细黑"/>
                <a:ea charset="-122" panose="02010600040101010101" pitchFamily="2" typeface="华文细黑"/>
                <a:sym charset="0" panose="020f0502020204030204" pitchFamily="34" typeface="Calibri"/>
              </a:rPr>
              <a:t>Your text here</a:t>
            </a:r>
          </a:p>
        </p:txBody>
      </p:sp>
      <p:sp>
        <p:nvSpPr>
          <p:cNvPr id="26645" name="文本框 26"/>
          <p:cNvSpPr>
            <a:spLocks noChangeArrowheads="1"/>
          </p:cNvSpPr>
          <p:nvPr/>
        </p:nvSpPr>
        <p:spPr bwMode="auto">
          <a:xfrm>
            <a:off x="1492250" y="3143249"/>
            <a:ext cx="16941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1700">
                <a:latin charset="-122" panose="02010600040101010101" pitchFamily="2" typeface="华文细黑"/>
                <a:ea charset="-122" panose="02010600040101010101" pitchFamily="2" typeface="华文细黑"/>
                <a:sym charset="0" panose="020f0502020204030204" pitchFamily="34" typeface="Calibri"/>
              </a:rPr>
              <a:t>Your text here</a:t>
            </a:r>
          </a:p>
        </p:txBody>
      </p:sp>
      <p:sp>
        <p:nvSpPr>
          <p:cNvPr id="26646" name="文本框 26"/>
          <p:cNvSpPr>
            <a:spLocks noChangeArrowheads="1"/>
          </p:cNvSpPr>
          <p:nvPr/>
        </p:nvSpPr>
        <p:spPr bwMode="auto">
          <a:xfrm>
            <a:off x="1492250" y="4381500"/>
            <a:ext cx="16941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1700">
                <a:latin charset="-122" panose="02010600040101010101" pitchFamily="2" typeface="华文细黑"/>
                <a:ea charset="-122" panose="02010600040101010101" pitchFamily="2" typeface="华文细黑"/>
                <a:sym charset="0" panose="020f0502020204030204" pitchFamily="34" typeface="Calibri"/>
              </a:rPr>
              <a:t>Your text here</a:t>
            </a:r>
          </a:p>
        </p:txBody>
      </p:sp>
      <p:sp>
        <p:nvSpPr>
          <p:cNvPr id="26647" name="文本框 26"/>
          <p:cNvSpPr>
            <a:spLocks noChangeArrowheads="1"/>
          </p:cNvSpPr>
          <p:nvPr/>
        </p:nvSpPr>
        <p:spPr bwMode="auto">
          <a:xfrm>
            <a:off x="6350000" y="1855788"/>
            <a:ext cx="16941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1700">
                <a:latin charset="-122" panose="02010600040101010101" pitchFamily="2" typeface="华文细黑"/>
                <a:ea charset="-122" panose="02010600040101010101" pitchFamily="2" typeface="华文细黑"/>
                <a:sym charset="0" panose="020f0502020204030204" pitchFamily="34" typeface="Calibri"/>
              </a:rPr>
              <a:t>Your text here</a:t>
            </a:r>
          </a:p>
        </p:txBody>
      </p:sp>
      <p:sp>
        <p:nvSpPr>
          <p:cNvPr id="26648" name="文本框 26"/>
          <p:cNvSpPr>
            <a:spLocks noChangeArrowheads="1"/>
          </p:cNvSpPr>
          <p:nvPr/>
        </p:nvSpPr>
        <p:spPr bwMode="auto">
          <a:xfrm>
            <a:off x="6350000" y="3143249"/>
            <a:ext cx="16941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1700">
                <a:latin charset="-122" panose="02010600040101010101" pitchFamily="2" typeface="华文细黑"/>
                <a:ea charset="-122" panose="02010600040101010101" pitchFamily="2" typeface="华文细黑"/>
                <a:sym charset="0" panose="020f0502020204030204" pitchFamily="34" typeface="Calibri"/>
              </a:rPr>
              <a:t>Your text here</a:t>
            </a:r>
          </a:p>
        </p:txBody>
      </p:sp>
      <p:sp>
        <p:nvSpPr>
          <p:cNvPr id="26649" name="文本框 26"/>
          <p:cNvSpPr>
            <a:spLocks noChangeArrowheads="1"/>
          </p:cNvSpPr>
          <p:nvPr/>
        </p:nvSpPr>
        <p:spPr bwMode="auto">
          <a:xfrm>
            <a:off x="6350000" y="4402138"/>
            <a:ext cx="16941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en-US" sz="1700">
                <a:latin charset="-122" panose="02010600040101010101" pitchFamily="2" typeface="华文细黑"/>
                <a:ea charset="-122" panose="02010600040101010101" pitchFamily="2" typeface="华文细黑"/>
                <a:sym charset="0" panose="020f0502020204030204" pitchFamily="34" typeface="Calibri"/>
              </a:rPr>
              <a:t>Your text here</a:t>
            </a:r>
          </a:p>
        </p:txBody>
      </p:sp>
    </p:spTree>
  </p:cSld>
  <p:clrMapOvr>
    <a:masterClrMapping/>
  </p:clrMapOvr>
  <p:transition spd="slow">
    <p:circl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145</Paragraphs>
  <Slides>23</Slides>
  <Notes>1</Notes>
  <TotalTime>19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9">
      <vt:lpstr>Arial</vt:lpstr>
      <vt:lpstr>Calibri Light</vt:lpstr>
      <vt:lpstr>Calibri</vt:lpstr>
      <vt:lpstr>宋体</vt:lpstr>
      <vt:lpstr>禹卫书法行书简体 </vt:lpstr>
      <vt:lpstr>华文细黑</vt:lpstr>
      <vt:lpstr>苏新诗古印宋简</vt:lpstr>
      <vt:lpstr>Segoe UI</vt:lpstr>
      <vt:lpstr>Segoe UI Semilight</vt:lpstr>
      <vt:lpstr>Aharoni</vt:lpstr>
      <vt:lpstr>叶根友刀锋黑草</vt:lpstr>
      <vt:lpstr>Arial Rounded MT Bold</vt:lpstr>
      <vt:lpstr>Segoe UI Light</vt:lpstr>
      <vt:lpstr>Dotum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2016-03-09T08:34:00Z</dcterms:created>
  <cp:lastModifiedBy>ypppt</cp:lastModifiedBy>
  <dcterms:modified xsi:type="dcterms:W3CDTF">2021-08-22T05:49:50Z</dcterms:modified>
  <cp:revision>40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2052-10.1.0.5457</vt:lpwstr>
  </property>
</Properties>
</file>