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256" r:id="rId4"/>
    <p:sldId id="369" r:id="rId5"/>
    <p:sldId id="361" r:id="rId6"/>
    <p:sldId id="370" r:id="rId7"/>
    <p:sldId id="371" r:id="rId8"/>
    <p:sldId id="372" r:id="rId9"/>
    <p:sldId id="373" r:id="rId10"/>
    <p:sldId id="374" r:id="rId11"/>
    <p:sldId id="375" r:id="rId12"/>
    <p:sldId id="376" r:id="rId13"/>
    <p:sldId id="377" r:id="rId14"/>
    <p:sldId id="378" r:id="rId15"/>
    <p:sldId id="379" r:id="rId16"/>
    <p:sldId id="380" r:id="rId17"/>
    <p:sldId id="382" r:id="rId18"/>
    <p:sldId id="384" r:id="rId19"/>
    <p:sldId id="386" r:id="rId20"/>
    <p:sldId id="385" r:id="rId21"/>
    <p:sldId id="387" r:id="rId22"/>
    <p:sldId id="388" r:id="rId23"/>
    <p:sldId id="389" r:id="rId24"/>
    <p:sldId id="393" r:id="rId25"/>
    <p:sldId id="394" r:id="rId26"/>
    <p:sldId id="392" r:id="rId27"/>
    <p:sldId id="395" r:id="rId28"/>
    <p:sldId id="383" r:id="rId29"/>
    <p:sldId id="391"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09" r:id="rId44"/>
    <p:sldId id="410" r:id="rId45"/>
    <p:sldId id="411" r:id="rId46"/>
    <p:sldId id="412" r:id="rId47"/>
    <p:sldId id="413" r:id="rId48"/>
    <p:sldId id="416" r:id="rId49"/>
    <p:sldId id="417" r:id="rId50"/>
    <p:sldId id="418" r:id="rId51"/>
    <p:sldId id="419" r:id="rId52"/>
    <p:sldId id="420" r:id="rId53"/>
    <p:sldId id="421" r:id="rId54"/>
    <p:sldId id="422" r:id="rId55"/>
    <p:sldId id="425" r:id="rId56"/>
    <p:sldId id="426" r:id="rId57"/>
  </p:sldIdLst>
  <p:sldSz cx="9144000" cy="6858000" type="screen4x3"/>
  <p:notesSz cx="6858000" cy="9144000"/>
  <p:custDataLst>
    <p:tags r:id="rId58"/>
  </p:custDataLst>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3" autoAdjust="0"/>
    <p:restoredTop sz="92658" autoAdjust="0"/>
  </p:normalViewPr>
  <p:slideViewPr>
    <p:cSldViewPr>
      <p:cViewPr varScale="1">
        <p:scale>
          <a:sx n="71" d="100"/>
          <a:sy n="71" d="100"/>
        </p:scale>
        <p:origin x="1278" y="60"/>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notesMasters/notesMaster1.xml" Type="http://schemas.openxmlformats.org/officeDocument/2006/relationships/notes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handoutMasters/handoutMaster1.xml" Type="http://schemas.openxmlformats.org/officeDocument/2006/relationships/handout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slides/slide53.xml" Type="http://schemas.openxmlformats.org/officeDocument/2006/relationships/slide"/><Relationship Id="rId57" Target="slides/slide54.xml" Type="http://schemas.openxmlformats.org/officeDocument/2006/relationships/slide"/><Relationship Id="rId58" Target="tags/tag1.xml" Type="http://schemas.openxmlformats.org/officeDocument/2006/relationships/tags"/><Relationship Id="rId59" Target="presProps.xml" Type="http://schemas.openxmlformats.org/officeDocument/2006/relationships/presProps"/><Relationship Id="rId6" Target="slides/slide3.xml" Type="http://schemas.openxmlformats.org/officeDocument/2006/relationships/slide"/><Relationship Id="rId60" Target="viewProps.xml" Type="http://schemas.openxmlformats.org/officeDocument/2006/relationships/viewProps"/><Relationship Id="rId61" Target="theme/theme1.xml" Type="http://schemas.openxmlformats.org/officeDocument/2006/relationships/theme"/><Relationship Id="rId62"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_rels/data3.xml.rels><?xml version="1.0" encoding="UTF-8" standalone="yes"?><Relationships xmlns="http://schemas.openxmlformats.org/package/2006/relationships"><Relationship Id="rId1" Target="../media/image49.jpeg" Type="http://schemas.openxmlformats.org/officeDocument/2006/relationships/image"/><Relationship Id="rId2" Target="../media/image50.jpeg" Type="http://schemas.openxmlformats.org/officeDocument/2006/relationships/image"/><Relationship Id="rId3" Target="../media/image51.jpeg" Type="http://schemas.openxmlformats.org/officeDocument/2006/relationships/image"/><Relationship Id="rId4" Target="../media/image52.jpeg" Type="http://schemas.openxmlformats.org/officeDocument/2006/relationships/image"/><Relationship Id="rId5" Target="../media/image53.jpeg" Type="http://schemas.openxmlformats.org/officeDocument/2006/relationships/image"/><Relationship Id="rId6" Target="../media/image54.jpe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79D630F-5D3B-4A46-A24F-1FE59B7DCCEE}" type="doc">
      <dgm:prSet loTypeId="urn:microsoft.com/office/officeart/2005/8/layout/matrix3" loCatId="matrix" qsTypeId="urn:microsoft.com/office/officeart/2005/8/quickstyle/simple4" qsCatId="simple" csTypeId="urn:microsoft.com/office/officeart/2005/8/colors/accent6_2" csCatId="accent6" phldr="1"/>
      <dgm:spPr/>
      <dgm:t>
        <a:bodyPr/>
        <a:lstStyle/>
        <a:p>
          <a:endParaRPr lang="zh-CN" altLang="en-US"/>
        </a:p>
      </dgm:t>
    </dgm:pt>
    <dgm:pt modelId="{9DA744F8-C32A-42F9-B66C-CEAA50948AB5}" type="parTrans" cxnId="{C7E94983-EA17-4346-8F2F-E48B930C5A88}">
      <dgm:prSet/>
      <dgm:spPr/>
      <dgm:t>
        <a:bodyPr/>
        <a:lstStyle/>
        <a:p>
          <a:endParaRPr lang="zh-CN" altLang="en-US"/>
        </a:p>
      </dgm:t>
    </dgm:pt>
    <dgm:pt modelId="{34E27B6F-D460-4D33-95BB-9D2420C4102D}">
      <dgm:prSet phldrT="[文本]" custT="1"/>
      <dgm:spPr/>
      <dgm:t>
        <a:bodyPr/>
        <a:lstStyle/>
        <a:p>
          <a:r>
            <a:rPr lang="zh-CN" altLang="en-US" sz="1600" b="1" smtClean="0">
              <a:latin typeface="微软雅黑" pitchFamily="34" charset="-122"/>
              <a:ea typeface="微软雅黑" pitchFamily="34" charset="-122"/>
            </a:rPr>
            <a:t>合作无处不在</a:t>
          </a:r>
          <a:endParaRPr lang="zh-CN" altLang="en-US" sz="1600" b="1">
            <a:latin typeface="微软雅黑" panose="020b0503020204020204" pitchFamily="34" charset="-122"/>
            <a:ea typeface="微软雅黑" panose="020b0503020204020204" pitchFamily="34" charset="-122"/>
          </a:endParaRPr>
        </a:p>
      </dgm:t>
    </dgm:pt>
    <dgm:pt modelId="{4A4942CF-40C7-4FEE-9A2E-8D2F6943D6C0}" type="sibTrans" cxnId="{C7E94983-EA17-4346-8F2F-E48B930C5A88}">
      <dgm:prSet/>
      <dgm:spPr/>
      <dgm:t>
        <a:bodyPr/>
        <a:lstStyle/>
        <a:p>
          <a:endParaRPr lang="zh-CN" altLang="en-US"/>
        </a:p>
      </dgm:t>
    </dgm:pt>
    <dgm:pt modelId="{1E2B7931-CF26-442C-8125-C6CDEDC10F9A}" type="parTrans" cxnId="{07870B74-5558-4537-BC62-0E88CCEF9820}">
      <dgm:prSet/>
      <dgm:spPr/>
      <dgm:t>
        <a:bodyPr/>
        <a:lstStyle/>
        <a:p>
          <a:endParaRPr lang="zh-CN" altLang="en-US"/>
        </a:p>
      </dgm:t>
    </dgm:pt>
    <dgm:pt modelId="{DD2E4FD7-5C27-42E8-B940-C9C79B12D8C8}">
      <dgm:prSet phldrT="[文本]" custT="1"/>
      <dgm:spPr/>
      <dgm:t>
        <a:bodyPr/>
        <a:lstStyle/>
        <a:p>
          <a:r>
            <a:rPr lang="zh-CN" altLang="en-US" sz="2000" b="1" smtClean="0">
              <a:latin typeface="微软雅黑" pitchFamily="34" charset="-122"/>
              <a:ea typeface="微软雅黑" pitchFamily="34" charset="-122"/>
            </a:rPr>
            <a:t> </a:t>
          </a:r>
          <a:r>
            <a:rPr lang="zh-CN" altLang="en-US" sz="1600" b="1" smtClean="0">
              <a:latin typeface="微软雅黑" pitchFamily="34" charset="-122"/>
              <a:ea typeface="微软雅黑" pitchFamily="34" charset="-122"/>
            </a:rPr>
            <a:t>合作的好处</a:t>
          </a:r>
          <a:endParaRPr lang="zh-CN" altLang="en-US" sz="1600" b="1">
            <a:latin typeface="微软雅黑" pitchFamily="34" charset="-122"/>
            <a:ea typeface="微软雅黑" pitchFamily="34" charset="-122"/>
          </a:endParaRPr>
        </a:p>
      </dgm:t>
    </dgm:pt>
    <dgm:pt modelId="{7D4B957D-F3B7-4D3B-8402-FC1E7EA38DCD}" type="sibTrans" cxnId="{07870B74-5558-4537-BC62-0E88CCEF9820}">
      <dgm:prSet/>
      <dgm:spPr/>
      <dgm:t>
        <a:bodyPr/>
        <a:lstStyle/>
        <a:p>
          <a:endParaRPr lang="zh-CN" altLang="en-US"/>
        </a:p>
      </dgm:t>
    </dgm:pt>
    <dgm:pt modelId="{2AD20662-8228-4AD8-B573-C4E161B2B545}" type="parTrans" cxnId="{77640376-0A5E-499F-B57D-D488D4B6BB8E}">
      <dgm:prSet/>
      <dgm:spPr/>
      <dgm:t>
        <a:bodyPr/>
        <a:lstStyle/>
        <a:p>
          <a:endParaRPr lang="zh-CN" altLang="en-US"/>
        </a:p>
      </dgm:t>
    </dgm:pt>
    <dgm:pt modelId="{F313EF6F-13DC-4FBC-8DB6-90427A9C41AC}">
      <dgm:prSet phldrT="[文本]" custT="1"/>
      <dgm:spPr/>
      <dgm:t>
        <a:bodyPr/>
        <a:lstStyle/>
        <a:p>
          <a:r>
            <a:rPr lang="zh-CN" altLang="en-US" sz="1600" b="1" smtClean="0">
              <a:latin typeface="微软雅黑" pitchFamily="34" charset="-122"/>
              <a:ea typeface="微软雅黑" pitchFamily="34" charset="-122"/>
            </a:rPr>
            <a:t> 合作的重要性</a:t>
          </a:r>
          <a:endParaRPr lang="zh-CN" altLang="en-US" sz="1600" b="1">
            <a:latin typeface="微软雅黑" pitchFamily="34" charset="-122"/>
            <a:ea typeface="微软雅黑" pitchFamily="34" charset="-122"/>
          </a:endParaRPr>
        </a:p>
      </dgm:t>
    </dgm:pt>
    <dgm:pt modelId="{0FA463C7-0374-4603-AD1E-5F659C6D365D}" type="sibTrans" cxnId="{77640376-0A5E-499F-B57D-D488D4B6BB8E}">
      <dgm:prSet/>
      <dgm:spPr/>
      <dgm:t>
        <a:bodyPr/>
        <a:lstStyle/>
        <a:p>
          <a:endParaRPr lang="zh-CN" altLang="en-US"/>
        </a:p>
      </dgm:t>
    </dgm:pt>
    <dgm:pt modelId="{3CD94068-D0BD-49B0-AAE1-2D90E0FD495D}" type="parTrans" cxnId="{CFBF930E-CA4A-4834-A685-9FE731092227}">
      <dgm:prSet/>
      <dgm:spPr/>
      <dgm:t>
        <a:bodyPr/>
        <a:lstStyle/>
        <a:p>
          <a:endParaRPr lang="zh-CN" altLang="en-US"/>
        </a:p>
      </dgm:t>
    </dgm:pt>
    <dgm:pt modelId="{A4C29619-216B-4983-959F-88CFC383F7A8}">
      <dgm:prSet phldrT="[文本]" custT="1"/>
      <dgm:spPr/>
      <dgm:t>
        <a:bodyPr/>
        <a:lstStyle/>
        <a:p>
          <a:r>
            <a:rPr lang="zh-CN" altLang="en-US" sz="1600" b="1" smtClean="0">
              <a:latin typeface="微软雅黑" pitchFamily="34" charset="-122"/>
              <a:ea typeface="微软雅黑" pitchFamily="34" charset="-122"/>
            </a:rPr>
            <a:t> 合作精神的具体表现</a:t>
          </a:r>
          <a:endParaRPr lang="zh-CN" altLang="en-US" sz="1600" b="1">
            <a:latin typeface="微软雅黑" pitchFamily="34" charset="-122"/>
            <a:ea typeface="微软雅黑" pitchFamily="34" charset="-122"/>
          </a:endParaRPr>
        </a:p>
      </dgm:t>
    </dgm:pt>
    <dgm:pt modelId="{6D2706A0-0290-4AEF-A660-60B79E923156}" type="sibTrans" cxnId="{CFBF930E-CA4A-4834-A685-9FE731092227}">
      <dgm:prSet/>
      <dgm:spPr/>
      <dgm:t>
        <a:bodyPr/>
        <a:lstStyle/>
        <a:p>
          <a:endParaRPr lang="zh-CN" altLang="en-US"/>
        </a:p>
      </dgm:t>
    </dgm:pt>
    <dgm:pt modelId="{0DFDAE96-7093-4C7E-8E1A-3091E3DF310E}" type="pres">
      <dgm:prSet presAssocID="{479D630F-5D3B-4A46-A24F-1FE59B7DCCEE}" presName="matrix">
        <dgm:presLayoutVars>
          <dgm:chMax val="1"/>
          <dgm:dir/>
          <dgm:resizeHandles val="exact"/>
        </dgm:presLayoutVars>
      </dgm:prSet>
      <dgm:spPr/>
      <dgm:t>
        <a:bodyPr/>
        <a:lstStyle/>
        <a:p>
          <a:endParaRPr lang="zh-CN" altLang="en-US"/>
        </a:p>
      </dgm:t>
    </dgm:pt>
    <dgm:pt modelId="{B0EB1970-D7D6-487E-91D5-CE782263472D}" type="pres">
      <dgm:prSet presAssocID="{479D630F-5D3B-4A46-A24F-1FE59B7DCCEE}" presName="diamond" presStyleLbl="bgShp" presStyleCnt="1"/>
      <dgm:spPr/>
      <dgm:t>
        <a:bodyPr/>
        <a:lstStyle/>
        <a:p>
          <a:endParaRPr lang="zh-CN" altLang="en-US"/>
        </a:p>
      </dgm:t>
    </dgm:pt>
    <dgm:pt modelId="{7E098F3C-23B8-463F-AF34-5AA493CA2A91}" type="pres">
      <dgm:prSet presAssocID="{479D630F-5D3B-4A46-A24F-1FE59B7DCCEE}" presName="quad1" presStyleLbl="node1" presStyleCnt="4">
        <dgm:presLayoutVars>
          <dgm:chMax val="0"/>
          <dgm:chPref val="0"/>
          <dgm:bulletEnabled val="1"/>
        </dgm:presLayoutVars>
      </dgm:prSet>
      <dgm:spPr/>
      <dgm:t>
        <a:bodyPr/>
        <a:lstStyle/>
        <a:p>
          <a:endParaRPr lang="zh-CN" altLang="en-US"/>
        </a:p>
      </dgm:t>
    </dgm:pt>
    <dgm:pt modelId="{CAA89891-2DA4-41B8-B19C-7511E94776BD}" type="pres">
      <dgm:prSet presAssocID="{479D630F-5D3B-4A46-A24F-1FE59B7DCCEE}" presName="quad2" presStyleLbl="node1" presStyleIdx="1" presStyleCnt="4">
        <dgm:presLayoutVars>
          <dgm:chMax val="0"/>
          <dgm:chPref val="0"/>
          <dgm:bulletEnabled val="1"/>
        </dgm:presLayoutVars>
      </dgm:prSet>
      <dgm:spPr/>
      <dgm:t>
        <a:bodyPr/>
        <a:lstStyle/>
        <a:p>
          <a:endParaRPr lang="zh-CN" altLang="en-US"/>
        </a:p>
      </dgm:t>
    </dgm:pt>
    <dgm:pt modelId="{ACA5F7F0-B66B-422D-A628-4CFE99F9A41C}" type="pres">
      <dgm:prSet presAssocID="{479D630F-5D3B-4A46-A24F-1FE59B7DCCEE}" presName="quad3" presStyleLbl="node1" presStyleIdx="2" presStyleCnt="4">
        <dgm:presLayoutVars>
          <dgm:chMax val="0"/>
          <dgm:chPref val="0"/>
          <dgm:bulletEnabled val="1"/>
        </dgm:presLayoutVars>
      </dgm:prSet>
      <dgm:spPr/>
      <dgm:t>
        <a:bodyPr/>
        <a:lstStyle/>
        <a:p>
          <a:endParaRPr lang="zh-CN" altLang="en-US"/>
        </a:p>
      </dgm:t>
    </dgm:pt>
    <dgm:pt modelId="{90490788-8F9A-4242-840E-207B35D5A88E}" type="pres">
      <dgm:prSet presAssocID="{479D630F-5D3B-4A46-A24F-1FE59B7DCCEE}" presName="quad4" presStyleLbl="node1" presStyleIdx="3" presStyleCnt="4">
        <dgm:presLayoutVars>
          <dgm:chMax val="0"/>
          <dgm:chPref val="0"/>
          <dgm:bulletEnabled val="1"/>
        </dgm:presLayoutVars>
      </dgm:prSet>
      <dgm:spPr/>
      <dgm:t>
        <a:bodyPr/>
        <a:lstStyle/>
        <a:p>
          <a:endParaRPr lang="zh-CN" altLang="en-US"/>
        </a:p>
      </dgm:t>
    </dgm:pt>
  </dgm:ptLst>
  <dgm:cxnLst>
    <dgm:cxn modelId="{C7E94983-EA17-4346-8F2F-E48B930C5A88}" srcId="{479D630F-5D3B-4A46-A24F-1FE59B7DCCEE}" destId="{34E27B6F-D460-4D33-95BB-9D2420C4102D}" srcOrd="0" destOrd="0" parTransId="{9DA744F8-C32A-42F9-B66C-CEAA50948AB5}" sibTransId="{4A4942CF-40C7-4FEE-9A2E-8D2F6943D6C0}"/>
    <dgm:cxn modelId="{07870B74-5558-4537-BC62-0E88CCEF9820}" srcId="{479D630F-5D3B-4A46-A24F-1FE59B7DCCEE}" destId="{DD2E4FD7-5C27-42E8-B940-C9C79B12D8C8}" srcOrd="1" destOrd="0" parTransId="{1E2B7931-CF26-442C-8125-C6CDEDC10F9A}" sibTransId="{7D4B957D-F3B7-4D3B-8402-FC1E7EA38DCD}"/>
    <dgm:cxn modelId="{77640376-0A5E-499F-B57D-D488D4B6BB8E}" srcId="{479D630F-5D3B-4A46-A24F-1FE59B7DCCEE}" destId="{F313EF6F-13DC-4FBC-8DB6-90427A9C41AC}" srcOrd="2" destOrd="0" parTransId="{2AD20662-8228-4AD8-B573-C4E161B2B545}" sibTransId="{0FA463C7-0374-4603-AD1E-5F659C6D365D}"/>
    <dgm:cxn modelId="{CFBF930E-CA4A-4834-A685-9FE731092227}" srcId="{479D630F-5D3B-4A46-A24F-1FE59B7DCCEE}" destId="{A4C29619-216B-4983-959F-88CFC383F7A8}" srcOrd="3" destOrd="0" parTransId="{3CD94068-D0BD-49B0-AAE1-2D90E0FD495D}" sibTransId="{6D2706A0-0290-4AEF-A660-60B79E923156}"/>
    <dgm:cxn modelId="{BAA144C8-BEC5-41ED-AF8D-75C093D557E5}" type="presOf" srcId="{479D630F-5D3B-4A46-A24F-1FE59B7DCCEE}" destId="{0DFDAE96-7093-4C7E-8E1A-3091E3DF310E}" srcOrd="0" destOrd="0" presId="urn:microsoft.com/office/officeart/2005/8/layout/matrix3"/>
    <dgm:cxn modelId="{2E4ABA03-DBB2-44F3-8799-E8C5CF158A2A}" type="presParOf" srcId="{0DFDAE96-7093-4C7E-8E1A-3091E3DF310E}" destId="{B0EB1970-D7D6-487E-91D5-CE782263472D}" srcOrd="0" destOrd="0" presId="urn:microsoft.com/office/officeart/2005/8/layout/matrix3"/>
    <dgm:cxn modelId="{7D2C6522-77ED-456D-ADF5-3E80FAD7DBC4}" type="presParOf" srcId="{0DFDAE96-7093-4C7E-8E1A-3091E3DF310E}" destId="{7E098F3C-23B8-463F-AF34-5AA493CA2A91}" srcOrd="1" destOrd="0" presId="urn:microsoft.com/office/officeart/2005/8/layout/matrix3"/>
    <dgm:cxn modelId="{010C19AD-F5FD-424A-945A-83C0A51E7430}" type="presOf" srcId="{34E27B6F-D460-4D33-95BB-9D2420C4102D}" destId="{7E098F3C-23B8-463F-AF34-5AA493CA2A91}" srcOrd="0" destOrd="0" presId="urn:microsoft.com/office/officeart/2005/8/layout/matrix3"/>
    <dgm:cxn modelId="{DBA29D99-E155-4E1E-ADC1-19E1F548BE01}" type="presParOf" srcId="{0DFDAE96-7093-4C7E-8E1A-3091E3DF310E}" destId="{CAA89891-2DA4-41B8-B19C-7511E94776BD}" srcOrd="2" destOrd="0" presId="urn:microsoft.com/office/officeart/2005/8/layout/matrix3"/>
    <dgm:cxn modelId="{2D00CC2B-FFE7-490B-9A04-B068B75FB2E0}" type="presOf" srcId="{DD2E4FD7-5C27-42E8-B940-C9C79B12D8C8}" destId="{CAA89891-2DA4-41B8-B19C-7511E94776BD}" srcOrd="0" destOrd="0" presId="urn:microsoft.com/office/officeart/2005/8/layout/matrix3"/>
    <dgm:cxn modelId="{07AFEBB4-C0BE-4B91-A447-9670607185F1}" type="presParOf" srcId="{0DFDAE96-7093-4C7E-8E1A-3091E3DF310E}" destId="{ACA5F7F0-B66B-422D-A628-4CFE99F9A41C}" srcOrd="3" destOrd="0" presId="urn:microsoft.com/office/officeart/2005/8/layout/matrix3"/>
    <dgm:cxn modelId="{4F754FFC-51E0-46CC-9867-FD51121576E8}" type="presOf" srcId="{F313EF6F-13DC-4FBC-8DB6-90427A9C41AC}" destId="{ACA5F7F0-B66B-422D-A628-4CFE99F9A41C}" srcOrd="0" destOrd="0" presId="urn:microsoft.com/office/officeart/2005/8/layout/matrix3"/>
    <dgm:cxn modelId="{1D06FA00-596B-4181-8AF4-029516889582}" type="presParOf" srcId="{0DFDAE96-7093-4C7E-8E1A-3091E3DF310E}" destId="{90490788-8F9A-4242-840E-207B35D5A88E}" srcOrd="4" destOrd="0" presId="urn:microsoft.com/office/officeart/2005/8/layout/matrix3"/>
    <dgm:cxn modelId="{3D7F3850-36CA-41C5-B1C9-D5D562126EC5}" type="presOf" srcId="{A4C29619-216B-4983-959F-88CFC383F7A8}" destId="{90490788-8F9A-4242-840E-207B35D5A88E}" srcOrd="0" destOrd="0" presId="urn:microsoft.com/office/officeart/2005/8/layout/matrix3"/>
  </dgm:cxnLst>
  <dgm:bg/>
  <dgm:whole/>
  <dgm:extLst>
    <a:ext uri="http://schemas.microsoft.com/office/drawing/2008/diagram">
      <dsp:dataModelExt xmlns:dsp="http://schemas.microsoft.com/office/drawing/2008/diagram" relId="rId4"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F9A4F1F-0B54-4E81-B333-A4E10E27EABA}" type="doc">
      <dgm:prSet loTypeId="urn:microsoft.com/office/officeart/2005/8/layout/matrix1" loCatId="matrix" qsTypeId="urn:microsoft.com/office/officeart/2005/8/quickstyle/simple1" qsCatId="simple" csTypeId="urn:microsoft.com/office/officeart/2005/8/colors/accent1_5" csCatId="accent1" phldr="1"/>
      <dgm:spPr/>
      <dgm:t>
        <a:bodyPr/>
        <a:lstStyle/>
        <a:p>
          <a:endParaRPr lang="zh-CN" altLang="en-US"/>
        </a:p>
      </dgm:t>
    </dgm:pt>
    <dgm:pt modelId="{3CBC9AB9-FBE8-464B-BAF1-B17F826948FA}" type="parTrans" cxnId="{FFECC6EB-C873-42C3-B9D2-2CD1D1D64310}">
      <dgm:prSet/>
      <dgm:spPr/>
      <dgm:t>
        <a:bodyPr/>
        <a:lstStyle/>
        <a:p>
          <a:endParaRPr lang="zh-CN" altLang="en-US"/>
        </a:p>
      </dgm:t>
    </dgm:pt>
    <dgm:pt modelId="{829E1A73-EB25-4E1B-9F22-46F41B494EAE}">
      <dgm:prSet phldrT="[文本]"/>
      <dgm:spPr/>
      <dgm:t>
        <a:bodyPr/>
        <a:lstStyle/>
        <a:p>
          <a:r>
            <a:rPr lang="zh-CN" altLang="en-US" b="1" smtClean="0">
              <a:solidFill>
                <a:srgbClr val="FF6600"/>
              </a:solidFill>
              <a:latin typeface="微软雅黑" pitchFamily="34" charset="-122"/>
              <a:ea typeface="微软雅黑" pitchFamily="34" charset="-122"/>
            </a:rPr>
            <a:t>合作精神的具体体现</a:t>
          </a:r>
          <a:endParaRPr lang="zh-CN" altLang="en-US" b="1">
            <a:solidFill>
              <a:srgbClr val="FF6600"/>
            </a:solidFill>
            <a:latin typeface="微软雅黑" panose="020b0503020204020204" pitchFamily="34" charset="-122"/>
            <a:ea typeface="微软雅黑" panose="020b0503020204020204" pitchFamily="34" charset="-122"/>
          </a:endParaRPr>
        </a:p>
      </dgm:t>
    </dgm:pt>
    <dgm:pt modelId="{3525AB63-02A1-4862-BB92-471CE39CACD9}" type="parTrans" cxnId="{35261DB0-C6EE-423B-B0C3-508BF2BF87E0}">
      <dgm:prSet/>
      <dgm:spPr/>
      <dgm:t>
        <a:bodyPr/>
        <a:lstStyle/>
        <a:p>
          <a:endParaRPr lang="zh-CN" altLang="en-US"/>
        </a:p>
      </dgm:t>
    </dgm:pt>
    <dgm:pt modelId="{B009F857-E63A-43C3-9BFE-1A23B1413911}">
      <dgm:prSet phldrT="[文本]" custT="1"/>
      <dgm:spPr/>
      <dgm:t>
        <a:bodyPr/>
        <a:lstStyle/>
        <a:p>
          <a:pPr algn="l"/>
          <a:r>
            <a:rPr lang="zh-CN" altLang="en-US" sz="1700" b="0" smtClean="0">
              <a:latin typeface="微软雅黑" pitchFamily="34" charset="-122"/>
              <a:ea typeface="微软雅黑" pitchFamily="34" charset="-122"/>
            </a:rPr>
            <a:t>①待人真诚，互敬互重、礼貌谦逊。</a:t>
          </a:r>
          <a:endParaRPr lang="zh-CN" altLang="en-US" sz="1700" b="0">
            <a:latin typeface="微软雅黑" panose="020b0503020204020204" pitchFamily="34" charset="-122"/>
            <a:ea typeface="微软雅黑" panose="020b0503020204020204" pitchFamily="34" charset="-122"/>
          </a:endParaRPr>
        </a:p>
      </dgm:t>
    </dgm:pt>
    <dgm:pt modelId="{C97873AB-4BCB-455F-81FD-3A646629D98D}" type="sibTrans" cxnId="{35261DB0-C6EE-423B-B0C3-508BF2BF87E0}">
      <dgm:prSet/>
      <dgm:spPr/>
      <dgm:t>
        <a:bodyPr/>
        <a:lstStyle/>
        <a:p>
          <a:endParaRPr lang="zh-CN" altLang="en-US"/>
        </a:p>
      </dgm:t>
    </dgm:pt>
    <dgm:pt modelId="{3A59A2B6-A0BC-47AD-ACB9-F38EFFA49B82}" type="parTrans" cxnId="{1225BA30-0524-4F06-B326-AA7DB632D3E8}">
      <dgm:prSet/>
      <dgm:spPr/>
      <dgm:t>
        <a:bodyPr/>
        <a:lstStyle/>
        <a:p>
          <a:endParaRPr lang="zh-CN" altLang="en-US"/>
        </a:p>
      </dgm:t>
    </dgm:pt>
    <dgm:pt modelId="{3011DAC4-71E3-47DF-BCF9-0F1124D3CAEA}">
      <dgm:prSet phldrT="[文本]" custT="1"/>
      <dgm:spPr/>
      <dgm:t>
        <a:bodyPr/>
        <a:lstStyle/>
        <a:p>
          <a:pPr algn="l"/>
          <a:r>
            <a:rPr lang="zh-CN" sz="1700" b="0" smtClean="0">
              <a:latin typeface="微软雅黑" pitchFamily="34" charset="-122"/>
              <a:ea typeface="微软雅黑" pitchFamily="34" charset="-122"/>
            </a:rPr>
            <a:t>②克服本位主义，从大局出发，做好内外部客户的服务。</a:t>
          </a:r>
          <a:endParaRPr lang="zh-CN" altLang="en-US" sz="1700" b="0">
            <a:latin typeface="微软雅黑" pitchFamily="34" charset="-122"/>
            <a:ea typeface="微软雅黑" pitchFamily="34" charset="-122"/>
          </a:endParaRPr>
        </a:p>
      </dgm:t>
    </dgm:pt>
    <dgm:pt modelId="{898721E4-A956-48CB-A372-91A143F18716}" type="sibTrans" cxnId="{1225BA30-0524-4F06-B326-AA7DB632D3E8}">
      <dgm:prSet/>
      <dgm:spPr/>
      <dgm:t>
        <a:bodyPr/>
        <a:lstStyle/>
        <a:p>
          <a:endParaRPr lang="zh-CN" altLang="en-US"/>
        </a:p>
      </dgm:t>
    </dgm:pt>
    <dgm:pt modelId="{A21ED905-6C04-4A19-A45F-769F26989B0B}" type="parTrans" cxnId="{DAF9D312-F6CC-41F5-9192-E4186628A69E}">
      <dgm:prSet/>
      <dgm:spPr/>
      <dgm:t>
        <a:bodyPr/>
        <a:lstStyle/>
        <a:p>
          <a:endParaRPr lang="zh-CN" altLang="en-US"/>
        </a:p>
      </dgm:t>
    </dgm:pt>
    <dgm:pt modelId="{40ED8C14-50AF-409E-9F6A-812D6BCFF54A}">
      <dgm:prSet phldrT="[文本]" custT="1"/>
      <dgm:spPr/>
      <dgm:t>
        <a:bodyPr/>
        <a:lstStyle/>
        <a:p>
          <a:pPr algn="l"/>
          <a:r>
            <a:rPr lang="zh-CN" sz="1700" b="0" smtClean="0">
              <a:latin typeface="微软雅黑" pitchFamily="34" charset="-122"/>
              <a:ea typeface="微软雅黑" pitchFamily="34" charset="-122"/>
            </a:rPr>
            <a:t>③当同事需要帮助时，一定要帮忙。</a:t>
          </a:r>
          <a:endParaRPr lang="zh-CN" altLang="en-US" sz="1700" b="0">
            <a:latin typeface="微软雅黑" pitchFamily="34" charset="-122"/>
            <a:ea typeface="微软雅黑" pitchFamily="34" charset="-122"/>
          </a:endParaRPr>
        </a:p>
      </dgm:t>
    </dgm:pt>
    <dgm:pt modelId="{63BB4BAF-B56E-44F0-B6C1-9B1A32D92096}" type="sibTrans" cxnId="{DAF9D312-F6CC-41F5-9192-E4186628A69E}">
      <dgm:prSet/>
      <dgm:spPr/>
      <dgm:t>
        <a:bodyPr/>
        <a:lstStyle/>
        <a:p>
          <a:endParaRPr lang="zh-CN" altLang="en-US"/>
        </a:p>
      </dgm:t>
    </dgm:pt>
    <dgm:pt modelId="{CED39715-C0DD-43C2-AFFE-A9D88A517F28}" type="parTrans" cxnId="{1DA93E2F-44AE-45A5-9DE5-FBECF6113C4E}">
      <dgm:prSet/>
      <dgm:spPr/>
      <dgm:t>
        <a:bodyPr/>
        <a:lstStyle/>
        <a:p>
          <a:endParaRPr lang="zh-CN" altLang="en-US"/>
        </a:p>
      </dgm:t>
    </dgm:pt>
    <dgm:pt modelId="{781F2A7C-11FB-4FDB-8AC5-96D0ED5A7015}">
      <dgm:prSet phldrT="[文本]" custT="1"/>
      <dgm:spPr/>
      <dgm:t>
        <a:bodyPr/>
        <a:lstStyle/>
        <a:p>
          <a:pPr algn="l"/>
          <a:r>
            <a:rPr lang="zh-CN" sz="1700" b="0" smtClean="0">
              <a:latin typeface="微软雅黑" pitchFamily="34" charset="-122"/>
              <a:ea typeface="微软雅黑" pitchFamily="34" charset="-122"/>
            </a:rPr>
            <a:t>④如同事的工作需要你接替，愿意付出。</a:t>
          </a:r>
          <a:endParaRPr lang="zh-CN" altLang="en-US" sz="1700" b="0">
            <a:latin typeface="微软雅黑" pitchFamily="34" charset="-122"/>
            <a:ea typeface="微软雅黑" pitchFamily="34" charset="-122"/>
          </a:endParaRPr>
        </a:p>
      </dgm:t>
    </dgm:pt>
    <dgm:pt modelId="{548382F8-8C0B-4A2A-B26E-5EDA85AF844A}" type="sibTrans" cxnId="{1DA93E2F-44AE-45A5-9DE5-FBECF6113C4E}">
      <dgm:prSet/>
      <dgm:spPr/>
      <dgm:t>
        <a:bodyPr/>
        <a:lstStyle/>
        <a:p>
          <a:endParaRPr lang="zh-CN" altLang="en-US"/>
        </a:p>
      </dgm:t>
    </dgm:pt>
    <dgm:pt modelId="{E3425344-E97E-4CA3-B87F-FF1511E9BE7D}" type="sibTrans" cxnId="{FFECC6EB-C873-42C3-B9D2-2CD1D1D64310}">
      <dgm:prSet/>
      <dgm:spPr/>
      <dgm:t>
        <a:bodyPr/>
        <a:lstStyle/>
        <a:p>
          <a:endParaRPr lang="zh-CN" altLang="en-US"/>
        </a:p>
      </dgm:t>
    </dgm:pt>
    <dgm:pt modelId="{F795CE96-1D66-4609-A8D0-8E99512EBEB9}" type="pres">
      <dgm:prSet presAssocID="{9F9A4F1F-0B54-4E81-B333-A4E10E27EABA}" presName="diagram">
        <dgm:presLayoutVars>
          <dgm:chMax val="1"/>
          <dgm:dir/>
          <dgm:animLvl val="ctr"/>
          <dgm:resizeHandles val="exact"/>
        </dgm:presLayoutVars>
      </dgm:prSet>
      <dgm:spPr/>
      <dgm:t>
        <a:bodyPr/>
        <a:lstStyle/>
        <a:p>
          <a:endParaRPr lang="zh-CN" altLang="en-US"/>
        </a:p>
      </dgm:t>
    </dgm:pt>
    <dgm:pt modelId="{9AEDEE79-07E3-4CA3-ADE0-032B27E16B0E}" type="pres">
      <dgm:prSet presAssocID="{9F9A4F1F-0B54-4E81-B333-A4E10E27EABA}" presName="matrix"/>
      <dgm:spPr/>
      <dgm:t>
        <a:bodyPr/>
        <a:lstStyle/>
        <a:p/>
      </dgm:t>
    </dgm:pt>
    <dgm:pt modelId="{E141FF21-366A-4BFE-9356-F676E1ECBAE9}" type="pres">
      <dgm:prSet presAssocID="{9F9A4F1F-0B54-4E81-B333-A4E10E27EABA}" presName="tile1" presStyleLbl="node1" presStyleCnt="4"/>
      <dgm:spPr/>
      <dgm:t>
        <a:bodyPr/>
        <a:lstStyle/>
        <a:p>
          <a:endParaRPr lang="zh-CN" altLang="en-US"/>
        </a:p>
      </dgm:t>
    </dgm:pt>
    <dgm:pt modelId="{D35423E0-DEFC-46F3-A452-AC05B8E56B27}" type="pres">
      <dgm:prSet presAssocID="{9F9A4F1F-0B54-4E81-B333-A4E10E27EABA}" presName="tile1text" presStyleLbl="node1" presStyleCnt="4">
        <dgm:presLayoutVars>
          <dgm:chMax val="0"/>
          <dgm:chPref val="0"/>
          <dgm:bulletEnabled val="1"/>
        </dgm:presLayoutVars>
      </dgm:prSet>
      <dgm:spPr/>
      <dgm:t>
        <a:bodyPr/>
        <a:lstStyle/>
        <a:p>
          <a:endParaRPr lang="zh-CN" altLang="en-US"/>
        </a:p>
      </dgm:t>
    </dgm:pt>
    <dgm:pt modelId="{CFF97238-7287-47F6-ABD2-27133A36D156}" type="pres">
      <dgm:prSet presAssocID="{9F9A4F1F-0B54-4E81-B333-A4E10E27EABA}" presName="tile2" presStyleLbl="node1" presStyleIdx="1" presStyleCnt="4" custLinFactNeighborY="-3544"/>
      <dgm:spPr/>
      <dgm:t>
        <a:bodyPr/>
        <a:lstStyle/>
        <a:p>
          <a:endParaRPr lang="zh-CN" altLang="en-US"/>
        </a:p>
      </dgm:t>
    </dgm:pt>
    <dgm:pt modelId="{EC417D07-BC04-44D9-9F8D-11A04E800B33}" type="pres">
      <dgm:prSet presAssocID="{9F9A4F1F-0B54-4E81-B333-A4E10E27EABA}" presName="tile2text" presStyleLbl="node1" presStyleIdx="1" presStyleCnt="4">
        <dgm:presLayoutVars>
          <dgm:chMax val="0"/>
          <dgm:chPref val="0"/>
          <dgm:bulletEnabled val="1"/>
        </dgm:presLayoutVars>
      </dgm:prSet>
      <dgm:spPr/>
      <dgm:t>
        <a:bodyPr/>
        <a:lstStyle/>
        <a:p>
          <a:endParaRPr lang="zh-CN" altLang="en-US"/>
        </a:p>
      </dgm:t>
    </dgm:pt>
    <dgm:pt modelId="{D3BE26BA-F6D8-4D21-9D8F-7D0E33DC41EA}" type="pres">
      <dgm:prSet presAssocID="{9F9A4F1F-0B54-4E81-B333-A4E10E27EABA}" presName="tile3" presStyleLbl="node1" presStyleIdx="2" presStyleCnt="4"/>
      <dgm:spPr/>
      <dgm:t>
        <a:bodyPr/>
        <a:lstStyle/>
        <a:p>
          <a:endParaRPr lang="zh-CN" altLang="en-US"/>
        </a:p>
      </dgm:t>
    </dgm:pt>
    <dgm:pt modelId="{47560ADA-6F51-4398-A7A3-0121E08DE06F}" type="pres">
      <dgm:prSet presAssocID="{9F9A4F1F-0B54-4E81-B333-A4E10E27EABA}" presName="tile3text" presStyleLbl="node1" presStyleIdx="2" presStyleCnt="4">
        <dgm:presLayoutVars>
          <dgm:chMax val="0"/>
          <dgm:chPref val="0"/>
          <dgm:bulletEnabled val="1"/>
        </dgm:presLayoutVars>
      </dgm:prSet>
      <dgm:spPr/>
      <dgm:t>
        <a:bodyPr/>
        <a:lstStyle/>
        <a:p>
          <a:endParaRPr lang="zh-CN" altLang="en-US"/>
        </a:p>
      </dgm:t>
    </dgm:pt>
    <dgm:pt modelId="{3226505B-1A5A-4481-AFAB-3EC3D115CE0A}" type="pres">
      <dgm:prSet presAssocID="{9F9A4F1F-0B54-4E81-B333-A4E10E27EABA}" presName="tile4" presStyleLbl="node1" presStyleIdx="3" presStyleCnt="4"/>
      <dgm:spPr/>
      <dgm:t>
        <a:bodyPr/>
        <a:lstStyle/>
        <a:p>
          <a:endParaRPr lang="zh-CN" altLang="en-US"/>
        </a:p>
      </dgm:t>
    </dgm:pt>
    <dgm:pt modelId="{0E34C1CE-2DA5-4ABA-87E0-95515F5CC17A}" type="pres">
      <dgm:prSet presAssocID="{9F9A4F1F-0B54-4E81-B333-A4E10E27EABA}" presName="tile4text" presStyleLbl="node1" presStyleIdx="3" presStyleCnt="4">
        <dgm:presLayoutVars>
          <dgm:chMax val="0"/>
          <dgm:chPref val="0"/>
          <dgm:bulletEnabled val="1"/>
        </dgm:presLayoutVars>
      </dgm:prSet>
      <dgm:spPr/>
      <dgm:t>
        <a:bodyPr/>
        <a:lstStyle/>
        <a:p>
          <a:endParaRPr lang="zh-CN" altLang="en-US"/>
        </a:p>
      </dgm:t>
    </dgm:pt>
    <dgm:pt modelId="{A6A1CA34-BB0E-4ABA-B281-9BC795EFDC90}" type="pres">
      <dgm:prSet presAssocID="{9F9A4F1F-0B54-4E81-B333-A4E10E27EABA}" presName="centerTile" presStyleLbl="fgShp" presStyleCnt="1">
        <dgm:presLayoutVars>
          <dgm:chMax val="0"/>
          <dgm:chPref val="0"/>
        </dgm:presLayoutVars>
      </dgm:prSet>
      <dgm:spPr/>
      <dgm:t>
        <a:bodyPr/>
        <a:lstStyle/>
        <a:p>
          <a:endParaRPr lang="zh-CN" altLang="en-US"/>
        </a:p>
      </dgm:t>
    </dgm:pt>
  </dgm:ptLst>
  <dgm:cxnLst>
    <dgm:cxn modelId="{FFECC6EB-C873-42C3-B9D2-2CD1D1D64310}" srcId="{9F9A4F1F-0B54-4E81-B333-A4E10E27EABA}" destId="{829E1A73-EB25-4E1B-9F22-46F41B494EAE}" srcOrd="0" destOrd="0" parTransId="{3CBC9AB9-FBE8-464B-BAF1-B17F826948FA}" sibTransId="{E3425344-E97E-4CA3-B87F-FF1511E9BE7D}"/>
    <dgm:cxn modelId="{35261DB0-C6EE-423B-B0C3-508BF2BF87E0}" srcId="{829E1A73-EB25-4E1B-9F22-46F41B494EAE}" destId="{B009F857-E63A-43C3-9BFE-1A23B1413911}" srcOrd="0" destOrd="0" parTransId="{3525AB63-02A1-4862-BB92-471CE39CACD9}" sibTransId="{C97873AB-4BCB-455F-81FD-3A646629D98D}"/>
    <dgm:cxn modelId="{1225BA30-0524-4F06-B326-AA7DB632D3E8}" srcId="{829E1A73-EB25-4E1B-9F22-46F41B494EAE}" destId="{3011DAC4-71E3-47DF-BCF9-0F1124D3CAEA}" srcOrd="1" destOrd="0" parTransId="{3A59A2B6-A0BC-47AD-ACB9-F38EFFA49B82}" sibTransId="{898721E4-A956-48CB-A372-91A143F18716}"/>
    <dgm:cxn modelId="{DAF9D312-F6CC-41F5-9192-E4186628A69E}" srcId="{829E1A73-EB25-4E1B-9F22-46F41B494EAE}" destId="{40ED8C14-50AF-409E-9F6A-812D6BCFF54A}" srcOrd="2" destOrd="0" parTransId="{A21ED905-6C04-4A19-A45F-769F26989B0B}" sibTransId="{63BB4BAF-B56E-44F0-B6C1-9B1A32D92096}"/>
    <dgm:cxn modelId="{1DA93E2F-44AE-45A5-9DE5-FBECF6113C4E}" srcId="{829E1A73-EB25-4E1B-9F22-46F41B494EAE}" destId="{781F2A7C-11FB-4FDB-8AC5-96D0ED5A7015}" srcOrd="3" destOrd="0" parTransId="{CED39715-C0DD-43C2-AFFE-A9D88A517F28}" sibTransId="{548382F8-8C0B-4A2A-B26E-5EDA85AF844A}"/>
    <dgm:cxn modelId="{1489FB2E-9605-4CAD-89B7-94FCC77FAC16}" type="presOf" srcId="{9F9A4F1F-0B54-4E81-B333-A4E10E27EABA}" destId="{F795CE96-1D66-4609-A8D0-8E99512EBEB9}" srcOrd="0" destOrd="0" presId="urn:microsoft.com/office/officeart/2005/8/layout/matrix1"/>
    <dgm:cxn modelId="{1B583A77-956A-4805-93AD-0E6345037C64}" type="presParOf" srcId="{F795CE96-1D66-4609-A8D0-8E99512EBEB9}" destId="{9AEDEE79-07E3-4CA3-ADE0-032B27E16B0E}" srcOrd="0" destOrd="0" presId="urn:microsoft.com/office/officeart/2005/8/layout/matrix1"/>
    <dgm:cxn modelId="{5A65D5C8-90E8-4A58-86A9-20FCB7932286}" type="presParOf" srcId="{9AEDEE79-07E3-4CA3-ADE0-032B27E16B0E}" destId="{E141FF21-366A-4BFE-9356-F676E1ECBAE9}" srcOrd="0" destOrd="0" presId="urn:microsoft.com/office/officeart/2005/8/layout/matrix1"/>
    <dgm:cxn modelId="{3CA58F8E-5619-4096-A3DA-2D50BE72B347}" type="presOf" srcId="{B009F857-E63A-43C3-9BFE-1A23B1413911}" destId="{E141FF21-366A-4BFE-9356-F676E1ECBAE9}" srcOrd="0" destOrd="0" presId="urn:microsoft.com/office/officeart/2005/8/layout/matrix1"/>
    <dgm:cxn modelId="{9F43BE24-A5E3-4FA7-B000-75781D6AF222}" type="presParOf" srcId="{9AEDEE79-07E3-4CA3-ADE0-032B27E16B0E}" destId="{D35423E0-DEFC-46F3-A452-AC05B8E56B27}" srcOrd="1" destOrd="0" presId="urn:microsoft.com/office/officeart/2005/8/layout/matrix1"/>
    <dgm:cxn modelId="{C56F67F1-83CE-474C-863D-9379FFAD953C}" type="presOf" srcId="{B009F857-E63A-43C3-9BFE-1A23B1413911}" destId="{D35423E0-DEFC-46F3-A452-AC05B8E56B27}" srcOrd="1" destOrd="0" presId="urn:microsoft.com/office/officeart/2005/8/layout/matrix1"/>
    <dgm:cxn modelId="{3E558159-59F5-471B-8250-9918A0EA26B7}" type="presParOf" srcId="{9AEDEE79-07E3-4CA3-ADE0-032B27E16B0E}" destId="{CFF97238-7287-47F6-ABD2-27133A36D156}" srcOrd="2" destOrd="0" presId="urn:microsoft.com/office/officeart/2005/8/layout/matrix1"/>
    <dgm:cxn modelId="{E3005625-D8D3-4672-83D1-92D05F9453F7}" type="presOf" srcId="{3011DAC4-71E3-47DF-BCF9-0F1124D3CAEA}" destId="{CFF97238-7287-47F6-ABD2-27133A36D156}" srcOrd="0" destOrd="0" presId="urn:microsoft.com/office/officeart/2005/8/layout/matrix1"/>
    <dgm:cxn modelId="{09C3F6F8-8829-4B3D-A5AF-BFC862E684BB}" type="presParOf" srcId="{9AEDEE79-07E3-4CA3-ADE0-032B27E16B0E}" destId="{EC417D07-BC04-44D9-9F8D-11A04E800B33}" srcOrd="3" destOrd="0" presId="urn:microsoft.com/office/officeart/2005/8/layout/matrix1"/>
    <dgm:cxn modelId="{B67560FC-35E9-4847-8811-3A5DEAAB0A45}" type="presOf" srcId="{3011DAC4-71E3-47DF-BCF9-0F1124D3CAEA}" destId="{EC417D07-BC04-44D9-9F8D-11A04E800B33}" srcOrd="1" destOrd="0" presId="urn:microsoft.com/office/officeart/2005/8/layout/matrix1"/>
    <dgm:cxn modelId="{3414DBF6-BBAB-4C59-A87A-55C1AD4B77C0}" type="presParOf" srcId="{9AEDEE79-07E3-4CA3-ADE0-032B27E16B0E}" destId="{D3BE26BA-F6D8-4D21-9D8F-7D0E33DC41EA}" srcOrd="4" destOrd="0" presId="urn:microsoft.com/office/officeart/2005/8/layout/matrix1"/>
    <dgm:cxn modelId="{BA566460-F965-4F18-B040-1F257C6F274C}" type="presOf" srcId="{40ED8C14-50AF-409E-9F6A-812D6BCFF54A}" destId="{D3BE26BA-F6D8-4D21-9D8F-7D0E33DC41EA}" srcOrd="0" destOrd="0" presId="urn:microsoft.com/office/officeart/2005/8/layout/matrix1"/>
    <dgm:cxn modelId="{535C11CF-FE65-4CE9-B105-E54F51BDF8FD}" type="presParOf" srcId="{9AEDEE79-07E3-4CA3-ADE0-032B27E16B0E}" destId="{47560ADA-6F51-4398-A7A3-0121E08DE06F}" srcOrd="5" destOrd="0" presId="urn:microsoft.com/office/officeart/2005/8/layout/matrix1"/>
    <dgm:cxn modelId="{89289C7F-A92C-455F-B868-051C4C801F14}" type="presOf" srcId="{40ED8C14-50AF-409E-9F6A-812D6BCFF54A}" destId="{47560ADA-6F51-4398-A7A3-0121E08DE06F}" srcOrd="1" destOrd="0" presId="urn:microsoft.com/office/officeart/2005/8/layout/matrix1"/>
    <dgm:cxn modelId="{D976899D-DC8E-4DED-9513-0840840055FD}" type="presParOf" srcId="{9AEDEE79-07E3-4CA3-ADE0-032B27E16B0E}" destId="{3226505B-1A5A-4481-AFAB-3EC3D115CE0A}" srcOrd="6" destOrd="0" presId="urn:microsoft.com/office/officeart/2005/8/layout/matrix1"/>
    <dgm:cxn modelId="{29B8A170-41C0-4394-8549-46731BB9F032}" type="presOf" srcId="{781F2A7C-11FB-4FDB-8AC5-96D0ED5A7015}" destId="{3226505B-1A5A-4481-AFAB-3EC3D115CE0A}" srcOrd="0" destOrd="0" presId="urn:microsoft.com/office/officeart/2005/8/layout/matrix1"/>
    <dgm:cxn modelId="{1E5788AD-BF6F-434D-A98D-C0B22BCB56E0}" type="presParOf" srcId="{9AEDEE79-07E3-4CA3-ADE0-032B27E16B0E}" destId="{0E34C1CE-2DA5-4ABA-87E0-95515F5CC17A}" srcOrd="7" destOrd="0" presId="urn:microsoft.com/office/officeart/2005/8/layout/matrix1"/>
    <dgm:cxn modelId="{C71C23DD-8D55-44FA-B9BB-88DA8DC823C0}" type="presOf" srcId="{781F2A7C-11FB-4FDB-8AC5-96D0ED5A7015}" destId="{0E34C1CE-2DA5-4ABA-87E0-95515F5CC17A}" srcOrd="1" destOrd="0" presId="urn:microsoft.com/office/officeart/2005/8/layout/matrix1"/>
    <dgm:cxn modelId="{DFA2FA9A-F05D-470D-8D39-7FD30A8AD768}" type="presParOf" srcId="{F795CE96-1D66-4609-A8D0-8E99512EBEB9}" destId="{A6A1CA34-BB0E-4ABA-B281-9BC795EFDC90}" srcOrd="1" destOrd="0" presId="urn:microsoft.com/office/officeart/2005/8/layout/matrix1"/>
    <dgm:cxn modelId="{46E478E7-E535-4731-A61A-B2E6C6CBD5E6}" type="presOf" srcId="{829E1A73-EB25-4E1B-9F22-46F41B494EAE}" destId="{A6A1CA34-BB0E-4ABA-B281-9BC795EFDC90}" srcOrd="0" destOrd="0" presId="urn:microsoft.com/office/officeart/2005/8/layout/matrix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3BAF0D9-63F3-4872-8082-13F23FD45115}" type="doc">
      <dgm:prSet loTypeId="urn:microsoft.com/office/officeart/2008/layout/BubblePictureList" loCatId="picture" qsTypeId="urn:microsoft.com/office/officeart/2005/8/quickstyle/simple1" qsCatId="simple" csTypeId="urn:microsoft.com/office/officeart/2005/8/colors/colorful4" csCatId="colorful" phldr="1"/>
      <dgm:spPr/>
      <dgm:t>
        <a:bodyPr/>
        <a:lstStyle/>
        <a:p/>
      </dgm:t>
    </dgm:pt>
    <dgm:pt modelId="{E4D4E271-B9AE-4252-B50D-A93E7ADEAD6F}" type="parTrans" cxnId="{0A86A689-8374-4BE5-8CD2-7D8104B81DAC}">
      <dgm:prSet/>
      <dgm:spPr/>
      <dgm:t>
        <a:bodyPr/>
        <a:lstStyle/>
        <a:p>
          <a:endParaRPr lang="zh-CN" altLang="en-US"/>
        </a:p>
      </dgm:t>
    </dgm:pt>
    <dgm:pt modelId="{D834BFED-6152-4853-8DDF-FAF1BA00CD40}">
      <dgm:prSet phldrT="[文本]" custT="1"/>
      <dgm:spPr>
        <a:xfrm>
          <a:off x="298273" y="1815120"/>
          <a:ext cx="2046807" cy="648072"/>
        </a:xfrm>
        <a:prstGeom prst="rect">
          <a:avLst/>
        </a:prstGeom>
        <a:noFill/>
        <a:ln>
          <a:noFill/>
        </a:ln>
      </dgm:spPr>
      <dgm:t>
        <a:bodyPr/>
        <a:lstStyle/>
        <a:p>
          <a:pPr algn="l">
            <a:lnSpc>
              <a:spcPct val="100000"/>
            </a:lnSpc>
            <a:spcAft>
              <a:spcPct val="0"/>
            </a:spcAft>
          </a:pPr>
          <a:r>
            <a:rPr lang="zh-CN" altLang="en-US" sz="1800" b="1" smtClean="0">
              <a:solidFill>
                <a:srgbClr val="FF6600"/>
              </a:solidFill>
              <a:latin typeface="微软雅黑" pitchFamily="34" charset="-122"/>
              <a:ea typeface="微软雅黑" pitchFamily="34" charset="-122"/>
              <a:cs typeface="+mn-cs"/>
            </a:rPr>
            <a:t>为什么要忠诚？</a:t>
          </a:r>
          <a:endParaRPr lang="zh-CN" altLang="en-US" sz="1800" b="1">
            <a:solidFill>
              <a:srgbClr val="FF6600"/>
            </a:solidFill>
            <a:latin typeface="微软雅黑" panose="020b0503020204020204" pitchFamily="34" charset="-122"/>
            <a:ea typeface="微软雅黑" panose="020b0503020204020204" pitchFamily="34" charset="-122"/>
            <a:cs typeface="+mn-cs"/>
          </a:endParaRPr>
        </a:p>
      </dgm:t>
    </dgm:pt>
    <dgm:pt modelId="{A59C57C1-2D5D-4E52-AA6F-0702B6168AA3}" type="sibTrans" cxnId="{0A86A689-8374-4BE5-8CD2-7D8104B81DAC}">
      <dgm:prSet/>
      <dgm:spPr>
        <a:xfrm>
          <a:off x="1711265" y="2577252"/>
          <a:ext cx="1273516" cy="1273331"/>
        </a:xfrm>
        <a:prstGeom prst="ellipse">
          <a:avLst/>
        </a:prstGeom>
        <a:blipFill>
          <a:blip r:embed="rId1">
            <a:extLst>
              <a:ext uri="{28A0092B-C50C-407E-A947-70E740481C1C}">
                <a14:useLocalDpi xmlns:a14="http://schemas.microsoft.com/office/drawing/2010/main"/>
              </a:ext>
            </a:extLst>
          </a:blip>
          <a:stretch>
            <a:fillRect/>
          </a:stretch>
        </a:blipFill>
        <a:ln w="25400" cap="flat" cmpd="sng" algn="ctr">
          <a:solidFill>
            <a:srgbClr val="FFFFFF">
              <a:hueOff val="0"/>
              <a:satOff val="0"/>
              <a:lumOff val="0"/>
              <a:alphaOff val="0"/>
            </a:srgbClr>
          </a:solidFill>
          <a:prstDash val="solid"/>
        </a:ln>
      </dgm:spPr>
      <dgm:t>
        <a:bodyPr/>
        <a:lstStyle/>
        <a:p>
          <a:endParaRPr lang="zh-CN" altLang="en-US"/>
        </a:p>
      </dgm:t>
    </dgm:pt>
    <dgm:pt modelId="{29B270E4-1F59-49E0-8A4A-E063089193BC}" type="parTrans" cxnId="{932335C5-F7BA-429B-8E85-9980222B9859}">
      <dgm:prSet/>
      <dgm:spPr/>
      <dgm:t>
        <a:bodyPr/>
        <a:lstStyle/>
        <a:p>
          <a:endParaRPr lang="zh-CN" altLang="en-US"/>
        </a:p>
      </dgm:t>
    </dgm:pt>
    <dgm:pt modelId="{E3F90062-FA48-403D-A8E5-A3989A4D643F}">
      <dgm:prSet phldrT="[文本]"/>
      <dgm:spPr>
        <a:xfrm>
          <a:off x="4012305" y="2827149"/>
          <a:ext cx="2046807" cy="636665"/>
        </a:xfrm>
        <a:prstGeom prst="rect">
          <a:avLst/>
        </a:prstGeom>
        <a:noFill/>
        <a:ln>
          <a:noFill/>
        </a:ln>
      </dgm:spPr>
      <dgm:t>
        <a:bodyPr/>
        <a:lstStyle/>
        <a:p>
          <a:r>
            <a:rPr lang="en-US" altLang="zh-CN" b="1" smtClean="0">
              <a:solidFill>
                <a:schemeClr val="accent6">
                  <a:lumMod val="75000"/>
                </a:schemeClr>
              </a:solidFill>
              <a:latin typeface="微软雅黑"/>
              <a:ea typeface="微软雅黑"/>
              <a:cs typeface="+mn-cs"/>
            </a:rPr>
            <a:t> </a:t>
          </a:r>
          <a:r>
            <a:rPr lang="zh-CN" altLang="en-US" b="1" smtClean="0">
              <a:solidFill>
                <a:schemeClr val="accent6">
                  <a:lumMod val="75000"/>
                </a:schemeClr>
              </a:solidFill>
              <a:latin typeface="微软雅黑"/>
              <a:ea typeface="微软雅黑"/>
              <a:cs typeface="+mn-cs"/>
            </a:rPr>
            <a:t>④你忠诚，谁受益？</a:t>
          </a:r>
          <a:endParaRPr lang="zh-CN" altLang="en-US" b="1">
            <a:solidFill>
              <a:schemeClr val="accent6">
                <a:lumMod val="75000"/>
              </a:schemeClr>
            </a:solidFill>
            <a:latin typeface="微软雅黑"/>
            <a:ea typeface="微软雅黑"/>
            <a:cs typeface="+mn-cs"/>
          </a:endParaRPr>
        </a:p>
      </dgm:t>
    </dgm:pt>
    <dgm:pt modelId="{4A61C6B8-8278-4933-8F53-219F06B1F57C}" type="sibTrans" cxnId="{932335C5-F7BA-429B-8E85-9980222B9859}">
      <dgm:prSet/>
      <dgm:spPr>
        <a:xfrm>
          <a:off x="3184283" y="2827149"/>
          <a:ext cx="636758" cy="636665"/>
        </a:xfrm>
        <a:prstGeom prst="ellipse">
          <a:avLst/>
        </a:prstGeom>
        <a:blipFill>
          <a:blip r:embed="rId2">
            <a:extLst>
              <a:ext uri="{28A0092B-C50C-407E-A947-70E740481C1C}">
                <a14:useLocalDpi xmlns:a14="http://schemas.microsoft.com/office/drawing/2010/main"/>
              </a:ext>
            </a:extLst>
          </a:blip>
          <a:stretch>
            <a:fillRect/>
          </a:stretch>
        </a:blipFill>
        <a:ln w="25400" cap="flat" cmpd="sng" algn="ctr">
          <a:solidFill>
            <a:srgbClr val="FFFFFF">
              <a:hueOff val="0"/>
              <a:satOff val="0"/>
              <a:lumOff val="0"/>
              <a:alphaOff val="0"/>
            </a:srgbClr>
          </a:solidFill>
          <a:prstDash val="solid"/>
        </a:ln>
      </dgm:spPr>
      <dgm:t>
        <a:bodyPr/>
        <a:lstStyle/>
        <a:p>
          <a:endParaRPr lang="zh-CN" altLang="en-US"/>
        </a:p>
      </dgm:t>
    </dgm:pt>
    <dgm:pt modelId="{9F6184E2-C60E-4A15-862E-AFC7E1459652}" type="parTrans" cxnId="{F5E3DC3C-7AB1-43DC-B45D-74E412445BE9}">
      <dgm:prSet/>
      <dgm:spPr/>
      <dgm:t>
        <a:bodyPr/>
        <a:lstStyle/>
        <a:p>
          <a:endParaRPr lang="zh-CN" altLang="en-US"/>
        </a:p>
      </dgm:t>
    </dgm:pt>
    <dgm:pt modelId="{6CC150C0-0BCE-46CE-96B4-2C2937E13D33}">
      <dgm:prSet phldrT="[文本]" custT="1"/>
      <dgm:spPr>
        <a:xfrm>
          <a:off x="3936388" y="1815120"/>
          <a:ext cx="2046807" cy="827458"/>
        </a:xfrm>
        <a:prstGeom prst="rect">
          <a:avLst/>
        </a:prstGeom>
        <a:noFill/>
        <a:ln>
          <a:noFill/>
        </a:ln>
      </dgm:spPr>
      <dgm:t>
        <a:bodyPr/>
        <a:lstStyle/>
        <a:p>
          <a:r>
            <a:rPr lang="zh-CN" altLang="en-US" sz="1800" b="1" smtClean="0">
              <a:solidFill>
                <a:srgbClr val="FFC000"/>
              </a:solidFill>
              <a:latin typeface="微软雅黑" pitchFamily="34" charset="-122"/>
              <a:ea typeface="微软雅黑" pitchFamily="34" charset="-122"/>
            </a:rPr>
            <a:t>③</a:t>
          </a:r>
          <a:r>
            <a:rPr lang="zh-CN" sz="1800" b="1" smtClean="0">
              <a:solidFill>
                <a:srgbClr val="FFC000"/>
              </a:solidFill>
              <a:latin typeface="微软雅黑" pitchFamily="34" charset="-122"/>
              <a:ea typeface="微软雅黑" pitchFamily="34" charset="-122"/>
            </a:rPr>
            <a:t>你在忠诚于谁？</a:t>
          </a:r>
          <a:r>
            <a:rPr lang="en-US" altLang="zh-CN" sz="1800" smtClean="0">
              <a:solidFill>
                <a:srgbClr val="FFC000"/>
              </a:solidFill>
              <a:latin typeface="微软雅黑" pitchFamily="34" charset="-122"/>
              <a:ea typeface="微软雅黑" pitchFamily="34" charset="-122"/>
              <a:cs typeface="+mn-cs"/>
            </a:rPr>
            <a:t> </a:t>
          </a:r>
          <a:endParaRPr lang="zh-CN" altLang="en-US" sz="1800">
            <a:solidFill>
              <a:srgbClr val="FFC000"/>
            </a:solidFill>
            <a:latin typeface="微软雅黑" panose="020b0503020204020204" pitchFamily="34" charset="-122"/>
            <a:ea typeface="微软雅黑" panose="020b0503020204020204" pitchFamily="34" charset="-122"/>
            <a:cs typeface="+mn-cs"/>
          </a:endParaRPr>
        </a:p>
      </dgm:t>
    </dgm:pt>
    <dgm:pt modelId="{A0E265BD-6025-450B-81B7-6AF99CF607DD}" type="sibTrans" cxnId="{F5E3DC3C-7AB1-43DC-B45D-74E412445BE9}">
      <dgm:prSet/>
      <dgm:spPr>
        <a:xfrm>
          <a:off x="2908276" y="1815120"/>
          <a:ext cx="828021" cy="827458"/>
        </a:xfrm>
        <a:prstGeom prst="ellipse">
          <a:avLst/>
        </a:prstGeom>
        <a:blipFill>
          <a:blip r:embed="rId3">
            <a:extLst>
              <a:ext uri="{28A0092B-C50C-407E-A947-70E740481C1C}">
                <a14:useLocalDpi xmlns:a14="http://schemas.microsoft.com/office/drawing/2010/main"/>
              </a:ext>
            </a:extLst>
          </a:blip>
          <a:stretch>
            <a:fillRect/>
          </a:stretch>
        </a:blipFill>
        <a:ln w="25400" cap="flat" cmpd="sng" algn="ctr">
          <a:solidFill>
            <a:srgbClr val="FFFFFF">
              <a:hueOff val="0"/>
              <a:satOff val="0"/>
              <a:lumOff val="0"/>
              <a:alphaOff val="0"/>
            </a:srgbClr>
          </a:solidFill>
          <a:prstDash val="solid"/>
        </a:ln>
      </dgm:spPr>
      <dgm:t>
        <a:bodyPr/>
        <a:lstStyle/>
        <a:p>
          <a:endParaRPr lang="zh-CN" altLang="en-US"/>
        </a:p>
      </dgm:t>
    </dgm:pt>
    <dgm:pt modelId="{0E5DF7B8-DE3F-4314-9773-3C67D2590D14}" type="parTrans" cxnId="{E96AAA55-D8F3-46A6-8D20-8F2DCD01F30E}">
      <dgm:prSet/>
      <dgm:spPr/>
      <dgm:t>
        <a:bodyPr/>
        <a:lstStyle/>
        <a:p>
          <a:endParaRPr lang="zh-CN" altLang="en-US"/>
        </a:p>
      </dgm:t>
    </dgm:pt>
    <dgm:pt modelId="{515B9951-DAF8-40DB-8EEB-08522CBBC4B8}">
      <dgm:prSet phldrT="[文本]" custT="1"/>
      <dgm:spPr>
        <a:xfrm>
          <a:off x="4136478" y="371734"/>
          <a:ext cx="2046807" cy="530382"/>
        </a:xfrm>
        <a:noFill/>
        <a:ln>
          <a:noFill/>
        </a:ln>
      </dgm:spPr>
      <dgm:t>
        <a:bodyPr/>
        <a:lstStyle/>
        <a:p>
          <a:pPr>
            <a:lnSpc>
              <a:spcPct val="100000"/>
            </a:lnSpc>
            <a:spcAft>
              <a:spcPct val="0"/>
            </a:spcAft>
          </a:pPr>
          <a:r>
            <a:rPr lang="en-US" altLang="zh-CN" sz="1800" b="1" smtClean="0">
              <a:solidFill>
                <a:srgbClr val="9BC832"/>
              </a:solidFill>
              <a:latin typeface="微软雅黑"/>
              <a:ea typeface="微软雅黑"/>
              <a:cs typeface="+mn-cs"/>
            </a:rPr>
            <a:t> </a:t>
          </a:r>
          <a:r>
            <a:rPr lang="zh-CN" altLang="en-US" sz="1800" b="1" smtClean="0">
              <a:solidFill>
                <a:srgbClr val="9BC832"/>
              </a:solidFill>
              <a:latin typeface="微软雅黑"/>
              <a:ea typeface="微软雅黑"/>
              <a:cs typeface="+mn-cs"/>
            </a:rPr>
            <a:t>②忠诚胜于能力</a:t>
          </a:r>
          <a:endParaRPr lang="zh-CN" altLang="en-US" sz="1600" b="1">
            <a:solidFill>
              <a:srgbClr val="9BC832"/>
            </a:solidFill>
            <a:latin typeface="微软雅黑" panose="020b0503020204020204" pitchFamily="34" charset="-122"/>
            <a:ea typeface="微软雅黑" panose="020b0503020204020204" pitchFamily="34" charset="-122"/>
            <a:cs typeface="+mn-cs"/>
          </a:endParaRPr>
        </a:p>
      </dgm:t>
    </dgm:pt>
    <dgm:pt modelId="{DAA65FBC-88A8-49D9-8DA8-7BDC32E714F9}" type="sibTrans" cxnId="{E96AAA55-D8F3-46A6-8D20-8F2DCD01F30E}">
      <dgm:prSet/>
      <dgm:spPr>
        <a:xfrm>
          <a:off x="3453228" y="371734"/>
          <a:ext cx="530828" cy="530382"/>
        </a:xfrm>
        <a:blipFill>
          <a:blip r:embed="rId4">
            <a:extLst>
              <a:ext uri="{28A0092B-C50C-407E-A947-70E740481C1C}">
                <a14:useLocalDpi xmlns:a14="http://schemas.microsoft.com/office/drawing/2010/main"/>
              </a:ext>
            </a:extLst>
          </a:blip>
          <a:stretch>
            <a:fillRect/>
          </a:stretch>
        </a:blipFill>
        <a:ln w="25400" cap="flat" cmpd="sng" algn="ctr">
          <a:solidFill>
            <a:srgbClr val="FFFFFF">
              <a:hueOff val="0"/>
              <a:satOff val="0"/>
              <a:lumOff val="0"/>
              <a:alphaOff val="0"/>
            </a:srgbClr>
          </a:solidFill>
          <a:prstDash val="solid"/>
        </a:ln>
      </dgm:spPr>
      <dgm:t>
        <a:bodyPr/>
        <a:lstStyle/>
        <a:p>
          <a:endParaRPr lang="zh-CN" altLang="en-US"/>
        </a:p>
      </dgm:t>
    </dgm:pt>
    <dgm:pt modelId="{A0701E7A-1C5C-46AC-A131-115689D1AC30}" type="parTrans" cxnId="{ACEDA824-7639-4C4D-A376-77F332EF1B54}">
      <dgm:prSet/>
      <dgm:spPr/>
      <dgm:t>
        <a:bodyPr/>
        <a:lstStyle/>
        <a:p>
          <a:endParaRPr lang="zh-CN" altLang="en-US"/>
        </a:p>
      </dgm:t>
    </dgm:pt>
    <dgm:pt modelId="{46E5E4BE-48E2-483F-BE34-3336E8BF4464}">
      <dgm:prSet phldrT="[文本]" custT="1"/>
      <dgm:spPr>
        <a:xfrm>
          <a:off x="413031" y="3920057"/>
          <a:ext cx="2046807" cy="924928"/>
        </a:xfrm>
        <a:noFill/>
        <a:ln>
          <a:noFill/>
        </a:ln>
      </dgm:spPr>
      <dgm:t>
        <a:bodyPr/>
        <a:lstStyle/>
        <a:p>
          <a:pPr>
            <a:lnSpc>
              <a:spcPct val="100000"/>
            </a:lnSpc>
            <a:spcAft>
              <a:spcPct val="0"/>
            </a:spcAft>
          </a:pPr>
          <a:r>
            <a:rPr lang="zh-CN" altLang="en-US" sz="1800" b="1" smtClean="0">
              <a:solidFill>
                <a:srgbClr val="99CC32"/>
              </a:solidFill>
              <a:latin typeface="微软雅黑" pitchFamily="34" charset="-122"/>
              <a:ea typeface="微软雅黑" pitchFamily="34" charset="-122"/>
              <a:cs typeface="+mn-cs"/>
            </a:rPr>
            <a:t>①忠诚是立身之本</a:t>
          </a:r>
          <a:endParaRPr lang="zh-CN" altLang="en-US" sz="1800" b="1">
            <a:solidFill>
              <a:srgbClr val="99CC32"/>
            </a:solidFill>
            <a:latin typeface="微软雅黑" panose="020b0503020204020204" pitchFamily="34" charset="-122"/>
            <a:ea typeface="微软雅黑" panose="020b0503020204020204" pitchFamily="34" charset="-122"/>
            <a:cs typeface="+mn-cs"/>
          </a:endParaRPr>
        </a:p>
      </dgm:t>
    </dgm:pt>
    <dgm:pt modelId="{D9F6D1E7-0452-4F96-A333-1E10A861B362}" type="sibTrans" cxnId="{ACEDA824-7639-4C4D-A376-77F332EF1B54}">
      <dgm:prSet/>
      <dgm:spPr>
        <a:xfrm>
          <a:off x="2626973" y="3920057"/>
          <a:ext cx="925123" cy="924928"/>
        </a:xfrm>
        <a:blipFill>
          <a:blip r:embed="rId5">
            <a:extLst>
              <a:ext uri="{28A0092B-C50C-407E-A947-70E740481C1C}">
                <a14:useLocalDpi xmlns:a14="http://schemas.microsoft.com/office/drawing/2010/main"/>
              </a:ext>
            </a:extLst>
          </a:blip>
          <a:stretch>
            <a:fillRect/>
          </a:stretch>
        </a:blipFill>
        <a:ln w="25400" cap="flat" cmpd="sng" algn="ctr">
          <a:solidFill>
            <a:srgbClr val="FFFFFF">
              <a:hueOff val="0"/>
              <a:satOff val="0"/>
              <a:lumOff val="0"/>
              <a:alphaOff val="0"/>
            </a:srgbClr>
          </a:solidFill>
          <a:prstDash val="solid"/>
        </a:ln>
      </dgm:spPr>
      <dgm:t>
        <a:bodyPr/>
        <a:lstStyle/>
        <a:p>
          <a:endParaRPr lang="zh-CN" altLang="en-US"/>
        </a:p>
      </dgm:t>
    </dgm:pt>
    <dgm:pt modelId="{BA4CF1DF-4E02-4693-AC6E-2EEA1DAD7887}" type="parTrans" cxnId="{A0C1F154-31AB-4AB4-81F6-FB4E82FE3042}">
      <dgm:prSet/>
      <dgm:spPr/>
      <dgm:t>
        <a:bodyPr/>
        <a:lstStyle/>
        <a:p>
          <a:endParaRPr lang="zh-CN" altLang="en-US"/>
        </a:p>
      </dgm:t>
    </dgm:pt>
    <dgm:pt modelId="{4DCC0553-1C8D-472B-8344-4DF7C25532B2}">
      <dgm:prSet phldrT="[文本]" custT="1"/>
      <dgm:spPr>
        <a:xfrm>
          <a:off x="413031" y="3920057"/>
          <a:ext cx="2046807" cy="924928"/>
        </a:xfrm>
        <a:noFill/>
        <a:ln>
          <a:noFill/>
        </a:ln>
      </dgm:spPr>
      <dgm:t>
        <a:bodyPr lIns="21600" rIns="0"/>
        <a:lstStyle/>
        <a:p>
          <a:pPr algn="l">
            <a:spcAft>
              <a:spcPct val="0"/>
            </a:spcAft>
          </a:pPr>
          <a:r>
            <a:rPr lang="zh-CN" altLang="en-US" sz="1800" b="1" smtClean="0">
              <a:solidFill>
                <a:srgbClr val="00A7E2"/>
              </a:solidFill>
              <a:latin typeface="微软雅黑" pitchFamily="34" charset="-122"/>
              <a:ea typeface="微软雅黑" pitchFamily="34" charset="-122"/>
              <a:cs typeface="+mn-cs"/>
            </a:rPr>
            <a:t>⑤</a:t>
          </a:r>
          <a:r>
            <a:rPr lang="zh-CN" sz="1800" b="1" smtClean="0">
              <a:solidFill>
                <a:srgbClr val="00A7E2"/>
              </a:solidFill>
              <a:latin typeface="微软雅黑" pitchFamily="34" charset="-122"/>
              <a:ea typeface="微软雅黑" pitchFamily="34" charset="-122"/>
              <a:cs typeface="+mn-cs"/>
            </a:rPr>
            <a:t>一盎司忠诚</a:t>
          </a:r>
          <a:r>
            <a:rPr lang="en-US" sz="1800" b="1" smtClean="0">
              <a:solidFill>
                <a:srgbClr val="00A7E2"/>
              </a:solidFill>
              <a:latin typeface="微软雅黑" pitchFamily="34" charset="-122"/>
              <a:ea typeface="微软雅黑" pitchFamily="34" charset="-122"/>
              <a:cs typeface="+mn-cs"/>
            </a:rPr>
            <a:t>=</a:t>
          </a:r>
          <a:r>
            <a:rPr lang="zh-CN" sz="1800" b="1" smtClean="0">
              <a:solidFill>
                <a:srgbClr val="00A7E2"/>
              </a:solidFill>
              <a:latin typeface="微软雅黑" pitchFamily="34" charset="-122"/>
              <a:ea typeface="微软雅黑" pitchFamily="34" charset="-122"/>
              <a:cs typeface="+mn-cs"/>
            </a:rPr>
            <a:t>一磅智慧</a:t>
          </a:r>
          <a:endParaRPr lang="zh-CN" altLang="en-US" sz="1800" b="1">
            <a:solidFill>
              <a:srgbClr val="00A7E2"/>
            </a:solidFill>
            <a:latin typeface="微软雅黑" panose="020b0503020204020204" pitchFamily="34" charset="-122"/>
            <a:ea typeface="微软雅黑" panose="020b0503020204020204" pitchFamily="34" charset="-122"/>
            <a:cs typeface="+mn-cs"/>
          </a:endParaRPr>
        </a:p>
      </dgm:t>
    </dgm:pt>
    <dgm:pt modelId="{13ADAD1B-0E14-4AE8-8298-6FFCD8769112}" type="sibTrans" cxnId="{A0C1F154-31AB-4AB4-81F6-FB4E82FE3042}">
      <dgm:prSet/>
      <dgm:spPr>
        <a:blipFill>
          <a:blip r:embed="rId6">
            <a:extLst>
              <a:ext uri="{28A0092B-C50C-407E-A947-70E740481C1C}">
                <a14:useLocalDpi xmlns:a14="http://schemas.microsoft.com/office/drawing/2010/main"/>
              </a:ext>
            </a:extLst>
          </a:blip>
          <a:stretch>
            <a:fillRect/>
          </a:stretch>
        </a:blipFill>
      </dgm:spPr>
      <dgm:t>
        <a:bodyPr/>
        <a:lstStyle/>
        <a:p>
          <a:endParaRPr lang="zh-CN" altLang="en-US"/>
        </a:p>
      </dgm:t>
    </dgm:pt>
    <dgm:pt modelId="{EA5E67FD-B6C4-4B3D-B9DC-4582183F36B8}" type="pres">
      <dgm:prSet presAssocID="{A3BAF0D9-63F3-4872-8082-13F23FD45115}" presName="Name0">
        <dgm:presLayoutVars>
          <dgm:chMax val="8"/>
          <dgm:chPref val="8"/>
          <dgm:dir/>
        </dgm:presLayoutVars>
      </dgm:prSet>
      <dgm:spPr/>
      <dgm:t>
        <a:bodyPr/>
        <a:lstStyle/>
        <a:p/>
      </dgm:t>
    </dgm:pt>
    <dgm:pt modelId="{0DBD8604-7FC8-42FD-B2E5-0AB91B75949E}" type="pres">
      <dgm:prSet presAssocID="{D834BFED-6152-4853-8DDF-FAF1BA00CD40}" presName="parent_text_1" presStyleLbl="revTx" presStyleCnt="6" custFlipHor="1" custScaleX="43867" custScaleY="188888" custLinFactNeighborX="36831" custLinFactNeighborY="-57858">
        <dgm:presLayoutVars>
          <dgm:chMax val="0"/>
          <dgm:chPref val="0"/>
          <dgm:bulletEnabled val="1"/>
        </dgm:presLayoutVars>
      </dgm:prSet>
      <dgm:spPr/>
      <dgm:t>
        <a:bodyPr/>
        <a:lstStyle/>
        <a:p>
          <a:endParaRPr lang="zh-CN" altLang="en-US"/>
        </a:p>
      </dgm:t>
    </dgm:pt>
    <dgm:pt modelId="{3BB3000A-25E7-40AA-AA14-8B012FD70EC1}" type="pres">
      <dgm:prSet presAssocID="{D834BFED-6152-4853-8DDF-FAF1BA00CD40}" presName="image_accent_1"/>
      <dgm:spPr/>
      <dgm:t>
        <a:bodyPr/>
        <a:lstStyle/>
        <a:p/>
      </dgm:t>
    </dgm:pt>
    <dgm:pt modelId="{11DBB97F-88AB-4CB1-8C35-A4FFF6E4228D}" type="pres">
      <dgm:prSet presAssocID="{D834BFED-6152-4853-8DDF-FAF1BA00CD40}" presName="imageAccentRepeatNode" presStyleLbl="alignNode1" presStyleCnt="6"/>
      <dgm:spPr>
        <a:xfrm>
          <a:off x="1662419" y="2524370"/>
          <a:ext cx="1379446" cy="1379615"/>
        </a:xfrm>
        <a:prstGeom prst="ellipse">
          <a:avLst/>
        </a:prstGeom>
        <a:solidFill>
          <a:srgbClr val="FF6600">
            <a:hueOff val="0"/>
            <a:satOff val="0"/>
            <a:lumOff val="0"/>
            <a:alphaOff val="0"/>
          </a:srgbClr>
        </a:solidFill>
        <a:ln w="25400" cap="flat" cmpd="sng" algn="ctr">
          <a:solidFill>
            <a:srgbClr val="FF6600">
              <a:hueOff val="0"/>
              <a:satOff val="0"/>
              <a:lumOff val="0"/>
              <a:alphaOff val="0"/>
            </a:srgbClr>
          </a:solidFill>
          <a:prstDash val="solid"/>
        </a:ln>
      </dgm:spPr>
      <dgm:t>
        <a:bodyPr/>
        <a:lstStyle/>
        <a:p/>
      </dgm:t>
    </dgm:pt>
    <dgm:pt modelId="{564E5A8F-9748-4AF8-AA7E-15223FEDE6F5}" type="pres">
      <dgm:prSet presAssocID="{D834BFED-6152-4853-8DDF-FAF1BA00CD40}" presName="accent_1" presStyleLbl="alignNode1" presStyleCnt="6"/>
      <dgm:spPr>
        <a:xfrm>
          <a:off x="2542229" y="1508193"/>
          <a:ext cx="409596" cy="409063"/>
        </a:xfrm>
        <a:prstGeom prst="donut">
          <a:avLst>
            <a:gd name="adj" fmla="val 7460"/>
          </a:avLst>
        </a:prstGeom>
        <a:solidFill>
          <a:srgbClr val="FF6600">
            <a:hueOff val="458451"/>
            <a:satOff val="-5882"/>
            <a:lumOff val="2667"/>
            <a:alphaOff val="0"/>
          </a:srgbClr>
        </a:solidFill>
        <a:ln w="25400" cap="flat" cmpd="sng" algn="ctr">
          <a:solidFill>
            <a:srgbClr val="FF6600">
              <a:hueOff val="458451"/>
              <a:satOff val="-5882"/>
              <a:lumOff val="2667"/>
              <a:alphaOff val="0"/>
            </a:srgbClr>
          </a:solidFill>
          <a:prstDash val="solid"/>
        </a:ln>
      </dgm:spPr>
      <dgm:t>
        <a:bodyPr/>
        <a:lstStyle/>
        <a:p/>
      </dgm:t>
    </dgm:pt>
    <dgm:pt modelId="{C01150EF-D61E-4A1A-AB74-E752A55197AE}" type="pres">
      <dgm:prSet presAssocID="{A59C57C1-2D5D-4E52-AA6F-0702B6168AA3}" presName="image_1"/>
      <dgm:spPr/>
      <dgm:t>
        <a:bodyPr/>
        <a:lstStyle/>
        <a:p/>
      </dgm:t>
    </dgm:pt>
    <dgm:pt modelId="{55F94A73-FC6D-4CFE-B828-A99231A5AE76}" type="pres">
      <dgm:prSet presAssocID="{A59C57C1-2D5D-4E52-AA6F-0702B6168AA3}" presName="imageRepeatNode" presStyleLbl="fgImgPlace1" presStyleCnt="6"/>
      <dgm:spPr/>
      <dgm:t>
        <a:bodyPr/>
        <a:lstStyle/>
        <a:p>
          <a:endParaRPr lang="zh-CN" altLang="en-US"/>
        </a:p>
      </dgm:t>
    </dgm:pt>
    <dgm:pt modelId="{A831FBDA-229B-44D4-B75C-CE00E953DECF}" type="pres">
      <dgm:prSet presAssocID="{E3F90062-FA48-403D-A8E5-A3989A4D643F}" presName="parent_text_2" presStyleLbl="revTx" presStyleIdx="1" presStyleCnt="6">
        <dgm:presLayoutVars>
          <dgm:chMax val="0"/>
          <dgm:chPref val="0"/>
          <dgm:bulletEnabled val="1"/>
        </dgm:presLayoutVars>
      </dgm:prSet>
      <dgm:spPr/>
      <dgm:t>
        <a:bodyPr/>
        <a:lstStyle/>
        <a:p>
          <a:endParaRPr lang="zh-CN" altLang="en-US"/>
        </a:p>
      </dgm:t>
    </dgm:pt>
    <dgm:pt modelId="{24E133C9-8B86-4566-B05E-DA66F249822A}" type="pres">
      <dgm:prSet presAssocID="{E3F90062-FA48-403D-A8E5-A3989A4D643F}" presName="image_accent_2"/>
      <dgm:spPr/>
      <dgm:t>
        <a:bodyPr/>
        <a:lstStyle/>
        <a:p/>
      </dgm:t>
    </dgm:pt>
    <dgm:pt modelId="{2C77A93D-D431-437C-A116-B4C4EF33DA1C}" type="pres">
      <dgm:prSet presAssocID="{E3F90062-FA48-403D-A8E5-A3989A4D643F}" presName="imageAccentRepeatNode" presStyleLbl="alignNode1" presStyleIdx="1" presStyleCnt="6"/>
      <dgm:spPr>
        <a:xfrm>
          <a:off x="3141911" y="2784635"/>
          <a:ext cx="721502" cy="721692"/>
        </a:xfrm>
        <a:prstGeom prst="ellipse">
          <a:avLst/>
        </a:prstGeom>
        <a:solidFill>
          <a:srgbClr val="FF6600">
            <a:hueOff val="916901"/>
            <a:satOff val="-11765"/>
            <a:lumOff val="5333"/>
            <a:alphaOff val="0"/>
          </a:srgbClr>
        </a:solidFill>
        <a:ln w="25400" cap="flat" cmpd="sng" algn="ctr">
          <a:solidFill>
            <a:srgbClr val="FF6600">
              <a:hueOff val="916901"/>
              <a:satOff val="-11765"/>
              <a:lumOff val="5333"/>
              <a:alphaOff val="0"/>
            </a:srgbClr>
          </a:solidFill>
          <a:prstDash val="solid"/>
        </a:ln>
      </dgm:spPr>
      <dgm:t>
        <a:bodyPr/>
        <a:lstStyle/>
        <a:p/>
      </dgm:t>
    </dgm:pt>
    <dgm:pt modelId="{098DD0D7-64FC-4D70-A0C0-999046535FC1}" type="pres">
      <dgm:prSet presAssocID="{4A61C6B8-8278-4933-8F53-219F06B1F57C}" presName="image_2"/>
      <dgm:spPr/>
      <dgm:t>
        <a:bodyPr/>
        <a:lstStyle/>
        <a:p/>
      </dgm:t>
    </dgm:pt>
    <dgm:pt modelId="{6C056D72-1419-42EF-A87F-CD0C078A2452}" type="pres">
      <dgm:prSet presAssocID="{4A61C6B8-8278-4933-8F53-219F06B1F57C}" presName="imageRepeatNode" presStyleLbl="fgImgPlace1" presStyleIdx="1" presStyleCnt="6"/>
      <dgm:spPr/>
      <dgm:t>
        <a:bodyPr/>
        <a:lstStyle/>
        <a:p>
          <a:endParaRPr lang="zh-CN" altLang="en-US"/>
        </a:p>
      </dgm:t>
    </dgm:pt>
    <dgm:pt modelId="{347D47AD-0F5C-4D94-914C-EB7841F4D811}" type="pres">
      <dgm:prSet presAssocID="{6CC150C0-0BCE-46CE-96B4-2C2937E13D33}" presName="image_accent_3"/>
      <dgm:spPr/>
      <dgm:t>
        <a:bodyPr/>
        <a:lstStyle/>
        <a:p/>
      </dgm:t>
    </dgm:pt>
    <dgm:pt modelId="{608D0008-0724-4DF7-BE8B-F1D331C22628}" type="pres">
      <dgm:prSet presAssocID="{6CC150C0-0BCE-46CE-96B4-2C2937E13D33}" presName="imageAccentRepeatNode" presStyleLbl="alignNode1" presStyleIdx="2" presStyleCnt="6"/>
      <dgm:spPr>
        <a:xfrm>
          <a:off x="2859431" y="1766385"/>
          <a:ext cx="925712" cy="925446"/>
        </a:xfrm>
        <a:prstGeom prst="ellipse">
          <a:avLst/>
        </a:prstGeom>
        <a:solidFill>
          <a:srgbClr val="FF6600">
            <a:hueOff val="1375352"/>
            <a:satOff val="-17647"/>
            <a:lumOff val="8000"/>
            <a:alphaOff val="0"/>
          </a:srgbClr>
        </a:solidFill>
        <a:ln w="25400" cap="flat" cmpd="sng" algn="ctr">
          <a:solidFill>
            <a:srgbClr val="FF6600">
              <a:hueOff val="1375352"/>
              <a:satOff val="-17647"/>
              <a:lumOff val="8000"/>
              <a:alphaOff val="0"/>
            </a:srgbClr>
          </a:solidFill>
          <a:prstDash val="solid"/>
        </a:ln>
      </dgm:spPr>
      <dgm:t>
        <a:bodyPr/>
        <a:lstStyle/>
        <a:p/>
      </dgm:t>
    </dgm:pt>
    <dgm:pt modelId="{DD29B059-B5D6-4EC3-9FC5-4BECEB465351}" type="pres">
      <dgm:prSet presAssocID="{6CC150C0-0BCE-46CE-96B4-2C2937E13D33}" presName="parent_text_3" presStyleLbl="revTx" presStyleIdx="2" presStyleCnt="6">
        <dgm:presLayoutVars>
          <dgm:chMax val="0"/>
          <dgm:chPref val="0"/>
          <dgm:bulletEnabled val="1"/>
        </dgm:presLayoutVars>
      </dgm:prSet>
      <dgm:spPr/>
      <dgm:t>
        <a:bodyPr/>
        <a:lstStyle/>
        <a:p>
          <a:endParaRPr lang="zh-CN" altLang="en-US"/>
        </a:p>
      </dgm:t>
    </dgm:pt>
    <dgm:pt modelId="{8D875623-2B36-440A-B324-C021A48FC114}" type="pres">
      <dgm:prSet presAssocID="{6CC150C0-0BCE-46CE-96B4-2C2937E13D33}" presName="accent_2" presStyleLbl="alignNode1" presStyleIdx="2" presStyleCnt="6"/>
      <dgm:spPr>
        <a:xfrm>
          <a:off x="3985234" y="75694"/>
          <a:ext cx="303078" cy="303297"/>
        </a:xfrm>
        <a:prstGeom prst="donut">
          <a:avLst>
            <a:gd name="adj" fmla="val 7460"/>
          </a:avLst>
        </a:prstGeom>
        <a:solidFill>
          <a:srgbClr val="FF6600">
            <a:hueOff val="1833802"/>
            <a:satOff val="-23530"/>
            <a:lumOff val="10667"/>
            <a:alphaOff val="0"/>
          </a:srgbClr>
        </a:solidFill>
        <a:ln w="25400" cap="flat" cmpd="sng" algn="ctr">
          <a:solidFill>
            <a:srgbClr val="FF6600">
              <a:hueOff val="1833802"/>
              <a:satOff val="-23530"/>
              <a:lumOff val="10667"/>
              <a:alphaOff val="0"/>
            </a:srgbClr>
          </a:solidFill>
          <a:prstDash val="solid"/>
        </a:ln>
      </dgm:spPr>
      <dgm:t>
        <a:bodyPr/>
        <a:lstStyle/>
        <a:p/>
      </dgm:t>
    </dgm:pt>
    <dgm:pt modelId="{8E2D83B2-3F56-4D27-99D1-CB705444C913}" type="pres">
      <dgm:prSet presAssocID="{6CC150C0-0BCE-46CE-96B4-2C2937E13D33}" presName="accent_3" presStyleLbl="alignNode1" presStyleIdx="2" presStyleCnt="6"/>
      <dgm:spPr>
        <a:xfrm>
          <a:off x="4440145" y="0"/>
          <a:ext cx="151833" cy="151389"/>
        </a:xfrm>
        <a:prstGeom prst="donut">
          <a:avLst>
            <a:gd name="adj" fmla="val 7460"/>
          </a:avLst>
        </a:prstGeom>
        <a:solidFill>
          <a:srgbClr val="FF6600">
            <a:hueOff val="2292253"/>
            <a:satOff val="-29412"/>
            <a:lumOff val="13333"/>
            <a:alphaOff val="0"/>
          </a:srgbClr>
        </a:solidFill>
        <a:ln w="25400" cap="flat" cmpd="sng" algn="ctr">
          <a:solidFill>
            <a:srgbClr val="FF6600">
              <a:hueOff val="2292253"/>
              <a:satOff val="-29412"/>
              <a:lumOff val="13333"/>
              <a:alphaOff val="0"/>
            </a:srgbClr>
          </a:solidFill>
          <a:prstDash val="solid"/>
        </a:ln>
      </dgm:spPr>
      <dgm:t>
        <a:bodyPr/>
        <a:lstStyle/>
        <a:p/>
      </dgm:t>
    </dgm:pt>
    <dgm:pt modelId="{D4DABC33-49FB-47FC-901F-70FD49C467EE}" type="pres">
      <dgm:prSet presAssocID="{A0E265BD-6025-450B-81B7-6AF99CF607DD}" presName="image_3"/>
      <dgm:spPr/>
      <dgm:t>
        <a:bodyPr/>
        <a:lstStyle/>
        <a:p/>
      </dgm:t>
    </dgm:pt>
    <dgm:pt modelId="{81E07DE9-4957-4C87-9021-9DA1135031F1}" type="pres">
      <dgm:prSet presAssocID="{A0E265BD-6025-450B-81B7-6AF99CF607DD}" presName="imageRepeatNode" presStyleLbl="fgImgPlace1" presStyleIdx="2" presStyleCnt="6"/>
      <dgm:spPr/>
      <dgm:t>
        <a:bodyPr/>
        <a:lstStyle/>
        <a:p>
          <a:endParaRPr lang="zh-CN" altLang="en-US"/>
        </a:p>
      </dgm:t>
    </dgm:pt>
    <dgm:pt modelId="{38118FD9-32BA-4BCF-BBCB-6027E7FCF227}" type="pres">
      <dgm:prSet presAssocID="{515B9951-DAF8-40DB-8EEB-08522CBBC4B8}" presName="image_accent_4"/>
      <dgm:spPr/>
      <dgm:t>
        <a:bodyPr/>
        <a:lstStyle/>
        <a:p/>
      </dgm:t>
    </dgm:pt>
    <dgm:pt modelId="{87908C83-3471-4576-8F4C-69AA7564819D}" type="pres">
      <dgm:prSet presAssocID="{515B9951-DAF8-40DB-8EEB-08522CBBC4B8}" presName="imageAccentRepeatNode" presStyleLbl="alignNode1" presStyleIdx="3" presStyleCnt="6"/>
      <dgm:spPr>
        <a:xfrm>
          <a:off x="3417918" y="336478"/>
          <a:ext cx="601448" cy="601410"/>
        </a:xfrm>
        <a:prstGeom prst="ellipse">
          <a:avLst/>
        </a:prstGeom>
        <a:solidFill>
          <a:srgbClr val="FF6600">
            <a:hueOff val="3667604"/>
            <a:satOff val="-47059"/>
            <a:lumOff val="21334"/>
            <a:alphaOff val="0"/>
          </a:srgbClr>
        </a:solidFill>
        <a:ln w="25400" cap="flat" cmpd="sng" algn="ctr">
          <a:solidFill>
            <a:srgbClr val="FF6600">
              <a:hueOff val="3667604"/>
              <a:satOff val="-47059"/>
              <a:lumOff val="21334"/>
              <a:alphaOff val="0"/>
            </a:srgbClr>
          </a:solidFill>
          <a:prstDash val="solid"/>
        </a:ln>
      </dgm:spPr>
      <dgm:t>
        <a:bodyPr/>
        <a:lstStyle/>
        <a:p/>
      </dgm:t>
    </dgm:pt>
    <dgm:pt modelId="{680BABA4-091A-4632-8EE2-AC4021D1CBC0}" type="pres">
      <dgm:prSet presAssocID="{515B9951-DAF8-40DB-8EEB-08522CBBC4B8}" presName="parent_text_4" presStyleLbl="revTx" presStyleIdx="3" presStyleCnt="6">
        <dgm:presLayoutVars>
          <dgm:chMax val="0"/>
          <dgm:chPref val="0"/>
          <dgm:bulletEnabled val="1"/>
        </dgm:presLayoutVars>
      </dgm:prSet>
      <dgm:spPr>
        <a:prstGeom prst="rect">
          <a:avLst/>
        </a:prstGeom>
      </dgm:spPr>
      <dgm:t>
        <a:bodyPr/>
        <a:lstStyle/>
        <a:p>
          <a:endParaRPr lang="zh-CN" altLang="en-US"/>
        </a:p>
      </dgm:t>
    </dgm:pt>
    <dgm:pt modelId="{E3F0967D-A97F-4DC1-BFA4-DCDA01FBC729}" type="pres">
      <dgm:prSet presAssocID="{515B9951-DAF8-40DB-8EEB-08522CBBC4B8}" presName="accent_4" presStyleLbl="alignNode1" presStyleIdx="3" presStyleCnt="6"/>
      <dgm:spPr/>
      <dgm:t>
        <a:bodyPr/>
        <a:lstStyle/>
        <a:p/>
      </dgm:t>
    </dgm:pt>
    <dgm:pt modelId="{D72FE4B7-0398-44BB-9CC2-69397F1B9F34}" type="pres">
      <dgm:prSet presAssocID="{DAA65FBC-88A8-49D9-8DA8-7BDC32E714F9}" presName="image_4"/>
      <dgm:spPr/>
      <dgm:t>
        <a:bodyPr/>
        <a:lstStyle/>
        <a:p/>
      </dgm:t>
    </dgm:pt>
    <dgm:pt modelId="{61376B60-7654-4273-8C49-F1800B12542F}" type="pres">
      <dgm:prSet presAssocID="{DAA65FBC-88A8-49D9-8DA8-7BDC32E714F9}" presName="imageRepeatNode" presStyleLbl="fgImgPlace1" presStyleIdx="3" presStyleCnt="6"/>
      <dgm:spPr>
        <a:prstGeom prst="ellipse">
          <a:avLst/>
        </a:prstGeom>
      </dgm:spPr>
      <dgm:t>
        <a:bodyPr/>
        <a:lstStyle/>
        <a:p>
          <a:endParaRPr lang="zh-CN" altLang="en-US"/>
        </a:p>
      </dgm:t>
    </dgm:pt>
    <dgm:pt modelId="{CE4374FF-E93C-4EAF-9A00-6C17311A87DB}" type="pres">
      <dgm:prSet presAssocID="{46E5E4BE-48E2-483F-BE34-3336E8BF4464}" presName="image_accent_5"/>
      <dgm:spPr/>
      <dgm:t>
        <a:bodyPr/>
        <a:lstStyle/>
        <a:p/>
      </dgm:t>
    </dgm:pt>
    <dgm:pt modelId="{C30AB9AE-49C6-4344-A003-E244EA44B63B}" type="pres">
      <dgm:prSet presAssocID="{46E5E4BE-48E2-483F-BE34-3336E8BF4464}" presName="imageAccentRepeatNode" presStyleLbl="alignNode1" presStyleIdx="4" presStyleCnt="6"/>
      <dgm:spPr>
        <a:xfrm>
          <a:off x="2572242" y="3865619"/>
          <a:ext cx="1033996" cy="1034322"/>
        </a:xfrm>
        <a:prstGeom prst="ellipse">
          <a:avLst/>
        </a:prstGeom>
        <a:solidFill>
          <a:srgbClr val="FF6600">
            <a:hueOff val="4126054"/>
            <a:satOff val="-52942"/>
            <a:lumOff val="24000"/>
            <a:alphaOff val="0"/>
          </a:srgbClr>
        </a:solidFill>
        <a:ln w="25400" cap="flat" cmpd="sng" algn="ctr">
          <a:solidFill>
            <a:srgbClr val="FF6600">
              <a:hueOff val="4126054"/>
              <a:satOff val="-52942"/>
              <a:lumOff val="24000"/>
              <a:alphaOff val="0"/>
            </a:srgbClr>
          </a:solidFill>
          <a:prstDash val="solid"/>
        </a:ln>
      </dgm:spPr>
      <dgm:t>
        <a:bodyPr/>
        <a:lstStyle/>
        <a:p/>
      </dgm:t>
    </dgm:pt>
    <dgm:pt modelId="{0D50B9AA-1CCC-401D-B32D-DBB809C84C5B}" type="pres">
      <dgm:prSet presAssocID="{46E5E4BE-48E2-483F-BE34-3336E8BF4464}" presName="parent_text_5" presStyleLbl="revTx" presStyleIdx="4" presStyleCnt="6">
        <dgm:presLayoutVars>
          <dgm:chMax val="0"/>
          <dgm:chPref val="0"/>
          <dgm:bulletEnabled val="1"/>
        </dgm:presLayoutVars>
      </dgm:prSet>
      <dgm:spPr>
        <a:prstGeom prst="rect">
          <a:avLst/>
        </a:prstGeom>
      </dgm:spPr>
      <dgm:t>
        <a:bodyPr/>
        <a:lstStyle/>
        <a:p>
          <a:endParaRPr lang="zh-CN" altLang="en-US"/>
        </a:p>
      </dgm:t>
    </dgm:pt>
    <dgm:pt modelId="{8D06010D-2222-48F4-B9A5-0F8163C506ED}" type="pres">
      <dgm:prSet presAssocID="{D9F6D1E7-0452-4F96-A333-1E10A861B362}" presName="image_5"/>
      <dgm:spPr/>
      <dgm:t>
        <a:bodyPr/>
        <a:lstStyle/>
        <a:p/>
      </dgm:t>
    </dgm:pt>
    <dgm:pt modelId="{9E1AAB9E-3A89-455E-9F62-EFFB36B31A46}" type="pres">
      <dgm:prSet presAssocID="{D9F6D1E7-0452-4F96-A333-1E10A861B362}" presName="imageRepeatNode" presStyleLbl="fgImgPlace1" presStyleIdx="4" presStyleCnt="6"/>
      <dgm:spPr>
        <a:prstGeom prst="ellipse">
          <a:avLst/>
        </a:prstGeom>
      </dgm:spPr>
      <dgm:t>
        <a:bodyPr/>
        <a:lstStyle/>
        <a:p>
          <a:endParaRPr lang="zh-CN" altLang="en-US"/>
        </a:p>
      </dgm:t>
    </dgm:pt>
    <dgm:pt modelId="{299D69AE-22D3-48A0-812A-6117E2BB7EB1}" type="pres">
      <dgm:prSet presAssocID="{4DCC0553-1C8D-472B-8344-4DF7C25532B2}" presName="parent_text_6" presStyleLbl="revTx" presStyleIdx="5" presStyleCnt="6" custScaleX="131068" custLinFactX="93539" custLinFactNeighborX="100000" custLinFactNeighborY="-3419">
        <dgm:presLayoutVars>
          <dgm:chMax val="0"/>
          <dgm:chPref val="0"/>
          <dgm:bulletEnabled val="1"/>
        </dgm:presLayoutVars>
      </dgm:prSet>
      <dgm:spPr/>
      <dgm:t>
        <a:bodyPr/>
        <a:lstStyle/>
        <a:p>
          <a:endParaRPr lang="zh-CN" altLang="en-US"/>
        </a:p>
      </dgm:t>
    </dgm:pt>
    <dgm:pt modelId="{AE96C363-207C-41DC-A384-4155031F183C}" type="pres">
      <dgm:prSet presAssocID="{4DCC0553-1C8D-472B-8344-4DF7C25532B2}" presName="image_accent_6"/>
      <dgm:spPr/>
      <dgm:t>
        <a:bodyPr/>
        <a:lstStyle/>
        <a:p/>
      </dgm:t>
    </dgm:pt>
    <dgm:pt modelId="{B1574A6C-D66D-42E8-821C-5D1753A2EE0F}" type="pres">
      <dgm:prSet presAssocID="{4DCC0553-1C8D-472B-8344-4DF7C25532B2}" presName="imageAccentRepeatNode" presStyleLbl="alignNode1" presStyleIdx="5" presStyleCnt="6"/>
      <dgm:spPr/>
      <dgm:t>
        <a:bodyPr/>
        <a:lstStyle/>
        <a:p/>
      </dgm:t>
    </dgm:pt>
    <dgm:pt modelId="{D5BBBC13-8A47-41AB-A4AE-97B18A747ACA}" type="pres">
      <dgm:prSet presAssocID="{4DCC0553-1C8D-472B-8344-4DF7C25532B2}" presName="accent_5" presStyleLbl="alignNode1" presStyleIdx="5" presStyleCnt="6"/>
      <dgm:spPr/>
      <dgm:t>
        <a:bodyPr/>
        <a:lstStyle/>
        <a:p/>
      </dgm:t>
    </dgm:pt>
    <dgm:pt modelId="{F5E6A1C2-8E97-423B-A56E-0A17B47BBF2F}" type="pres">
      <dgm:prSet presAssocID="{13ADAD1B-0E14-4AE8-8298-6FFCD8769112}" presName="image_6"/>
      <dgm:spPr/>
      <dgm:t>
        <a:bodyPr/>
        <a:lstStyle/>
        <a:p/>
      </dgm:t>
    </dgm:pt>
    <dgm:pt modelId="{49C49092-E474-4D3F-8C51-E9FC8D618E4A}" type="pres">
      <dgm:prSet presAssocID="{13ADAD1B-0E14-4AE8-8298-6FFCD8769112}" presName="imageRepeatNode" presStyleLbl="fgImgPlace1" presStyleIdx="5" presStyleCnt="6"/>
      <dgm:spPr/>
      <dgm:t>
        <a:bodyPr/>
        <a:lstStyle/>
        <a:p>
          <a:endParaRPr lang="zh-CN" altLang="en-US"/>
        </a:p>
      </dgm:t>
    </dgm:pt>
  </dgm:ptLst>
  <dgm:cxnLst>
    <dgm:cxn modelId="{0A86A689-8374-4BE5-8CD2-7D8104B81DAC}" srcId="{A3BAF0D9-63F3-4872-8082-13F23FD45115}" destId="{D834BFED-6152-4853-8DDF-FAF1BA00CD40}" srcOrd="0" destOrd="0" parTransId="{E4D4E271-B9AE-4252-B50D-A93E7ADEAD6F}" sibTransId="{A59C57C1-2D5D-4E52-AA6F-0702B6168AA3}"/>
    <dgm:cxn modelId="{932335C5-F7BA-429B-8E85-9980222B9859}" srcId="{A3BAF0D9-63F3-4872-8082-13F23FD45115}" destId="{E3F90062-FA48-403D-A8E5-A3989A4D643F}" srcOrd="1" destOrd="0" parTransId="{29B270E4-1F59-49E0-8A4A-E063089193BC}" sibTransId="{4A61C6B8-8278-4933-8F53-219F06B1F57C}"/>
    <dgm:cxn modelId="{F5E3DC3C-7AB1-43DC-B45D-74E412445BE9}" srcId="{A3BAF0D9-63F3-4872-8082-13F23FD45115}" destId="{6CC150C0-0BCE-46CE-96B4-2C2937E13D33}" srcOrd="2" destOrd="0" parTransId="{9F6184E2-C60E-4A15-862E-AFC7E1459652}" sibTransId="{A0E265BD-6025-450B-81B7-6AF99CF607DD}"/>
    <dgm:cxn modelId="{E96AAA55-D8F3-46A6-8D20-8F2DCD01F30E}" srcId="{A3BAF0D9-63F3-4872-8082-13F23FD45115}" destId="{515B9951-DAF8-40DB-8EEB-08522CBBC4B8}" srcOrd="3" destOrd="0" parTransId="{0E5DF7B8-DE3F-4314-9773-3C67D2590D14}" sibTransId="{DAA65FBC-88A8-49D9-8DA8-7BDC32E714F9}"/>
    <dgm:cxn modelId="{ACEDA824-7639-4C4D-A376-77F332EF1B54}" srcId="{A3BAF0D9-63F3-4872-8082-13F23FD45115}" destId="{46E5E4BE-48E2-483F-BE34-3336E8BF4464}" srcOrd="4" destOrd="0" parTransId="{A0701E7A-1C5C-46AC-A131-115689D1AC30}" sibTransId="{D9F6D1E7-0452-4F96-A333-1E10A861B362}"/>
    <dgm:cxn modelId="{A0C1F154-31AB-4AB4-81F6-FB4E82FE3042}" srcId="{A3BAF0D9-63F3-4872-8082-13F23FD45115}" destId="{4DCC0553-1C8D-472B-8344-4DF7C25532B2}" srcOrd="5" destOrd="0" parTransId="{BA4CF1DF-4E02-4693-AC6E-2EEA1DAD7887}" sibTransId="{13ADAD1B-0E14-4AE8-8298-6FFCD8769112}"/>
    <dgm:cxn modelId="{46EDD803-3BAD-45FF-9A3E-A4EC447BDFE6}" type="presOf" srcId="{A3BAF0D9-63F3-4872-8082-13F23FD45115}" destId="{EA5E67FD-B6C4-4B3D-B9DC-4582183F36B8}" srcOrd="0" destOrd="0" presId="urn:microsoft.com/office/officeart/2008/layout/BubblePictureList"/>
    <dgm:cxn modelId="{143BBDBB-DFC4-4885-9648-67A18B67B93E}" type="presParOf" srcId="{EA5E67FD-B6C4-4B3D-B9DC-4582183F36B8}" destId="{0DBD8604-7FC8-42FD-B2E5-0AB91B75949E}" srcOrd="0" destOrd="0" presId="urn:microsoft.com/office/officeart/2008/layout/BubblePictureList"/>
    <dgm:cxn modelId="{F99985F7-8A88-47A8-A9C7-DF845AA6FB8E}" type="presOf" srcId="{D834BFED-6152-4853-8DDF-FAF1BA00CD40}" destId="{0DBD8604-7FC8-42FD-B2E5-0AB91B75949E}" srcOrd="0" destOrd="0" presId="urn:microsoft.com/office/officeart/2008/layout/BubblePictureList"/>
    <dgm:cxn modelId="{731963B6-65A7-404B-BB1B-379E5B6826E3}" type="presParOf" srcId="{EA5E67FD-B6C4-4B3D-B9DC-4582183F36B8}" destId="{3BB3000A-25E7-40AA-AA14-8B012FD70EC1}" srcOrd="1" destOrd="0" presId="urn:microsoft.com/office/officeart/2008/layout/BubblePictureList"/>
    <dgm:cxn modelId="{B99A092B-9934-4EF8-90C1-962E3AF5739B}" type="presParOf" srcId="{3BB3000A-25E7-40AA-AA14-8B012FD70EC1}" destId="{11DBB97F-88AB-4CB1-8C35-A4FFF6E4228D}" srcOrd="0" destOrd="0" presId="urn:microsoft.com/office/officeart/2008/layout/BubblePictureList"/>
    <dgm:cxn modelId="{FC71B8DE-8356-4B0B-B134-817282473215}" type="presParOf" srcId="{EA5E67FD-B6C4-4B3D-B9DC-4582183F36B8}" destId="{564E5A8F-9748-4AF8-AA7E-15223FEDE6F5}" srcOrd="2" destOrd="0" presId="urn:microsoft.com/office/officeart/2008/layout/BubblePictureList"/>
    <dgm:cxn modelId="{B1D904EA-0A4A-4D71-8F9C-C13004582ABC}" type="presParOf" srcId="{EA5E67FD-B6C4-4B3D-B9DC-4582183F36B8}" destId="{C01150EF-D61E-4A1A-AB74-E752A55197AE}" srcOrd="3" destOrd="0" presId="urn:microsoft.com/office/officeart/2008/layout/BubblePictureList"/>
    <dgm:cxn modelId="{147BD411-0B11-4E66-B397-D60AADCEB603}" type="presParOf" srcId="{C01150EF-D61E-4A1A-AB74-E752A55197AE}" destId="{55F94A73-FC6D-4CFE-B828-A99231A5AE76}" srcOrd="0" destOrd="0" presId="urn:microsoft.com/office/officeart/2008/layout/BubblePictureList"/>
    <dgm:cxn modelId="{917D593F-D719-4394-BE04-E775DF81C057}" type="presOf" srcId="{A59C57C1-2D5D-4E52-AA6F-0702B6168AA3}" destId="{55F94A73-FC6D-4CFE-B828-A99231A5AE76}" srcOrd="0" destOrd="0" presId="urn:microsoft.com/office/officeart/2008/layout/BubblePictureList"/>
    <dgm:cxn modelId="{7F28E3BB-B0B7-45D4-9E41-E34B82781981}" type="presParOf" srcId="{EA5E67FD-B6C4-4B3D-B9DC-4582183F36B8}" destId="{A831FBDA-229B-44D4-B75C-CE00E953DECF}" srcOrd="4" destOrd="0" presId="urn:microsoft.com/office/officeart/2008/layout/BubblePictureList"/>
    <dgm:cxn modelId="{D12400F4-F0E3-4C0B-9DB3-0EA7C35FB983}" type="presOf" srcId="{E3F90062-FA48-403D-A8E5-A3989A4D643F}" destId="{A831FBDA-229B-44D4-B75C-CE00E953DECF}" srcOrd="0" destOrd="0" presId="urn:microsoft.com/office/officeart/2008/layout/BubblePictureList"/>
    <dgm:cxn modelId="{E64E677C-D277-4FC5-890A-0CB652D2DC32}" type="presParOf" srcId="{EA5E67FD-B6C4-4B3D-B9DC-4582183F36B8}" destId="{24E133C9-8B86-4566-B05E-DA66F249822A}" srcOrd="5" destOrd="0" presId="urn:microsoft.com/office/officeart/2008/layout/BubblePictureList"/>
    <dgm:cxn modelId="{7138D726-1D69-4A63-8F54-C29D566666B9}" type="presParOf" srcId="{24E133C9-8B86-4566-B05E-DA66F249822A}" destId="{2C77A93D-D431-437C-A116-B4C4EF33DA1C}" srcOrd="0" destOrd="0" presId="urn:microsoft.com/office/officeart/2008/layout/BubblePictureList"/>
    <dgm:cxn modelId="{6DF85E26-795D-4C4C-828B-6A3983C145CF}" type="presParOf" srcId="{EA5E67FD-B6C4-4B3D-B9DC-4582183F36B8}" destId="{098DD0D7-64FC-4D70-A0C0-999046535FC1}" srcOrd="6" destOrd="0" presId="urn:microsoft.com/office/officeart/2008/layout/BubblePictureList"/>
    <dgm:cxn modelId="{E0FDA823-D3F3-4B35-B700-5A7E64EC6F18}" type="presParOf" srcId="{098DD0D7-64FC-4D70-A0C0-999046535FC1}" destId="{6C056D72-1419-42EF-A87F-CD0C078A2452}" srcOrd="0" destOrd="0" presId="urn:microsoft.com/office/officeart/2008/layout/BubblePictureList"/>
    <dgm:cxn modelId="{E614437A-2C3B-4D7D-B0AF-CF32C31462CB}" type="presOf" srcId="{4A61C6B8-8278-4933-8F53-219F06B1F57C}" destId="{6C056D72-1419-42EF-A87F-CD0C078A2452}" srcOrd="0" destOrd="0" presId="urn:microsoft.com/office/officeart/2008/layout/BubblePictureList"/>
    <dgm:cxn modelId="{CC65F714-83FF-4238-8DD0-C4002F27C6B5}" type="presParOf" srcId="{EA5E67FD-B6C4-4B3D-B9DC-4582183F36B8}" destId="{347D47AD-0F5C-4D94-914C-EB7841F4D811}" srcOrd="7" destOrd="0" presId="urn:microsoft.com/office/officeart/2008/layout/BubblePictureList"/>
    <dgm:cxn modelId="{1BB1718C-8C26-41E7-8F9F-238A5A51A00E}" type="presParOf" srcId="{347D47AD-0F5C-4D94-914C-EB7841F4D811}" destId="{608D0008-0724-4DF7-BE8B-F1D331C22628}" srcOrd="0" destOrd="0" presId="urn:microsoft.com/office/officeart/2008/layout/BubblePictureList"/>
    <dgm:cxn modelId="{6A23D79C-9786-4922-8628-B6653D69FE28}" type="presParOf" srcId="{EA5E67FD-B6C4-4B3D-B9DC-4582183F36B8}" destId="{DD29B059-B5D6-4EC3-9FC5-4BECEB465351}" srcOrd="8" destOrd="0" presId="urn:microsoft.com/office/officeart/2008/layout/BubblePictureList"/>
    <dgm:cxn modelId="{6F8B5EF5-30CE-4BA8-8036-950D0EB75EE7}" type="presOf" srcId="{6CC150C0-0BCE-46CE-96B4-2C2937E13D33}" destId="{DD29B059-B5D6-4EC3-9FC5-4BECEB465351}" srcOrd="0" destOrd="0" presId="urn:microsoft.com/office/officeart/2008/layout/BubblePictureList"/>
    <dgm:cxn modelId="{6B4B3CD9-E26B-4FF7-BB25-B11E96580C6A}" type="presParOf" srcId="{EA5E67FD-B6C4-4B3D-B9DC-4582183F36B8}" destId="{8D875623-2B36-440A-B324-C021A48FC114}" srcOrd="9" destOrd="0" presId="urn:microsoft.com/office/officeart/2008/layout/BubblePictureList"/>
    <dgm:cxn modelId="{F4CFBF39-C840-4798-8D10-969C73674D77}" type="presParOf" srcId="{EA5E67FD-B6C4-4B3D-B9DC-4582183F36B8}" destId="{8E2D83B2-3F56-4D27-99D1-CB705444C913}" srcOrd="10" destOrd="0" presId="urn:microsoft.com/office/officeart/2008/layout/BubblePictureList"/>
    <dgm:cxn modelId="{29036B23-5F3C-49A5-89B5-34325FA794A4}" type="presParOf" srcId="{EA5E67FD-B6C4-4B3D-B9DC-4582183F36B8}" destId="{D4DABC33-49FB-47FC-901F-70FD49C467EE}" srcOrd="11" destOrd="0" presId="urn:microsoft.com/office/officeart/2008/layout/BubblePictureList"/>
    <dgm:cxn modelId="{1CB63CFD-8F1F-4076-A07F-71F8B8131997}" type="presParOf" srcId="{D4DABC33-49FB-47FC-901F-70FD49C467EE}" destId="{81E07DE9-4957-4C87-9021-9DA1135031F1}" srcOrd="0" destOrd="0" presId="urn:microsoft.com/office/officeart/2008/layout/BubblePictureList"/>
    <dgm:cxn modelId="{631285EF-3914-4595-80B0-5A3A22FDEAF0}" type="presOf" srcId="{A0E265BD-6025-450B-81B7-6AF99CF607DD}" destId="{81E07DE9-4957-4C87-9021-9DA1135031F1}" srcOrd="0" destOrd="0" presId="urn:microsoft.com/office/officeart/2008/layout/BubblePictureList"/>
    <dgm:cxn modelId="{E6442FB0-5F7A-4256-8559-053070C6D3D2}" type="presParOf" srcId="{EA5E67FD-B6C4-4B3D-B9DC-4582183F36B8}" destId="{38118FD9-32BA-4BCF-BBCB-6027E7FCF227}" srcOrd="12" destOrd="0" presId="urn:microsoft.com/office/officeart/2008/layout/BubblePictureList"/>
    <dgm:cxn modelId="{B1C9EB1C-EAEC-4632-8917-5C6D2C47413E}" type="presParOf" srcId="{38118FD9-32BA-4BCF-BBCB-6027E7FCF227}" destId="{87908C83-3471-4576-8F4C-69AA7564819D}" srcOrd="0" destOrd="0" presId="urn:microsoft.com/office/officeart/2008/layout/BubblePictureList"/>
    <dgm:cxn modelId="{0C3F4030-CEC0-4CDA-903A-6E6DD0C1DF07}" type="presParOf" srcId="{EA5E67FD-B6C4-4B3D-B9DC-4582183F36B8}" destId="{680BABA4-091A-4632-8EE2-AC4021D1CBC0}" srcOrd="13" destOrd="0" presId="urn:microsoft.com/office/officeart/2008/layout/BubblePictureList"/>
    <dgm:cxn modelId="{F9D3349A-EE59-4F4A-A4E1-FF1F4E1FE6A8}" type="presOf" srcId="{515B9951-DAF8-40DB-8EEB-08522CBBC4B8}" destId="{680BABA4-091A-4632-8EE2-AC4021D1CBC0}" srcOrd="0" destOrd="0" presId="urn:microsoft.com/office/officeart/2008/layout/BubblePictureList"/>
    <dgm:cxn modelId="{FF8197B2-2BB7-4398-9F65-BBF5F98CFD6B}" type="presParOf" srcId="{EA5E67FD-B6C4-4B3D-B9DC-4582183F36B8}" destId="{E3F0967D-A97F-4DC1-BFA4-DCDA01FBC729}" srcOrd="14" destOrd="0" presId="urn:microsoft.com/office/officeart/2008/layout/BubblePictureList"/>
    <dgm:cxn modelId="{CC77A70B-CC4F-4BE0-A12E-254471911E22}" type="presParOf" srcId="{EA5E67FD-B6C4-4B3D-B9DC-4582183F36B8}" destId="{D72FE4B7-0398-44BB-9CC2-69397F1B9F34}" srcOrd="15" destOrd="0" presId="urn:microsoft.com/office/officeart/2008/layout/BubblePictureList"/>
    <dgm:cxn modelId="{AF9BDDE0-2978-4FEC-AEA8-71B830F0DE35}" type="presParOf" srcId="{D72FE4B7-0398-44BB-9CC2-69397F1B9F34}" destId="{61376B60-7654-4273-8C49-F1800B12542F}" srcOrd="0" destOrd="0" presId="urn:microsoft.com/office/officeart/2008/layout/BubblePictureList"/>
    <dgm:cxn modelId="{8149E1A8-6677-4F0D-A956-35A75C68114A}" type="presOf" srcId="{DAA65FBC-88A8-49D9-8DA8-7BDC32E714F9}" destId="{61376B60-7654-4273-8C49-F1800B12542F}" srcOrd="0" destOrd="0" presId="urn:microsoft.com/office/officeart/2008/layout/BubblePictureList"/>
    <dgm:cxn modelId="{8599F81C-61F8-40C6-AAF9-BCE2CBB00ECC}" type="presParOf" srcId="{EA5E67FD-B6C4-4B3D-B9DC-4582183F36B8}" destId="{CE4374FF-E93C-4EAF-9A00-6C17311A87DB}" srcOrd="16" destOrd="0" presId="urn:microsoft.com/office/officeart/2008/layout/BubblePictureList"/>
    <dgm:cxn modelId="{6934F0EB-B4B3-498F-A29E-A2D039691D33}" type="presParOf" srcId="{CE4374FF-E93C-4EAF-9A00-6C17311A87DB}" destId="{C30AB9AE-49C6-4344-A003-E244EA44B63B}" srcOrd="0" destOrd="0" presId="urn:microsoft.com/office/officeart/2008/layout/BubblePictureList"/>
    <dgm:cxn modelId="{C1D70D4F-3EFE-427F-86F9-115B67C7F3FD}" type="presParOf" srcId="{EA5E67FD-B6C4-4B3D-B9DC-4582183F36B8}" destId="{0D50B9AA-1CCC-401D-B32D-DBB809C84C5B}" srcOrd="17" destOrd="0" presId="urn:microsoft.com/office/officeart/2008/layout/BubblePictureList"/>
    <dgm:cxn modelId="{9E34F47E-8A6C-476C-8761-80E8D1596288}" type="presOf" srcId="{46E5E4BE-48E2-483F-BE34-3336E8BF4464}" destId="{0D50B9AA-1CCC-401D-B32D-DBB809C84C5B}" srcOrd="0" destOrd="0" presId="urn:microsoft.com/office/officeart/2008/layout/BubblePictureList"/>
    <dgm:cxn modelId="{E8D95F85-FB7D-41B8-90A3-B792313D7891}" type="presParOf" srcId="{EA5E67FD-B6C4-4B3D-B9DC-4582183F36B8}" destId="{8D06010D-2222-48F4-B9A5-0F8163C506ED}" srcOrd="18" destOrd="0" presId="urn:microsoft.com/office/officeart/2008/layout/BubblePictureList"/>
    <dgm:cxn modelId="{26E44636-059C-4B96-8702-C42E5A1B27FC}" type="presParOf" srcId="{8D06010D-2222-48F4-B9A5-0F8163C506ED}" destId="{9E1AAB9E-3A89-455E-9F62-EFFB36B31A46}" srcOrd="0" destOrd="0" presId="urn:microsoft.com/office/officeart/2008/layout/BubblePictureList"/>
    <dgm:cxn modelId="{851D5B3F-9ADC-473F-859A-E93C37567F6C}" type="presOf" srcId="{D9F6D1E7-0452-4F96-A333-1E10A861B362}" destId="{9E1AAB9E-3A89-455E-9F62-EFFB36B31A46}" srcOrd="0" destOrd="0" presId="urn:microsoft.com/office/officeart/2008/layout/BubblePictureList"/>
    <dgm:cxn modelId="{EC720B7A-5EB0-4FBA-9DEC-56D94A5558ED}" type="presParOf" srcId="{EA5E67FD-B6C4-4B3D-B9DC-4582183F36B8}" destId="{299D69AE-22D3-48A0-812A-6117E2BB7EB1}" srcOrd="19" destOrd="0" presId="urn:microsoft.com/office/officeart/2008/layout/BubblePictureList"/>
    <dgm:cxn modelId="{208DBAF3-0F83-4A37-BE0F-03DF1196FD7A}" type="presOf" srcId="{4DCC0553-1C8D-472B-8344-4DF7C25532B2}" destId="{299D69AE-22D3-48A0-812A-6117E2BB7EB1}" srcOrd="0" destOrd="0" presId="urn:microsoft.com/office/officeart/2008/layout/BubblePictureList"/>
    <dgm:cxn modelId="{DC93CF99-DE86-45B0-BDF9-9B1653AB7D5E}" type="presParOf" srcId="{EA5E67FD-B6C4-4B3D-B9DC-4582183F36B8}" destId="{AE96C363-207C-41DC-A384-4155031F183C}" srcOrd="20" destOrd="0" presId="urn:microsoft.com/office/officeart/2008/layout/BubblePictureList"/>
    <dgm:cxn modelId="{B0F2DD42-244F-499D-8086-F1A05963C9C7}" type="presParOf" srcId="{AE96C363-207C-41DC-A384-4155031F183C}" destId="{B1574A6C-D66D-42E8-821C-5D1753A2EE0F}" srcOrd="0" destOrd="0" presId="urn:microsoft.com/office/officeart/2008/layout/BubblePictureList"/>
    <dgm:cxn modelId="{E6F2249C-047F-44C9-9E90-0E0A2B720C11}" type="presParOf" srcId="{EA5E67FD-B6C4-4B3D-B9DC-4582183F36B8}" destId="{D5BBBC13-8A47-41AB-A4AE-97B18A747ACA}" srcOrd="21" destOrd="0" presId="urn:microsoft.com/office/officeart/2008/layout/BubblePictureList"/>
    <dgm:cxn modelId="{4BEE1957-A4BF-4161-8B39-EDA4960236F4}" type="presParOf" srcId="{EA5E67FD-B6C4-4B3D-B9DC-4582183F36B8}" destId="{F5E6A1C2-8E97-423B-A56E-0A17B47BBF2F}" srcOrd="22" destOrd="0" presId="urn:microsoft.com/office/officeart/2008/layout/BubblePictureList"/>
    <dgm:cxn modelId="{7F3251CE-2B58-4273-8E94-DA53ED5E21D1}" type="presParOf" srcId="{F5E6A1C2-8E97-423B-A56E-0A17B47BBF2F}" destId="{49C49092-E474-4D3F-8C51-E9FC8D618E4A}" srcOrd="0" destOrd="0" presId="urn:microsoft.com/office/officeart/2008/layout/BubblePictureList"/>
    <dgm:cxn modelId="{26F6BFBA-901D-432B-919C-EE5D648E2752}" type="presOf" srcId="{13ADAD1B-0E14-4AE8-8298-6FFCD8769112}" destId="{49C49092-E474-4D3F-8C51-E9FC8D618E4A}" srcOrd="0" destOrd="0" presId="urn:microsoft.com/office/officeart/2008/layout/BubblePicture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5" name=""/>
      <dsp:cNvGrpSpPr/>
    </dsp:nvGrpSpPr>
    <dsp:grpSpPr/>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1"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type="diamond" r:blip="">
            <dgm:adjLst/>
          </dgm:shape>
          <dgm:presOf/>
          <dgm:constrLst>
            <dgm:constr type="w" refType="h" op="equ"/>
          </dgm:constrLst>
          <dgm:ruleLst/>
        </dgm:layoutNode>
        <dgm:layoutNode name="quad1">
          <dgm:varLst>
            <dgm:chMax val="0"/>
            <dgm:chPref val="0"/>
            <dgm:bulletEnabled val="1"/>
          </dgm:varLst>
          <dgm:alg type="tx"/>
          <dgm:shape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2">
          <dgm:varLst>
            <dgm:chMax val="0"/>
            <dgm:chPref val="0"/>
            <dgm:bulletEnabled val="1"/>
          </dgm:varLst>
          <dgm:alg type="tx"/>
          <dgm:shape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3">
          <dgm:varLst>
            <dgm:chMax val="0"/>
            <dgm:chPref val="0"/>
            <dgm:bulletEnabled val="1"/>
          </dgm:varLst>
          <dgm:alg type="tx"/>
          <dgm:shape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layoutNode name="quad4">
          <dgm:varLst>
            <dgm:chMax val="0"/>
            <dgm:chPref val="0"/>
            <dgm:bulletEnabled val="1"/>
          </dgm:varLst>
          <dgm:alg type="tx"/>
          <dgm:shape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5"/>
    </dgm:choos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dgm:ruleLst>
          </dgm:layoutNode>
          <dgm:layoutNode name="tile2" styleLbl="node1">
            <dgm:alg type="sp"/>
            <dgm:shape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dgm:ruleLst>
          </dgm:layoutNode>
          <dgm:layoutNode name="tile3" styleLbl="node1">
            <dgm:alg type="sp"/>
            <dgm:shape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dgm:ruleLst>
          </dgm:layoutNode>
          <dgm:layoutNode name="tile4" styleLbl="node1">
            <dgm:alg type="sp"/>
            <dgm:shape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dgm:ruleLst>
          </dgm:layoutNode>
        </dgm:layoutNode>
        <dgm:layoutNode name="centerTile" styleLbl="fgShp">
          <dgm:varLst>
            <dgm:chMax val="0"/>
            <dgm:chPref val="0"/>
          </dgm:varLst>
          <dgm:alg type="tx"/>
          <dgm:shape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dgm:ruleLst>
        </dgm:layoutNode>
      </dgm:if>
      <dgm:else name="Name38"/>
    </dgm:choose>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type="ellipse" r:blip="">
              <dgm:adjLst/>
            </dgm:shape>
            <dgm:presOf/>
          </dgm:layoutNode>
        </dgm:forEach>
        <dgm:forEach name="imageRepeat" axis="self">
          <dgm:layoutNode name="imageRepeatNode" styleLbl="fgImgPlace1">
            <dgm:alg type="sp"/>
            <dgm:shape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dgm:ruleLst>
      </dgm:layoutNode>
      <dgm:layoutNode name="image_accent_1">
        <dgm:alg type="sp"/>
        <dgm:shape r:blip="">
          <dgm:adjLst/>
        </dgm:shape>
        <dgm:presOf/>
        <dgm:constrLst/>
        <dgm:forEach name="Name38" ref="imageAccentRepeat"/>
      </dgm:layoutNode>
      <dgm:layoutNode name="accent_1" styleLbl="alignNode1">
        <dgm:alg type="sp"/>
        <dgm:shape type="donut" r:blip="">
          <dgm:adjLst>
            <dgm:adj idx="1" val="0.0746"/>
          </dgm:adjLst>
        </dgm:shape>
        <dgm:presOf/>
      </dgm:layoutNode>
    </dgm:forEach>
    <dgm:forEach name="Name39" axis="ch" ptType="sibTrans" hideLastTrans="0" cnt="1">
      <dgm:layoutNode name="image_1">
        <dgm:alg type="sp"/>
        <dgm:shape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image_accent_2">
        <dgm:alg type="sp"/>
        <dgm:shape r:blip="">
          <dgm:adjLst/>
        </dgm:shape>
        <dgm:presOf/>
        <dgm:constrLst/>
        <dgm:forEach name="Name45" ref="imageAccentRepeat"/>
      </dgm:layoutNode>
    </dgm:forEach>
    <dgm:forEach name="Name46" axis="ch" ptType="sibTrans" hideLastTrans="0" st="2" cnt="1">
      <dgm:layoutNode name="image_2">
        <dgm:alg type="sp"/>
        <dgm:shape r:blip="">
          <dgm:adjLst/>
        </dgm:shape>
        <dgm:presOf/>
        <dgm:constrLst/>
        <dgm:forEach name="Name47" ref="imageRepeat"/>
      </dgm:layoutNode>
    </dgm:forEach>
    <dgm:forEach name="Name48" axis="ch" ptType="node" st="3" cnt="1">
      <dgm:layoutNode name="image_accent_3">
        <dgm:alg type="sp"/>
        <dgm:shape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accent_2" styleLbl="alignNode1">
        <dgm:alg type="sp"/>
        <dgm:shape type="donut" r:blip="">
          <dgm:adjLst>
            <dgm:adj idx="1" val="0.0746"/>
          </dgm:adjLst>
        </dgm:shape>
        <dgm:presOf/>
      </dgm:layoutNode>
      <dgm:layoutNode name="accent_3" styleLbl="alignNode1">
        <dgm:alg type="sp"/>
        <dgm:shape type="donut" r:blip="">
          <dgm:adjLst>
            <dgm:adj idx="1" val="0.0746"/>
          </dgm:adjLst>
        </dgm:shape>
        <dgm:presOf/>
      </dgm:layoutNode>
    </dgm:forEach>
    <dgm:forEach name="Name53" axis="ch" ptType="sibTrans" hideLastTrans="0" st="3" cnt="1">
      <dgm:layoutNode name="image_3">
        <dgm:alg type="sp"/>
        <dgm:shape r:blip="">
          <dgm:adjLst/>
        </dgm:shape>
        <dgm:presOf/>
        <dgm:constrLst/>
        <dgm:forEach name="Name54" ref="imageRepeat"/>
      </dgm:layoutNode>
    </dgm:forEach>
    <dgm:forEach name="Name55" axis="ch" ptType="node" st="4" cnt="1">
      <dgm:layoutNode name="image_accent_4">
        <dgm:alg type="sp"/>
        <dgm:shape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accent_4" styleLbl="alignNode1">
        <dgm:alg type="sp"/>
        <dgm:shape type="donut" r:blip="">
          <dgm:adjLst>
            <dgm:adj idx="1" val="0.0746"/>
          </dgm:adjLst>
        </dgm:shape>
        <dgm:presOf/>
      </dgm:layoutNode>
    </dgm:forEach>
    <dgm:forEach name="Name60" axis="ch" ptType="sibTrans" hideLastTrans="0" st="4" cnt="1">
      <dgm:layoutNode name="image_4">
        <dgm:alg type="sp"/>
        <dgm:shape r:blip="">
          <dgm:adjLst/>
        </dgm:shape>
        <dgm:presOf/>
        <dgm:constrLst/>
        <dgm:forEach name="Name61" ref="imageRepeat"/>
      </dgm:layoutNode>
    </dgm:forEach>
    <dgm:forEach name="Name62" axis="ch" ptType="node" st="5" cnt="1">
      <dgm:layoutNode name="image_accent_5">
        <dgm:alg type="sp"/>
        <dgm:shape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dgm:ruleLst>
      </dgm:layoutNode>
    </dgm:forEach>
    <dgm:forEach name="Name67" axis="ch" ptType="sibTrans" hideLastTrans="0" st="5" cnt="1">
      <dgm:layoutNode name="image_5">
        <dgm:alg type="sp"/>
        <dgm:shape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image_accent_6">
        <dgm:alg type="sp"/>
        <dgm:shape r:blip="">
          <dgm:adjLst/>
        </dgm:shape>
        <dgm:presOf/>
        <dgm:constrLst/>
        <dgm:forEach name="Name73" ref="imageAccentRepeat"/>
      </dgm:layoutNode>
      <dgm:layoutNode name="accent_5" styleLbl="alignNode1">
        <dgm:alg type="sp"/>
        <dgm:shape type="donut" r:blip="">
          <dgm:adjLst>
            <dgm:adj idx="1" val="0.0746"/>
          </dgm:adjLst>
        </dgm:shape>
        <dgm:presOf/>
      </dgm:layoutNode>
    </dgm:forEach>
    <dgm:forEach name="Name74" axis="ch" ptType="sibTrans" hideLastTrans="0" st="6" cnt="1">
      <dgm:layoutNode name="image_6">
        <dgm:alg type="sp"/>
        <dgm:shape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image_accent_7">
        <dgm:alg type="sp"/>
        <dgm:shape r:blip="">
          <dgm:adjLst/>
        </dgm:shape>
        <dgm:presOf/>
        <dgm:constrLst/>
        <dgm:forEach name="Name80" ref="imageAccentRepeat"/>
      </dgm:layoutNode>
    </dgm:forEach>
    <dgm:forEach name="Name81" axis="ch" ptType="sibTrans" hideLastTrans="0" st="7" cnt="1">
      <dgm:layoutNode name="image_7">
        <dgm:alg type="sp"/>
        <dgm:shape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image_accent_8">
        <dgm:alg type="sp"/>
        <dgm:shape r:blip="">
          <dgm:adjLst/>
        </dgm:shape>
        <dgm:presOf/>
        <dgm:constrLst/>
        <dgm:forEach name="Name87" ref="imageAccentRepeat"/>
      </dgm:layoutNode>
    </dgm:forEach>
    <dgm:forEach name="Name88" axis="ch" ptType="sibTrans" hideLastTrans="0" st="8" cnt="1">
      <dgm:layoutNode name="image_8">
        <dgm:alg type="sp"/>
        <dgm:shape r:blip="">
          <dgm:adjLst/>
        </dgm:shape>
        <dgm:presOf/>
        <dgm:constrLst/>
        <dgm:forEach name="Name89" ref="imageRepea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D8B8E2-8E54-4FF2-A70E-5033BB73D487}" type="datetimeFigureOut">
              <a:rPr lang="zh-CN" altLang="en-US" smtClean="0"/>
              <a:t>2014/2/23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8554EF-DE39-4D36-8ADC-10AF92CD4F73}" type="slidenum">
              <a:rPr lang="zh-CN" altLang="en-US" smtClean="0"/>
              <a:t>‹#›</a:t>
            </a:fld>
            <a:endParaRPr lang="zh-CN" altLang="en-US"/>
          </a:p>
        </p:txBody>
      </p:sp>
    </p:spTree>
    <p:extLst>
      <p:ext uri="{BB962C8B-B14F-4D97-AF65-F5344CB8AC3E}">
        <p14:creationId xmlns:p14="http://schemas.microsoft.com/office/powerpoint/2010/main" val="3904213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宋体" charset="-122"/>
              </a:defRPr>
            </a:lvl1pPr>
          </a:lstStyle>
          <a:p>
            <a:pPr>
              <a:defRPr/>
            </a:pPr>
            <a:fld id="{F95DBE02-0B33-4771-AB1E-C47971DB5987}" type="datetimeFigureOut">
              <a:rPr lang="zh-CN" altLang="en-US"/>
              <a:pPr>
                <a:defRPr/>
              </a:pPr>
              <a:t>2014/2/23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宋体"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宋体" charset="-122"/>
              </a:defRPr>
            </a:lvl1pPr>
          </a:lstStyle>
          <a:p>
            <a:pPr>
              <a:defRPr/>
            </a:pPr>
            <a:fld id="{FFCC8981-672F-42C6-ABB6-9D353484B334}" type="slidenum">
              <a:rPr lang="zh-CN" altLang="en-US"/>
              <a:pPr>
                <a:defRPr/>
              </a:pPr>
              <a:t>‹#›</a:t>
            </a:fld>
            <a:endParaRPr lang="zh-CN" altLang="en-US"/>
          </a:p>
        </p:txBody>
      </p:sp>
    </p:spTree>
    <p:extLst>
      <p:ext uri="{BB962C8B-B14F-4D97-AF65-F5344CB8AC3E}">
        <p14:creationId val="1148425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0.xml.rels><?xml version="1.0" encoding="UTF-8" standalone="yes"?><Relationships xmlns="http://schemas.openxmlformats.org/package/2006/relationships"><Relationship Id="rId1" Target="../slides/slide52.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76849"/>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3.jpeg" Type="http://schemas.openxmlformats.org/officeDocument/2006/relationships/image"/><Relationship Id="rId2" Target="../media/image4.jpeg" Type="http://schemas.openxmlformats.org/officeDocument/2006/relationships/image"/><Relationship Id="rId3"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5.jpeg" Type="http://schemas.openxmlformats.org/officeDocument/2006/relationships/image"/><Relationship Id="rId10" Target="../slideMasters/slideMaster1.xml" Type="http://schemas.openxmlformats.org/officeDocument/2006/relationships/slideMaster"/><Relationship Id="rId2" Target="../media/image6.jpeg" Type="http://schemas.openxmlformats.org/officeDocument/2006/relationships/image"/><Relationship Id="rId3" Target="../media/image7.jpeg" Type="http://schemas.openxmlformats.org/officeDocument/2006/relationships/image"/><Relationship Id="rId4" Target="mailto:info@eyefulpresentations.co.uk" TargetMode="External" Type="http://schemas.openxmlformats.org/officeDocument/2006/relationships/hyperlink"/><Relationship Id="rId5" Target="http://www.eyefulpresentations.co.uk/" TargetMode="External" Type="http://schemas.openxmlformats.org/officeDocument/2006/relationships/hyperlink"/><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Layouts/_rels/slideLayout7.xml.rels><?xml version="1.0" encoding="UTF-8" standalone="yes"?><Relationships xmlns="http://schemas.openxmlformats.org/package/2006/relationships"><Relationship Id="rId1" Target="../media/image12.jpeg" Type="http://schemas.openxmlformats.org/officeDocument/2006/relationships/image"/><Relationship Id="rId2" Target="../media/image13.png" Type="http://schemas.openxmlformats.org/officeDocument/2006/relationships/image"/><Relationship Id="rId3" Target="../media/image14.png" Type="http://schemas.openxmlformats.org/officeDocument/2006/relationships/image"/><Relationship Id="rId4" Target="http://www.tianya.cn/publicforum/content/no20/1/317960.shtml" TargetMode="External" Type="http://schemas.openxmlformats.org/officeDocument/2006/relationships/hyperlink"/><Relationship Id="rId5"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
        <p:nvSpPr>
          <p:cNvPr id="7" name="Text Box 1032"/>
          <p:cNvSpPr txBox="1">
            <a:spLocks noChangeArrowheads="1"/>
          </p:cNvSpPr>
          <p:nvPr userDrawn="1"/>
        </p:nvSpPr>
        <p:spPr bwMode="auto">
          <a:xfrm>
            <a:off x="627063" y="936625"/>
            <a:ext cx="6753225" cy="1412875"/>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nchor="b" anchorCtr="1">
            <a:spAutoFit/>
          </a:bodyPr>
          <a:lstStyle>
            <a:lvl1pPr eaLnBrk="0" hangingPunct="0">
              <a:defRPr sz="2400" b="1">
                <a:solidFill>
                  <a:schemeClr val="tx1"/>
                </a:solidFill>
                <a:latin typeface="宋体" pitchFamily="2" charset="-122"/>
                <a:ea typeface="宋体" pitchFamily="2" charset="-122"/>
              </a:defRPr>
            </a:lvl1pPr>
            <a:lvl2pPr marL="742950" indent="-285750" eaLnBrk="0" hangingPunct="0">
              <a:defRPr sz="2400" b="1">
                <a:solidFill>
                  <a:schemeClr val="tx1"/>
                </a:solidFill>
                <a:latin typeface="宋体" pitchFamily="2" charset="-122"/>
                <a:ea typeface="宋体" pitchFamily="2" charset="-122"/>
              </a:defRPr>
            </a:lvl2pPr>
            <a:lvl3pPr marL="1143000" indent="-228600" eaLnBrk="0" hangingPunct="0">
              <a:defRPr sz="2400" b="1">
                <a:solidFill>
                  <a:schemeClr val="tx1"/>
                </a:solidFill>
                <a:latin typeface="宋体" pitchFamily="2" charset="-122"/>
                <a:ea typeface="宋体" pitchFamily="2" charset="-122"/>
              </a:defRPr>
            </a:lvl3pPr>
            <a:lvl4pPr marL="1600200" indent="-228600" eaLnBrk="0" hangingPunct="0">
              <a:defRPr sz="2400" b="1">
                <a:solidFill>
                  <a:schemeClr val="tx1"/>
                </a:solidFill>
                <a:latin typeface="宋体" pitchFamily="2" charset="-122"/>
                <a:ea typeface="宋体" pitchFamily="2" charset="-122"/>
              </a:defRPr>
            </a:lvl4pPr>
            <a:lvl5pPr marL="2057400" indent="-228600" eaLnBrk="0" hangingPunct="0">
              <a:defRPr sz="2400" b="1">
                <a:solidFill>
                  <a:schemeClr val="tx1"/>
                </a:solidFill>
                <a:latin typeface="宋体" pitchFamily="2" charset="-122"/>
                <a:ea typeface="宋体" pitchFamily="2" charset="-122"/>
              </a:defRPr>
            </a:lvl5pPr>
            <a:lvl6pPr marL="2514600" indent="-228600" eaLnBrk="0" fontAlgn="base" hangingPunct="0">
              <a:spcBef>
                <a:spcPct val="0"/>
              </a:spcBef>
              <a:spcAft>
                <a:spcPct val="0"/>
              </a:spcAft>
              <a:defRPr sz="2400" b="1">
                <a:solidFill>
                  <a:schemeClr val="tx1"/>
                </a:solidFill>
                <a:latin typeface="宋体" pitchFamily="2" charset="-122"/>
                <a:ea typeface="宋体" pitchFamily="2" charset="-122"/>
              </a:defRPr>
            </a:lvl6pPr>
            <a:lvl7pPr marL="2971800" indent="-228600" eaLnBrk="0" fontAlgn="base" hangingPunct="0">
              <a:spcBef>
                <a:spcPct val="0"/>
              </a:spcBef>
              <a:spcAft>
                <a:spcPct val="0"/>
              </a:spcAft>
              <a:defRPr sz="2400" b="1">
                <a:solidFill>
                  <a:schemeClr val="tx1"/>
                </a:solidFill>
                <a:latin typeface="宋体" pitchFamily="2" charset="-122"/>
                <a:ea typeface="宋体" pitchFamily="2" charset="-122"/>
              </a:defRPr>
            </a:lvl7pPr>
            <a:lvl8pPr marL="3429000" indent="-228600" eaLnBrk="0" fontAlgn="base" hangingPunct="0">
              <a:spcBef>
                <a:spcPct val="0"/>
              </a:spcBef>
              <a:spcAft>
                <a:spcPct val="0"/>
              </a:spcAft>
              <a:defRPr sz="2400" b="1">
                <a:solidFill>
                  <a:schemeClr val="tx1"/>
                </a:solidFill>
                <a:latin typeface="宋体" pitchFamily="2" charset="-122"/>
                <a:ea typeface="宋体" pitchFamily="2" charset="-122"/>
              </a:defRPr>
            </a:lvl8pPr>
            <a:lvl9pPr marL="3886200" indent="-228600" eaLnBrk="0" fontAlgn="base" hangingPunct="0">
              <a:spcBef>
                <a:spcPct val="0"/>
              </a:spcBef>
              <a:spcAft>
                <a:spcPct val="0"/>
              </a:spcAft>
              <a:defRPr sz="2400" b="1">
                <a:solidFill>
                  <a:schemeClr val="tx1"/>
                </a:solidFill>
                <a:latin typeface="宋体" pitchFamily="2" charset="-122"/>
                <a:ea typeface="宋体" pitchFamily="2" charset="-122"/>
              </a:defRPr>
            </a:lvl9pPr>
          </a:lstStyle>
          <a:p>
            <a:pPr algn="ctr" eaLnBrk="1" hangingPunct="1">
              <a:lnSpc>
                <a:spcPct val="130000"/>
              </a:lnSpc>
              <a:defRPr/>
            </a:pPr>
            <a:r>
              <a:rPr lang="zh-CN" altLang="en-US" sz="6600" smtClean="0">
                <a:solidFill>
                  <a:srgbClr val="00B0F0"/>
                </a:solidFill>
                <a:effectLst>
                  <a:outerShdw blurRad="38100" dist="38100" dir="2700000" algn="tl">
                    <a:srgbClr val="000000">
                      <a:alpha val="43137"/>
                    </a:srgbClr>
                  </a:outerShdw>
                </a:effectLst>
                <a:latin typeface="微软雅黑" pitchFamily="34" charset="-122"/>
                <a:ea typeface="微软雅黑" pitchFamily="34" charset="-122"/>
              </a:rPr>
              <a:t>团队精神</a:t>
            </a:r>
            <a:r>
              <a:rPr lang="zh-CN" altLang="en-US" sz="4400" smtClean="0">
                <a:solidFill>
                  <a:srgbClr val="A6A6A6"/>
                </a:solidFill>
                <a:effectLst>
                  <a:outerShdw blurRad="38100" dist="38100" dir="2700000" algn="tl">
                    <a:srgbClr val="000000">
                      <a:alpha val="43137"/>
                    </a:srgbClr>
                  </a:outerShdw>
                </a:effectLst>
                <a:latin typeface="微软雅黑" pitchFamily="34" charset="-122"/>
                <a:ea typeface="微软雅黑" pitchFamily="34" charset="-122"/>
                <a:cs typeface="+mj-cs"/>
              </a:rPr>
              <a:t>及</a:t>
            </a:r>
            <a:r>
              <a:rPr lang="zh-CN" altLang="en-US" sz="6600" smtClean="0">
                <a:solidFill>
                  <a:srgbClr val="FFC000"/>
                </a:solidFill>
                <a:effectLst>
                  <a:outerShdw blurRad="38100" dist="38100" dir="2700000" algn="tl">
                    <a:srgbClr val="000000">
                      <a:alpha val="43137"/>
                    </a:srgbClr>
                  </a:outerShdw>
                </a:effectLst>
                <a:latin typeface="微软雅黑" pitchFamily="34" charset="-122"/>
                <a:ea typeface="微软雅黑" pitchFamily="34" charset="-122"/>
              </a:rPr>
              <a:t>忠诚度</a:t>
            </a:r>
          </a:p>
        </p:txBody>
      </p:sp>
      <p:cxnSp>
        <p:nvCxnSpPr>
          <p:cNvPr id="8" name="直接连接符 7"/>
          <p:cNvCxnSpPr/>
          <p:nvPr userDrawn="1"/>
        </p:nvCxnSpPr>
        <p:spPr bwMode="auto">
          <a:xfrm>
            <a:off x="827088" y="2349500"/>
            <a:ext cx="6408737" cy="0"/>
          </a:xfrm>
          <a:prstGeom prst="line">
            <a:avLst/>
          </a:prstGeom>
          <a:solidFill>
            <a:schemeClr val="accent1"/>
          </a:solidFill>
          <a:ln w="9525" cap="flat" cmpd="sng" algn="ctr">
            <a:solidFill>
              <a:srgbClr val="00B0F0"/>
            </a:solidFill>
            <a:prstDash val="solid"/>
            <a:round/>
            <a:headEnd type="none" w="med" len="med"/>
            <a:tailEnd type="none" w="med" len="med"/>
          </a:ln>
          <a:effectLst>
            <a:outerShdw blurRad="38100" algn="ctr" rotWithShape="0">
              <a:prstClr val="black">
                <a:alpha val="64000"/>
              </a:prstClr>
            </a:outerShdw>
          </a:effectLst>
        </p:spPr>
      </p:cxnSp>
      <p:sp>
        <p:nvSpPr>
          <p:cNvPr id="9" name="矩形 8"/>
          <p:cNvSpPr>
            <a:spLocks noChangeArrowheads="1"/>
          </p:cNvSpPr>
          <p:nvPr userDrawn="1"/>
        </p:nvSpPr>
        <p:spPr bwMode="auto">
          <a:xfrm>
            <a:off x="755576" y="549275"/>
            <a:ext cx="3959225"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lang="zh-CN" altLang="en-US">
                <a:solidFill>
                  <a:schemeClr val="tx1">
                    <a:lumMod val="65000"/>
                    <a:lumOff val="35000"/>
                  </a:schemeClr>
                </a:solidFill>
                <a:latin typeface="微软雅黑" pitchFamily="34" charset="-122"/>
                <a:ea typeface="微软雅黑" pitchFamily="34" charset="-122"/>
              </a:rPr>
              <a:t>新员工入职培训之</a:t>
            </a:r>
            <a:r>
              <a:rPr lang="en-US" altLang="zh-CN">
                <a:solidFill>
                  <a:schemeClr val="tx1">
                    <a:lumMod val="65000"/>
                    <a:lumOff val="35000"/>
                  </a:schemeClr>
                </a:solidFill>
                <a:latin typeface="微软雅黑" pitchFamily="34" charset="-122"/>
                <a:ea typeface="微软雅黑" pitchFamily="34" charset="-122"/>
              </a:rPr>
              <a:t>——</a:t>
            </a:r>
            <a:endParaRPr lang="zh-CN" altLang="en-US">
              <a:solidFill>
                <a:schemeClr val="tx1">
                  <a:lumMod val="65000"/>
                  <a:lumOff val="35000"/>
                </a:schemeClr>
              </a:solidFill>
            </a:endParaRPr>
          </a:p>
        </p:txBody>
      </p:sp>
      <p:sp>
        <p:nvSpPr>
          <p:cNvPr id="10" name="TextBox 9"/>
          <p:cNvSpPr txBox="1">
            <a:spLocks noChangeArrowheads="1"/>
          </p:cNvSpPr>
          <p:nvPr userDrawn="1"/>
        </p:nvSpPr>
        <p:spPr bwMode="auto">
          <a:xfrm>
            <a:off x="827088" y="2508250"/>
            <a:ext cx="5857875" cy="354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700" smtClean="0">
                <a:solidFill>
                  <a:srgbClr val="FC6204"/>
                </a:solidFill>
                <a:latin typeface="微软雅黑" pitchFamily="34" charset="-122"/>
                <a:ea typeface="微软雅黑" pitchFamily="34" charset="-122"/>
                <a:cs typeface="Tahoma" pitchFamily="34" charset="0"/>
              </a:rPr>
              <a:t>点击此处，写上您公司的名称</a:t>
            </a:r>
            <a:endParaRPr lang="en-US" altLang="zh-CN" sz="1700">
              <a:solidFill>
                <a:srgbClr val="FC6204"/>
              </a:solidFill>
              <a:latin typeface="微软雅黑" panose="020b0503020204020204" pitchFamily="34" charset="-122"/>
              <a:ea typeface="微软雅黑" panose="020b0503020204020204" pitchFamily="34" charset="-122"/>
              <a:cs typeface="Tahoma" pitchFamily="34" charset="0"/>
            </a:endParaRPr>
          </a:p>
        </p:txBody>
      </p:sp>
      <p:pic>
        <p:nvPicPr>
          <p:cNvPr id="11" name="图片 6" descr="3DSYRW_5020.jpg"/>
          <p:cNvPicPr>
            <a:picLocks noChangeAspect="1"/>
          </p:cNvPicPr>
          <p:nvPr userDrawn="1"/>
        </p:nvPicPr>
        <p:blipFill>
          <a:blip r:embed="rId1">
            <a:extLst>
              <a:ext uri="{28A0092B-C50C-407E-A947-70E740481C1C}">
                <a14:useLocalDpi/>
              </a:ext>
            </a:extLst>
          </a:blip>
          <a:stretch>
            <a:fillRect/>
          </a:stretch>
        </p:blipFill>
        <p:spPr bwMode="auto">
          <a:xfrm>
            <a:off x="1235034" y="3265714"/>
            <a:ext cx="4417621" cy="3325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Text Box 62"/>
          <p:cNvSpPr txBox="1">
            <a:spLocks noChangeArrowheads="1"/>
          </p:cNvSpPr>
          <p:nvPr userDrawn="1"/>
        </p:nvSpPr>
        <p:spPr bwMode="auto">
          <a:xfrm>
            <a:off x="7165053" y="5784039"/>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a:solidFill>
                  <a:srgbClr val="00B0F0"/>
                </a:solidFill>
                <a:latin typeface="微软雅黑" pitchFamily="34" charset="-122"/>
                <a:ea typeface="微软雅黑" pitchFamily="34" charset="-122"/>
              </a:rPr>
              <a:t>布衣公子</a:t>
            </a:r>
            <a:r>
              <a:rPr lang="zh-CN" altLang="en-US" sz="1600">
                <a:solidFill>
                  <a:schemeClr val="tx1">
                    <a:lumMod val="65000"/>
                    <a:lumOff val="35000"/>
                  </a:schemeClr>
                </a:solidFill>
                <a:latin typeface="微软雅黑" pitchFamily="34" charset="-122"/>
                <a:ea typeface="微软雅黑" pitchFamily="34" charset="-122"/>
              </a:rPr>
              <a:t>作品</a:t>
            </a:r>
            <a:endParaRPr lang="en-GB"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3" name="Picture 9" descr="E:\仝德志文件，勿删！\03-参考文档\！PPT图片及版面资源\06-PPT精选插图\05-头像\嘿嘿.png"/>
          <p:cNvPicPr>
            <a:picLocks noChangeAspect="1" noChangeArrowheads="1"/>
          </p:cNvPicPr>
          <p:nvPr userDrawn="1"/>
        </p:nvPicPr>
        <p:blipFill>
          <a:blip r:embed="rId2">
            <a:extLst>
              <a:ext uri="{28A0092B-C50C-407E-A947-70E740481C1C}">
                <a14:useLocalDpi/>
              </a:ext>
            </a:extLst>
          </a:blip>
          <a:stretch>
            <a:fillRect/>
          </a:stretch>
        </p:blipFill>
        <p:spPr bwMode="auto">
          <a:xfrm>
            <a:off x="6740311" y="5705559"/>
            <a:ext cx="495514" cy="495514"/>
          </a:xfrm>
          <a:prstGeom prst="rect">
            <a:avLst/>
          </a:prstGeom>
          <a:noFill/>
          <a:extLst>
            <a:ext uri="{909E8E84-426E-40DD-AFC4-6F175D3DCCD1}">
              <a14:hiddenFill>
                <a:solidFill>
                  <a:srgbClr val="FFFFFF"/>
                </a:solidFill>
              </a14:hiddenFill>
            </a:ext>
          </a:extLst>
        </p:spPr>
      </p:pic>
      <p:grpSp>
        <p:nvGrpSpPr>
          <p:cNvPr id="14" name="组合 13"/>
          <p:cNvGrpSpPr/>
          <p:nvPr userDrawn="1"/>
        </p:nvGrpSpPr>
        <p:grpSpPr>
          <a:xfrm>
            <a:off x="7156792" y="1196752"/>
            <a:ext cx="511552" cy="355744"/>
            <a:chOff x="6410291" y="4700483"/>
            <a:chExt cx="511552" cy="355744"/>
          </a:xfrm>
        </p:grpSpPr>
        <p:sp>
          <p:nvSpPr>
            <p:cNvPr id="15" name="二十四角星 14"/>
            <p:cNvSpPr/>
            <p:nvPr/>
          </p:nvSpPr>
          <p:spPr>
            <a:xfrm>
              <a:off x="6411097" y="4700483"/>
              <a:ext cx="355744" cy="355744"/>
            </a:xfrm>
            <a:prstGeom prst="star24">
              <a:avLst/>
            </a:prstGeom>
            <a:solidFill>
              <a:srgbClr val="0070C0"/>
            </a:solidFill>
            <a:ln w="12700">
              <a:noFill/>
            </a:ln>
            <a:effectLst/>
          </p:spPr>
          <p:txBody>
            <a:bodyPr wrap="square" rtlCol="0" anchor="ctr">
              <a:spAutoFit/>
            </a:bodyPr>
            <a:lstStyle/>
            <a:p>
              <a:pPr algn="ctr"/>
              <a:endParaRPr lang="zh-CN" altLang="en-US" sz="1600" b="1">
                <a:solidFill>
                  <a:prstClr val="white"/>
                </a:solidFill>
                <a:cs typeface="Lao UI" pitchFamily="34" charset="0"/>
              </a:endParaRPr>
            </a:p>
          </p:txBody>
        </p:sp>
        <p:sp>
          <p:nvSpPr>
            <p:cNvPr id="16" name="TextBox 15"/>
            <p:cNvSpPr txBox="1"/>
            <p:nvPr/>
          </p:nvSpPr>
          <p:spPr>
            <a:xfrm rot="20430396">
              <a:off x="6410291" y="4731432"/>
              <a:ext cx="511552" cy="246221"/>
            </a:xfrm>
            <a:prstGeom prst="rect">
              <a:avLst/>
            </a:prstGeom>
            <a:noFill/>
          </p:spPr>
          <p:txBody>
            <a:bodyPr wrap="square" rtlCol="0">
              <a:spAutoFit/>
            </a:bodyPr>
            <a:lstStyle/>
            <a:p>
              <a:r>
                <a:rPr lang="en-US" altLang="zh-CN" sz="1000">
                  <a:solidFill>
                    <a:prstClr val="white"/>
                  </a:solidFill>
                </a:rPr>
                <a:t>V1</a:t>
              </a:r>
              <a:endParaRPr lang="zh-CN" altLang="en-US" sz="1000">
                <a:solidFill>
                  <a:prstClr val="white"/>
                </a:solidFill>
              </a:endParaRPr>
            </a:p>
          </p:txBody>
        </p:sp>
      </p:grpSp>
    </p:spTree>
    <p:extLst>
      <p:ext uri="{BB962C8B-B14F-4D97-AF65-F5344CB8AC3E}">
        <p14:creationId val="2510094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70000" fill="hold" grpId="0"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30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grpId="0"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slide(fromBottom)">
                                      <p:cBhvr>
                                        <p:cTn id="18" dur="500"/>
                                        <p:tgtEl>
                                          <p:spTgt spid="10"/>
                                        </p:tgtEl>
                                      </p:cBhvr>
                                    </p:animEffect>
                                  </p:childTnLst>
                                </p:cTn>
                              </p:par>
                              <p:par>
                                <p:cTn id="19" presetID="42" presetClass="entr" presetSubtype="0" fill="hold"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par>
                                <p:cTn id="24" presetID="17" presetClass="entr" presetSubtype="10" fill="hold" nodeType="withEffect">
                                  <p:stCondLst>
                                    <p:cond delay="9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300" fill="hold"/>
                                        <p:tgtEl>
                                          <p:spTgt spid="13"/>
                                        </p:tgtEl>
                                        <p:attrNameLst>
                                          <p:attrName>ppt_w</p:attrName>
                                        </p:attrNameLst>
                                      </p:cBhvr>
                                      <p:tavLst>
                                        <p:tav tm="0">
                                          <p:val>
                                            <p:fltVal val="0"/>
                                          </p:val>
                                        </p:tav>
                                        <p:tav tm="100000">
                                          <p:val>
                                            <p:strVal val="#ppt_w"/>
                                          </p:val>
                                        </p:tav>
                                      </p:tavLst>
                                    </p:anim>
                                    <p:anim calcmode="lin" valueType="num">
                                      <p:cBhvr>
                                        <p:cTn id="27" dur="300" fill="hold"/>
                                        <p:tgtEl>
                                          <p:spTgt spid="13"/>
                                        </p:tgtEl>
                                        <p:attrNameLst>
                                          <p:attrName>ppt_h</p:attrName>
                                        </p:attrNameLst>
                                      </p:cBhvr>
                                      <p:tavLst>
                                        <p:tav tm="0">
                                          <p:val>
                                            <p:strVal val="#ppt_h"/>
                                          </p:val>
                                        </p:tav>
                                        <p:tav tm="100000">
                                          <p:val>
                                            <p:strVal val="#ppt_h"/>
                                          </p:val>
                                        </p:tav>
                                      </p:tavLst>
                                    </p:anim>
                                  </p:childTnLst>
                                </p:cTn>
                              </p:par>
                              <p:par>
                                <p:cTn id="28" presetID="22" presetClass="entr" presetSubtype="8" fill="hold" grpId="0" nodeType="withEffect">
                                  <p:stCondLst>
                                    <p:cond delay="90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5" presetClass="entr" presetSubtype="0" fill="hold" nodeType="withEffect">
                                  <p:stCondLst>
                                    <p:cond delay="11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25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14"/>
                                        </p:tgtEl>
                                        <p:attrNameLst>
                                          <p:attrName>ppt_w</p:attrName>
                                        </p:attrNameLst>
                                      </p:cBhvr>
                                      <p:tavLst>
                                        <p:tav tm="0">
                                          <p:val>
                                            <p:strVal val="#ppt_w*.05"/>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14"/>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cxnSp>
        <p:nvCxnSpPr>
          <p:cNvPr id="18" name="直接连接符 17"/>
          <p:cNvCxnSpPr/>
          <p:nvPr userDrawn="1"/>
        </p:nvCxnSpPr>
        <p:spPr>
          <a:xfrm flipH="1">
            <a:off x="1724025" y="493713"/>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827583" y="404664"/>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 name="TextBox 1"/>
          <p:cNvSpPr txBox="1"/>
          <p:nvPr userDrawn="1"/>
        </p:nvSpPr>
        <p:spPr>
          <a:xfrm>
            <a:off x="1759651" y="455404"/>
            <a:ext cx="1118792" cy="338554"/>
          </a:xfrm>
          <a:prstGeom prst="rect">
            <a:avLst/>
          </a:prstGeom>
          <a:noFill/>
        </p:spPr>
        <p:txBody>
          <a:bodyPr wrap="square" rtlCol="0">
            <a:spAutoFit/>
          </a:bodyPr>
          <a:lstStyle/>
          <a:p>
            <a:pPr algn="l"/>
            <a:r>
              <a:rPr lang="zh-CN" altLang="en-US" sz="1600" smtClean="0">
                <a:solidFill>
                  <a:schemeClr val="tx1">
                    <a:lumMod val="65000"/>
                    <a:lumOff val="35000"/>
                  </a:schemeClr>
                </a:solidFill>
                <a:latin typeface="微软雅黑" pitchFamily="34" charset="-122"/>
                <a:ea typeface="微软雅黑" pitchFamily="34" charset="-122"/>
              </a:rPr>
              <a:t>目录页</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0" name="组合 19"/>
          <p:cNvGrpSpPr/>
          <p:nvPr userDrawn="1"/>
        </p:nvGrpSpPr>
        <p:grpSpPr>
          <a:xfrm>
            <a:off x="4721310" y="1080996"/>
            <a:ext cx="3216810" cy="4796276"/>
            <a:chOff x="4721310" y="1080996"/>
            <a:chExt cx="3216810" cy="4796276"/>
          </a:xfrm>
        </p:grpSpPr>
        <p:sp>
          <p:nvSpPr>
            <p:cNvPr id="21" name="TextBox 20"/>
            <p:cNvSpPr txBox="1"/>
            <p:nvPr/>
          </p:nvSpPr>
          <p:spPr>
            <a:xfrm>
              <a:off x="4721310" y="5215285"/>
              <a:ext cx="3216275" cy="661987"/>
            </a:xfrm>
            <a:prstGeom prst="round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defTabSz="1234440" fontAlgn="auto">
                <a:lnSpc>
                  <a:spcPct val="130000"/>
                </a:lnSpc>
                <a:spcBef>
                  <a:spcPct val="0"/>
                </a:spcBef>
                <a:spcAft>
                  <a:spcPct val="0"/>
                </a:spcAft>
                <a:defRPr/>
              </a:pPr>
              <a:r>
                <a:rPr lang="zh-CN" altLang="en-US" sz="2800" b="1" smtClean="0">
                  <a:solidFill>
                    <a:schemeClr val="bg1"/>
                  </a:solidFill>
                  <a:latin typeface="微软雅黑" pitchFamily="34" charset="-122"/>
                  <a:ea typeface="微软雅黑" pitchFamily="34" charset="-122"/>
                </a:rPr>
                <a:t>忠诚度</a:t>
              </a:r>
              <a:endParaRPr lang="zh-CN" altLang="en-US" sz="2800" b="1">
                <a:solidFill>
                  <a:schemeClr val="bg1"/>
                </a:solidFill>
                <a:latin typeface="微软雅黑" panose="020b0503020204020204" pitchFamily="34" charset="-122"/>
                <a:ea typeface="微软雅黑" panose="020b0503020204020204" pitchFamily="34" charset="-122"/>
              </a:endParaRPr>
            </a:p>
          </p:txBody>
        </p:sp>
        <p:pic>
          <p:nvPicPr>
            <p:cNvPr id="22" name="Picture 2" descr="C:\Documents and Settings\tdz\桌面\关羽.jpg"/>
            <p:cNvPicPr>
              <a:picLocks noChangeAspect="1" noChangeArrowheads="1"/>
            </p:cNvPicPr>
            <p:nvPr/>
          </p:nvPicPr>
          <p:blipFill>
            <a:blip r:embed="rId1">
              <a:extLst>
                <a:ext uri="{28A0092B-C50C-407E-A947-70E740481C1C}">
                  <a14:useLocalDpi/>
                </a:ext>
              </a:extLst>
            </a:blip>
            <a:stretch>
              <a:fillRect/>
            </a:stretch>
          </p:blipFill>
          <p:spPr bwMode="auto">
            <a:xfrm>
              <a:off x="4721310" y="1080996"/>
              <a:ext cx="3216810" cy="3860172"/>
            </a:xfrm>
            <a:prstGeom prst="rect">
              <a:avLst/>
            </a:prstGeom>
            <a:noFill/>
            <a:ln w="38100">
              <a:solidFill>
                <a:schemeClr val="accent6">
                  <a:lumMod val="20000"/>
                  <a:lumOff val="80000"/>
                </a:schemeClr>
              </a:solidFill>
            </a:ln>
            <a:effectLst>
              <a:outerShdw blurRad="50800" dist="38100" dir="2700000" algn="tl" rotWithShape="0">
                <a:prstClr val="black">
                  <a:alpha val="40000"/>
                </a:prstClr>
              </a:outerShdw>
            </a:effectLst>
            <a:extLst>
              <a:ext uri="{909E8E84-426E-40DD-AFC4-6F175D3DCCD1}">
                <a14:hiddenFill>
                  <a:solidFill>
                    <a:srgbClr val="FFFFFF"/>
                  </a:solidFill>
                </a14:hiddenFill>
              </a:ext>
            </a:extLst>
          </p:spPr>
        </p:pic>
      </p:grpSp>
      <p:grpSp>
        <p:nvGrpSpPr>
          <p:cNvPr id="23" name="组合 22"/>
          <p:cNvGrpSpPr/>
          <p:nvPr userDrawn="1"/>
        </p:nvGrpSpPr>
        <p:grpSpPr>
          <a:xfrm>
            <a:off x="1042371" y="1080996"/>
            <a:ext cx="3217159" cy="4796276"/>
            <a:chOff x="1042371" y="1080996"/>
            <a:chExt cx="3217159" cy="4796276"/>
          </a:xfrm>
        </p:grpSpPr>
        <p:sp>
          <p:nvSpPr>
            <p:cNvPr id="24" name="TextBox 23"/>
            <p:cNvSpPr txBox="1"/>
            <p:nvPr/>
          </p:nvSpPr>
          <p:spPr>
            <a:xfrm>
              <a:off x="1043608" y="5215743"/>
              <a:ext cx="3214687" cy="661529"/>
            </a:xfrm>
            <a:prstGeom prst="round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defTabSz="1234440" fontAlgn="auto">
                <a:lnSpc>
                  <a:spcPct val="130000"/>
                </a:lnSpc>
                <a:spcBef>
                  <a:spcPct val="0"/>
                </a:spcBef>
                <a:spcAft>
                  <a:spcPct val="0"/>
                </a:spcAft>
                <a:defRPr/>
              </a:pPr>
              <a:r>
                <a:rPr lang="zh-CN" altLang="en-US" sz="2800" b="1" smtClean="0">
                  <a:solidFill>
                    <a:schemeClr val="bg1"/>
                  </a:solidFill>
                  <a:latin typeface="微软雅黑" pitchFamily="34" charset="-122"/>
                  <a:ea typeface="微软雅黑" pitchFamily="34" charset="-122"/>
                </a:rPr>
                <a:t>团队精神</a:t>
              </a:r>
              <a:endParaRPr lang="zh-CN" altLang="en-US" sz="2800" b="1">
                <a:solidFill>
                  <a:schemeClr val="bg1"/>
                </a:solidFill>
                <a:latin typeface="微软雅黑" pitchFamily="34" charset="-122"/>
                <a:ea typeface="微软雅黑" pitchFamily="34" charset="-122"/>
              </a:endParaRPr>
            </a:p>
          </p:txBody>
        </p:sp>
        <p:pic>
          <p:nvPicPr>
            <p:cNvPr id="25" name="Picture 3" descr="C:\Documents and Settings\tdz\桌面\桃园结义.jpg"/>
            <p:cNvPicPr>
              <a:picLocks noChangeAspect="1" noChangeArrowheads="1"/>
            </p:cNvPicPr>
            <p:nvPr/>
          </p:nvPicPr>
          <p:blipFill>
            <a:blip r:embed="rId2">
              <a:extLst>
                <a:ext uri="{28A0092B-C50C-407E-A947-70E740481C1C}">
                  <a14:useLocalDpi/>
                </a:ext>
              </a:extLst>
            </a:blip>
            <a:stretch>
              <a:fillRect/>
            </a:stretch>
          </p:blipFill>
          <p:spPr bwMode="auto">
            <a:xfrm>
              <a:off x="1042371" y="1080996"/>
              <a:ext cx="3217159" cy="3860172"/>
            </a:xfrm>
            <a:prstGeom prst="rect">
              <a:avLst/>
            </a:prstGeom>
            <a:noFill/>
            <a:ln w="38100">
              <a:solidFill>
                <a:schemeClr val="accent6">
                  <a:lumMod val="20000"/>
                  <a:lumOff val="80000"/>
                </a:schemeClr>
              </a:solidFill>
            </a:ln>
            <a:effectLst>
              <a:outerShdw blurRad="50800" dist="38100" dir="2700000" algn="tl" rotWithShape="0">
                <a:prstClr val="black">
                  <a:alpha val="40000"/>
                </a:prstClr>
              </a:outerShdw>
            </a:effectLst>
            <a:extLst>
              <a:ext uri="{909E8E84-426E-40DD-AFC4-6F175D3DCCD1}">
                <a14:hiddenFill>
                  <a:solidFill>
                    <a:srgbClr val="FFFFFF"/>
                  </a:solidFill>
                </a14:hiddenFill>
              </a:ext>
            </a:extLst>
          </p:spPr>
        </p:pic>
      </p:grpSp>
    </p:spTree>
    <p:extLst>
      <p:ext uri="{BB962C8B-B14F-4D97-AF65-F5344CB8AC3E}">
        <p14:creationId val="255244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节标题">
    <p:spTree>
      <p:nvGrpSpPr>
        <p:cNvPr id="1" name=""/>
        <p:cNvGrpSpPr/>
        <p:nvPr/>
      </p:nvGrpSpPr>
      <p:grpSpPr>
        <a:xfrm>
          <a:off x="0" y="0"/>
          <a:ext cx="0" cy="0"/>
        </a:xfrm>
      </p:grpSpPr>
      <p:cxnSp>
        <p:nvCxnSpPr>
          <p:cNvPr id="10" name="直接连接符 9"/>
          <p:cNvCxnSpPr/>
          <p:nvPr userDrawn="1"/>
        </p:nvCxnSpPr>
        <p:spPr>
          <a:xfrm flipH="1">
            <a:off x="1724025" y="493713"/>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827583" y="404664"/>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2" name="TextBox 11"/>
          <p:cNvSpPr txBox="1"/>
          <p:nvPr userDrawn="1"/>
        </p:nvSpPr>
        <p:spPr>
          <a:xfrm>
            <a:off x="1759651" y="455404"/>
            <a:ext cx="1118792" cy="338554"/>
          </a:xfrm>
          <a:prstGeom prst="rect">
            <a:avLst/>
          </a:prstGeom>
          <a:noFill/>
        </p:spPr>
        <p:txBody>
          <a:bodyPr wrap="square" rtlCol="0">
            <a:spAutoFit/>
          </a:bodyPr>
          <a:lstStyle/>
          <a:p>
            <a:pPr algn="l"/>
            <a:r>
              <a:rPr lang="zh-CN" altLang="en-US" sz="1600" smtClean="0">
                <a:solidFill>
                  <a:schemeClr val="tx1">
                    <a:lumMod val="65000"/>
                    <a:lumOff val="35000"/>
                  </a:schemeClr>
                </a:solidFill>
                <a:latin typeface="微软雅黑" pitchFamily="34" charset="-122"/>
                <a:ea typeface="微软雅黑" pitchFamily="34" charset="-122"/>
              </a:rPr>
              <a:t>过渡页</a:t>
            </a:r>
            <a:endParaRPr lang="zh-CN" altLang="en-US" sz="160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val="124451771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8" name="TextBox 7"/>
          <p:cNvSpPr txBox="1"/>
          <p:nvPr userDrawn="1"/>
        </p:nvSpPr>
        <p:spPr>
          <a:xfrm>
            <a:off x="1759650" y="455404"/>
            <a:ext cx="2164277" cy="338554"/>
          </a:xfrm>
          <a:prstGeom prst="rect">
            <a:avLst/>
          </a:prstGeom>
          <a:noFill/>
        </p:spPr>
        <p:txBody>
          <a:bodyPr wrap="square" rtlCol="0">
            <a:spAutoFit/>
          </a:bodyPr>
          <a:lstStyle/>
          <a:p>
            <a:pPr algn="l"/>
            <a:r>
              <a:rPr lang="zh-CN" altLang="en-US" sz="1200" smtClean="0">
                <a:solidFill>
                  <a:schemeClr val="tx1">
                    <a:lumMod val="65000"/>
                    <a:lumOff val="35000"/>
                  </a:schemeClr>
                </a:solidFill>
                <a:latin typeface="微软雅黑" pitchFamily="34" charset="-122"/>
                <a:ea typeface="微软雅黑" pitchFamily="34" charset="-122"/>
              </a:rPr>
              <a:t>第一章</a:t>
            </a:r>
            <a:r>
              <a:rPr lang="zh-CN" altLang="en-US" sz="1200" baseline="0" smtClean="0">
                <a:solidFill>
                  <a:schemeClr val="tx1">
                    <a:lumMod val="65000"/>
                    <a:lumOff val="35000"/>
                  </a:schemeClr>
                </a:solidFill>
                <a:latin typeface="微软雅黑" pitchFamily="34" charset="-122"/>
                <a:ea typeface="微软雅黑" pitchFamily="34" charset="-122"/>
              </a:rPr>
              <a:t>  </a:t>
            </a:r>
            <a:r>
              <a:rPr lang="zh-CN" altLang="en-US" sz="1600" b="1" baseline="0" smtClean="0">
                <a:solidFill>
                  <a:srgbClr val="FF9309"/>
                </a:solidFill>
                <a:latin typeface="微软雅黑" pitchFamily="34" charset="-122"/>
                <a:ea typeface="微软雅黑" pitchFamily="34" charset="-122"/>
              </a:rPr>
              <a:t>团队精神</a:t>
            </a:r>
            <a:endParaRPr lang="zh-CN" altLang="en-US" sz="1600" b="1">
              <a:solidFill>
                <a:srgbClr val="FF9309"/>
              </a:solidFill>
              <a:latin typeface="微软雅黑" panose="020b0503020204020204" pitchFamily="34" charset="-122"/>
              <a:ea typeface="微软雅黑" panose="020b0503020204020204" pitchFamily="34" charset="-122"/>
            </a:endParaRPr>
          </a:p>
        </p:txBody>
      </p:sp>
    </p:spTree>
    <p:extLst>
      <p:ext uri="{BB962C8B-B14F-4D97-AF65-F5344CB8AC3E}">
        <p14:creationId val="667111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10" name="TextBox 9"/>
          <p:cNvSpPr txBox="1"/>
          <p:nvPr userDrawn="1"/>
        </p:nvSpPr>
        <p:spPr>
          <a:xfrm>
            <a:off x="1759650" y="455404"/>
            <a:ext cx="2164277" cy="338554"/>
          </a:xfrm>
          <a:prstGeom prst="rect">
            <a:avLst/>
          </a:prstGeom>
          <a:noFill/>
        </p:spPr>
        <p:txBody>
          <a:bodyPr wrap="square" rtlCol="0">
            <a:spAutoFit/>
          </a:bodyPr>
          <a:lstStyle/>
          <a:p>
            <a:pPr algn="l"/>
            <a:r>
              <a:rPr lang="zh-CN" altLang="en-US" sz="1200" smtClean="0">
                <a:solidFill>
                  <a:schemeClr val="tx1">
                    <a:lumMod val="65000"/>
                    <a:lumOff val="35000"/>
                  </a:schemeClr>
                </a:solidFill>
                <a:latin typeface="微软雅黑" pitchFamily="34" charset="-122"/>
                <a:ea typeface="微软雅黑" pitchFamily="34" charset="-122"/>
              </a:rPr>
              <a:t>第二章</a:t>
            </a:r>
            <a:r>
              <a:rPr lang="zh-CN" altLang="en-US" sz="1200" baseline="0" smtClean="0">
                <a:solidFill>
                  <a:schemeClr val="tx1">
                    <a:lumMod val="65000"/>
                    <a:lumOff val="35000"/>
                  </a:schemeClr>
                </a:solidFill>
                <a:latin typeface="微软雅黑" pitchFamily="34" charset="-122"/>
                <a:ea typeface="微软雅黑" pitchFamily="34" charset="-122"/>
              </a:rPr>
              <a:t>  </a:t>
            </a:r>
            <a:r>
              <a:rPr lang="zh-CN" altLang="en-US" sz="1600" b="1" baseline="0" smtClean="0">
                <a:solidFill>
                  <a:srgbClr val="FF9309"/>
                </a:solidFill>
                <a:latin typeface="微软雅黑" pitchFamily="34" charset="-122"/>
                <a:ea typeface="微软雅黑" pitchFamily="34" charset="-122"/>
              </a:rPr>
              <a:t>忠诚度</a:t>
            </a:r>
            <a:endParaRPr lang="zh-CN" altLang="en-US" sz="1600" b="1">
              <a:solidFill>
                <a:srgbClr val="FF9309"/>
              </a:solidFill>
              <a:latin typeface="微软雅黑" pitchFamily="34" charset="-122"/>
              <a:ea typeface="微软雅黑" pitchFamily="34" charset="-122"/>
            </a:endParaRPr>
          </a:p>
        </p:txBody>
      </p:sp>
    </p:spTree>
    <p:extLst>
      <p:ext uri="{BB962C8B-B14F-4D97-AF65-F5344CB8AC3E}">
        <p14:creationId val="80539116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仅标题">
    <p:spTree>
      <p:nvGrpSpPr>
        <p:cNvPr id="1" name=""/>
        <p:cNvGrpSpPr/>
        <p:nvPr/>
      </p:nvGrpSpPr>
      <p:grpSpPr>
        <a:xfrm>
          <a:off x="0" y="0"/>
          <a:ext cx="0" cy="0"/>
        </a:xfrm>
      </p:grpSpPr>
      <p:pic>
        <p:nvPicPr>
          <p:cNvPr id="6" name="Picture 2" descr="C:\Documents and Settings\tdz\桌面\新建文件夹\为高手鼓掌.jpg"/>
          <p:cNvPicPr>
            <a:picLocks noChangeAspect="1" noChangeArrowheads="1"/>
          </p:cNvPicPr>
          <p:nvPr userDrawn="1"/>
        </p:nvPicPr>
        <p:blipFill>
          <a:blip r:embed="rId1">
            <a:extLst>
              <a:ext uri="{28A0092B-C50C-407E-A947-70E740481C1C}">
                <a14:useLocalDpi/>
              </a:ext>
            </a:extLst>
          </a:blip>
          <a:stretch>
            <a:fillRect/>
          </a:stretch>
        </p:blipFill>
        <p:spPr bwMode="auto">
          <a:xfrm>
            <a:off x="79024" y="4635336"/>
            <a:ext cx="2908800"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7" name="Picture 3" descr="C:\Documents and Settings\tdz\桌面\新建文件夹\20121281732304920306.jpg"/>
          <p:cNvPicPr>
            <a:picLocks noChangeAspect="1" noChangeArrowheads="1"/>
          </p:cNvPicPr>
          <p:nvPr userDrawn="1"/>
        </p:nvPicPr>
        <p:blipFill>
          <a:blip r:embed="rId2">
            <a:extLst>
              <a:ext uri="{28A0092B-C50C-407E-A947-70E740481C1C}">
                <a14:useLocalDpi/>
              </a:ext>
            </a:extLst>
          </a:blip>
          <a:stretch>
            <a:fillRect/>
          </a:stretch>
        </p:blipFill>
        <p:spPr bwMode="auto">
          <a:xfrm>
            <a:off x="3126207" y="4635336"/>
            <a:ext cx="2908800"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pic>
        <p:nvPicPr>
          <p:cNvPr id="8" name="Picture 4" descr="C:\Documents and Settings\tdz\桌面\新建文件夹\2012511855371554.jpg"/>
          <p:cNvPicPr>
            <a:picLocks noChangeAspect="1" noChangeArrowheads="1"/>
          </p:cNvPicPr>
          <p:nvPr userDrawn="1"/>
        </p:nvPicPr>
        <p:blipFill>
          <a:blip r:embed="rId3">
            <a:extLst>
              <a:ext uri="{28A0092B-C50C-407E-A947-70E740481C1C}">
                <a14:useLocalDpi/>
              </a:ext>
            </a:extLst>
          </a:blip>
          <a:stretch>
            <a:fillRect/>
          </a:stretch>
        </p:blipFill>
        <p:spPr bwMode="auto">
          <a:xfrm>
            <a:off x="6156176" y="4635336"/>
            <a:ext cx="2908800" cy="1818000"/>
          </a:xfrm>
          <a:prstGeom prst="rect">
            <a:avLst/>
          </a:prstGeom>
          <a:noFill/>
          <a:ln w="38100">
            <a:solidFill>
              <a:srgbClr val="FFFFFF"/>
            </a:solidFill>
          </a:ln>
          <a:effectLst>
            <a:outerShdw blurRad="63500" sx="102000" sy="102000" algn="ctr" rotWithShape="0">
              <a:prstClr val="black">
                <a:alpha val="40000"/>
              </a:prstClr>
            </a:outerShdw>
          </a:effectLst>
          <a:extLst>
            <a:ext uri="{909E8E84-426E-40DD-AFC4-6F175D3DCCD1}">
              <a14:hiddenFill>
                <a:solidFill>
                  <a:srgbClr val="FFFFFF"/>
                </a:solidFill>
              </a14:hiddenFill>
            </a:ext>
          </a:extLst>
        </p:spPr>
      </p:pic>
      <p:sp>
        <p:nvSpPr>
          <p:cNvPr id="9" name="Oval 60">
            <a:hlinkClick r:id="rId4"/>
          </p:cNvPr>
          <p:cNvSpPr>
            <a:spLocks noChangeArrowheads="1"/>
          </p:cNvSpPr>
          <p:nvPr userDrawn="1"/>
        </p:nvSpPr>
        <p:spPr bwMode="auto">
          <a:xfrm>
            <a:off x="5004049" y="2757241"/>
            <a:ext cx="444010" cy="523875"/>
          </a:xfrm>
          <a:prstGeom prst="ellipse">
            <a:avLst/>
          </a:prstGeom>
          <a:solidFill>
            <a:srgbClr val="0079C5">
              <a:alpha val="0"/>
            </a:srgbClr>
          </a:solidFill>
          <a:ln w="33338">
            <a:noFill/>
            <a:miter lim="800000"/>
          </a:ln>
        </p:spPr>
        <p:txBody>
          <a:bodyPr/>
          <a:lstStyle/>
          <a:p>
            <a:pPr fontAlgn="base">
              <a:spcBef>
                <a:spcPct val="0"/>
              </a:spcBef>
              <a:spcAft>
                <a:spcPct val="0"/>
              </a:spcAft>
            </a:pPr>
            <a:endParaRPr lang="zh-CN" altLang="en-US" smtClean="0">
              <a:solidFill>
                <a:srgbClr val="000000"/>
              </a:solidFill>
              <a:latin typeface="Arial" panose="020b0604020202020204" pitchFamily="34" charset="0"/>
            </a:endParaRPr>
          </a:p>
        </p:txBody>
      </p:sp>
      <p:sp>
        <p:nvSpPr>
          <p:cNvPr id="10" name="Oval 61">
            <a:hlinkClick r:id="rId5"/>
          </p:cNvPr>
          <p:cNvSpPr>
            <a:spLocks noChangeArrowheads="1"/>
          </p:cNvSpPr>
          <p:nvPr userDrawn="1"/>
        </p:nvSpPr>
        <p:spPr bwMode="auto">
          <a:xfrm>
            <a:off x="5016011" y="3565675"/>
            <a:ext cx="420086" cy="521494"/>
          </a:xfrm>
          <a:prstGeom prst="ellipse">
            <a:avLst/>
          </a:prstGeom>
          <a:solidFill>
            <a:srgbClr val="0079C5">
              <a:alpha val="0"/>
            </a:srgbClr>
          </a:solidFill>
          <a:ln w="33338">
            <a:no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11" name="矩形​​ 5"/>
          <p:cNvSpPr>
            <a:spLocks noChangeArrowheads="1"/>
          </p:cNvSpPr>
          <p:nvPr userDrawn="1"/>
        </p:nvSpPr>
        <p:spPr bwMode="auto">
          <a:xfrm>
            <a:off x="98301" y="538162"/>
            <a:ext cx="8964613" cy="3946525"/>
          </a:xfrm>
          <a:prstGeom prst="rect">
            <a:avLst/>
          </a:prstGeom>
          <a:solidFill>
            <a:srgbClr val="00ADDC"/>
          </a:solidFill>
          <a:ln w="9525" cmpd="sng">
            <a:noFill/>
            <a:miter lim="800000"/>
          </a:ln>
        </p:spPr>
        <p:txBody>
          <a:bodyPr lIns="288000" anchor="b"/>
          <a:lstStyle/>
          <a:p>
            <a:pPr fontAlgn="base">
              <a:spcBef>
                <a:spcPct val="0"/>
              </a:spcBef>
              <a:spcAft>
                <a:spcPct val="0"/>
              </a:spcAft>
            </a:pPr>
            <a:endParaRPr lang="zh-CN" altLang="zh-CN" sz="280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TextBox 19"/>
          <p:cNvSpPr txBox="1">
            <a:spLocks noChangeArrowheads="1"/>
          </p:cNvSpPr>
          <p:nvPr userDrawn="1"/>
        </p:nvSpPr>
        <p:spPr bwMode="auto">
          <a:xfrm>
            <a:off x="6804027" y="4219328"/>
            <a:ext cx="184731" cy="369332"/>
          </a:xfrm>
          <a:prstGeom prst="rect">
            <a:avLst/>
          </a:prstGeom>
          <a:noFill/>
          <a:ln w="9525">
            <a:noFill/>
            <a:miter lim="800000"/>
          </a:ln>
        </p:spPr>
        <p:txBody>
          <a:bodyPr wrap="none">
            <a:spAutoFit/>
          </a:bodyPr>
          <a:lstStyle/>
          <a:p>
            <a:pPr fontAlgn="base">
              <a:spcBef>
                <a:spcPct val="0"/>
              </a:spcBef>
              <a:spcAft>
                <a:spcPct val="0"/>
              </a:spcAft>
            </a:pPr>
            <a:endParaRPr lang="zh-CN" altLang="en-US" smtClean="0">
              <a:solidFill>
                <a:srgbClr val="FFFFFF"/>
              </a:solidFill>
              <a:latin typeface="Arial" panose="020b0604020202020204" pitchFamily="34" charset="0"/>
            </a:endParaRPr>
          </a:p>
        </p:txBody>
      </p:sp>
      <p:sp>
        <p:nvSpPr>
          <p:cNvPr id="13" name="Line 33"/>
          <p:cNvSpPr>
            <a:spLocks noChangeShapeType="1"/>
          </p:cNvSpPr>
          <p:nvPr userDrawn="1"/>
        </p:nvSpPr>
        <p:spPr bwMode="auto">
          <a:xfrm flipV="1">
            <a:off x="5224465" y="1671390"/>
            <a:ext cx="1587" cy="2700338"/>
          </a:xfrm>
          <a:prstGeom prst="line">
            <a:avLst/>
          </a:prstGeom>
          <a:noFill/>
          <a:ln w="33338">
            <a:solidFill>
              <a:srgbClr val="FFFFFF"/>
            </a:solidFill>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14" name="Line 5"/>
          <p:cNvSpPr>
            <a:spLocks noChangeShapeType="1"/>
          </p:cNvSpPr>
          <p:nvPr userDrawn="1"/>
        </p:nvSpPr>
        <p:spPr bwMode="auto">
          <a:xfrm>
            <a:off x="0" y="3913338"/>
            <a:ext cx="1384300" cy="2381"/>
          </a:xfrm>
          <a:prstGeom prst="line">
            <a:avLst/>
          </a:prstGeom>
          <a:noFill/>
          <a:ln w="33338">
            <a:solidFill>
              <a:srgbClr val="FFFFFF"/>
            </a:solidFill>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15" name="Freeform 18"/>
          <p:cNvSpPr/>
          <p:nvPr userDrawn="1"/>
        </p:nvSpPr>
        <p:spPr bwMode="auto">
          <a:xfrm>
            <a:off x="1366838" y="2767956"/>
            <a:ext cx="201612" cy="1279922"/>
          </a:xfrm>
          <a:custGeom>
            <a:gdLst>
              <a:gd name="T0" fmla="*/ 127 w 127"/>
              <a:gd name="T1" fmla="*/ 0 h 1075"/>
              <a:gd name="T2" fmla="*/ 0 w 127"/>
              <a:gd name="T3" fmla="*/ 1075 h 1075"/>
              <a:gd name="T4" fmla="*/ 127 w 127"/>
              <a:gd name="T5" fmla="*/ 0 h 1075"/>
              <a:gd name="T6" fmla="*/ 0 60000 65536"/>
              <a:gd name="T7" fmla="*/ 0 60000 65536"/>
              <a:gd name="T8" fmla="*/ 0 60000 65536"/>
              <a:gd name="T9" fmla="*/ 0 w 127"/>
              <a:gd name="T10" fmla="*/ 0 h 1075"/>
              <a:gd name="T11" fmla="*/ 127 w 127"/>
              <a:gd name="T12" fmla="*/ 1075 h 1075"/>
            </a:gd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ln>
        </p:spPr>
        <p:txBody>
          <a:bodyPr/>
          <a:lstStyle/>
          <a:p>
            <a:pPr fontAlgn="base">
              <a:spcBef>
                <a:spcPct val="0"/>
              </a:spcBef>
              <a:spcAft>
                <a:spcPct val="0"/>
              </a:spcAft>
            </a:pPr>
            <a:endParaRPr lang="zh-CN" altLang="en-US" smtClean="0">
              <a:solidFill>
                <a:srgbClr val="FFFFFF"/>
              </a:solidFill>
              <a:latin typeface="Arial"/>
            </a:endParaRPr>
          </a:p>
        </p:txBody>
      </p:sp>
      <p:sp>
        <p:nvSpPr>
          <p:cNvPr id="16" name="Line 19"/>
          <p:cNvSpPr>
            <a:spLocks noChangeShapeType="1"/>
          </p:cNvSpPr>
          <p:nvPr userDrawn="1"/>
        </p:nvSpPr>
        <p:spPr bwMode="auto">
          <a:xfrm flipH="1">
            <a:off x="1374778" y="2740571"/>
            <a:ext cx="200025" cy="1188244"/>
          </a:xfrm>
          <a:prstGeom prst="line">
            <a:avLst/>
          </a:prstGeom>
          <a:noFill/>
          <a:ln w="33338">
            <a:solidFill>
              <a:schemeClr val="bg1"/>
            </a:solidFill>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17" name="Freeform 20"/>
          <p:cNvSpPr/>
          <p:nvPr userDrawn="1"/>
        </p:nvSpPr>
        <p:spPr bwMode="auto">
          <a:xfrm>
            <a:off x="2717800" y="2561978"/>
            <a:ext cx="7938" cy="1806178"/>
          </a:xfrm>
          <a:custGeom>
            <a:gdLst>
              <a:gd name="T0" fmla="*/ 0 w 5"/>
              <a:gd name="T1" fmla="*/ 0 h 1517"/>
              <a:gd name="T2" fmla="*/ 5 w 5"/>
              <a:gd name="T3" fmla="*/ 1517 h 1517"/>
              <a:gd name="T4" fmla="*/ 0 w 5"/>
              <a:gd name="T5" fmla="*/ 0 h 1517"/>
              <a:gd name="T6" fmla="*/ 0 60000 65536"/>
              <a:gd name="T7" fmla="*/ 0 60000 65536"/>
              <a:gd name="T8" fmla="*/ 0 60000 65536"/>
              <a:gd name="T9" fmla="*/ 0 w 5"/>
              <a:gd name="T10" fmla="*/ 0 h 1517"/>
              <a:gd name="T11" fmla="*/ 5 w 5"/>
              <a:gd name="T12" fmla="*/ 1517 h 1517"/>
            </a:gd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ln>
        </p:spPr>
        <p:txBody>
          <a:bodyPr/>
          <a:lstStyle/>
          <a:p>
            <a:pPr fontAlgn="base">
              <a:spcBef>
                <a:spcPct val="0"/>
              </a:spcBef>
              <a:spcAft>
                <a:spcPct val="0"/>
              </a:spcAft>
            </a:pPr>
            <a:endParaRPr lang="zh-CN" altLang="en-US" smtClean="0">
              <a:solidFill>
                <a:srgbClr val="FFFFFF"/>
              </a:solidFill>
              <a:latin typeface="Arial"/>
            </a:endParaRPr>
          </a:p>
        </p:txBody>
      </p:sp>
      <p:sp>
        <p:nvSpPr>
          <p:cNvPr id="18" name="Line 21"/>
          <p:cNvSpPr>
            <a:spLocks noChangeShapeType="1"/>
          </p:cNvSpPr>
          <p:nvPr userDrawn="1"/>
        </p:nvSpPr>
        <p:spPr bwMode="auto">
          <a:xfrm>
            <a:off x="2587625" y="2561978"/>
            <a:ext cx="7938" cy="1806178"/>
          </a:xfrm>
          <a:prstGeom prst="line">
            <a:avLst/>
          </a:prstGeom>
          <a:noFill/>
          <a:ln w="33338">
            <a:solidFill>
              <a:schemeClr val="bg1"/>
            </a:solidFill>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19" name="Oval 22"/>
          <p:cNvSpPr>
            <a:spLocks noChangeArrowheads="1"/>
          </p:cNvSpPr>
          <p:nvPr userDrawn="1"/>
        </p:nvSpPr>
        <p:spPr bwMode="auto">
          <a:xfrm>
            <a:off x="4716019" y="692696"/>
            <a:ext cx="1008109" cy="978694"/>
          </a:xfrm>
          <a:prstGeom prst="ellipse">
            <a:avLst/>
          </a:prstGeom>
          <a:noFill/>
          <a:ln w="33338">
            <a:solidFill>
              <a:srgbClr val="FFFFFF"/>
            </a:solidFill>
            <a:miter lim="800000"/>
          </a:ln>
        </p:spPr>
        <p:txBody>
          <a:bodyPr/>
          <a:lstStyle/>
          <a:p>
            <a:pPr fontAlgn="base">
              <a:spcBef>
                <a:spcPct val="0"/>
              </a:spcBef>
              <a:spcAft>
                <a:spcPct val="0"/>
              </a:spcAft>
            </a:pPr>
            <a:r>
              <a:rPr lang="zh-CN" altLang="en-US" sz="2000" b="1" smtClean="0">
                <a:solidFill>
                  <a:prstClr val="white"/>
                </a:solidFill>
                <a:latin typeface="微软雅黑" pitchFamily="34" charset="-122"/>
                <a:ea typeface="微软雅黑" pitchFamily="34" charset="-122"/>
              </a:rPr>
              <a:t>课件制作</a:t>
            </a:r>
          </a:p>
        </p:txBody>
      </p:sp>
      <p:grpSp>
        <p:nvGrpSpPr>
          <p:cNvPr id="20" name="Group 55"/>
          <p:cNvGrpSpPr/>
          <p:nvPr userDrawn="1"/>
        </p:nvGrpSpPr>
        <p:grpSpPr>
          <a:xfrm>
            <a:off x="4944003" y="1965479"/>
            <a:ext cx="564102" cy="523876"/>
            <a:chOff x="3202" y="1887"/>
            <a:chExt cx="554" cy="556"/>
          </a:xfrm>
        </p:grpSpPr>
        <p:sp>
          <p:nvSpPr>
            <p:cNvPr id="21" name="Oval 25"/>
            <p:cNvSpPr>
              <a:spLocks noChangeArrowheads="1"/>
            </p:cNvSpPr>
            <p:nvPr/>
          </p:nvSpPr>
          <p:spPr bwMode="auto">
            <a:xfrm>
              <a:off x="3202" y="1887"/>
              <a:ext cx="554" cy="556"/>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22" name="Freeform 26"/>
            <p:cNvSpPr/>
            <p:nvPr/>
          </p:nvSpPr>
          <p:spPr bwMode="auto">
            <a:xfrm>
              <a:off x="3414" y="1973"/>
              <a:ext cx="132" cy="382"/>
            </a:xfrm>
            <a:custGeom>
              <a:gdLst>
                <a:gd name="T0" fmla="*/ 73 w 74"/>
                <a:gd name="T1" fmla="*/ 185 h 213"/>
                <a:gd name="T2" fmla="*/ 67 w 74"/>
                <a:gd name="T3" fmla="*/ 176 h 213"/>
                <a:gd name="T4" fmla="*/ 53 w 74"/>
                <a:gd name="T5" fmla="*/ 162 h 213"/>
                <a:gd name="T6" fmla="*/ 44 w 74"/>
                <a:gd name="T7" fmla="*/ 156 h 213"/>
                <a:gd name="T8" fmla="*/ 41 w 74"/>
                <a:gd name="T9" fmla="*/ 157 h 213"/>
                <a:gd name="T10" fmla="*/ 41 w 74"/>
                <a:gd name="T11" fmla="*/ 146 h 213"/>
                <a:gd name="T12" fmla="*/ 41 w 74"/>
                <a:gd name="T13" fmla="*/ 77 h 213"/>
                <a:gd name="T14" fmla="*/ 43 w 74"/>
                <a:gd name="T15" fmla="*/ 63 h 213"/>
                <a:gd name="T16" fmla="*/ 48 w 74"/>
                <a:gd name="T17" fmla="*/ 61 h 213"/>
                <a:gd name="T18" fmla="*/ 56 w 74"/>
                <a:gd name="T19" fmla="*/ 54 h 213"/>
                <a:gd name="T20" fmla="*/ 68 w 74"/>
                <a:gd name="T21" fmla="*/ 33 h 213"/>
                <a:gd name="T22" fmla="*/ 70 w 74"/>
                <a:gd name="T23" fmla="*/ 23 h 213"/>
                <a:gd name="T24" fmla="*/ 68 w 74"/>
                <a:gd name="T25" fmla="*/ 19 h 213"/>
                <a:gd name="T26" fmla="*/ 60 w 74"/>
                <a:gd name="T27" fmla="*/ 13 h 213"/>
                <a:gd name="T28" fmla="*/ 43 w 74"/>
                <a:gd name="T29" fmla="*/ 3 h 213"/>
                <a:gd name="T30" fmla="*/ 29 w 74"/>
                <a:gd name="T31" fmla="*/ 7 h 213"/>
                <a:gd name="T32" fmla="*/ 5 w 74"/>
                <a:gd name="T33" fmla="*/ 48 h 213"/>
                <a:gd name="T34" fmla="*/ 0 w 74"/>
                <a:gd name="T35" fmla="*/ 57 h 213"/>
                <a:gd name="T36" fmla="*/ 0 w 74"/>
                <a:gd name="T37" fmla="*/ 68 h 213"/>
                <a:gd name="T38" fmla="*/ 0 w 74"/>
                <a:gd name="T39" fmla="*/ 160 h 213"/>
                <a:gd name="T40" fmla="*/ 0 w 74"/>
                <a:gd name="T41" fmla="*/ 171 h 213"/>
                <a:gd name="T42" fmla="*/ 8 w 74"/>
                <a:gd name="T43" fmla="*/ 178 h 213"/>
                <a:gd name="T44" fmla="*/ 39 w 74"/>
                <a:gd name="T45" fmla="*/ 209 h 213"/>
                <a:gd name="T46" fmla="*/ 54 w 74"/>
                <a:gd name="T47" fmla="*/ 209 h 213"/>
                <a:gd name="T48" fmla="*/ 66 w 74"/>
                <a:gd name="T49" fmla="*/ 197 h 213"/>
                <a:gd name="T50" fmla="*/ 72 w 74"/>
                <a:gd name="T51" fmla="*/ 188 h 213"/>
                <a:gd name="T52" fmla="*/ 73 w 74"/>
                <a:gd name="T53" fmla="*/ 185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213"/>
                <a:gd name="T83" fmla="*/ 74 w 74"/>
                <a:gd name="T84" fmla="*/ 213 h 213"/>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213">
                  <a:moveTo>
                    <a:pt x="73" y="185"/>
                  </a:moveTo>
                  <a:cubicBezTo>
                    <a:pt x="74" y="184"/>
                    <a:pt x="72" y="180"/>
                    <a:pt x="67" y="176"/>
                  </a:cubicBezTo>
                  <a:cubicBezTo>
                    <a:pt x="53" y="162"/>
                    <a:pt x="53" y="162"/>
                    <a:pt x="53" y="162"/>
                  </a:cubicBezTo>
                  <a:cubicBezTo>
                    <a:pt x="49" y="158"/>
                    <a:pt x="45" y="155"/>
                    <a:pt x="44" y="156"/>
                  </a:cubicBezTo>
                  <a:cubicBezTo>
                    <a:pt x="43" y="157"/>
                    <a:pt x="42" y="158"/>
                    <a:pt x="41" y="157"/>
                  </a:cubicBezTo>
                  <a:cubicBezTo>
                    <a:pt x="41" y="157"/>
                    <a:pt x="41" y="152"/>
                    <a:pt x="41" y="146"/>
                  </a:cubicBezTo>
                  <a:cubicBezTo>
                    <a:pt x="41" y="77"/>
                    <a:pt x="41" y="77"/>
                    <a:pt x="41" y="77"/>
                  </a:cubicBezTo>
                  <a:cubicBezTo>
                    <a:pt x="41" y="72"/>
                    <a:pt x="42" y="65"/>
                    <a:pt x="43" y="63"/>
                  </a:cubicBezTo>
                  <a:cubicBezTo>
                    <a:pt x="44" y="61"/>
                    <a:pt x="46" y="60"/>
                    <a:pt x="48" y="61"/>
                  </a:cubicBezTo>
                  <a:cubicBezTo>
                    <a:pt x="50" y="62"/>
                    <a:pt x="53" y="59"/>
                    <a:pt x="56" y="54"/>
                  </a:cubicBezTo>
                  <a:cubicBezTo>
                    <a:pt x="68" y="33"/>
                    <a:pt x="68" y="33"/>
                    <a:pt x="68" y="33"/>
                  </a:cubicBezTo>
                  <a:cubicBezTo>
                    <a:pt x="71" y="28"/>
                    <a:pt x="72" y="23"/>
                    <a:pt x="70" y="23"/>
                  </a:cubicBezTo>
                  <a:cubicBezTo>
                    <a:pt x="68" y="22"/>
                    <a:pt x="67" y="20"/>
                    <a:pt x="68" y="19"/>
                  </a:cubicBezTo>
                  <a:cubicBezTo>
                    <a:pt x="68" y="19"/>
                    <a:pt x="65" y="16"/>
                    <a:pt x="60" y="13"/>
                  </a:cubicBezTo>
                  <a:cubicBezTo>
                    <a:pt x="43" y="3"/>
                    <a:pt x="43" y="3"/>
                    <a:pt x="43" y="3"/>
                  </a:cubicBezTo>
                  <a:cubicBezTo>
                    <a:pt x="38" y="0"/>
                    <a:pt x="31" y="2"/>
                    <a:pt x="29" y="7"/>
                  </a:cubicBezTo>
                  <a:cubicBezTo>
                    <a:pt x="5" y="48"/>
                    <a:pt x="5" y="48"/>
                    <a:pt x="5" y="48"/>
                  </a:cubicBezTo>
                  <a:cubicBezTo>
                    <a:pt x="2" y="53"/>
                    <a:pt x="0" y="57"/>
                    <a:pt x="0" y="57"/>
                  </a:cubicBezTo>
                  <a:cubicBezTo>
                    <a:pt x="0" y="57"/>
                    <a:pt x="0" y="62"/>
                    <a:pt x="0" y="68"/>
                  </a:cubicBezTo>
                  <a:cubicBezTo>
                    <a:pt x="0" y="160"/>
                    <a:pt x="0" y="160"/>
                    <a:pt x="0" y="160"/>
                  </a:cubicBezTo>
                  <a:cubicBezTo>
                    <a:pt x="0" y="166"/>
                    <a:pt x="0" y="171"/>
                    <a:pt x="0" y="171"/>
                  </a:cubicBezTo>
                  <a:cubicBezTo>
                    <a:pt x="0" y="171"/>
                    <a:pt x="4" y="174"/>
                    <a:pt x="8" y="178"/>
                  </a:cubicBezTo>
                  <a:cubicBezTo>
                    <a:pt x="39" y="209"/>
                    <a:pt x="39" y="209"/>
                    <a:pt x="39" y="209"/>
                  </a:cubicBezTo>
                  <a:cubicBezTo>
                    <a:pt x="43" y="213"/>
                    <a:pt x="50" y="213"/>
                    <a:pt x="54" y="209"/>
                  </a:cubicBezTo>
                  <a:cubicBezTo>
                    <a:pt x="66" y="197"/>
                    <a:pt x="66" y="197"/>
                    <a:pt x="66" y="197"/>
                  </a:cubicBezTo>
                  <a:cubicBezTo>
                    <a:pt x="70" y="193"/>
                    <a:pt x="73" y="189"/>
                    <a:pt x="72" y="188"/>
                  </a:cubicBezTo>
                  <a:cubicBezTo>
                    <a:pt x="72" y="188"/>
                    <a:pt x="72" y="186"/>
                    <a:pt x="73" y="185"/>
                  </a:cubicBezTo>
                  <a:close/>
                </a:path>
              </a:pathLst>
            </a:custGeom>
            <a:solidFill>
              <a:srgbClr val="FFFFFF"/>
            </a:solidFill>
            <a:ln w="11113" cap="flat">
              <a:noFill/>
              <a:prstDash val="solid"/>
              <a:miter lim="800000"/>
            </a:ln>
          </p:spPr>
          <p:txBody>
            <a:bodyPr/>
            <a:lstStyle/>
            <a:p>
              <a:pPr fontAlgn="base">
                <a:spcBef>
                  <a:spcPct val="0"/>
                </a:spcBef>
                <a:spcAft>
                  <a:spcPct val="0"/>
                </a:spcAft>
              </a:pPr>
              <a:endParaRPr lang="zh-CN" altLang="en-US" smtClean="0">
                <a:solidFill>
                  <a:srgbClr val="FFFFFF"/>
                </a:solidFill>
                <a:latin typeface="Arial"/>
              </a:endParaRPr>
            </a:p>
          </p:txBody>
        </p:sp>
      </p:grpSp>
      <p:grpSp>
        <p:nvGrpSpPr>
          <p:cNvPr id="23" name="Group 63"/>
          <p:cNvGrpSpPr/>
          <p:nvPr userDrawn="1"/>
        </p:nvGrpSpPr>
        <p:grpSpPr>
          <a:xfrm>
            <a:off x="4944004" y="2757241"/>
            <a:ext cx="564100" cy="523875"/>
            <a:chOff x="3073" y="2610"/>
            <a:chExt cx="438" cy="440"/>
          </a:xfrm>
        </p:grpSpPr>
        <p:sp>
          <p:nvSpPr>
            <p:cNvPr id="24" name="Rectangle 28"/>
            <p:cNvSpPr>
              <a:spLocks noChangeArrowheads="1"/>
            </p:cNvSpPr>
            <p:nvPr/>
          </p:nvSpPr>
          <p:spPr bwMode="auto">
            <a:xfrm>
              <a:off x="3181" y="2748"/>
              <a:ext cx="222" cy="164"/>
            </a:xfrm>
            <a:prstGeom prst="rect">
              <a:avLst/>
            </a:prstGeom>
            <a:solidFill>
              <a:srgbClr val="FFFFFF"/>
            </a:solidFill>
            <a:ln w="11113">
              <a:no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25" name="Freeform 29"/>
            <p:cNvSpPr/>
            <p:nvPr/>
          </p:nvSpPr>
          <p:spPr bwMode="auto">
            <a:xfrm>
              <a:off x="3182" y="2748"/>
              <a:ext cx="220" cy="110"/>
            </a:xfrm>
            <a:custGeom>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26"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grpSp>
        <p:nvGrpSpPr>
          <p:cNvPr id="27" name="Group 64"/>
          <p:cNvGrpSpPr/>
          <p:nvPr userDrawn="1"/>
        </p:nvGrpSpPr>
        <p:grpSpPr>
          <a:xfrm>
            <a:off x="4944004" y="3565675"/>
            <a:ext cx="564100" cy="521494"/>
            <a:chOff x="3073" y="3289"/>
            <a:chExt cx="438" cy="438"/>
          </a:xfrm>
        </p:grpSpPr>
        <p:sp>
          <p:nvSpPr>
            <p:cNvPr id="28" name="Freeform 32"/>
            <p:cNvSpPr/>
            <p:nvPr/>
          </p:nvSpPr>
          <p:spPr bwMode="auto">
            <a:xfrm>
              <a:off x="3173" y="3389"/>
              <a:ext cx="240" cy="241"/>
            </a:xfrm>
            <a:custGeom>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29"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sp>
        <p:nvSpPr>
          <p:cNvPr id="30" name="Line 43"/>
          <p:cNvSpPr>
            <a:spLocks noChangeShapeType="1"/>
          </p:cNvSpPr>
          <p:nvPr userDrawn="1"/>
        </p:nvSpPr>
        <p:spPr bwMode="auto">
          <a:xfrm>
            <a:off x="774700" y="2878685"/>
            <a:ext cx="1588" cy="1190"/>
          </a:xfrm>
          <a:prstGeom prst="line">
            <a:avLst/>
          </a:prstGeom>
          <a:noFill/>
          <a:ln w="9525">
            <a:noFill/>
            <a:round/>
          </a:ln>
        </p:spPr>
        <p:txBody>
          <a:bodyPr/>
          <a:lstStyle/>
          <a:p>
            <a:pPr fontAlgn="base">
              <a:spcBef>
                <a:spcPct val="0"/>
              </a:spcBef>
              <a:spcAft>
                <a:spcPct val="0"/>
              </a:spcAft>
            </a:pPr>
            <a:endParaRPr lang="zh-CN" altLang="en-US" smtClean="0">
              <a:solidFill>
                <a:srgbClr val="FFFFFF"/>
              </a:solidFill>
              <a:latin typeface="Arial"/>
            </a:endParaRPr>
          </a:p>
        </p:txBody>
      </p:sp>
      <p:sp>
        <p:nvSpPr>
          <p:cNvPr id="31" name="Line 45"/>
          <p:cNvSpPr>
            <a:spLocks noChangeShapeType="1"/>
          </p:cNvSpPr>
          <p:nvPr userDrawn="1"/>
        </p:nvSpPr>
        <p:spPr bwMode="auto">
          <a:xfrm>
            <a:off x="3741739" y="910581"/>
            <a:ext cx="1587" cy="1191"/>
          </a:xfrm>
          <a:prstGeom prst="line">
            <a:avLst/>
          </a:prstGeom>
          <a:noFill/>
          <a:ln w="9525">
            <a:noFill/>
            <a:round/>
          </a:ln>
        </p:spPr>
        <p:txBody>
          <a:bodyPr/>
          <a:lstStyle/>
          <a:p>
            <a:pPr fontAlgn="base">
              <a:spcBef>
                <a:spcPct val="0"/>
              </a:spcBef>
              <a:spcAft>
                <a:spcPct val="0"/>
              </a:spcAft>
            </a:pPr>
            <a:endParaRPr lang="zh-CN" altLang="en-US" smtClean="0">
              <a:solidFill>
                <a:srgbClr val="FFFFFF"/>
              </a:solidFill>
              <a:latin typeface="Arial"/>
            </a:endParaRPr>
          </a:p>
        </p:txBody>
      </p:sp>
      <p:sp>
        <p:nvSpPr>
          <p:cNvPr id="32" name="Freeform 11"/>
          <p:cNvSpPr/>
          <p:nvPr userDrawn="1"/>
        </p:nvSpPr>
        <p:spPr bwMode="auto">
          <a:xfrm>
            <a:off x="606428" y="2738190"/>
            <a:ext cx="981075" cy="198834"/>
          </a:xfrm>
          <a:custGeom>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33" name="Freeform 13"/>
          <p:cNvSpPr/>
          <p:nvPr userDrawn="1"/>
        </p:nvSpPr>
        <p:spPr bwMode="auto">
          <a:xfrm>
            <a:off x="1555750" y="2459584"/>
            <a:ext cx="1566863" cy="309563"/>
          </a:xfrm>
          <a:custGeom>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cxnLst>
              <a:cxn ang="T8">
                <a:pos x="T0" y="T1"/>
              </a:cxn>
              <a:cxn ang="T9">
                <a:pos x="T2" y="T3"/>
              </a:cxn>
              <a:cxn ang="T10">
                <a:pos x="T4" y="T5"/>
              </a:cxn>
              <a:cxn ang="T11">
                <a:pos x="T6" y="T7"/>
              </a:cxn>
            </a:cxnLst>
            <a:rect l="T12" t="T13" r="T14" b="T15"/>
            <a:pathLst>
              <a:path w="986"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a:endParaRPr>
          </a:p>
        </p:txBody>
      </p:sp>
      <p:sp>
        <p:nvSpPr>
          <p:cNvPr id="34" name="Freeform 15"/>
          <p:cNvSpPr/>
          <p:nvPr userDrawn="1"/>
        </p:nvSpPr>
        <p:spPr bwMode="auto">
          <a:xfrm>
            <a:off x="712791" y="946300"/>
            <a:ext cx="2541587" cy="845344"/>
          </a:xfrm>
          <a:custGeom>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a:endParaRPr>
          </a:p>
        </p:txBody>
      </p:sp>
      <p:sp>
        <p:nvSpPr>
          <p:cNvPr id="35" name="Freeform 16"/>
          <p:cNvSpPr/>
          <p:nvPr userDrawn="1"/>
        </p:nvSpPr>
        <p:spPr bwMode="auto">
          <a:xfrm>
            <a:off x="390525" y="1778547"/>
            <a:ext cx="325438" cy="1190625"/>
          </a:xfrm>
          <a:custGeom>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36" name="Freeform 17"/>
          <p:cNvSpPr/>
          <p:nvPr userDrawn="1"/>
        </p:nvSpPr>
        <p:spPr bwMode="auto">
          <a:xfrm>
            <a:off x="3125788" y="952253"/>
            <a:ext cx="1308100" cy="1528763"/>
          </a:xfrm>
          <a:custGeom>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a:endParaRPr>
          </a:p>
        </p:txBody>
      </p:sp>
      <p:sp>
        <p:nvSpPr>
          <p:cNvPr id="37" name="Line 51"/>
          <p:cNvSpPr>
            <a:spLocks noChangeShapeType="1"/>
          </p:cNvSpPr>
          <p:nvPr userDrawn="1"/>
        </p:nvSpPr>
        <p:spPr bwMode="auto">
          <a:xfrm>
            <a:off x="2581275" y="4365775"/>
            <a:ext cx="2659063" cy="4763"/>
          </a:xfrm>
          <a:prstGeom prst="line">
            <a:avLst/>
          </a:prstGeom>
          <a:noFill/>
          <a:ln w="33338">
            <a:solidFill>
              <a:srgbClr val="FFFFFF"/>
            </a:solidFill>
            <a:miter lim="800000"/>
          </a:ln>
        </p:spPr>
        <p:txBody>
          <a:bodyPr/>
          <a:lstStyle/>
          <a:p>
            <a:pPr fontAlgn="base">
              <a:spcBef>
                <a:spcPct val="0"/>
              </a:spcBef>
              <a:spcAft>
                <a:spcPct val="0"/>
              </a:spcAft>
            </a:pPr>
            <a:endParaRPr lang="zh-CN" altLang="en-US" smtClean="0">
              <a:solidFill>
                <a:srgbClr val="FFFFFF"/>
              </a:solidFill>
              <a:latin typeface="Arial"/>
            </a:endParaRPr>
          </a:p>
        </p:txBody>
      </p:sp>
      <p:sp>
        <p:nvSpPr>
          <p:cNvPr id="38" name="Text Box 52"/>
          <p:cNvSpPr txBox="1">
            <a:spLocks noChangeArrowheads="1"/>
          </p:cNvSpPr>
          <p:nvPr userDrawn="1"/>
        </p:nvSpPr>
        <p:spPr bwMode="auto">
          <a:xfrm>
            <a:off x="5652120" y="2051200"/>
            <a:ext cx="3233737" cy="351235"/>
          </a:xfrm>
          <a:prstGeom prst="rect">
            <a:avLst/>
          </a:prstGeom>
          <a:noFill/>
          <a:ln w="9525">
            <a:noFill/>
            <a:miter lim="800000"/>
          </a:ln>
        </p:spPr>
        <p:txBody>
          <a:bodyPr anchor="ctr"/>
          <a:lstStyle/>
          <a:p>
            <a:pPr fontAlgn="base">
              <a:spcBef>
                <a:spcPct val="50000"/>
              </a:spcBef>
              <a:spcAft>
                <a:spcPct val="0"/>
              </a:spcAft>
            </a:pPr>
            <a:r>
              <a:rPr lang="en-US" altLang="zh-CN" smtClean="0">
                <a:solidFill>
                  <a:srgbClr val="FFFFFF"/>
                </a:solidFill>
                <a:latin typeface="Arial" pitchFamily="34" charset="0"/>
              </a:rPr>
              <a:t>user.qzone.qq.com/11020228</a:t>
            </a:r>
            <a:endParaRPr lang="en-GB" altLang="zh-CN" smtClean="0">
              <a:solidFill>
                <a:srgbClr val="FFFFFF"/>
              </a:solidFill>
              <a:latin typeface="Arial" panose="020b0604020202020204" pitchFamily="34" charset="0"/>
            </a:endParaRPr>
          </a:p>
        </p:txBody>
      </p:sp>
      <p:sp>
        <p:nvSpPr>
          <p:cNvPr id="39" name="Text Box 54"/>
          <p:cNvSpPr txBox="1">
            <a:spLocks noChangeArrowheads="1"/>
          </p:cNvSpPr>
          <p:nvPr userDrawn="1"/>
        </p:nvSpPr>
        <p:spPr bwMode="auto">
          <a:xfrm>
            <a:off x="5652120" y="2842965"/>
            <a:ext cx="2952328" cy="351234"/>
          </a:xfrm>
          <a:prstGeom prst="rect">
            <a:avLst/>
          </a:prstGeom>
          <a:noFill/>
          <a:ln w="9525">
            <a:noFill/>
            <a:miter lim="800000"/>
          </a:ln>
        </p:spPr>
        <p:txBody>
          <a:bodyPr anchor="ctr"/>
          <a:lstStyle/>
          <a:p>
            <a:pPr fontAlgn="base">
              <a:spcBef>
                <a:spcPct val="50000"/>
              </a:spcBef>
              <a:spcAft>
                <a:spcPct val="0"/>
              </a:spcAft>
            </a:pPr>
            <a:r>
              <a:rPr lang="en-US" altLang="zh-CN" smtClean="0">
                <a:solidFill>
                  <a:srgbClr val="FFFFFF"/>
                </a:solidFill>
                <a:latin typeface="Arial" pitchFamily="34" charset="0"/>
              </a:rPr>
              <a:t>11020228@qq.com</a:t>
            </a:r>
            <a:endParaRPr lang="en-US" altLang="zh-CN">
              <a:solidFill>
                <a:srgbClr val="FFFFFF"/>
              </a:solidFill>
              <a:latin typeface="Arial" panose="020b0604020202020204" pitchFamily="34" charset="0"/>
            </a:endParaRPr>
          </a:p>
        </p:txBody>
      </p:sp>
      <p:sp>
        <p:nvSpPr>
          <p:cNvPr id="40" name="Text Box 59"/>
          <p:cNvSpPr txBox="1">
            <a:spLocks noChangeArrowheads="1"/>
          </p:cNvSpPr>
          <p:nvPr userDrawn="1"/>
        </p:nvSpPr>
        <p:spPr bwMode="auto">
          <a:xfrm>
            <a:off x="5652120" y="3632350"/>
            <a:ext cx="2952328" cy="351235"/>
          </a:xfrm>
          <a:prstGeom prst="rect">
            <a:avLst/>
          </a:prstGeom>
          <a:noFill/>
          <a:ln w="9525">
            <a:noFill/>
            <a:miter lim="800000"/>
          </a:ln>
        </p:spPr>
        <p:txBody>
          <a:bodyPr anchor="ctr"/>
          <a:lstStyle/>
          <a:p>
            <a:pPr fontAlgn="base">
              <a:spcBef>
                <a:spcPct val="50000"/>
              </a:spcBef>
              <a:spcAft>
                <a:spcPct val="0"/>
              </a:spcAft>
            </a:pPr>
            <a:r>
              <a:rPr lang="en-US" altLang="zh-CN" smtClean="0">
                <a:solidFill>
                  <a:srgbClr val="FFFFFF"/>
                </a:solidFill>
                <a:latin typeface="Arial" pitchFamily="34" charset="0"/>
              </a:rPr>
              <a:t>www.weibo.com/teliss</a:t>
            </a:r>
            <a:endParaRPr lang="en-GB" altLang="zh-CN" smtClean="0">
              <a:solidFill>
                <a:srgbClr val="FFFFFF"/>
              </a:solidFill>
              <a:latin typeface="Arial" pitchFamily="34" charset="0"/>
            </a:endParaRPr>
          </a:p>
        </p:txBody>
      </p:sp>
      <p:sp>
        <p:nvSpPr>
          <p:cNvPr id="41" name="Text Box 62"/>
          <p:cNvSpPr txBox="1">
            <a:spLocks noChangeArrowheads="1"/>
          </p:cNvSpPr>
          <p:nvPr userDrawn="1"/>
        </p:nvSpPr>
        <p:spPr bwMode="auto">
          <a:xfrm>
            <a:off x="5724128" y="710556"/>
            <a:ext cx="3316685" cy="919163"/>
          </a:xfrm>
          <a:prstGeom prst="rect">
            <a:avLst/>
          </a:prstGeom>
          <a:noFill/>
          <a:ln w="9525">
            <a:noFill/>
            <a:miter lim="800000"/>
          </a:ln>
        </p:spPr>
        <p:txBody>
          <a:bodyPr anchor="ctr"/>
          <a:lstStyle/>
          <a:p>
            <a:pPr fontAlgn="base">
              <a:spcBef>
                <a:spcPct val="50000"/>
              </a:spcBef>
              <a:spcAft>
                <a:spcPct val="0"/>
              </a:spcAft>
            </a:pPr>
            <a:r>
              <a:rPr lang="zh-CN" altLang="en-US" smtClean="0">
                <a:solidFill>
                  <a:srgbClr val="FFFFFF"/>
                </a:solidFill>
                <a:latin typeface="微软雅黑" pitchFamily="34" charset="-122"/>
                <a:ea typeface="微软雅黑" pitchFamily="34" charset="-122"/>
              </a:rPr>
              <a:t>课件制作：布衣公子</a:t>
            </a:r>
            <a:r>
              <a:rPr lang="en-US" altLang="zh-CN" smtClean="0">
                <a:solidFill>
                  <a:srgbClr val="FFFFFF"/>
                </a:solidFill>
                <a:latin typeface="微软雅黑" pitchFamily="34" charset="-122"/>
                <a:ea typeface="微软雅黑" pitchFamily="34" charset="-122"/>
              </a:rPr>
              <a:t>/@teliss</a:t>
            </a:r>
            <a:endParaRPr lang="en-GB" altLang="zh-CN" smtClean="0">
              <a:solidFill>
                <a:srgbClr val="FFFFFF"/>
              </a:solidFill>
              <a:latin typeface="微软雅黑" panose="020b0503020204020204" pitchFamily="34" charset="-122"/>
              <a:ea typeface="微软雅黑" panose="020b0503020204020204" pitchFamily="34" charset="-122"/>
            </a:endParaRPr>
          </a:p>
        </p:txBody>
      </p:sp>
      <p:sp>
        <p:nvSpPr>
          <p:cNvPr id="42" name="TextBox 41"/>
          <p:cNvSpPr txBox="1"/>
          <p:nvPr userDrawn="1"/>
        </p:nvSpPr>
        <p:spPr>
          <a:xfrm rot="20445248">
            <a:off x="842805" y="1491904"/>
            <a:ext cx="2954655" cy="923330"/>
          </a:xfrm>
          <a:prstGeom prst="rect">
            <a:avLst/>
          </a:prstGeom>
          <a:noFill/>
        </p:spPr>
        <p:txBody>
          <a:bodyPr wrap="none">
            <a:spAutoFit/>
          </a:bodyPr>
          <a:lstStyle/>
          <a:p>
            <a:pPr fontAlgn="base">
              <a:spcBef>
                <a:spcPct val="0"/>
              </a:spcBef>
              <a:spcAft>
                <a:spcPct val="0"/>
              </a:spcAft>
              <a:defRPr/>
            </a:pPr>
            <a:r>
              <a:rPr lang="zh-CN" altLang="en-US" sz="5400" b="1" smtClean="0">
                <a:solidFill>
                  <a:srgbClr val="FFFFFF"/>
                </a:solidFill>
                <a:latin typeface="微软雅黑" pitchFamily="34" charset="-122"/>
                <a:ea typeface="微软雅黑" pitchFamily="34" charset="-122"/>
              </a:rPr>
              <a:t>谢谢</a:t>
            </a:r>
            <a:r>
              <a:rPr lang="zh-CN" altLang="en-US" sz="5400" b="1">
                <a:solidFill>
                  <a:srgbClr val="FFFFFF"/>
                </a:solidFill>
                <a:latin typeface="微软雅黑" pitchFamily="34" charset="-122"/>
                <a:ea typeface="微软雅黑" pitchFamily="34" charset="-122"/>
              </a:rPr>
              <a:t>观看</a:t>
            </a:r>
          </a:p>
        </p:txBody>
      </p:sp>
      <p:pic>
        <p:nvPicPr>
          <p:cNvPr id="43" name="Picture 3" descr="C:\Documents and Settings\tdz\桌面\QQzone.png"/>
          <p:cNvPicPr>
            <a:picLocks noChangeAspect="1" noChangeArrowheads="1"/>
          </p:cNvPicPr>
          <p:nvPr userDrawn="1"/>
        </p:nvPicPr>
        <p:blipFill>
          <a:blip r:embed="rId6">
            <a:extLst>
              <a:ext uri="{28A0092B-C50C-407E-A947-70E740481C1C}">
                <a14:useLocalDpi/>
              </a:ext>
            </a:extLst>
          </a:blip>
          <a:stretch>
            <a:fillRect/>
          </a:stretch>
        </p:blipFill>
        <p:spPr bwMode="auto">
          <a:xfrm>
            <a:off x="5004050" y="2022992"/>
            <a:ext cx="450416" cy="426667"/>
          </a:xfrm>
          <a:prstGeom prst="rect">
            <a:avLst/>
          </a:prstGeom>
          <a:noFill/>
          <a:extLst>
            <a:ext uri="{909E8E84-426E-40DD-AFC4-6F175D3DCCD1}">
              <a14:hiddenFill>
                <a:solidFill>
                  <a:srgbClr val="FFFFFF"/>
                </a:solidFill>
              </a14:hiddenFill>
            </a:ext>
          </a:extLst>
        </p:spPr>
      </p:pic>
      <p:pic>
        <p:nvPicPr>
          <p:cNvPr id="44" name="Picture 3" descr="C:\Documents and Settings\tdz\桌面\未标题-2.png"/>
          <p:cNvPicPr>
            <a:picLocks noChangeAspect="1" noChangeArrowheads="1"/>
          </p:cNvPicPr>
          <p:nvPr userDrawn="1"/>
        </p:nvPicPr>
        <p:blipFill>
          <a:blip r:embed="rId7">
            <a:extLst>
              <a:ext uri="{28A0092B-C50C-407E-A947-70E740481C1C}">
                <a14:useLocalDpi/>
              </a:ext>
            </a:extLst>
          </a:blip>
          <a:stretch>
            <a:fillRect/>
          </a:stretch>
        </p:blipFill>
        <p:spPr bwMode="auto">
          <a:xfrm>
            <a:off x="5008683" y="3632350"/>
            <a:ext cx="457143" cy="411428"/>
          </a:xfrm>
          <a:prstGeom prst="rect">
            <a:avLst/>
          </a:prstGeom>
          <a:noFill/>
          <a:extLst>
            <a:ext uri="{909E8E84-426E-40DD-AFC4-6F175D3DCCD1}">
              <a14:hiddenFill>
                <a:solidFill>
                  <a:srgbClr val="FFFFFF"/>
                </a:solidFill>
              </a14:hiddenFill>
            </a:ext>
          </a:extLst>
        </p:spPr>
      </p:pic>
      <p:pic>
        <p:nvPicPr>
          <p:cNvPr id="45" name="Picture 6" descr="C:\Documents and Settings\tdz\桌面\未标题-2.png"/>
          <p:cNvPicPr>
            <a:picLocks noChangeAspect="1" noChangeArrowheads="1"/>
          </p:cNvPicPr>
          <p:nvPr userDrawn="1"/>
        </p:nvPicPr>
        <p:blipFill>
          <a:blip r:embed="rId8">
            <a:extLst>
              <a:ext uri="{28A0092B-C50C-407E-A947-70E740481C1C}">
                <a14:useLocalDpi/>
              </a:ext>
            </a:extLst>
          </a:blip>
          <a:stretch>
            <a:fillRect/>
          </a:stretch>
        </p:blipFill>
        <p:spPr bwMode="auto">
          <a:xfrm>
            <a:off x="5049076" y="2814376"/>
            <a:ext cx="360363" cy="408411"/>
          </a:xfrm>
          <a:prstGeom prst="rect">
            <a:avLst/>
          </a:prstGeom>
          <a:noFill/>
          <a:extLst>
            <a:ext uri="{909E8E84-426E-40DD-AFC4-6F175D3DCCD1}">
              <a14:hiddenFill>
                <a:solidFill>
                  <a:srgbClr val="FFFFFF"/>
                </a:solidFill>
              </a14:hiddenFill>
            </a:ext>
          </a:extLst>
        </p:spPr>
      </p:pic>
      <p:pic>
        <p:nvPicPr>
          <p:cNvPr id="46" name="Picture 9" descr="E:\仝德志文件，勿删！\03-参考文档\！PPT图片及版面资源\06-PPT精选插图\05-头像\嘿嘿.png"/>
          <p:cNvPicPr>
            <a:picLocks noChangeAspect="1" noChangeArrowheads="1"/>
          </p:cNvPicPr>
          <p:nvPr userDrawn="1"/>
        </p:nvPicPr>
        <p:blipFill>
          <a:blip r:embed="rId9">
            <a:extLst>
              <a:ext uri="{28A0092B-C50C-407E-A947-70E740481C1C}">
                <a14:useLocalDpi/>
              </a:ext>
            </a:extLst>
          </a:blip>
          <a:stretch>
            <a:fillRect/>
          </a:stretch>
        </p:blipFill>
        <p:spPr bwMode="auto">
          <a:xfrm>
            <a:off x="4790760" y="728321"/>
            <a:ext cx="853334" cy="853334"/>
          </a:xfrm>
          <a:prstGeom prst="rect">
            <a:avLst/>
          </a:prstGeom>
          <a:noFill/>
          <a:extLst>
            <a:ext uri="{909E8E84-426E-40DD-AFC4-6F175D3DCCD1}">
              <a14:hiddenFill>
                <a:solidFill>
                  <a:srgbClr val="FFFFFF"/>
                </a:solidFill>
              </a14:hiddenFill>
            </a:ext>
          </a:extLst>
        </p:spPr>
      </p:pic>
    </p:spTree>
    <p:extLst>
      <p:ext uri="{BB962C8B-B14F-4D97-AF65-F5344CB8AC3E}">
        <p14:creationId val="2986734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par>
                                <p:cTn id="12" presetID="8" presetClass="emph" presetSubtype="0" fill="hold" nodeType="withEffect">
                                  <p:stCondLst>
                                    <p:cond delay="0"/>
                                  </p:stCondLst>
                                  <p:childTnLst>
                                    <p:animRot by="21600000">
                                      <p:cBhvr>
                                        <p:cTn id="13" dur="1000" fill="hold"/>
                                        <p:tgtEl>
                                          <p:spTgt spid="6"/>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300"/>
                                        <p:tgtEl>
                                          <p:spTgt spid="7"/>
                                        </p:tgtEl>
                                      </p:cBhvr>
                                    </p:animEffect>
                                  </p:childTnLst>
                                </p:cTn>
                              </p:par>
                              <p:par>
                                <p:cTn id="17" presetID="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1000" fill="hold"/>
                                        <p:tgtEl>
                                          <p:spTgt spid="7"/>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250"/>
                                        <p:tgtEl>
                                          <p:spTgt spid="8"/>
                                        </p:tgtEl>
                                      </p:cBhvr>
                                    </p:animEffect>
                                  </p:childTnLst>
                                </p:cTn>
                              </p:par>
                              <p:par>
                                <p:cTn id="26" presetID="2" presetClass="entr" presetSubtype="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par>
                                <p:cTn id="30" presetID="8" presetClass="emph" presetSubtype="0" fill="hold" nodeType="withEffect">
                                  <p:stCondLst>
                                    <p:cond delay="0"/>
                                  </p:stCondLst>
                                  <p:childTnLst>
                                    <p:animRot by="21600000">
                                      <p:cBhvr>
                                        <p:cTn id="31" dur="1000" fill="hold"/>
                                        <p:tgtEl>
                                          <p:spTgt spid="8"/>
                                        </p:tgtEl>
                                        <p:attrNameLst>
                                          <p:attrName>r</p:attrName>
                                        </p:attrNameLst>
                                      </p:cBhvr>
                                    </p:animRot>
                                  </p:childTnLst>
                                </p:cTn>
                              </p:par>
                            </p:childTnLst>
                          </p:cTn>
                        </p:par>
                        <p:par>
                          <p:cTn id="32" fill="hold" nodeType="afterGroup">
                            <p:stCondLst>
                              <p:cond delay="13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nodeType="afterGroup">
                            <p:stCondLst>
                              <p:cond delay="1800"/>
                            </p:stCondLst>
                            <p:childTnLst>
                              <p:par>
                                <p:cTn id="37" presetID="2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nodeType="afterGroup">
                            <p:stCondLst>
                              <p:cond delay="2300"/>
                            </p:stCondLst>
                            <p:childTnLst>
                              <p:par>
                                <p:cTn id="41" presetID="22" presetClass="entr" presetSubtype="2"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right)">
                                      <p:cBhvr>
                                        <p:cTn id="43" dur="500"/>
                                        <p:tgtEl>
                                          <p:spTgt spid="32"/>
                                        </p:tgtEl>
                                      </p:cBhvr>
                                    </p:animEffect>
                                  </p:childTnLst>
                                </p:cTn>
                              </p:par>
                            </p:childTnLst>
                          </p:cTn>
                        </p:par>
                        <p:par>
                          <p:cTn id="44" fill="hold" nodeType="afterGroup">
                            <p:stCondLst>
                              <p:cond delay="2800"/>
                            </p:stCondLst>
                            <p:childTnLst>
                              <p:par>
                                <p:cTn id="45" presetID="22" presetClass="entr" presetSubtype="4"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par>
                          <p:cTn id="48" fill="hold" nodeType="afterGroup">
                            <p:stCondLst>
                              <p:cond delay="33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nodeType="afterGroup">
                            <p:stCondLst>
                              <p:cond delay="3800"/>
                            </p:stCondLst>
                            <p:childTnLst>
                              <p:par>
                                <p:cTn id="53" presetID="22" presetClass="entr" presetSubtype="1"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par>
                          <p:cTn id="56" fill="hold" nodeType="afterGroup">
                            <p:stCondLst>
                              <p:cond delay="4300"/>
                            </p:stCondLst>
                            <p:childTnLst>
                              <p:par>
                                <p:cTn id="57" presetID="22" presetClass="entr" presetSubtype="1"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par>
                          <p:cTn id="60" fill="hold" nodeType="afterGroup">
                            <p:stCondLst>
                              <p:cond delay="48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nodeType="afterGroup">
                            <p:stCondLst>
                              <p:cond delay="5300"/>
                            </p:stCondLst>
                            <p:childTnLst>
                              <p:par>
                                <p:cTn id="65" presetID="22" presetClass="entr" presetSubtype="8" fill="hold"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wipe(left)">
                                      <p:cBhvr>
                                        <p:cTn id="67" dur="500"/>
                                        <p:tgtEl>
                                          <p:spTgt spid="42">
                                            <p:txEl>
                                              <p:pRg st="0" end="0"/>
                                            </p:txEl>
                                          </p:spTgt>
                                        </p:tgtEl>
                                      </p:cBhvr>
                                    </p:animEffect>
                                  </p:childTnLst>
                                </p:cTn>
                              </p:par>
                            </p:childTnLst>
                          </p:cTn>
                        </p:par>
                        <p:par>
                          <p:cTn id="68" fill="hold" nodeType="afterGroup">
                            <p:stCondLst>
                              <p:cond delay="58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nodeType="afterGroup">
                            <p:stCondLst>
                              <p:cond delay="6300"/>
                            </p:stCondLst>
                            <p:childTnLst>
                              <p:par>
                                <p:cTn id="73" presetID="22" presetClass="entr" presetSubtype="4"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00"/>
                                        <p:tgtEl>
                                          <p:spTgt spid="13"/>
                                        </p:tgtEl>
                                      </p:cBhvr>
                                    </p:animEffect>
                                  </p:childTnLst>
                                </p:cTn>
                              </p:par>
                            </p:childTnLst>
                          </p:cTn>
                        </p:par>
                        <p:par>
                          <p:cTn id="76" fill="hold" nodeType="afterGroup">
                            <p:stCondLst>
                              <p:cond delay="6800"/>
                            </p:stCondLst>
                            <p:childTnLst>
                              <p:par>
                                <p:cTn id="77" presetID="17" presetClass="entr" presetSubtype="1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strVal val="#ppt_h"/>
                                          </p:val>
                                        </p:tav>
                                        <p:tav tm="100000">
                                          <p:val>
                                            <p:strVal val="#ppt_h"/>
                                          </p:val>
                                        </p:tav>
                                      </p:tavLst>
                                    </p:anim>
                                  </p:childTnLst>
                                </p:cTn>
                              </p:par>
                              <p:par>
                                <p:cTn id="81" presetID="17" presetClass="entr" presetSubtype="10"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p:cTn id="83" dur="500" fill="hold"/>
                                        <p:tgtEl>
                                          <p:spTgt spid="46"/>
                                        </p:tgtEl>
                                        <p:attrNameLst>
                                          <p:attrName>ppt_w</p:attrName>
                                        </p:attrNameLst>
                                      </p:cBhvr>
                                      <p:tavLst>
                                        <p:tav tm="0">
                                          <p:val>
                                            <p:fltVal val="0"/>
                                          </p:val>
                                        </p:tav>
                                        <p:tav tm="100000">
                                          <p:val>
                                            <p:strVal val="#ppt_w"/>
                                          </p:val>
                                        </p:tav>
                                      </p:tavLst>
                                    </p:anim>
                                    <p:anim calcmode="lin" valueType="num">
                                      <p:cBhvr>
                                        <p:cTn id="84" dur="500" fill="hold"/>
                                        <p:tgtEl>
                                          <p:spTgt spid="46"/>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7300"/>
                            </p:stCondLst>
                            <p:childTnLst>
                              <p:par>
                                <p:cTn id="86" presetID="22" presetClass="entr" presetSubtype="8"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par>
                                <p:cTn id="89" presetID="17" presetClass="entr" presetSubtype="10"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fill="hold"/>
                                        <p:tgtEl>
                                          <p:spTgt spid="20"/>
                                        </p:tgtEl>
                                        <p:attrNameLst>
                                          <p:attrName>ppt_w</p:attrName>
                                        </p:attrNameLst>
                                      </p:cBhvr>
                                      <p:tavLst>
                                        <p:tav tm="0">
                                          <p:val>
                                            <p:fltVal val="0"/>
                                          </p:val>
                                        </p:tav>
                                        <p:tav tm="100000">
                                          <p:val>
                                            <p:strVal val="#ppt_w"/>
                                          </p:val>
                                        </p:tav>
                                      </p:tavLst>
                                    </p:anim>
                                    <p:anim calcmode="lin" valueType="num">
                                      <p:cBhvr>
                                        <p:cTn id="92" dur="500" fill="hold"/>
                                        <p:tgtEl>
                                          <p:spTgt spid="20"/>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500" fill="hold"/>
                                        <p:tgtEl>
                                          <p:spTgt spid="43"/>
                                        </p:tgtEl>
                                        <p:attrNameLst>
                                          <p:attrName>ppt_w</p:attrName>
                                        </p:attrNameLst>
                                      </p:cBhvr>
                                      <p:tavLst>
                                        <p:tav tm="0">
                                          <p:val>
                                            <p:fltVal val="0"/>
                                          </p:val>
                                        </p:tav>
                                        <p:tav tm="100000">
                                          <p:val>
                                            <p:strVal val="#ppt_w"/>
                                          </p:val>
                                        </p:tav>
                                      </p:tavLst>
                                    </p:anim>
                                    <p:anim calcmode="lin" valueType="num">
                                      <p:cBhvr>
                                        <p:cTn id="96" dur="500" fill="hold"/>
                                        <p:tgtEl>
                                          <p:spTgt spid="43"/>
                                        </p:tgtEl>
                                        <p:attrNameLst>
                                          <p:attrName>ppt_h</p:attrName>
                                        </p:attrNameLst>
                                      </p:cBhvr>
                                      <p:tavLst>
                                        <p:tav tm="0">
                                          <p:val>
                                            <p:strVal val="#ppt_h"/>
                                          </p:val>
                                        </p:tav>
                                        <p:tav tm="100000">
                                          <p:val>
                                            <p:strVal val="#ppt_h"/>
                                          </p:val>
                                        </p:tav>
                                      </p:tavLst>
                                    </p:anim>
                                  </p:childTnLst>
                                </p:cTn>
                              </p:par>
                            </p:childTnLst>
                          </p:cTn>
                        </p:par>
                        <p:par>
                          <p:cTn id="97" fill="hold" nodeType="afterGroup">
                            <p:stCondLst>
                              <p:cond delay="7800"/>
                            </p:stCondLst>
                            <p:childTnLst>
                              <p:par>
                                <p:cTn id="98" presetID="22" presetClass="entr" presetSubtype="8"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left)">
                                      <p:cBhvr>
                                        <p:cTn id="100" dur="500"/>
                                        <p:tgtEl>
                                          <p:spTgt spid="38"/>
                                        </p:tgtEl>
                                      </p:cBhvr>
                                    </p:animEffect>
                                  </p:childTnLst>
                                </p:cTn>
                              </p:par>
                            </p:childTnLst>
                          </p:cTn>
                        </p:par>
                        <p:par>
                          <p:cTn id="101" fill="hold" nodeType="afterGroup">
                            <p:stCondLst>
                              <p:cond delay="8300"/>
                            </p:stCondLst>
                            <p:childTnLst>
                              <p:par>
                                <p:cTn id="102" presetID="17" presetClass="entr" presetSubtype="10" fill="hold" nodeType="afterEffect">
                                  <p:stCondLst>
                                    <p:cond delay="0"/>
                                  </p:stCondLst>
                                  <p:childTnLst>
                                    <p:set>
                                      <p:cBhvr>
                                        <p:cTn id="103" dur="1" fill="hold">
                                          <p:stCondLst>
                                            <p:cond delay="0"/>
                                          </p:stCondLst>
                                        </p:cTn>
                                        <p:tgtEl>
                                          <p:spTgt spid="23"/>
                                        </p:tgtEl>
                                        <p:attrNameLst>
                                          <p:attrName>style.visibility</p:attrName>
                                        </p:attrNameLst>
                                      </p:cBhvr>
                                      <p:to>
                                        <p:strVal val="visible"/>
                                      </p:to>
                                    </p:set>
                                    <p:anim calcmode="lin" valueType="num">
                                      <p:cBhvr>
                                        <p:cTn id="104" dur="500" fill="hold"/>
                                        <p:tgtEl>
                                          <p:spTgt spid="23"/>
                                        </p:tgtEl>
                                        <p:attrNameLst>
                                          <p:attrName>ppt_w</p:attrName>
                                        </p:attrNameLst>
                                      </p:cBhvr>
                                      <p:tavLst>
                                        <p:tav tm="0">
                                          <p:val>
                                            <p:fltVal val="0"/>
                                          </p:val>
                                        </p:tav>
                                        <p:tav tm="100000">
                                          <p:val>
                                            <p:strVal val="#ppt_w"/>
                                          </p:val>
                                        </p:tav>
                                      </p:tavLst>
                                    </p:anim>
                                    <p:anim calcmode="lin" valueType="num">
                                      <p:cBhvr>
                                        <p:cTn id="105" dur="500" fill="hold"/>
                                        <p:tgtEl>
                                          <p:spTgt spid="23"/>
                                        </p:tgtEl>
                                        <p:attrNameLst>
                                          <p:attrName>ppt_h</p:attrName>
                                        </p:attrNameLst>
                                      </p:cBhvr>
                                      <p:tavLst>
                                        <p:tav tm="0">
                                          <p:val>
                                            <p:strVal val="#ppt_h"/>
                                          </p:val>
                                        </p:tav>
                                        <p:tav tm="100000">
                                          <p:val>
                                            <p:strVal val="#ppt_h"/>
                                          </p:val>
                                        </p:tav>
                                      </p:tavLst>
                                    </p:anim>
                                  </p:childTnLst>
                                </p:cTn>
                              </p:par>
                              <p:par>
                                <p:cTn id="106" presetID="17" presetClass="entr" presetSubtype="10" fill="hold" nodeType="with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p:cTn id="108" dur="500" fill="hold"/>
                                        <p:tgtEl>
                                          <p:spTgt spid="45"/>
                                        </p:tgtEl>
                                        <p:attrNameLst>
                                          <p:attrName>ppt_w</p:attrName>
                                        </p:attrNameLst>
                                      </p:cBhvr>
                                      <p:tavLst>
                                        <p:tav tm="0">
                                          <p:val>
                                            <p:fltVal val="0"/>
                                          </p:val>
                                        </p:tav>
                                        <p:tav tm="100000">
                                          <p:val>
                                            <p:strVal val="#ppt_w"/>
                                          </p:val>
                                        </p:tav>
                                      </p:tavLst>
                                    </p:anim>
                                    <p:anim calcmode="lin" valueType="num">
                                      <p:cBhvr>
                                        <p:cTn id="109" dur="500" fill="hold"/>
                                        <p:tgtEl>
                                          <p:spTgt spid="45"/>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8800"/>
                            </p:stCondLst>
                            <p:childTnLst>
                              <p:par>
                                <p:cTn id="111" presetID="22" presetClass="entr" presetSubtype="8"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left)">
                                      <p:cBhvr>
                                        <p:cTn id="113" dur="500"/>
                                        <p:tgtEl>
                                          <p:spTgt spid="39"/>
                                        </p:tgtEl>
                                      </p:cBhvr>
                                    </p:animEffect>
                                  </p:childTnLst>
                                </p:cTn>
                              </p:par>
                              <p:par>
                                <p:cTn id="114" presetID="17" presetClass="entr" presetSubtype="1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strVal val="#ppt_h"/>
                                          </p:val>
                                        </p:tav>
                                        <p:tav tm="100000">
                                          <p:val>
                                            <p:strVal val="#ppt_h"/>
                                          </p:val>
                                        </p:tav>
                                      </p:tavLst>
                                    </p:anim>
                                  </p:childTnLst>
                                </p:cTn>
                              </p:par>
                            </p:childTnLst>
                          </p:cTn>
                        </p:par>
                        <p:par>
                          <p:cTn id="122" fill="hold" nodeType="afterGroup">
                            <p:stCondLst>
                              <p:cond delay="9300"/>
                            </p:stCondLst>
                            <p:childTnLst>
                              <p:par>
                                <p:cTn id="123" presetID="22" presetClass="entr" presetSubtype="8"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left)">
                                      <p:cBhvr>
                                        <p:cTn id="1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8" grpId="0" animBg="1"/>
      <p:bldP spid="19" grpId="0" animBg="1"/>
      <p:bldP spid="32" grpId="0" animBg="1"/>
      <p:bldP spid="33" grpId="0" animBg="1"/>
      <p:bldP spid="34" grpId="0" animBg="1"/>
      <p:bldP spid="35" grpId="0" animBg="1"/>
      <p:bldP spid="36" grpId="0" animBg="1"/>
      <p:bldP spid="37" grpId="0" animBg="1"/>
      <p:bldP spid="38" grpId="0"/>
      <p:bldP spid="39" grpId="0"/>
      <p:bldP spid="40" grpId="0"/>
      <p:bldP spid="41" grpId="0"/>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自定义版式">
    <p:spTree>
      <p:nvGrpSpPr>
        <p:cNvPr id="1" name=""/>
        <p:cNvGrpSpPr/>
        <p:nvPr/>
      </p:nvGrpSpPr>
      <p:grpSpPr>
        <a:xfrm>
          <a:off x="0" y="0"/>
          <a:ext cx="0" cy="0"/>
        </a:xfrm>
      </p:grpSpPr>
      <p:pic>
        <p:nvPicPr>
          <p:cNvPr id="3" name="Picture 2" descr="C:\Users\user\Desktop\xpic3894.jpg"/>
          <p:cNvPicPr>
            <a:picLocks noChangeAspect="1" noChangeArrowheads="1"/>
          </p:cNvPicPr>
          <p:nvPr userDrawn="1"/>
        </p:nvPicPr>
        <p:blipFill>
          <a:blip r:embed="rId1">
            <a:extLst>
              <a:ext uri="{28A0092B-C50C-407E-A947-70E740481C1C}">
                <a14:useLocalDpi/>
              </a:ext>
            </a:extLst>
          </a:blip>
          <a:stretch>
            <a:fillRect/>
          </a:stretch>
        </p:blipFill>
        <p:spPr bwMode="auto">
          <a:xfrm>
            <a:off x="0" y="0"/>
            <a:ext cx="5221835" cy="6858000"/>
          </a:xfrm>
          <a:prstGeom prst="rect">
            <a:avLst/>
          </a:prstGeom>
          <a:noFill/>
          <a:extLst>
            <a:ext uri="{909E8E84-426E-40DD-AFC4-6F175D3DCCD1}">
              <a14:hiddenFill>
                <a:solidFill>
                  <a:srgbClr val="FFFFFF"/>
                </a:solidFill>
              </a14:hiddenFill>
            </a:ext>
          </a:extLst>
        </p:spPr>
      </p:pic>
      <p:sp>
        <p:nvSpPr>
          <p:cNvPr id="4" name="矩形 3"/>
          <p:cNvSpPr/>
          <p:nvPr userDrawn="1"/>
        </p:nvSpPr>
        <p:spPr>
          <a:xfrm>
            <a:off x="4716016" y="1771524"/>
            <a:ext cx="4164598" cy="430887"/>
          </a:xfrm>
          <a:prstGeom prst="rect">
            <a:avLst/>
          </a:prstGeom>
          <a:noFill/>
        </p:spPr>
        <p:txBody>
          <a:bodyPr wrap="square">
            <a:spAutoFit/>
          </a:bodyPr>
          <a:lstStyle/>
          <a:p>
            <a:r>
              <a:rPr lang="zh-CN" altLang="en-US" sz="2200">
                <a:solidFill>
                  <a:srgbClr val="00B0F0"/>
                </a:solidFill>
                <a:latin typeface="微软雅黑" pitchFamily="34" charset="-122"/>
                <a:ea typeface="微软雅黑" pitchFamily="34" charset="-122"/>
              </a:rPr>
              <a:t>一位平凡</a:t>
            </a:r>
            <a:r>
              <a:rPr lang="en-US" altLang="zh-CN" sz="2200">
                <a:solidFill>
                  <a:srgbClr val="00B0F0"/>
                </a:solidFill>
                <a:latin typeface="微软雅黑" pitchFamily="34" charset="-122"/>
                <a:ea typeface="微软雅黑" pitchFamily="34" charset="-122"/>
              </a:rPr>
              <a:t>80</a:t>
            </a:r>
            <a:r>
              <a:rPr lang="zh-CN" altLang="en-US" sz="2200">
                <a:solidFill>
                  <a:srgbClr val="00B0F0"/>
                </a:solidFill>
                <a:latin typeface="微软雅黑" pitchFamily="34" charset="-122"/>
                <a:ea typeface="微软雅黑" pitchFamily="34" charset="-122"/>
              </a:rPr>
              <a:t>后的职场与情感历程</a:t>
            </a:r>
          </a:p>
        </p:txBody>
      </p:sp>
      <p:sp>
        <p:nvSpPr>
          <p:cNvPr id="5" name="TextBox 4"/>
          <p:cNvSpPr txBox="1"/>
          <p:nvPr userDrawn="1"/>
        </p:nvSpPr>
        <p:spPr>
          <a:xfrm>
            <a:off x="4716016" y="2492896"/>
            <a:ext cx="4164597" cy="2486835"/>
          </a:xfrm>
          <a:prstGeom prst="rect">
            <a:avLst/>
          </a:prstGeom>
          <a:noFill/>
        </p:spPr>
        <p:txBody>
          <a:bodyPr wrap="square" rtlCol="0">
            <a:spAutoFit/>
          </a:bodyPr>
          <a:lstStyle/>
          <a:p>
            <a:pPr>
              <a:lnSpc>
                <a:spcPct val="130000"/>
              </a:lnSpc>
              <a:spcBef>
                <a:spcPts val="600"/>
              </a:spcBef>
              <a:spcAft>
                <a:spcPts val="600"/>
              </a:spcAft>
            </a:pPr>
            <a:r>
              <a:rPr lang="zh-CN" altLang="en-US" sz="1600">
                <a:solidFill>
                  <a:schemeClr val="tx1">
                    <a:lumMod val="65000"/>
                    <a:lumOff val="35000"/>
                  </a:schemeClr>
                </a:solidFill>
                <a:latin typeface="微软雅黑" pitchFamily="34" charset="-122"/>
                <a:ea typeface="微软雅黑" pitchFamily="34" charset="-122"/>
              </a:rPr>
              <a:t>我将毕业后的第一个十年称之为“黄金十年”，第二个十年称之为“白金十年”，第三个十年称之为“钻石十年”，以此来形容人生当中最青春蓬勃、年富力强和激情满怀的宝贵三十年。</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Bef>
                <a:spcPts val="600"/>
              </a:spcBef>
              <a:spcAft>
                <a:spcPts val="600"/>
              </a:spcAft>
            </a:pPr>
            <a:r>
              <a:rPr lang="zh-CN" altLang="en-US" sz="1600">
                <a:solidFill>
                  <a:schemeClr val="tx1">
                    <a:lumMod val="65000"/>
                    <a:lumOff val="35000"/>
                  </a:schemeClr>
                </a:solidFill>
                <a:latin typeface="微软雅黑" pitchFamily="34" charset="-122"/>
                <a:ea typeface="微软雅黑" pitchFamily="34" charset="-122"/>
              </a:rPr>
              <a:t>“我的黄金十年”写的就是毕业后，第一个十年所发生的职场与情感的那些事儿</a:t>
            </a:r>
            <a:r>
              <a:rPr lang="en-US" altLang="zh-CN" sz="1600">
                <a:solidFill>
                  <a:schemeClr val="tx1">
                    <a:lumMod val="65000"/>
                    <a:lumOff val="35000"/>
                  </a:schemeClr>
                </a:solidFill>
                <a:latin typeface="微软雅黑" pitchFamily="34" charset="-122"/>
                <a:ea typeface="微软雅黑" pitchFamily="34" charset="-122"/>
              </a:rPr>
              <a:t>……</a:t>
            </a:r>
            <a:endParaRPr lang="zh-CN" altLang="en-US" sz="1600">
              <a:solidFill>
                <a:schemeClr val="tx1">
                  <a:lumMod val="65000"/>
                  <a:lumOff val="35000"/>
                </a:schemeClr>
              </a:solidFill>
              <a:latin typeface="微软雅黑" pitchFamily="34" charset="-122"/>
              <a:ea typeface="微软雅黑" pitchFamily="34" charset="-122"/>
            </a:endParaRPr>
          </a:p>
        </p:txBody>
      </p:sp>
      <p:pic>
        <p:nvPicPr>
          <p:cNvPr id="6" name="Picture 2" descr="D:\Teliss_Tong\Copy\定期备份\工作备份\！PPT图片及版面资源\06-PPT精选插图\04-图标\54D742BB28AE93477AE1424E5D991B5D.png"/>
          <p:cNvPicPr>
            <a:picLocks noChangeAspect="1" noChangeArrowheads="1"/>
          </p:cNvPicPr>
          <p:nvPr userDrawn="1"/>
        </p:nvPicPr>
        <p:blipFill>
          <a:blip r:embed="rId2">
            <a:extLst>
              <a:ext uri="{28A0092B-C50C-407E-A947-70E740481C1C}">
                <a14:useLocalDpi/>
              </a:ext>
            </a:extLst>
          </a:blip>
          <a:stretch>
            <a:fillRect/>
          </a:stretch>
        </p:blipFill>
        <p:spPr bwMode="auto">
          <a:xfrm>
            <a:off x="5184067" y="5445224"/>
            <a:ext cx="396045" cy="396045"/>
          </a:xfrm>
          <a:prstGeom prst="rect">
            <a:avLst/>
          </a:prstGeom>
          <a:noFill/>
          <a:extLst>
            <a:ext uri="{909E8E84-426E-40DD-AFC4-6F175D3DCCD1}">
              <a14:hiddenFill>
                <a:solidFill>
                  <a:srgbClr val="FFFFFF"/>
                </a:solidFill>
              </a14:hiddenFill>
            </a:ext>
          </a:extLst>
        </p:spPr>
      </p:pic>
      <p:pic>
        <p:nvPicPr>
          <p:cNvPr id="7" name="Picture 3" descr="D:\Teliss_Tong\Copy\定期备份\工作备份\！PPT图片及版面资源\06-PPT精选插图\05-头像\1000mb.ru (42).png"/>
          <p:cNvPicPr>
            <a:picLocks noChangeAspect="1" noChangeArrowheads="1"/>
          </p:cNvPicPr>
          <p:nvPr userDrawn="1"/>
        </p:nvPicPr>
        <p:blipFill>
          <a:blip r:embed="rId3">
            <a:extLst>
              <a:ext uri="{28A0092B-C50C-407E-A947-70E740481C1C}">
                <a14:useLocalDpi/>
              </a:ext>
            </a:extLst>
          </a:blip>
          <a:stretch>
            <a:fillRect/>
          </a:stretch>
        </p:blipFill>
        <p:spPr bwMode="auto">
          <a:xfrm>
            <a:off x="7185701" y="6203776"/>
            <a:ext cx="609600" cy="609600"/>
          </a:xfrm>
          <a:prstGeom prst="rect">
            <a:avLst/>
          </a:prstGeom>
          <a:noFill/>
          <a:extLst>
            <a:ext uri="{909E8E84-426E-40DD-AFC4-6F175D3DCCD1}">
              <a14:hiddenFill>
                <a:solidFill>
                  <a:srgbClr val="FFFFFF"/>
                </a:solidFill>
              </a14:hiddenFill>
            </a:ext>
          </a:extLst>
        </p:spPr>
      </p:pic>
      <p:sp>
        <p:nvSpPr>
          <p:cNvPr id="8" name="Text Box 62"/>
          <p:cNvSpPr txBox="1">
            <a:spLocks noChangeArrowheads="1"/>
          </p:cNvSpPr>
          <p:nvPr userDrawn="1"/>
        </p:nvSpPr>
        <p:spPr bwMode="auto">
          <a:xfrm>
            <a:off x="7827068" y="6339299"/>
            <a:ext cx="1137420"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smtClean="0">
                <a:solidFill>
                  <a:srgbClr val="00B0F0"/>
                </a:solidFill>
                <a:latin typeface="微软雅黑" pitchFamily="34" charset="-122"/>
                <a:ea typeface="微软雅黑" pitchFamily="34" charset="-122"/>
              </a:rPr>
              <a:t>片尾</a:t>
            </a:r>
            <a:r>
              <a:rPr lang="zh-CN" altLang="en-US" sz="1600" smtClean="0">
                <a:solidFill>
                  <a:schemeClr val="tx1">
                    <a:lumMod val="50000"/>
                    <a:lumOff val="50000"/>
                  </a:schemeClr>
                </a:solidFill>
                <a:latin typeface="微软雅黑" pitchFamily="34" charset="-122"/>
                <a:ea typeface="微软雅黑" pitchFamily="34" charset="-122"/>
              </a:rPr>
              <a:t>广告</a:t>
            </a:r>
            <a:endParaRPr lang="en-GB"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4624838" y="628837"/>
            <a:ext cx="4339650" cy="923330"/>
          </a:xfrm>
          <a:prstGeom prst="rect">
            <a:avLst/>
          </a:prstGeom>
          <a:noFill/>
        </p:spPr>
        <p:txBody>
          <a:bodyPr wrap="none">
            <a:spAutoFit/>
          </a:bodyPr>
          <a:lstStyle/>
          <a:p>
            <a:pPr>
              <a:defRPr/>
            </a:pPr>
            <a:r>
              <a:rPr lang="zh-CN" altLang="en-US" sz="5400" b="1">
                <a:solidFill>
                  <a:srgbClr val="FC6204"/>
                </a:solidFill>
                <a:effectLst>
                  <a:reflection blurRad="25400" stA="30000" endPos="30000" dist="50800" dir="5400000" sy="-100000" algn="bl" rotWithShape="0"/>
                </a:effectLst>
                <a:latin typeface="微软雅黑" pitchFamily="34" charset="-122"/>
                <a:ea typeface="微软雅黑" pitchFamily="34" charset="-122"/>
              </a:rPr>
              <a:t>我的黄金十年</a:t>
            </a:r>
          </a:p>
        </p:txBody>
      </p:sp>
      <p:sp>
        <p:nvSpPr>
          <p:cNvPr id="10" name="矩形 9"/>
          <p:cNvSpPr/>
          <p:nvPr userDrawn="1"/>
        </p:nvSpPr>
        <p:spPr>
          <a:xfrm>
            <a:off x="4427984" y="5085184"/>
            <a:ext cx="4369405" cy="375552"/>
          </a:xfrm>
          <a:prstGeom prst="rect">
            <a:avLst/>
          </a:prstGeom>
        </p:spPr>
        <p:txBody>
          <a:bodyPr wrap="square">
            <a:spAutoFit/>
          </a:bodyPr>
          <a:lstStyle/>
          <a:p>
            <a:pPr>
              <a:lnSpc>
                <a:spcPct val="150000"/>
              </a:lnSpc>
            </a:pPr>
            <a:r>
              <a:rPr lang="en-US" altLang="zh-CN" sz="1200">
                <a:solidFill>
                  <a:srgbClr val="1094EE"/>
                </a:solidFill>
                <a:latin typeface="Arial"/>
                <a:cs typeface="Arial"/>
                <a:hlinkClick r:id="rId4"/>
              </a:rPr>
              <a:t>http://www.tianya.cn/publicforum/content/no20/1/317960.shtml</a:t>
            </a:r>
            <a:endParaRPr lang="en-US" altLang="zh-CN" sz="1200">
              <a:solidFill>
                <a:srgbClr val="1094EE"/>
              </a:solidFill>
              <a:latin typeface="Arial"/>
              <a:cs typeface="Arial"/>
            </a:endParaRPr>
          </a:p>
        </p:txBody>
      </p:sp>
      <p:sp>
        <p:nvSpPr>
          <p:cNvPr id="11" name="矩形 10"/>
          <p:cNvSpPr/>
          <p:nvPr userDrawn="1"/>
        </p:nvSpPr>
        <p:spPr>
          <a:xfrm>
            <a:off x="5672692" y="5465214"/>
            <a:ext cx="3124698" cy="459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a:solidFill>
                  <a:prstClr val="white"/>
                </a:solidFill>
                <a:effectLst>
                  <a:glow rad="228600">
                    <a:srgbClr val="4F81BD">
                      <a:satMod val="175000"/>
                      <a:alpha val="40000"/>
                    </a:srgbClr>
                  </a:glow>
                </a:effectLst>
                <a:latin typeface="微软雅黑" pitchFamily="34" charset="-122"/>
                <a:ea typeface="微软雅黑" pitchFamily="34" charset="-122"/>
              </a:rPr>
              <a:t>自传体小说，请您多多捧场</a:t>
            </a:r>
            <a:r>
              <a:rPr lang="zh-CN" altLang="en-US" sz="1600">
                <a:solidFill>
                  <a:prstClr val="white"/>
                </a:solidFill>
                <a:effectLst>
                  <a:glow rad="228600">
                    <a:srgbClr val="4F81BD">
                      <a:satMod val="175000"/>
                      <a:alpha val="40000"/>
                    </a:srgbClr>
                  </a:glow>
                </a:effectLst>
                <a:latin typeface="微软雅黑" pitchFamily="34" charset="-122"/>
                <a:ea typeface="微软雅黑" pitchFamily="34" charset="-122"/>
                <a:sym typeface="Wingdings" pitchFamily="2" charset="2"/>
              </a:rPr>
              <a:t>：）</a:t>
            </a:r>
            <a:endParaRPr lang="zh-CN" altLang="en-US" sz="1600">
              <a:solidFill>
                <a:prstClr val="white"/>
              </a:solidFill>
              <a:effectLst>
                <a:glow rad="228600">
                  <a:srgbClr val="4F81BD">
                    <a:satMod val="175000"/>
                    <a:alpha val="40000"/>
                  </a:srgbClr>
                </a:glow>
              </a:effectLst>
              <a:latin typeface="微软雅黑" panose="020b0503020204020204" pitchFamily="34" charset="-122"/>
              <a:ea typeface="微软雅黑" panose="020b0503020204020204" pitchFamily="34" charset="-122"/>
            </a:endParaRPr>
          </a:p>
        </p:txBody>
      </p:sp>
    </p:spTree>
    <p:extLst>
      <p:ext uri="{BB962C8B-B14F-4D97-AF65-F5344CB8AC3E}">
        <p14:creationId val="1532711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3" presetClass="entr" presetSubtype="3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strVal val="(6*min(max(#ppt_w*#ppt_h,.3),1)-7.4)/-.7*#ppt_w"/>
                                          </p:val>
                                        </p:tav>
                                        <p:tav tm="100000">
                                          <p:val>
                                            <p:strVal val="#ppt_w"/>
                                          </p:val>
                                        </p:tav>
                                      </p:tavLst>
                                    </p:anim>
                                    <p:anim calcmode="lin" valueType="num">
                                      <p:cBhvr>
                                        <p:cTn id="11" dur="1000" fill="hold"/>
                                        <p:tgtEl>
                                          <p:spTgt spid="9"/>
                                        </p:tgtEl>
                                        <p:attrNameLst>
                                          <p:attrName>ppt_h</p:attrName>
                                        </p:attrNameLst>
                                      </p:cBhvr>
                                      <p:tavLst>
                                        <p:tav tm="0">
                                          <p:val>
                                            <p:strVal val="(6*min(max(#ppt_w*#ppt_h,.3),1)-7.4)/-.7*#ppt_h"/>
                                          </p:val>
                                        </p:tav>
                                        <p:tav tm="100000">
                                          <p:val>
                                            <p:strVal val="#ppt_h"/>
                                          </p:val>
                                        </p:tav>
                                      </p:tavLst>
                                    </p:anim>
                                    <p:anim calcmode="lin" valueType="num">
                                      <p:cBhvr>
                                        <p:cTn id="12" dur="1000" fill="hold"/>
                                        <p:tgtEl>
                                          <p:spTgt spid="9"/>
                                        </p:tgtEl>
                                        <p:attrNameLst>
                                          <p:attrName>ppt_x</p:attrName>
                                        </p:attrNameLst>
                                      </p:cBhvr>
                                      <p:tavLst>
                                        <p:tav tm="0">
                                          <p:val>
                                            <p:fltVal val="0.5"/>
                                          </p:val>
                                        </p:tav>
                                        <p:tav tm="100000">
                                          <p:val>
                                            <p:strVal val="#ppt_x"/>
                                          </p:val>
                                        </p:tav>
                                      </p:tavLst>
                                    </p:anim>
                                    <p:anim calcmode="lin" valueType="num">
                                      <p:cBhvr>
                                        <p:cTn id="13"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4" fill="hold" nodeType="afterGroup">
                            <p:stCondLst>
                              <p:cond delay="2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17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170"/>
                                        <p:tgtEl>
                                          <p:spTgt spid="5"/>
                                        </p:tgtEl>
                                        <p:attrNameLst>
                                          <p:attrName>fillcolor</p:attrName>
                                        </p:attrNameLst>
                                      </p:cBhvr>
                                      <p:tavLst>
                                        <p:tav tm="0">
                                          <p:val>
                                            <p:clrVal>
                                              <a:schemeClr val="accent2"/>
                                            </p:clrVal>
                                          </p:val>
                                        </p:tav>
                                        <p:tav tm="50000">
                                          <p:val>
                                            <p:clrVal>
                                              <a:schemeClr val="hlink"/>
                                            </p:clrVal>
                                          </p:val>
                                        </p:tav>
                                      </p:tavLst>
                                    </p:anim>
                                    <p:set>
                                      <p:cBhvr>
                                        <p:cTn id="27" dur="170"/>
                                        <p:tgtEl>
                                          <p:spTgt spid="5"/>
                                        </p:tgtEl>
                                        <p:attrNameLst>
                                          <p:attrName>fill.type</p:attrName>
                                        </p:attrNameLst>
                                      </p:cBhvr>
                                      <p:to>
                                        <p:strVal val="solid"/>
                                      </p:to>
                                    </p:set>
                                  </p:childTnLst>
                                </p:cTn>
                              </p:par>
                            </p:childTnLst>
                          </p:cTn>
                        </p:par>
                        <p:par>
                          <p:cTn id="28" fill="hold" nodeType="afterGroup">
                            <p:stCondLst>
                              <p:cond delay="267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par>
                                <p:cTn id="32" presetID="26" presetClass="emph" presetSubtype="0" repeatCount="indefinite" fill="hold" nodeType="withEffect">
                                  <p:stCondLst>
                                    <p:cond delay="0"/>
                                  </p:stCondLst>
                                  <p:childTnLst>
                                    <p:animEffect transition="out" filter="fade">
                                      <p:cBhvr>
                                        <p:cTn id="33" dur="1000" tmFilter="0, 0; .2, .5; .8, .5; 1, 0"/>
                                        <p:tgtEl>
                                          <p:spTgt spid="6"/>
                                        </p:tgtEl>
                                      </p:cBhvr>
                                    </p:animEffect>
                                    <p:animScale>
                                      <p:cBhvr>
                                        <p:cTn id="34" dur="500" autoRev="1" fill="hold"/>
                                        <p:tgtEl>
                                          <p:spTgt spid="6"/>
                                        </p:tgtEl>
                                      </p:cBhvr>
                                      <p:by x="105000" y="105000"/>
                                    </p:animScale>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67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670"/>
                            </p:stCondLst>
                            <p:childTnLst>
                              <p:par>
                                <p:cTn id="47" presetID="2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nodeType="afterGroup">
                            <p:stCondLst>
                              <p:cond delay="617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矩形 6"/>
          <p:cNvSpPr/>
          <p:nvPr userDrawn="1"/>
        </p:nvSpPr>
        <p:spPr>
          <a:xfrm>
            <a:off x="0" y="6337895"/>
            <a:ext cx="9144000" cy="216024"/>
          </a:xfrm>
          <a:prstGeom prst="rect">
            <a:avLst/>
          </a:prstGeom>
          <a:solidFill>
            <a:srgbClr val="00A7E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a:spLocks noChangeArrowheads="1"/>
          </p:cNvSpPr>
          <p:nvPr userDrawn="1"/>
        </p:nvSpPr>
        <p:spPr bwMode="auto">
          <a:xfrm>
            <a:off x="250825" y="6324600"/>
            <a:ext cx="1160895" cy="246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06500"/>
            <a:r>
              <a:rPr lang="en-US" altLang="zh-CN" sz="1000">
                <a:solidFill>
                  <a:srgbClr val="A6A6A6"/>
                </a:solidFill>
                <a:latin typeface="华文宋体" pitchFamily="2" charset="-122"/>
                <a:ea typeface="华文宋体" pitchFamily="2" charset="-122"/>
                <a:cs typeface="Levenim MT"/>
              </a:rPr>
              <a:t>© </a:t>
            </a:r>
            <a:r>
              <a:rPr lang="en-US" altLang="zh-CN" sz="1000" smtClean="0">
                <a:solidFill>
                  <a:srgbClr val="A6A6A6"/>
                </a:solidFill>
                <a:latin typeface="华文宋体" pitchFamily="2" charset="-122"/>
                <a:ea typeface="华文宋体" pitchFamily="2" charset="-122"/>
                <a:cs typeface="Levenim MT"/>
              </a:rPr>
              <a:t> </a:t>
            </a:r>
            <a:r>
              <a:rPr lang="zh-CN" altLang="en-US" sz="1000" smtClean="0">
                <a:solidFill>
                  <a:schemeClr val="bg1">
                    <a:lumMod val="85000"/>
                  </a:schemeClr>
                </a:solidFill>
                <a:latin typeface="Arial Unicode MS" pitchFamily="34" charset="-122"/>
                <a:ea typeface="Arial Unicode MS" pitchFamily="34" charset="-122"/>
                <a:cs typeface="Arial Unicode MS" pitchFamily="34" charset="-122"/>
              </a:rPr>
              <a:t>***</a:t>
            </a:r>
            <a:r>
              <a:rPr lang="zh-CN" altLang="en-US" sz="1000" baseline="0" smtClean="0">
                <a:solidFill>
                  <a:schemeClr val="bg1">
                    <a:lumMod val="85000"/>
                  </a:schemeClr>
                </a:solidFill>
                <a:latin typeface="Arial Unicode MS" pitchFamily="34" charset="-122"/>
                <a:ea typeface="Arial Unicode MS" pitchFamily="34" charset="-122"/>
                <a:cs typeface="Arial Unicode MS" pitchFamily="34" charset="-122"/>
              </a:rPr>
              <a:t> ***</a:t>
            </a:r>
            <a:r>
              <a:rPr lang="en-US" altLang="zh-CN" sz="1000" smtClean="0">
                <a:solidFill>
                  <a:schemeClr val="bg1">
                    <a:lumMod val="85000"/>
                  </a:schemeClr>
                </a:solidFill>
                <a:latin typeface="Arial Unicode MS" pitchFamily="34" charset="-122"/>
                <a:ea typeface="Arial Unicode MS" pitchFamily="34" charset="-122"/>
                <a:cs typeface="Arial Unicode MS" pitchFamily="34" charset="-122"/>
              </a:rPr>
              <a:t>Co</a:t>
            </a:r>
            <a:r>
              <a:rPr lang="en-US" altLang="zh-CN" sz="1000">
                <a:solidFill>
                  <a:schemeClr val="bg1">
                    <a:lumMod val="85000"/>
                  </a:schemeClr>
                </a:solidFill>
                <a:latin typeface="Arial Unicode MS" pitchFamily="34" charset="-122"/>
                <a:ea typeface="Arial Unicode MS" pitchFamily="34" charset="-122"/>
                <a:cs typeface="Arial Unicode MS" pitchFamily="34" charset="-122"/>
              </a:rPr>
              <a:t>., Ltd.</a:t>
            </a:r>
            <a:endParaRPr lang="zh-CN" altLang="en-US" sz="1000">
              <a:solidFill>
                <a:schemeClr val="bg1">
                  <a:lumMod val="85000"/>
                </a:schemeClr>
              </a:solidFill>
              <a:latin typeface="Arial Unicode MS" pitchFamily="34" charset="-122"/>
              <a:ea typeface="Arial Unicode MS" pitchFamily="34" charset="-122"/>
              <a:cs typeface="Arial Unicode MS" pitchFamily="34" charset="-122"/>
            </a:endParaRPr>
          </a:p>
        </p:txBody>
      </p:sp>
      <p:sp>
        <p:nvSpPr>
          <p:cNvPr id="9" name="灯片编号占位符 5"/>
          <p:cNvSpPr txBox="1"/>
          <p:nvPr userDrawn="1"/>
        </p:nvSpPr>
        <p:spPr>
          <a:xfrm>
            <a:off x="6542088" y="6292850"/>
            <a:ext cx="1485900" cy="304800"/>
          </a:xfrm>
          <a:prstGeom prst="rect">
            <a:avLst/>
          </a:prstGeom>
        </p:spPr>
        <p:txBody>
          <a:bodyPr anchor="ctr"/>
          <a:lstStyle>
            <a:defPPr>
              <a:defRPr lang="zh-CN"/>
            </a:defPPr>
            <a:lvl1pPr algn="r" rtl="0" fontAlgn="auto">
              <a:spcBef>
                <a:spcPct val="0"/>
              </a:spcBef>
              <a:spcAft>
                <a:spcPct val="0"/>
              </a:spcAft>
              <a:defRPr sz="1000" kern="1200">
                <a:solidFill>
                  <a:schemeClr val="bg1"/>
                </a:solidFill>
                <a:latin typeface="华文宋体" pitchFamily="2" charset="-122"/>
                <a:ea typeface="华文宋体" pitchFamily="2" charset="-122"/>
                <a:cs typeface="+mn-cs"/>
              </a:defRPr>
            </a:lvl1pPr>
            <a:lvl2pPr marL="457200" algn="l" rtl="0" fontAlgn="base">
              <a:spcBef>
                <a:spcPct val="0"/>
              </a:spcBef>
              <a:spcAft>
                <a:spcPct val="0"/>
              </a:spcAft>
              <a:defRPr kern="1200">
                <a:solidFill>
                  <a:schemeClr val="tx1"/>
                </a:solidFill>
                <a:latin typeface="Arial"/>
                <a:ea typeface="宋体" charset="-122"/>
                <a:cs typeface="+mn-cs"/>
              </a:defRPr>
            </a:lvl2pPr>
            <a:lvl3pPr marL="914400" algn="l" rtl="0" fontAlgn="base">
              <a:spcBef>
                <a:spcPct val="0"/>
              </a:spcBef>
              <a:spcAft>
                <a:spcPct val="0"/>
              </a:spcAft>
              <a:defRPr kern="1200">
                <a:solidFill>
                  <a:schemeClr val="tx1"/>
                </a:solidFill>
                <a:latin typeface="Arial"/>
                <a:ea typeface="宋体" charset="-122"/>
                <a:cs typeface="+mn-cs"/>
              </a:defRPr>
            </a:lvl3pPr>
            <a:lvl4pPr marL="1371600" algn="l" rtl="0" fontAlgn="base">
              <a:spcBef>
                <a:spcPct val="0"/>
              </a:spcBef>
              <a:spcAft>
                <a:spcPct val="0"/>
              </a:spcAft>
              <a:defRPr kern="1200">
                <a:solidFill>
                  <a:schemeClr val="tx1"/>
                </a:solidFill>
                <a:latin typeface="Arial"/>
                <a:ea typeface="宋体" charset="-122"/>
                <a:cs typeface="+mn-cs"/>
              </a:defRPr>
            </a:lvl4pPr>
            <a:lvl5pPr marL="1828800" algn="l" rtl="0" fontAlgn="base">
              <a:spcBef>
                <a:spcPct val="0"/>
              </a:spcBef>
              <a:spcAft>
                <a:spcPct val="0"/>
              </a:spcAft>
              <a:defRPr kern="1200">
                <a:solidFill>
                  <a:schemeClr val="tx1"/>
                </a:solidFill>
                <a:latin typeface="Arial"/>
                <a:ea typeface="宋体" charset="-122"/>
                <a:cs typeface="+mn-cs"/>
              </a:defRPr>
            </a:lvl5pPr>
            <a:lvl6pPr marL="2286000" algn="l" defTabSz="914400" rtl="0" eaLnBrk="1" latinLnBrk="0" hangingPunct="1">
              <a:defRPr kern="1200">
                <a:solidFill>
                  <a:schemeClr val="tx1"/>
                </a:solidFill>
                <a:latin typeface="Arial"/>
                <a:ea typeface="宋体" charset="-122"/>
                <a:cs typeface="+mn-cs"/>
              </a:defRPr>
            </a:lvl6pPr>
            <a:lvl7pPr marL="2743200" algn="l" defTabSz="914400" rtl="0" eaLnBrk="1" latinLnBrk="0" hangingPunct="1">
              <a:defRPr kern="1200">
                <a:solidFill>
                  <a:schemeClr val="tx1"/>
                </a:solidFill>
                <a:latin typeface="Arial"/>
                <a:ea typeface="宋体" charset="-122"/>
                <a:cs typeface="+mn-cs"/>
              </a:defRPr>
            </a:lvl7pPr>
            <a:lvl8pPr marL="3200400" algn="l" defTabSz="914400" rtl="0" eaLnBrk="1" latinLnBrk="0" hangingPunct="1">
              <a:defRPr kern="1200">
                <a:solidFill>
                  <a:schemeClr val="tx1"/>
                </a:solidFill>
                <a:latin typeface="Arial"/>
                <a:ea typeface="宋体" charset="-122"/>
                <a:cs typeface="+mn-cs"/>
              </a:defRPr>
            </a:lvl8pPr>
            <a:lvl9pPr marL="3657600" algn="l" defTabSz="914400" rtl="0" eaLnBrk="1" latinLnBrk="0" hangingPunct="1">
              <a:defRPr kern="1200">
                <a:solidFill>
                  <a:schemeClr val="tx1"/>
                </a:solidFill>
                <a:latin typeface="Arial"/>
                <a:ea typeface="宋体" charset="-122"/>
                <a:cs typeface="+mn-cs"/>
              </a:defRPr>
            </a:lvl9pPr>
          </a:lstStyle>
          <a:p>
            <a:pPr>
              <a:defRPr/>
            </a:pPr>
            <a:r>
              <a:rPr lang="zh-CN" altLang="en-US" smtClean="0">
                <a:latin typeface="微软雅黑" pitchFamily="34" charset="-122"/>
                <a:ea typeface="微软雅黑" pitchFamily="34" charset="-122"/>
              </a:rPr>
              <a:t> </a:t>
            </a:r>
            <a:r>
              <a:rPr lang="en-US" altLang="zh-CN" smtClean="0">
                <a:latin typeface="微软雅黑" pitchFamily="34" charset="-122"/>
                <a:ea typeface="微软雅黑" pitchFamily="34" charset="-122"/>
              </a:rPr>
              <a:t>Page   </a:t>
            </a:r>
            <a:fld id="{2EEF1883-7A0E-4F66-9932-E581691AD397}" type="slidenum">
              <a:rPr lang="zh-CN" altLang="en-US" smtClean="0"/>
              <a:pPr>
                <a:defRPr/>
              </a:pPr>
              <a:t>‹#›</a:t>
            </a:fld>
            <a:endParaRPr lang="zh-CN" altLang="en-US"/>
          </a:p>
        </p:txBody>
      </p:sp>
      <p:cxnSp>
        <p:nvCxnSpPr>
          <p:cNvPr id="10" name="直接连接符 9"/>
          <p:cNvCxnSpPr/>
          <p:nvPr userDrawn="1"/>
        </p:nvCxnSpPr>
        <p:spPr>
          <a:xfrm flipH="1">
            <a:off x="1724025" y="493713"/>
            <a:ext cx="0" cy="2619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27583" y="404664"/>
            <a:ext cx="896441" cy="369332"/>
          </a:xfrm>
          <a:prstGeom prst="rect">
            <a:avLst/>
          </a:prstGeom>
          <a:noFill/>
          <a:effectLst>
            <a:reflection blurRad="6350" stA="50000" endA="300" endPos="38500" dist="50800" dir="5400000" sy="-100000" algn="bl" rotWithShape="0"/>
          </a:effectLst>
        </p:spPr>
        <p:txBody>
          <a:bodyPr wrap="square" rtlCol="0">
            <a:spAutoFit/>
          </a:bodyPr>
          <a:lstStyle/>
          <a:p>
            <a:r>
              <a:rPr lang="en-US" altLang="zh-CN" smtClean="0">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rPr>
              <a:t>LOGO</a:t>
            </a:r>
            <a:endParaRPr lang="zh-CN" altLang="en-US">
              <a:solidFill>
                <a:schemeClr val="tx1">
                  <a:lumMod val="65000"/>
                  <a:lumOff val="3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42" r:id="rId3"/>
    <p:sldLayoutId id="2147484143" r:id="rId4"/>
    <p:sldLayoutId id="2147484144" r:id="rId5"/>
    <p:sldLayoutId id="2147484145" r:id="rId6"/>
    <p:sldLayoutId id="2147484163" r:id="rId7"/>
  </p:sldLayoutIdLst>
  <p:transition/>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2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2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2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 Id="rId3" Target="../media/image26.jpeg" Type="http://schemas.openxmlformats.org/officeDocument/2006/relationships/image"/><Relationship Id="rId4" Target="../diagrams/drawing1.xml" Type="http://schemas.microsoft.com/office/2007/relationships/diagramDrawing"/><Relationship Id="rId5" Target="../diagrams/data1.xml" Type="http://schemas.openxmlformats.org/officeDocument/2006/relationships/diagramData"/><Relationship Id="rId6" Target="../diagrams/layout1.xml" Type="http://schemas.openxmlformats.org/officeDocument/2006/relationships/diagramLayout"/><Relationship Id="rId7" Target="../diagrams/quickStyle1.xml" Type="http://schemas.openxmlformats.org/officeDocument/2006/relationships/diagramQuickStyle"/><Relationship Id="rId8" Target="../diagrams/colors1.xml" Type="http://schemas.openxmlformats.org/officeDocument/2006/relationships/diagramColors"/></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 Id="rId3" Target="../media/image2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 Id="rId3" Target="../media/image3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3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 Id="rId3" Target="../media/image3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 Id="rId3" Target="../media/image3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36.gi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diagrams/drawing2.xml" Type="http://schemas.microsoft.com/office/2007/relationships/diagramDrawing"/><Relationship Id="rId4" Target="../diagrams/data2.xml" Type="http://schemas.openxmlformats.org/officeDocument/2006/relationships/diagramData"/><Relationship Id="rId5" Target="../diagrams/layout2.xml" Type="http://schemas.openxmlformats.org/officeDocument/2006/relationships/diagramLayout"/><Relationship Id="rId6" Target="../diagrams/quickStyle2.xml" Type="http://schemas.openxmlformats.org/officeDocument/2006/relationships/diagramQuickStyle"/><Relationship Id="rId7" Target="../diagrams/colors2.xml" Type="http://schemas.openxmlformats.org/officeDocument/2006/relationships/diagramColors"/><Relationship Id="rId8" Target="../media/image3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3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3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4.xml" Type="http://schemas.openxmlformats.org/officeDocument/2006/relationships/notesSlide"/><Relationship Id="rId3" Target="../media/image40.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5.xml" Type="http://schemas.openxmlformats.org/officeDocument/2006/relationships/notesSlide"/><Relationship Id="rId3" Target="../media/image4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6.xml" Type="http://schemas.openxmlformats.org/officeDocument/2006/relationships/notesSlide"/><Relationship Id="rId3" Target="../media/image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7.xml" Type="http://schemas.openxmlformats.org/officeDocument/2006/relationships/notesSlide"/><Relationship Id="rId3" Target="../media/image4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8.xml" Type="http://schemas.openxmlformats.org/officeDocument/2006/relationships/notesSlide"/><Relationship Id="rId3" Target="../media/image43.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9.xml" Type="http://schemas.openxmlformats.org/officeDocument/2006/relationships/notesSlide"/><Relationship Id="rId3" Target="../media/image44.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0.xml" Type="http://schemas.openxmlformats.org/officeDocument/2006/relationships/notesSlide"/><Relationship Id="rId3" Target="../media/image45.jpeg" Type="http://schemas.openxmlformats.org/officeDocument/2006/relationships/image"/><Relationship Id="rId4" Target="../media/image46.jpeg" Type="http://schemas.openxmlformats.org/officeDocument/2006/relationships/image"/><Relationship Id="rId5" Target="../media/image47.jpeg" Type="http://schemas.openxmlformats.org/officeDocument/2006/relationships/image"/><Relationship Id="rId6" Target="../media/image48.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 Id="rId3" Target="../diagrams/drawing3.xml" Type="http://schemas.microsoft.com/office/2007/relationships/diagramDrawing"/><Relationship Id="rId4" Target="../diagrams/data3.xml" Type="http://schemas.openxmlformats.org/officeDocument/2006/relationships/diagramData"/><Relationship Id="rId5" Target="../diagrams/layout3.xml" Type="http://schemas.openxmlformats.org/officeDocument/2006/relationships/diagramLayout"/><Relationship Id="rId6" Target="../diagrams/quickStyle3.xml" Type="http://schemas.openxmlformats.org/officeDocument/2006/relationships/diagramQuickStyle"/><Relationship Id="rId7" Target="../diagrams/colors3.xml" Type="http://schemas.openxmlformats.org/officeDocument/2006/relationships/diagramColors"/></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2.xml" Type="http://schemas.openxmlformats.org/officeDocument/2006/relationships/notesSlide"/><Relationship Id="rId3" Target="../media/image55.jpeg" Type="http://schemas.openxmlformats.org/officeDocument/2006/relationships/image"/><Relationship Id="rId4" Target="../media/image56.png" Type="http://schemas.openxmlformats.org/officeDocument/2006/relationships/image"/><Relationship Id="rId5" Target="../media/image57.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 Id="rId3" Target="../media/image56.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 Id="rId3" Target="../media/image56.png" Type="http://schemas.openxmlformats.org/officeDocument/2006/relationships/image"/><Relationship Id="rId4" Target="../media/image58.jpeg" Type="http://schemas.openxmlformats.org/officeDocument/2006/relationships/image"/><Relationship Id="rId5" Target="../media/image59.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5.xml" Type="http://schemas.openxmlformats.org/officeDocument/2006/relationships/notesSlide"/><Relationship Id="rId3" Target="../media/image56.png" Type="http://schemas.openxmlformats.org/officeDocument/2006/relationships/image"/><Relationship Id="rId4" Target="../media/image60.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6.xml" Type="http://schemas.openxmlformats.org/officeDocument/2006/relationships/notesSlide"/><Relationship Id="rId3" Target="../media/image56.png" Type="http://schemas.openxmlformats.org/officeDocument/2006/relationships/image"/><Relationship Id="rId4" Target="../media/image61.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 Id="rId3" Target="../media/image56.png" Type="http://schemas.openxmlformats.org/officeDocument/2006/relationships/image"/><Relationship Id="rId4" Target="../media/image6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media/image15.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 Id="rId3" Target="../media/image56.png" Type="http://schemas.openxmlformats.org/officeDocument/2006/relationships/image"/><Relationship Id="rId4" Target="../media/image63.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 Id="rId3" Target="../media/image64.jpeg" Type="http://schemas.openxmlformats.org/officeDocument/2006/relationships/image"/><Relationship Id="rId4" Target="../media/image56.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0.xml" Type="http://schemas.openxmlformats.org/officeDocument/2006/relationships/notesSlide"/><Relationship Id="rId3" Target="../media/image56.png" Type="http://schemas.openxmlformats.org/officeDocument/2006/relationships/image"/><Relationship Id="rId4" Target="../media/image65.jpe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1.xml" Type="http://schemas.openxmlformats.org/officeDocument/2006/relationships/notesSlide"/><Relationship Id="rId3" Target="../media/image56.png" Type="http://schemas.openxmlformats.org/officeDocument/2006/relationships/image"/><Relationship Id="rId4" Target="../media/image66.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2.xml" Type="http://schemas.openxmlformats.org/officeDocument/2006/relationships/notesSlide"/><Relationship Id="rId3" Target="../media/image56.png" Type="http://schemas.openxmlformats.org/officeDocument/2006/relationships/image"/><Relationship Id="rId4" Target="../media/image67.jpe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3.xml" Type="http://schemas.openxmlformats.org/officeDocument/2006/relationships/notesSlide"/><Relationship Id="rId3" Target="../media/image68.jpeg" Type="http://schemas.openxmlformats.org/officeDocument/2006/relationships/image"/><Relationship Id="rId4" Target="../media/image56.png" Type="http://schemas.openxmlformats.org/officeDocument/2006/relationships/image"/><Relationship Id="rId5" Target="../media/image69.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4.xml" Type="http://schemas.openxmlformats.org/officeDocument/2006/relationships/notesSlide"/><Relationship Id="rId3" Target="../media/image56.png" Type="http://schemas.openxmlformats.org/officeDocument/2006/relationships/image"/><Relationship Id="rId4" Target="../media/image70.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5.xml" Type="http://schemas.openxmlformats.org/officeDocument/2006/relationships/notesSlide"/><Relationship Id="rId3" Target="../media/image71.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 Id="rId3" Target="../media/image72.jpeg" Type="http://schemas.openxmlformats.org/officeDocument/2006/relationships/image"/><Relationship Id="rId4" Target="../media/image56.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7.xml" Type="http://schemas.openxmlformats.org/officeDocument/2006/relationships/notesSlide"/><Relationship Id="rId3" Target="../media/image56.png" Type="http://schemas.openxmlformats.org/officeDocument/2006/relationships/image"/><Relationship Id="rId4" Target="../media/image7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 Id="rId3" Target="../media/image16.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8.xml" Type="http://schemas.openxmlformats.org/officeDocument/2006/relationships/notesSlide"/><Relationship Id="rId3" Target="../media/image56.png" Type="http://schemas.openxmlformats.org/officeDocument/2006/relationships/image"/><Relationship Id="rId4" Target="../media/image74.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9.xml" Type="http://schemas.openxmlformats.org/officeDocument/2006/relationships/notesSlide"/><Relationship Id="rId3" Target="../media/image56.png" Type="http://schemas.openxmlformats.org/officeDocument/2006/relationships/image"/><Relationship Id="rId4" Target="../media/image75.jpe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0.xml" Type="http://schemas.openxmlformats.org/officeDocument/2006/relationships/notesSlide"/><Relationship Id="rId3" Target="../media/image56.png" Type="http://schemas.openxmlformats.org/officeDocument/2006/relationships/image"/><Relationship Id="rId4" Target="../media/image76.jpe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1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1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2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5219700" y="3068638"/>
            <a:ext cx="3384550" cy="2395729"/>
          </a:xfrm>
          <a:prstGeom prst="rect">
            <a:avLst/>
          </a:prstGeom>
          <a:noFill/>
        </p:spPr>
        <p:txBody>
          <a:bodyPr>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缺乏“团队精神”的群体不过是乌合之众，而一个有高度竞争力、战斗力的团队，必须有“团队精神”。一个人没有团队精神将难成大事，一个企业如果没有团队精神将成为一盘散沙，一个民族如果没有团队精神也将难以强大。</a:t>
            </a:r>
          </a:p>
        </p:txBody>
      </p:sp>
      <p:sp>
        <p:nvSpPr>
          <p:cNvPr id="4" name="TextBox 3"/>
          <p:cNvSpPr txBox="1"/>
          <p:nvPr/>
        </p:nvSpPr>
        <p:spPr>
          <a:xfrm>
            <a:off x="611188" y="1361817"/>
            <a:ext cx="7921625" cy="1202436"/>
          </a:xfrm>
          <a:prstGeom prst="rect">
            <a:avLst/>
          </a:prstGeom>
          <a:noFill/>
        </p:spPr>
        <p:txBody>
          <a:bodyPr>
            <a:spAutoFit/>
          </a:bodyPr>
          <a:lstStyle/>
          <a:p>
            <a:pPr>
              <a:lnSpc>
                <a:spcPct val="135000"/>
              </a:lnSpc>
              <a:defRPr/>
            </a:pPr>
            <a:r>
              <a:rPr altLang="zh-CN" b="1" lang="zh-CN" smtClean="0">
                <a:solidFill>
                  <a:srgbClr val="00B0F0"/>
                </a:solidFill>
                <a:latin charset="-122" pitchFamily="34" typeface="微软雅黑"/>
                <a:ea charset="-122" pitchFamily="34" typeface="微软雅黑"/>
              </a:rPr>
              <a:t>管理的主要目的不仅是让每个人做到最好，而是避免内耗过多。那么，如何避免内耗过多呢？从制度层面来讲，就是要简洁有效的制度、通畅完善的流程以及公平激励的考核规则，而从文化层面来讲，就是要树立团队精神。</a:t>
            </a: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739216" y="2852935"/>
            <a:ext cx="4228787" cy="3138553"/>
          </a:xfrm>
          <a:prstGeom prst="rect">
            <a:avLst/>
          </a:prstGeom>
          <a:noFill/>
          <a:ln>
            <a:noFill/>
          </a:ln>
        </p:spPr>
      </p:pic>
      <p:sp>
        <p:nvSpPr>
          <p:cNvPr id="6" name="TextBox 5"/>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1.2 为什么人多力量不一定大？</a:t>
            </a:r>
          </a:p>
        </p:txBody>
      </p:sp>
    </p:spTree>
    <p:extLst>
      <p:ext uri="{BB962C8B-B14F-4D97-AF65-F5344CB8AC3E}">
        <p14:creationId val="305991606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47"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4211960" y="1519736"/>
            <a:ext cx="4464496" cy="4529329"/>
          </a:xfrm>
          <a:prstGeom prst="rect">
            <a:avLst/>
          </a:prstGeom>
          <a:noFill/>
          <a:extLst>
            <a:ext uri="{909E8E84-426E-40DD-AFC4-6F175D3DCCD1}">
              <a14:hiddenFill>
                <a:solidFill>
                  <a:srgbClr val="FFFFFF"/>
                </a:solidFill>
              </a14:hiddenFill>
            </a:ext>
          </a:extLst>
        </p:spPr>
        <p:txBody>
          <a:bodyPr wrap="square">
            <a:spAutoFit/>
          </a:bodyPr>
          <a:lstStyle/>
          <a:p>
            <a:pPr>
              <a:lnSpc>
                <a:spcPct val="140000"/>
              </a:lnSpc>
              <a:defRPr/>
            </a:pPr>
            <a:r>
              <a:rPr altLang="zh-CN" lang="zh-CN" sz="1600">
                <a:solidFill>
                  <a:srgbClr val="FF9309"/>
                </a:solidFill>
                <a:latin charset="-122" pitchFamily="34" typeface="微软雅黑"/>
                <a:ea charset="-122" pitchFamily="34" typeface="微软雅黑"/>
              </a:rPr>
              <a:t>【案例】某公司用高薪从人才市场招了一位网络管理员小乔，半年多来，小乔在工作中表现突出，技术能力得到了大家的认可，每次均能够保证质量地完成项目任务。在别人手中的难点问题，只要到了小乔那里都能迎刃而解。公司对小乔的专业能力非常满意，有意提升他为项目主管。然而，在考察中公司发现，小乔除了完成自己的项目任务外，从不关心其他事情；且对自己的技术保密，很少为别人答疑；对分配的任务有时也是挑三拣四，若临时额外追加工作，便表露出非常不乐意的态度。另外，他从来都是以各种借口拒不参加公司举办的各种集体活动。如此不具备团队精神的员工，显然不适宜当主管。</a:t>
            </a:r>
          </a:p>
        </p:txBody>
      </p:sp>
      <p:pic>
        <p:nvPicPr>
          <p:cNvPr descr="E:\仝德志文件，勿删！\03-参考文档\！PPT图片及版面资源\06-PPT精选插图\06-问号\锐普论坛实用商务PPT图片-疑问感慨 (18).jpg" id="43011" name="Picture 3"/>
          <p:cNvPicPr>
            <a:picLocks noChangeArrowheads="1" noChangeAspect="1"/>
          </p:cNvPicPr>
          <p:nvPr/>
        </p:nvPicPr>
        <p:blipFill>
          <a:blip r:embed="rId3">
            <a:extLst>
              <a:ext uri="{28A0092B-C50C-407E-A947-70E740481C1C}">
                <a14:useLocalDpi/>
              </a:ext>
            </a:extLst>
          </a:blip>
          <a:stretch>
            <a:fillRect/>
          </a:stretch>
        </p:blipFill>
        <p:spPr bwMode="auto">
          <a:xfrm>
            <a:off x="635036" y="1519736"/>
            <a:ext cx="3046027" cy="4573560"/>
          </a:xfrm>
          <a:prstGeom prst="rect">
            <a:avLst/>
          </a:prstGeom>
          <a:noFill/>
          <a:ln>
            <a:noFill/>
          </a:ln>
          <a:extLst>
            <a:ext uri="{909E8E84-426E-40DD-AFC4-6F175D3DCCD1}">
              <a14:hiddenFill>
                <a:solidFill>
                  <a:srgbClr val="FFFFFF"/>
                </a:solidFill>
              </a14:hiddenFill>
            </a:ext>
          </a:extLst>
        </p:spPr>
      </p:pic>
      <p:sp>
        <p:nvSpPr>
          <p:cNvPr id="5" name="TextBox 4"/>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1.3 如何理解团队精神？</a:t>
            </a:r>
          </a:p>
        </p:txBody>
      </p:sp>
    </p:spTree>
    <p:extLst>
      <p:ext uri="{BB962C8B-B14F-4D97-AF65-F5344CB8AC3E}">
        <p14:creationId val="305991606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3011"/>
                                        </p:tgtEl>
                                        <p:attrNameLst>
                                          <p:attrName>style.visibility</p:attrName>
                                        </p:attrNameLst>
                                      </p:cBhvr>
                                      <p:to>
                                        <p:strVal val="visible"/>
                                      </p:to>
                                    </p:set>
                                    <p:animEffect filter="fade" transition="in">
                                      <p:cBhvr>
                                        <p:cTn dur="1000" id="7"/>
                                        <p:tgtEl>
                                          <p:spTgt spid="43011"/>
                                        </p:tgtEl>
                                      </p:cBhvr>
                                    </p:animEffect>
                                    <p:anim calcmode="lin" valueType="num">
                                      <p:cBhvr>
                                        <p:cTn dur="1000" fill="hold" id="8"/>
                                        <p:tgtEl>
                                          <p:spTgt spid="43011"/>
                                        </p:tgtEl>
                                        <p:attrNameLst>
                                          <p:attrName>ppt_x</p:attrName>
                                        </p:attrNameLst>
                                      </p:cBhvr>
                                      <p:tavLst>
                                        <p:tav tm="0">
                                          <p:val>
                                            <p:strVal val="#ppt_x"/>
                                          </p:val>
                                        </p:tav>
                                        <p:tav tm="100000">
                                          <p:val>
                                            <p:strVal val="#ppt_x"/>
                                          </p:val>
                                        </p:tav>
                                      </p:tavLst>
                                    </p:anim>
                                    <p:anim calcmode="lin" valueType="num">
                                      <p:cBhvr>
                                        <p:cTn dur="1000" fill="hold" id="9"/>
                                        <p:tgtEl>
                                          <p:spTgt spid="43011"/>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p:nvPr/>
        </p:nvSpPr>
        <p:spPr>
          <a:xfrm>
            <a:off x="4355976" y="5075775"/>
            <a:ext cx="4536504" cy="1078992"/>
          </a:xfrm>
          <a:prstGeom prst="rect">
            <a:avLst/>
          </a:prstGeom>
          <a:noFill/>
        </p:spPr>
        <p:txBody>
          <a:bodyPr wrap="square">
            <a:spAutoFit/>
          </a:bodyPr>
          <a:lstStyle/>
          <a:p>
            <a:pPr>
              <a:lnSpc>
                <a:spcPct val="135000"/>
              </a:lnSpc>
              <a:defRPr/>
            </a:pPr>
            <a:r>
              <a:rPr altLang="zh-CN" lang="en-US" smtClean="0" sz="1600">
                <a:solidFill>
                  <a:srgbClr val="FF9309"/>
                </a:solidFill>
                <a:latin charset="-122" pitchFamily="34" typeface="微软雅黑"/>
                <a:ea charset="-122" pitchFamily="34" typeface="微软雅黑"/>
              </a:rPr>
              <a:t>【观点】如果我们追求简单，一位资深人力资源专家说：团队精神有两层含义，一是与别人沟通、交流的能力；二是与人合作的自觉性。 </a:t>
            </a:r>
          </a:p>
        </p:txBody>
      </p:sp>
      <p:sp>
        <p:nvSpPr>
          <p:cNvPr id="9" name="TextBox 8"/>
          <p:cNvSpPr txBox="1"/>
          <p:nvPr/>
        </p:nvSpPr>
        <p:spPr>
          <a:xfrm>
            <a:off x="323850" y="1425029"/>
            <a:ext cx="3887788" cy="1408176"/>
          </a:xfrm>
          <a:prstGeom prst="rect">
            <a:avLst/>
          </a:prstGeom>
          <a:noFill/>
        </p:spPr>
        <p:txBody>
          <a:bodyPr>
            <a:spAutoFit/>
          </a:bodyPr>
          <a:lstStyle/>
          <a:p>
            <a:pPr>
              <a:lnSpc>
                <a:spcPct val="135000"/>
              </a:lnSpc>
              <a:defRPr/>
            </a:pPr>
            <a:r>
              <a:rPr altLang="en-US" lang="zh-CN" smtClean="0" sz="1600">
                <a:solidFill>
                  <a:schemeClr val="tx1">
                    <a:lumMod val="65000"/>
                    <a:lumOff val="35000"/>
                  </a:schemeClr>
                </a:solidFill>
                <a:latin charset="-122" pitchFamily="34" typeface="微软雅黑"/>
                <a:ea charset="-122" pitchFamily="34" typeface="微软雅黑"/>
              </a:rPr>
              <a:t>从上述这个故事中，我们大致总结，所谓团队精神，就是大局意识、协作精神和服务精神的集中体现。另外，对团队精神的进一步理解，我们阐述如下：</a:t>
            </a:r>
          </a:p>
        </p:txBody>
      </p:sp>
      <p:pic>
        <p:nvPicPr>
          <p:cNvPr descr="C:\Documents and Settings\panll\桌面\团队精神与忠诚度\师徒四人.jpg" id="10" name="Picture 5"/>
          <p:cNvPicPr>
            <a:picLocks noChangeArrowheads="1" noChangeAspect="1"/>
          </p:cNvPicPr>
          <p:nvPr/>
        </p:nvPicPr>
        <p:blipFill>
          <a:blip r:embed="rId3">
            <a:extLst>
              <a:ext uri="{28A0092B-C50C-407E-A947-70E740481C1C}">
                <a14:useLocalDpi/>
              </a:ext>
            </a:extLst>
          </a:blip>
          <a:stretch>
            <a:fillRect/>
          </a:stretch>
        </p:blipFill>
        <p:spPr bwMode="auto">
          <a:xfrm>
            <a:off x="4488873" y="1584784"/>
            <a:ext cx="4212016" cy="3158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矩形 10"/>
          <p:cNvSpPr/>
          <p:nvPr/>
        </p:nvSpPr>
        <p:spPr>
          <a:xfrm>
            <a:off x="323850" y="2956733"/>
            <a:ext cx="4032126" cy="3794761"/>
          </a:xfrm>
          <a:prstGeom prst="rect">
            <a:avLst/>
          </a:prstGeom>
        </p:spPr>
        <p:txBody>
          <a:bodyPr wrap="square">
            <a:spAutoFit/>
          </a:bodyPr>
          <a:lstStyle/>
          <a:p>
            <a:pPr indent="-285750" lvl="0" marL="285750">
              <a:lnSpc>
                <a:spcPct val="135000"/>
              </a:lnSpc>
              <a:buFont charset="2" pitchFamily="2" typeface="Wingdings"/>
              <a:buChar char="Ø"/>
              <a:defRPr/>
            </a:pPr>
            <a:r>
              <a:rPr altLang="zh-CN" b="1" lang="zh-CN" smtClean="0">
                <a:solidFill>
                  <a:srgbClr val="00B0F0"/>
                </a:solidFill>
                <a:latin charset="-122" pitchFamily="34" typeface="微软雅黑"/>
                <a:ea charset="-122" pitchFamily="34" typeface="微软雅黑"/>
              </a:rPr>
              <a:t>团队精神的基础：尊重个人的兴趣和成就。团队精神的形成并不要求团队成员牺牲自我，相反，挥洒个性、表现特长保证了成员共同完成任务目标。</a:t>
            </a:r>
          </a:p>
          <a:p>
            <a:pPr indent="-285750" lvl="0" marL="285750">
              <a:lnSpc>
                <a:spcPct val="135000"/>
              </a:lnSpc>
              <a:buFont charset="2" pitchFamily="2" typeface="Wingdings"/>
              <a:buChar char="Ø"/>
              <a:defRPr/>
            </a:pPr>
            <a:r>
              <a:rPr altLang="zh-CN" b="1" lang="zh-CN" smtClean="0">
                <a:solidFill>
                  <a:srgbClr val="00B0F0"/>
                </a:solidFill>
                <a:latin charset="-122" pitchFamily="34" typeface="微软雅黑"/>
                <a:ea charset="-122" pitchFamily="34" typeface="微软雅黑"/>
              </a:rPr>
              <a:t>团队精神的核心：协同合作。</a:t>
            </a:r>
          </a:p>
          <a:p>
            <a:pPr indent="-285750" lvl="0" marL="285750">
              <a:lnSpc>
                <a:spcPct val="135000"/>
              </a:lnSpc>
              <a:buFont charset="2" pitchFamily="2" typeface="Wingdings"/>
              <a:buChar char="Ø"/>
              <a:defRPr/>
            </a:pPr>
            <a:r>
              <a:rPr altLang="zh-CN" b="1" lang="zh-CN" smtClean="0">
                <a:solidFill>
                  <a:srgbClr val="00B0F0"/>
                </a:solidFill>
                <a:latin charset="-122" pitchFamily="34" typeface="微软雅黑"/>
                <a:ea charset="-122" pitchFamily="34" typeface="微软雅黑"/>
              </a:rPr>
              <a:t>团队精神的最高境界：全体成员的向心力、凝聚力，反映的是个体利益和整体利益的统一，并进而保证组织的高效率运转。</a:t>
            </a:r>
          </a:p>
        </p:txBody>
      </p:sp>
      <p:sp>
        <p:nvSpPr>
          <p:cNvPr id="7" name="TextBox 6"/>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1.3 如何理解团队精神？</a:t>
            </a:r>
          </a:p>
        </p:txBody>
      </p:sp>
    </p:spTree>
    <p:extLst>
      <p:ext uri="{BB962C8B-B14F-4D97-AF65-F5344CB8AC3E}">
        <p14:creationId val="128031481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000" id="7"/>
                                        <p:tgtEl>
                                          <p:spTgt spid="9"/>
                                        </p:tgtEl>
                                      </p:cBhvr>
                                    </p:animEffect>
                                    <p:anim calcmode="lin" valueType="num">
                                      <p:cBhvr>
                                        <p:cTn dur="2000" fill="hold" id="8"/>
                                        <p:tgtEl>
                                          <p:spTgt spid="9"/>
                                        </p:tgtEl>
                                        <p:attrNameLst>
                                          <p:attrName>ppt_x</p:attrName>
                                        </p:attrNameLst>
                                      </p:cBhvr>
                                      <p:tavLst>
                                        <p:tav tm="0">
                                          <p:val>
                                            <p:strVal val="#ppt_x"/>
                                          </p:val>
                                        </p:tav>
                                        <p:tav tm="100000">
                                          <p:val>
                                            <p:strVal val="#ppt_x"/>
                                          </p:val>
                                        </p:tav>
                                      </p:tavLst>
                                    </p:anim>
                                    <p:anim calcmode="lin" valueType="num">
                                      <p:cBhvr>
                                        <p:cTn dur="2000" fill="hold" id="9"/>
                                        <p:tgtEl>
                                          <p:spTgt spid="9"/>
                                        </p:tgtEl>
                                        <p:attrNameLst>
                                          <p:attrName>ppt_y</p:attrName>
                                        </p:attrNameLst>
                                      </p:cBhvr>
                                      <p:tavLst>
                                        <p:tav tm="0">
                                          <p:val>
                                            <p:strVal val="#ppt_y+.1"/>
                                          </p:val>
                                        </p:tav>
                                        <p:tav tm="100000">
                                          <p:val>
                                            <p:strVal val="#ppt_y"/>
                                          </p:val>
                                        </p:tav>
                                      </p:tavLst>
                                    </p:anim>
                                  </p:childTnLst>
                                </p:cTn>
                              </p:par>
                              <p:par>
                                <p:cTn fill="hold" id="10" nodeType="withEffect" presetClass="entr" presetID="21" presetSubtype="1">
                                  <p:stCondLst>
                                    <p:cond delay="0"/>
                                  </p:stCondLst>
                                  <p:childTnLst>
                                    <p:set>
                                      <p:cBhvr>
                                        <p:cTn dur="1" fill="hold" id="11">
                                          <p:stCondLst>
                                            <p:cond delay="0"/>
                                          </p:stCondLst>
                                        </p:cTn>
                                        <p:tgtEl>
                                          <p:spTgt spid="10"/>
                                        </p:tgtEl>
                                        <p:attrNameLst>
                                          <p:attrName>style.visibility</p:attrName>
                                        </p:attrNameLst>
                                      </p:cBhvr>
                                      <p:to>
                                        <p:strVal val="visible"/>
                                      </p:to>
                                    </p:set>
                                    <p:animEffect filter="wheel(1)" transition="in">
                                      <p:cBhvr>
                                        <p:cTn dur="2000" id="12"/>
                                        <p:tgtEl>
                                          <p:spTgt spid="10"/>
                                        </p:tgtEl>
                                      </p:cBhvr>
                                    </p:animEffect>
                                  </p:childTnLst>
                                </p:cTn>
                              </p:par>
                            </p:childTnLst>
                          </p:cTn>
                        </p:par>
                        <p:par>
                          <p:cTn fill="hold" id="13" nodeType="afterGroup">
                            <p:stCondLst>
                              <p:cond delay="2000"/>
                            </p:stCondLst>
                            <p:childTnLst>
                              <p:par>
                                <p:cTn fill="hold" grpId="0" id="14" nodeType="afterEffect" presetClass="entr" presetID="53" presetSubtype="0">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2000" fill="hold" id="16"/>
                                        <p:tgtEl>
                                          <p:spTgt spid="8"/>
                                        </p:tgtEl>
                                        <p:attrNameLst>
                                          <p:attrName>ppt_w</p:attrName>
                                        </p:attrNameLst>
                                      </p:cBhvr>
                                      <p:tavLst>
                                        <p:tav tm="0">
                                          <p:val>
                                            <p:fltVal val="0"/>
                                          </p:val>
                                        </p:tav>
                                        <p:tav tm="100000">
                                          <p:val>
                                            <p:strVal val="#ppt_w"/>
                                          </p:val>
                                        </p:tav>
                                      </p:tavLst>
                                    </p:anim>
                                    <p:anim calcmode="lin" valueType="num">
                                      <p:cBhvr>
                                        <p:cTn dur="2000" fill="hold" id="17"/>
                                        <p:tgtEl>
                                          <p:spTgt spid="8"/>
                                        </p:tgtEl>
                                        <p:attrNameLst>
                                          <p:attrName>ppt_h</p:attrName>
                                        </p:attrNameLst>
                                      </p:cBhvr>
                                      <p:tavLst>
                                        <p:tav tm="0">
                                          <p:val>
                                            <p:fltVal val="0"/>
                                          </p:val>
                                        </p:tav>
                                        <p:tav tm="100000">
                                          <p:val>
                                            <p:strVal val="#ppt_h"/>
                                          </p:val>
                                        </p:tav>
                                      </p:tavLst>
                                    </p:anim>
                                    <p:animEffect filter="fade" transition="in">
                                      <p:cBhvr>
                                        <p:cTn dur="2000" id="18"/>
                                        <p:tgtEl>
                                          <p:spTgt spid="8"/>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53" presetSubtype="0">
                                  <p:stCondLst>
                                    <p:cond delay="0"/>
                                  </p:stCondLst>
                                  <p:childTnLst>
                                    <p:set>
                                      <p:cBhvr>
                                        <p:cTn dur="1" fill="hold" id="22">
                                          <p:stCondLst>
                                            <p:cond delay="0"/>
                                          </p:stCondLst>
                                        </p:cTn>
                                        <p:tgtEl>
                                          <p:spTgt spid="11"/>
                                        </p:tgtEl>
                                        <p:attrNameLst>
                                          <p:attrName>style.visibility</p:attrName>
                                        </p:attrNameLst>
                                      </p:cBhvr>
                                      <p:to>
                                        <p:strVal val="visible"/>
                                      </p:to>
                                    </p:set>
                                    <p:anim calcmode="lin" valueType="num">
                                      <p:cBhvr>
                                        <p:cTn dur="2000" fill="hold" id="23"/>
                                        <p:tgtEl>
                                          <p:spTgt spid="11"/>
                                        </p:tgtEl>
                                        <p:attrNameLst>
                                          <p:attrName>ppt_w</p:attrName>
                                        </p:attrNameLst>
                                      </p:cBhvr>
                                      <p:tavLst>
                                        <p:tav tm="0">
                                          <p:val>
                                            <p:fltVal val="0"/>
                                          </p:val>
                                        </p:tav>
                                        <p:tav tm="100000">
                                          <p:val>
                                            <p:strVal val="#ppt_w"/>
                                          </p:val>
                                        </p:tav>
                                      </p:tavLst>
                                    </p:anim>
                                    <p:anim calcmode="lin" valueType="num">
                                      <p:cBhvr>
                                        <p:cTn dur="2000" fill="hold" id="24"/>
                                        <p:tgtEl>
                                          <p:spTgt spid="11"/>
                                        </p:tgtEl>
                                        <p:attrNameLst>
                                          <p:attrName>ppt_h</p:attrName>
                                        </p:attrNameLst>
                                      </p:cBhvr>
                                      <p:tavLst>
                                        <p:tav tm="0">
                                          <p:val>
                                            <p:fltVal val="0"/>
                                          </p:val>
                                        </p:tav>
                                        <p:tav tm="100000">
                                          <p:val>
                                            <p:strVal val="#ppt_h"/>
                                          </p:val>
                                        </p:tav>
                                      </p:tavLst>
                                    </p:anim>
                                    <p:animEffect filter="fade" transition="in">
                                      <p:cBhvr>
                                        <p:cTn dur="2000" id="2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p:nvPr/>
        </p:nvCxnSpPr>
        <p:spPr>
          <a:xfrm flipH="1">
            <a:off x="4572000" y="1464088"/>
            <a:ext cx="0" cy="4349198"/>
          </a:xfrm>
          <a:prstGeom prst="line">
            <a:avLst/>
          </a:prstGeom>
          <a:ln w="6985">
            <a:prstDash val="dash"/>
          </a:ln>
        </p:spPr>
        <p:style>
          <a:lnRef idx="1">
            <a:schemeClr val="accent6"/>
          </a:lnRef>
          <a:fillRef idx="0">
            <a:schemeClr val="accent6"/>
          </a:fillRef>
          <a:effectRef idx="0">
            <a:schemeClr val="accent6"/>
          </a:effectRef>
          <a:fontRef idx="minor">
            <a:schemeClr val="tx1"/>
          </a:fontRef>
        </p:style>
      </p:cxnSp>
      <p:grpSp>
        <p:nvGrpSpPr>
          <p:cNvPr id="30" name="组合 29"/>
          <p:cNvGrpSpPr/>
          <p:nvPr/>
        </p:nvGrpSpPr>
        <p:grpSpPr>
          <a:xfrm>
            <a:off x="1383928" y="1564814"/>
            <a:ext cx="3116064" cy="2808312"/>
            <a:chOff x="1383928" y="1340768"/>
            <a:chExt cx="3116064" cy="2808312"/>
          </a:xfrm>
        </p:grpSpPr>
        <p:pic>
          <p:nvPicPr>
            <p:cNvPr id="21" name="图片 20"/>
            <p:cNvPicPr>
              <a:picLocks noChangeAspect="1"/>
            </p:cNvPicPr>
            <p:nvPr/>
          </p:nvPicPr>
          <p:blipFill>
            <a:blip r:embed="rId3">
              <a:extLst>
                <a:ext uri="{28A0092B-C50C-407E-A947-70E740481C1C}">
                  <a14:useLocalDpi/>
                </a:ext>
              </a:extLst>
            </a:blip>
            <a:stretch>
              <a:fillRect/>
            </a:stretch>
          </p:blipFill>
          <p:spPr>
            <a:xfrm>
              <a:off x="1383928" y="1340768"/>
              <a:ext cx="2540000" cy="2540000"/>
            </a:xfrm>
            <a:prstGeom prst="rect">
              <a:avLst/>
            </a:prstGeom>
            <a:ln w="76200">
              <a:solidFill>
                <a:srgbClr val="00A7E2"/>
              </a:solidFill>
            </a:ln>
          </p:spPr>
        </p:pic>
        <p:grpSp>
          <p:nvGrpSpPr>
            <p:cNvPr id="7" name="组合 92"/>
            <p:cNvGrpSpPr/>
            <p:nvPr/>
          </p:nvGrpSpPr>
          <p:grpSpPr>
            <a:xfrm>
              <a:off x="2860451" y="2509827"/>
              <a:ext cx="1639541" cy="1639253"/>
              <a:chOff x="1071538" y="2857496"/>
              <a:chExt cx="1429011" cy="1428760"/>
            </a:xfrm>
          </p:grpSpPr>
          <p:grpSp>
            <p:nvGrpSpPr>
              <p:cNvPr id="8" name="组合 46"/>
              <p:cNvGrpSpPr/>
              <p:nvPr/>
            </p:nvGrpSpPr>
            <p:grpSpPr>
              <a:xfrm>
                <a:off x="1071538" y="2857496"/>
                <a:ext cx="1429011" cy="1428760"/>
                <a:chOff x="4005498" y="2794379"/>
                <a:chExt cx="1269242" cy="1269242"/>
              </a:xfrm>
              <a:solidFill>
                <a:srgbClr val="58AD96"/>
              </a:solidFill>
            </p:grpSpPr>
            <p:sp>
              <p:nvSpPr>
                <p:cNvPr id="10" name="椭圆 9"/>
                <p:cNvSpPr/>
                <p:nvPr/>
              </p:nvSpPr>
              <p:spPr>
                <a:xfrm>
                  <a:off x="4005498" y="2794379"/>
                  <a:ext cx="1269242" cy="1269242"/>
                </a:xfrm>
                <a:prstGeom prst="ellipse">
                  <a:avLst/>
                </a:prstGeom>
                <a:solidFill>
                  <a:srgbClr val="2B9B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1" name="椭圆 4"/>
                <p:cNvSpPr/>
                <p:nvPr/>
              </p:nvSpPr>
              <p:spPr>
                <a:xfrm>
                  <a:off x="4137655" y="2926538"/>
                  <a:ext cx="1004922" cy="1004923"/>
                </a:xfrm>
                <a:prstGeom prst="ellipse">
                  <a:avLst/>
                </a:prstGeom>
                <a:solidFill>
                  <a:srgbClr val="2B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b="1" lang="zh-CN" sz="2400">
                    <a:latin charset="-122" pitchFamily="34" typeface="微软雅黑"/>
                    <a:ea charset="-122" pitchFamily="34" typeface="微软雅黑"/>
                  </a:endParaRPr>
                </a:p>
              </p:txBody>
            </p:sp>
          </p:grpSp>
          <p:sp>
            <p:nvSpPr>
              <p:cNvPr id="9" name="Text Box 6"/>
              <p:cNvSpPr txBox="1">
                <a:spLocks noChangeArrowheads="1"/>
              </p:cNvSpPr>
              <p:nvPr/>
            </p:nvSpPr>
            <p:spPr bwMode="auto">
              <a:xfrm>
                <a:off x="1496959" y="3051245"/>
                <a:ext cx="546543" cy="1062645"/>
              </a:xfrm>
              <a:prstGeom prst="rect">
                <a:avLst/>
              </a:prstGeom>
              <a:noFill/>
              <a:ln w="9525">
                <a:noFill/>
                <a:miter lim="800000"/>
              </a:ln>
            </p:spPr>
            <p:txBody>
              <a:bodyPr bIns="0" lIns="0" rIns="0" tIns="0" wrap="none">
                <a:spAutoFit/>
              </a:bodyPr>
              <a:lstStyle/>
              <a:p>
                <a:pPr>
                  <a:tabLst>
                    <a:tab pos="0"/>
                    <a:tab pos="914400"/>
                  </a:tabLst>
                  <a:defRPr/>
                </a:pPr>
                <a:r>
                  <a:rPr altLang="zh-CN" b="1" lang="en-US" smtClean="0" sz="8000">
                    <a:ln cmpd="sng" w="10541">
                      <a:noFill/>
                      <a:prstDash val="solid"/>
                    </a:ln>
                    <a:solidFill>
                      <a:schemeClr val="bg1"/>
                    </a:solidFill>
                    <a:latin charset="-122" pitchFamily="34" typeface="Arial Unicode MS"/>
                    <a:ea charset="-122" pitchFamily="34" typeface="Arial Unicode MS"/>
                    <a:cs charset="-122" pitchFamily="34" typeface="Arial Unicode MS"/>
                  </a:rPr>
                  <a:t>1</a:t>
                </a:r>
              </a:p>
            </p:txBody>
          </p:sp>
        </p:grpSp>
      </p:grpSp>
      <p:sp>
        <p:nvSpPr>
          <p:cNvPr id="17" name="矩形 16"/>
          <p:cNvSpPr/>
          <p:nvPr/>
        </p:nvSpPr>
        <p:spPr>
          <a:xfrm>
            <a:off x="1259632" y="4423474"/>
            <a:ext cx="3000396" cy="1424940"/>
          </a:xfrm>
          <a:prstGeom prst="rect">
            <a:avLst/>
          </a:prstGeom>
          <a:ln>
            <a:solidFill>
              <a:srgbClr val="2B9BD3"/>
            </a:solidFill>
          </a:ln>
        </p:spPr>
        <p:txBody>
          <a:bodyPr wrap="square">
            <a:spAutoFit/>
          </a:bodyPr>
          <a:lstStyle/>
          <a:p>
            <a:pPr algn="just" eaLnBrk="0" hangingPunct="0">
              <a:spcBef>
                <a:spcPts val="900"/>
              </a:spcBef>
              <a:defRPr/>
            </a:pPr>
            <a:r>
              <a:rPr altLang="en-US" b="1" lang="zh-CN" smtClean="0" sz="2000">
                <a:solidFill>
                  <a:srgbClr val="00A7E2"/>
                </a:solidFill>
                <a:latin charset="-122" pitchFamily="34" typeface="微软雅黑"/>
                <a:ea charset="-122" pitchFamily="34" typeface="微软雅黑"/>
                <a:cs charset="0" pitchFamily="18" typeface="Times New Roman"/>
              </a:rPr>
              <a:t>团结互助，精诚合作：</a:t>
            </a:r>
          </a:p>
          <a:p>
            <a:pPr algn="just" eaLnBrk="0" hangingPunct="0">
              <a:spcBef>
                <a:spcPts val="900"/>
              </a:spcBef>
              <a:defRPr/>
            </a:pPr>
            <a:r>
              <a:rPr altLang="en-US" b="1" lang="zh-CN" smtClean="0" sz="2000">
                <a:solidFill>
                  <a:srgbClr val="00A7E2"/>
                </a:solidFill>
                <a:latin charset="-122" pitchFamily="34" typeface="微软雅黑"/>
                <a:ea charset="-122" pitchFamily="34" typeface="微软雅黑"/>
                <a:cs charset="0" pitchFamily="18" typeface="Times New Roman"/>
              </a:rPr>
              <a:t>团队精神的核心，实际上就是合作的精神。合作关系到每个人的生存之道。</a:t>
            </a:r>
          </a:p>
        </p:txBody>
      </p:sp>
      <p:sp>
        <p:nvSpPr>
          <p:cNvPr id="18" name="矩形 17"/>
          <p:cNvSpPr/>
          <p:nvPr/>
        </p:nvSpPr>
        <p:spPr>
          <a:xfrm>
            <a:off x="4883972" y="4423474"/>
            <a:ext cx="3000396" cy="1424940"/>
          </a:xfrm>
          <a:prstGeom prst="rect">
            <a:avLst/>
          </a:prstGeom>
          <a:ln>
            <a:solidFill>
              <a:srgbClr val="99CC32"/>
            </a:solidFill>
          </a:ln>
        </p:spPr>
        <p:txBody>
          <a:bodyPr wrap="square">
            <a:spAutoFit/>
          </a:bodyPr>
          <a:lstStyle/>
          <a:p>
            <a:pPr algn="just" eaLnBrk="0" hangingPunct="0">
              <a:spcBef>
                <a:spcPts val="900"/>
              </a:spcBef>
              <a:defRPr/>
            </a:pPr>
            <a:r>
              <a:rPr altLang="en-US" b="1" lang="zh-CN" sz="2000">
                <a:solidFill>
                  <a:srgbClr val="99CC32"/>
                </a:solidFill>
                <a:latin charset="-122" pitchFamily="34" typeface="微软雅黑"/>
                <a:ea charset="-122" pitchFamily="34" typeface="微软雅黑"/>
                <a:cs charset="0" pitchFamily="18" typeface="Times New Roman"/>
              </a:rPr>
              <a:t>平等友善，乐于沟通：</a:t>
            </a:r>
          </a:p>
          <a:p>
            <a:pPr algn="just" eaLnBrk="0" hangingPunct="0">
              <a:spcBef>
                <a:spcPts val="900"/>
              </a:spcBef>
              <a:defRPr/>
            </a:pPr>
            <a:r>
              <a:rPr altLang="en-US" b="1" lang="zh-CN" sz="2000">
                <a:solidFill>
                  <a:srgbClr val="99CC32"/>
                </a:solidFill>
                <a:latin charset="-122" pitchFamily="34" typeface="微软雅黑"/>
                <a:ea charset="-122" pitchFamily="34" typeface="微软雅黑"/>
                <a:cs charset="0" pitchFamily="18" typeface="Times New Roman"/>
              </a:rPr>
              <a:t>良好的沟通能力是团队合作的关键，没有沟通就没有团队精神。</a:t>
            </a:r>
          </a:p>
        </p:txBody>
      </p:sp>
      <p:grpSp>
        <p:nvGrpSpPr>
          <p:cNvPr id="29" name="组合 28"/>
          <p:cNvGrpSpPr/>
          <p:nvPr/>
        </p:nvGrpSpPr>
        <p:grpSpPr>
          <a:xfrm>
            <a:off x="4644008" y="1564814"/>
            <a:ext cx="3191059" cy="2808312"/>
            <a:chOff x="4644008" y="1340768"/>
            <a:chExt cx="3191059" cy="2808312"/>
          </a:xfrm>
        </p:grpSpPr>
        <p:pic>
          <p:nvPicPr>
            <p:cNvPr id="22" name="图片 21"/>
            <p:cNvPicPr>
              <a:picLocks noChangeAspect="1"/>
            </p:cNvPicPr>
            <p:nvPr/>
          </p:nvPicPr>
          <p:blipFill>
            <a:blip r:embed="rId4">
              <a:extLst>
                <a:ext uri="{28A0092B-C50C-407E-A947-70E740481C1C}">
                  <a14:useLocalDpi/>
                </a:ext>
              </a:extLst>
            </a:blip>
            <a:stretch>
              <a:fillRect/>
            </a:stretch>
          </p:blipFill>
          <p:spPr>
            <a:xfrm>
              <a:off x="5295067" y="1340768"/>
              <a:ext cx="2540000" cy="2540000"/>
            </a:xfrm>
            <a:prstGeom prst="rect">
              <a:avLst/>
            </a:prstGeom>
            <a:ln w="76200">
              <a:solidFill>
                <a:srgbClr val="99CC32"/>
              </a:solidFill>
            </a:ln>
          </p:spPr>
        </p:pic>
        <p:grpSp>
          <p:nvGrpSpPr>
            <p:cNvPr id="20" name="组合 19"/>
            <p:cNvGrpSpPr/>
            <p:nvPr/>
          </p:nvGrpSpPr>
          <p:grpSpPr>
            <a:xfrm>
              <a:off x="4644008" y="2509827"/>
              <a:ext cx="1639541" cy="1639253"/>
              <a:chOff x="4856532" y="2270602"/>
              <a:chExt cx="1639541" cy="1639253"/>
            </a:xfrm>
          </p:grpSpPr>
          <p:grpSp>
            <p:nvGrpSpPr>
              <p:cNvPr id="13" name="组合 46"/>
              <p:cNvGrpSpPr/>
              <p:nvPr/>
            </p:nvGrpSpPr>
            <p:grpSpPr>
              <a:xfrm>
                <a:off x="4856532" y="2270602"/>
                <a:ext cx="1639541" cy="1639253"/>
                <a:chOff x="4005498" y="2794379"/>
                <a:chExt cx="1269242" cy="1269242"/>
              </a:xfrm>
              <a:solidFill>
                <a:srgbClr val="58AD96"/>
              </a:solidFill>
            </p:grpSpPr>
            <p:sp>
              <p:nvSpPr>
                <p:cNvPr id="15" name="椭圆 14"/>
                <p:cNvSpPr/>
                <p:nvPr/>
              </p:nvSpPr>
              <p:spPr>
                <a:xfrm>
                  <a:off x="4005498" y="2794379"/>
                  <a:ext cx="1269242" cy="1269242"/>
                </a:xfrm>
                <a:prstGeom prst="ellipse">
                  <a:avLst/>
                </a:prstGeom>
                <a:solidFill>
                  <a:srgbClr val="99C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6" name="椭圆 4"/>
                <p:cNvSpPr/>
                <p:nvPr/>
              </p:nvSpPr>
              <p:spPr>
                <a:xfrm>
                  <a:off x="4137655" y="2926538"/>
                  <a:ext cx="1004922" cy="1004923"/>
                </a:xfrm>
                <a:prstGeom prst="ellipse">
                  <a:avLst/>
                </a:prstGeom>
                <a:solidFill>
                  <a:srgbClr val="99CC3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b="1" lang="zh-CN" sz="2400">
                    <a:latin charset="-122" pitchFamily="34" typeface="微软雅黑"/>
                    <a:ea charset="-122" pitchFamily="34" typeface="微软雅黑"/>
                  </a:endParaRPr>
                </a:p>
              </p:txBody>
            </p:sp>
          </p:grpSp>
          <p:sp>
            <p:nvSpPr>
              <p:cNvPr id="19" name="Text Box 6"/>
              <p:cNvSpPr txBox="1">
                <a:spLocks noChangeArrowheads="1"/>
              </p:cNvSpPr>
              <p:nvPr/>
            </p:nvSpPr>
            <p:spPr bwMode="auto">
              <a:xfrm>
                <a:off x="5369483" y="2492896"/>
                <a:ext cx="627062" cy="1219200"/>
              </a:xfrm>
              <a:prstGeom prst="rect">
                <a:avLst/>
              </a:prstGeom>
              <a:noFill/>
              <a:ln w="9525">
                <a:noFill/>
                <a:miter lim="800000"/>
              </a:ln>
            </p:spPr>
            <p:txBody>
              <a:bodyPr bIns="0" lIns="0" rIns="0" tIns="0" wrap="none">
                <a:spAutoFit/>
              </a:bodyPr>
              <a:lstStyle/>
              <a:p>
                <a:pPr>
                  <a:tabLst>
                    <a:tab pos="0"/>
                    <a:tab pos="914400"/>
                  </a:tabLst>
                  <a:defRPr/>
                </a:pPr>
                <a:r>
                  <a:rPr altLang="ja-JP" b="1" lang="en-US" sz="8000">
                    <a:ln cmpd="sng" w="10541">
                      <a:noFill/>
                      <a:prstDash val="solid"/>
                    </a:ln>
                    <a:solidFill>
                      <a:schemeClr val="bg1"/>
                    </a:solidFill>
                    <a:latin charset="-122" pitchFamily="34" typeface="Arial Unicode MS"/>
                    <a:ea charset="-122" pitchFamily="34" typeface="Arial Unicode MS"/>
                    <a:cs charset="-122" pitchFamily="34" typeface="Arial Unicode MS"/>
                  </a:rPr>
                  <a:t>2</a:t>
                </a:r>
              </a:p>
            </p:txBody>
          </p:sp>
        </p:grpSp>
      </p:grpSp>
      <p:sp>
        <p:nvSpPr>
          <p:cNvPr id="36" name="TextBox 35"/>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141412989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7"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7"/>
                                        </p:tgtEl>
                                        <p:attrNameLst>
                                          <p:attrName>style.visibility</p:attrName>
                                        </p:attrNameLst>
                                      </p:cBhvr>
                                      <p:to>
                                        <p:strVal val="visible"/>
                                      </p:to>
                                    </p:set>
                                    <p:animEffect filter="fade" transition="in">
                                      <p:cBhvr>
                                        <p:cTn dur="1000" id="14"/>
                                        <p:tgtEl>
                                          <p:spTgt spid="17"/>
                                        </p:tgtEl>
                                      </p:cBhvr>
                                    </p:animEffect>
                                    <p:anim calcmode="lin" valueType="num">
                                      <p:cBhvr>
                                        <p:cTn dur="1000" fill="hold" id="15"/>
                                        <p:tgtEl>
                                          <p:spTgt spid="17"/>
                                        </p:tgtEl>
                                        <p:attrNameLst>
                                          <p:attrName>ppt_x</p:attrName>
                                        </p:attrNameLst>
                                      </p:cBhvr>
                                      <p:tavLst>
                                        <p:tav tm="0">
                                          <p:val>
                                            <p:strVal val="#ppt_x"/>
                                          </p:val>
                                        </p:tav>
                                        <p:tav tm="100000">
                                          <p:val>
                                            <p:strVal val="#ppt_x"/>
                                          </p:val>
                                        </p:tav>
                                      </p:tavLst>
                                    </p:anim>
                                    <p:anim calcmode="lin" valueType="num">
                                      <p:cBhvr>
                                        <p:cTn dur="1000" fill="hold" id="16"/>
                                        <p:tgtEl>
                                          <p:spTgt spid="17"/>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7" presetSubtype="0">
                                  <p:stCondLst>
                                    <p:cond delay="0"/>
                                  </p:stCondLst>
                                  <p:childTnLst>
                                    <p:set>
                                      <p:cBhvr>
                                        <p:cTn dur="1" fill="hold" id="20">
                                          <p:stCondLst>
                                            <p:cond delay="0"/>
                                          </p:stCondLst>
                                        </p:cTn>
                                        <p:tgtEl>
                                          <p:spTgt spid="29"/>
                                        </p:tgtEl>
                                        <p:attrNameLst>
                                          <p:attrName>style.visibility</p:attrName>
                                        </p:attrNameLst>
                                      </p:cBhvr>
                                      <p:to>
                                        <p:strVal val="visible"/>
                                      </p:to>
                                    </p:set>
                                    <p:animEffect filter="fade" transition="in">
                                      <p:cBhvr>
                                        <p:cTn dur="1000" id="21"/>
                                        <p:tgtEl>
                                          <p:spTgt spid="29"/>
                                        </p:tgtEl>
                                      </p:cBhvr>
                                    </p:animEffect>
                                    <p:anim calcmode="lin" valueType="num">
                                      <p:cBhvr>
                                        <p:cTn dur="1000" fill="hold" id="22"/>
                                        <p:tgtEl>
                                          <p:spTgt spid="29"/>
                                        </p:tgtEl>
                                        <p:attrNameLst>
                                          <p:attrName>ppt_x</p:attrName>
                                        </p:attrNameLst>
                                      </p:cBhvr>
                                      <p:tavLst>
                                        <p:tav tm="0">
                                          <p:val>
                                            <p:strVal val="#ppt_x"/>
                                          </p:val>
                                        </p:tav>
                                        <p:tav tm="100000">
                                          <p:val>
                                            <p:strVal val="#ppt_x"/>
                                          </p:val>
                                        </p:tav>
                                      </p:tavLst>
                                    </p:anim>
                                    <p:anim calcmode="lin" valueType="num">
                                      <p:cBhvr>
                                        <p:cTn dur="1000" fill="hold" id="23"/>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42"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1000" id="28"/>
                                        <p:tgtEl>
                                          <p:spTgt spid="18"/>
                                        </p:tgtEl>
                                      </p:cBhvr>
                                    </p:animEffect>
                                    <p:anim calcmode="lin" valueType="num">
                                      <p:cBhvr>
                                        <p:cTn dur="1000" fill="hold" id="29"/>
                                        <p:tgtEl>
                                          <p:spTgt spid="18"/>
                                        </p:tgtEl>
                                        <p:attrNameLst>
                                          <p:attrName>ppt_x</p:attrName>
                                        </p:attrNameLst>
                                      </p:cBhvr>
                                      <p:tavLst>
                                        <p:tav tm="0">
                                          <p:val>
                                            <p:strVal val="#ppt_x"/>
                                          </p:val>
                                        </p:tav>
                                        <p:tav tm="100000">
                                          <p:val>
                                            <p:strVal val="#ppt_x"/>
                                          </p:val>
                                        </p:tav>
                                      </p:tavLst>
                                    </p:anim>
                                    <p:anim calcmode="lin" valueType="num">
                                      <p:cBhvr>
                                        <p:cTn dur="1000" fill="hold" id="30"/>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5292080" y="1700808"/>
            <a:ext cx="3528392" cy="2543175"/>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sp>
        <p:nvSpPr>
          <p:cNvPr id="5" name="TextBox 4"/>
          <p:cNvSpPr txBox="1">
            <a:spLocks noChangeArrowheads="1"/>
          </p:cNvSpPr>
          <p:nvPr/>
        </p:nvSpPr>
        <p:spPr bwMode="auto">
          <a:xfrm>
            <a:off x="5508104" y="4581128"/>
            <a:ext cx="3295671"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25000"/>
              </a:lnSpc>
            </a:pPr>
            <a:r>
              <a:rPr altLang="zh-CN" b="1" lang="zh-CN" smtClean="0" sz="3200">
                <a:solidFill>
                  <a:srgbClr val="00B050"/>
                </a:solidFill>
                <a:latin charset="-122" pitchFamily="34" typeface="微软雅黑"/>
                <a:ea charset="-122" pitchFamily="34" typeface="微软雅黑"/>
              </a:rPr>
              <a:t>一排篱笆三个桩</a:t>
            </a:r>
          </a:p>
          <a:p>
            <a:pPr eaLnBrk="1" hangingPunct="1">
              <a:lnSpc>
                <a:spcPct val="125000"/>
              </a:lnSpc>
            </a:pPr>
            <a:r>
              <a:rPr altLang="zh-CN" b="1" lang="zh-CN" smtClean="0" sz="3200">
                <a:solidFill>
                  <a:srgbClr val="00B050"/>
                </a:solidFill>
                <a:latin charset="-122" pitchFamily="34" typeface="微软雅黑"/>
                <a:ea charset="-122" pitchFamily="34" typeface="微软雅黑"/>
              </a:rPr>
              <a:t>一个好汉三个帮</a:t>
            </a:r>
          </a:p>
        </p:txBody>
      </p:sp>
      <p:sp>
        <p:nvSpPr>
          <p:cNvPr id="6" name="TextBox 5"/>
          <p:cNvSpPr txBox="1">
            <a:spLocks noChangeArrowheads="1"/>
          </p:cNvSpPr>
          <p:nvPr/>
        </p:nvSpPr>
        <p:spPr bwMode="auto">
          <a:xfrm>
            <a:off x="368300" y="1340768"/>
            <a:ext cx="4635748"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25000"/>
              </a:lnSpc>
              <a:defRPr/>
            </a:pPr>
            <a:r>
              <a:rPr altLang="zh-CN" lang="zh-CN" smtClean="0" sz="1600">
                <a:solidFill>
                  <a:schemeClr val="tx1">
                    <a:lumMod val="65000"/>
                    <a:lumOff val="35000"/>
                  </a:schemeClr>
                </a:solidFill>
                <a:latin charset="-122" pitchFamily="34" typeface="微软雅黑"/>
                <a:ea charset="-122" pitchFamily="34" typeface="微软雅黑"/>
              </a:rPr>
              <a:t>简单地说，凝成团队的行动就是合作，如前所述，团队精神的核心实际上就是合作的精神。可以说，合作关系到每个人的生存之道，有着至关重要的作用。</a:t>
            </a:r>
          </a:p>
        </p:txBody>
      </p:sp>
      <p:graphicFrame>
        <p:nvGraphicFramePr>
          <p:cNvPr id="7" name="图示 6"/>
          <p:cNvGraphicFramePr/>
          <p:nvPr>
            <p:extLst>
              <p:ext uri="{D42A27DB-BD31-4B8C-83A1-F6EECF244321}">
                <p14:modId val="3095970771"/>
              </p:ext>
            </p:extLst>
          </p:nvPr>
        </p:nvGraphicFramePr>
        <p:xfrm>
          <a:off x="971600" y="2924944"/>
          <a:ext cx="3168352" cy="2932172"/>
        </p:xfrm>
        <a:graphic>
          <a:graphicData uri="http://schemas.openxmlformats.org/drawingml/2006/diagram">
            <dgm:relIds xmlns:dgm="http://schemas.openxmlformats.org/drawingml/2006/diagram" r:cs="rId8" r:dm="rId5" r:lo="rId6" r:qs="rId7"/>
          </a:graphicData>
        </a:graphic>
      </p:graphicFrame>
      <p:sp>
        <p:nvSpPr>
          <p:cNvPr id="9" name="TextBox 8"/>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288453458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000"/>
                            </p:stCondLst>
                            <p:childTnLst>
                              <p:par>
                                <p:cTn fill="hold" grpId="0" id="24" nodeType="afterEffect" presetClass="entr" presetID="53" presetSubtype="0">
                                  <p:stCondLst>
                                    <p:cond delay="0"/>
                                  </p:stCondLst>
                                  <p:childTnLst>
                                    <p:set>
                                      <p:cBhvr>
                                        <p:cTn dur="1" fill="hold" id="25">
                                          <p:stCondLst>
                                            <p:cond delay="0"/>
                                          </p:stCondLst>
                                        </p:cTn>
                                        <p:tgtEl>
                                          <p:spTgt spid="6"/>
                                        </p:tgtEl>
                                        <p:attrNameLst>
                                          <p:attrName>style.visibility</p:attrName>
                                        </p:attrNameLst>
                                      </p:cBhvr>
                                      <p:to>
                                        <p:strVal val="visible"/>
                                      </p:to>
                                    </p:set>
                                    <p:anim calcmode="lin" valueType="num">
                                      <p:cBhvr>
                                        <p:cTn dur="2000" fill="hold" id="26"/>
                                        <p:tgtEl>
                                          <p:spTgt spid="6"/>
                                        </p:tgtEl>
                                        <p:attrNameLst>
                                          <p:attrName>ppt_w</p:attrName>
                                        </p:attrNameLst>
                                      </p:cBhvr>
                                      <p:tavLst>
                                        <p:tav tm="0">
                                          <p:val>
                                            <p:fltVal val="0"/>
                                          </p:val>
                                        </p:tav>
                                        <p:tav tm="100000">
                                          <p:val>
                                            <p:strVal val="#ppt_w"/>
                                          </p:val>
                                        </p:tav>
                                      </p:tavLst>
                                    </p:anim>
                                    <p:anim calcmode="lin" valueType="num">
                                      <p:cBhvr>
                                        <p:cTn dur="2000" fill="hold" id="27"/>
                                        <p:tgtEl>
                                          <p:spTgt spid="6"/>
                                        </p:tgtEl>
                                        <p:attrNameLst>
                                          <p:attrName>ppt_h</p:attrName>
                                        </p:attrNameLst>
                                      </p:cBhvr>
                                      <p:tavLst>
                                        <p:tav tm="0">
                                          <p:val>
                                            <p:fltVal val="0"/>
                                          </p:val>
                                        </p:tav>
                                        <p:tav tm="100000">
                                          <p:val>
                                            <p:strVal val="#ppt_h"/>
                                          </p:val>
                                        </p:tav>
                                      </p:tavLst>
                                    </p:anim>
                                    <p:animEffect filter="fade" transition="in">
                                      <p:cBhvr>
                                        <p:cTn dur="2000" id="28"/>
                                        <p:tgtEl>
                                          <p:spTgt spid="6"/>
                                        </p:tgtEl>
                                      </p:cBhvr>
                                    </p:animEffect>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2000" id="32"/>
                                        <p:tgtEl>
                                          <p:spTgt spid="7"/>
                                        </p:tgtEl>
                                      </p:cBhvr>
                                    </p:animEffect>
                                    <p:anim calcmode="lin" valueType="num">
                                      <p:cBhvr>
                                        <p:cTn dur="2000" fill="hold" id="33"/>
                                        <p:tgtEl>
                                          <p:spTgt spid="7"/>
                                        </p:tgtEl>
                                        <p:attrNameLst>
                                          <p:attrName>ppt_x</p:attrName>
                                        </p:attrNameLst>
                                      </p:cBhvr>
                                      <p:tavLst>
                                        <p:tav tm="0">
                                          <p:val>
                                            <p:strVal val="#ppt_x"/>
                                          </p:val>
                                        </p:tav>
                                        <p:tav tm="100000">
                                          <p:val>
                                            <p:strVal val="#ppt_x"/>
                                          </p:val>
                                        </p:tav>
                                      </p:tavLst>
                                    </p:anim>
                                    <p:anim calcmode="lin" valueType="num">
                                      <p:cBhvr>
                                        <p:cTn dur="2000" fill="hold" id="34"/>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Graphic grpId="0" spid="7">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合作无处不在</a:t>
              </a:r>
            </a:p>
          </p:txBody>
        </p:sp>
      </p:grpSp>
      <p:pic>
        <p:nvPicPr>
          <p:cNvPr descr="C:\Documents and Settings\panll\桌面\团队精神与忠诚度\鳄鱼.jpg" id="17" name="Picture 5"/>
          <p:cNvPicPr>
            <a:picLocks noChangeArrowheads="1" noChangeAspect="1"/>
          </p:cNvPicPr>
          <p:nvPr/>
        </p:nvPicPr>
        <p:blipFill>
          <a:blip r:embed="rId3">
            <a:extLst>
              <a:ext uri="{28A0092B-C50C-407E-A947-70E740481C1C}">
                <a14:useLocalDpi/>
              </a:ext>
            </a:extLst>
          </a:blip>
          <a:stretch>
            <a:fillRect/>
          </a:stretch>
        </p:blipFill>
        <p:spPr bwMode="auto">
          <a:xfrm>
            <a:off x="1020621" y="1660252"/>
            <a:ext cx="5135555" cy="3064892"/>
          </a:xfrm>
          <a:prstGeom prst="rect">
            <a:avLst/>
          </a:prstGeom>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 name="TextBox 18"/>
          <p:cNvSpPr txBox="1"/>
          <p:nvPr/>
        </p:nvSpPr>
        <p:spPr>
          <a:xfrm>
            <a:off x="6299646" y="1484784"/>
            <a:ext cx="2736850" cy="4700018"/>
          </a:xfrm>
          <a:prstGeom prst="rect">
            <a:avLst/>
          </a:prstGeom>
          <a:noFill/>
        </p:spPr>
        <p:txBody>
          <a:bodyPr>
            <a:spAutoFit/>
          </a:bodyPr>
          <a:lstStyle/>
          <a:p>
            <a:pPr>
              <a:lnSpc>
                <a:spcPct val="135000"/>
              </a:lnSpc>
              <a:defRPr/>
            </a:pPr>
            <a:r>
              <a:rPr altLang="zh-CN" lang="zh-CN" sz="1600">
                <a:solidFill>
                  <a:schemeClr val="tx1">
                    <a:lumMod val="65000"/>
                    <a:lumOff val="35000"/>
                  </a:schemeClr>
                </a:solidFill>
                <a:latin charset="-122" pitchFamily="34" typeface="微软雅黑"/>
                <a:ea charset="-122" pitchFamily="34" typeface="微软雅黑"/>
              </a:rPr>
              <a:t>在动物世界，即使凶残的鳄鱼也有合作伙伴。古希腊历史学家希罗多德在奥博斯城的鳄鱼神庙发现大理石水池中的鳄鱼在饱食后常张着大嘴，任凭一种灰色的小鸟在那里啄食剔牙。所有的鸟兽都避开凶残的鳄鱼，只有这种小鸟却能同鳄鱼友好相处。鳄鱼从不伤害这种小鸟，因为它需要小鸟的帮助，它需要小鸟飞到它的嘴里去吃水蛭、碎肉等腐烂的残留物，这使它感到很舒服。</a:t>
            </a:r>
          </a:p>
        </p:txBody>
      </p:sp>
      <p:sp>
        <p:nvSpPr>
          <p:cNvPr id="20" name="TextBox 19"/>
          <p:cNvSpPr txBox="1"/>
          <p:nvPr/>
        </p:nvSpPr>
        <p:spPr>
          <a:xfrm>
            <a:off x="756344" y="4875400"/>
            <a:ext cx="5327824" cy="1310640"/>
          </a:xfrm>
          <a:prstGeom prst="rect">
            <a:avLst/>
          </a:prstGeom>
          <a:noFill/>
        </p:spPr>
        <p:txBody>
          <a:bodyPr wrap="square">
            <a:spAutoFit/>
          </a:bodyPr>
          <a:lstStyle/>
          <a:p>
            <a:pPr>
              <a:lnSpc>
                <a:spcPct val="125000"/>
              </a:lnSpc>
              <a:defRPr/>
            </a:pPr>
            <a:r>
              <a:rPr altLang="zh-CN" lang="zh-CN" smtClean="0" sz="1600">
                <a:solidFill>
                  <a:schemeClr val="tx1">
                    <a:lumMod val="65000"/>
                    <a:lumOff val="35000"/>
                  </a:schemeClr>
                </a:solidFill>
                <a:latin charset="-122" pitchFamily="34" typeface="微软雅黑"/>
                <a:ea charset="-122" pitchFamily="34" typeface="微软雅黑"/>
              </a:rPr>
              <a:t>这种灰色的小鸟叫“燕千鸟”，又称“牙签鸟”，它们既是鳄鱼的牙科大夫和口腔保健医生，又是鳄鱼的忠诚卫士，只要一有动静，它们就会一哄而散，使正在打瞌睡的鳄鱼猛醒过来，做好应变的准备。</a:t>
            </a:r>
          </a:p>
        </p:txBody>
      </p:sp>
      <p:sp>
        <p:nvSpPr>
          <p:cNvPr id="10" name="TextBox 9"/>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186084317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ppt_x"/>
                                          </p:val>
                                        </p:tav>
                                        <p:tav tm="100000">
                                          <p:val>
                                            <p:strVal val="#ppt_x"/>
                                          </p:val>
                                        </p:tav>
                                      </p:tavLst>
                                    </p:anim>
                                    <p:anim calcmode="lin" valueType="num">
                                      <p:cBhvr additive="base">
                                        <p:cTn dur="500" fill="hold" id="8"/>
                                        <p:tgtEl>
                                          <p:spTgt spid="2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500" id="12"/>
                                        <p:tgtEl>
                                          <p:spTgt spid="17"/>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500" id="17"/>
                                        <p:tgtEl>
                                          <p:spTgt spid="19"/>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合作无处不在</a:t>
              </a:r>
            </a:p>
          </p:txBody>
        </p:sp>
      </p:grpSp>
      <p:sp>
        <p:nvSpPr>
          <p:cNvPr id="16" name="TextBox 15"/>
          <p:cNvSpPr txBox="1"/>
          <p:nvPr/>
        </p:nvSpPr>
        <p:spPr>
          <a:xfrm>
            <a:off x="1174598" y="2280479"/>
            <a:ext cx="3241675" cy="859536"/>
          </a:xfrm>
          <a:prstGeom prst="rect">
            <a:avLst/>
          </a:prstGeom>
          <a:noFill/>
          <a:effectLst/>
        </p:spPr>
        <p:txBody>
          <a:bodyPr>
            <a:spAutoFit/>
          </a:bodyPr>
          <a:lstStyle/>
          <a:p>
            <a:pPr algn="ctr">
              <a:lnSpc>
                <a:spcPct val="140000"/>
              </a:lnSpc>
              <a:defRPr/>
            </a:pPr>
            <a:r>
              <a:rPr altLang="zh-CN" b="1" lang="zh-CN">
                <a:solidFill>
                  <a:srgbClr val="00B0F0"/>
                </a:solidFill>
                <a:latin charset="-122" pitchFamily="34" typeface="微软雅黑"/>
                <a:ea charset="-122" pitchFamily="34" typeface="微软雅黑"/>
              </a:rPr>
              <a:t>自己有没有团队合作的精神？是每个人都要叩问自己的。</a:t>
            </a:r>
          </a:p>
        </p:txBody>
      </p:sp>
      <p:pic>
        <p:nvPicPr>
          <p:cNvPr descr="E:\PPT作品\！PPT图片及版面资源\团队精神1.jpg" id="22" name="Picture 2"/>
          <p:cNvPicPr>
            <a:picLocks noChangeArrowheads="1" noChangeAspect="1"/>
          </p:cNvPicPr>
          <p:nvPr/>
        </p:nvPicPr>
        <p:blipFill>
          <a:blip r:embed="rId3">
            <a:extLst>
              <a:ext uri="{28A0092B-C50C-407E-A947-70E740481C1C}">
                <a14:useLocalDpi/>
              </a:ext>
            </a:extLst>
          </a:blip>
          <a:stretch>
            <a:fillRect/>
          </a:stretch>
        </p:blipFill>
        <p:spPr bwMode="auto">
          <a:xfrm>
            <a:off x="1187003" y="3681350"/>
            <a:ext cx="3529013" cy="24476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PPT作品\！PPT图片及版面资源\团队精神2.jpg" id="23" name="Picture 3"/>
          <p:cNvPicPr>
            <a:picLocks noChangeArrowheads="1" noChangeAspect="1"/>
          </p:cNvPicPr>
          <p:nvPr/>
        </p:nvPicPr>
        <p:blipFill>
          <a:blip r:embed="rId4">
            <a:extLst>
              <a:ext uri="{28A0092B-C50C-407E-A947-70E740481C1C}">
                <a14:useLocalDpi/>
              </a:ext>
            </a:extLst>
          </a:blip>
          <a:stretch>
            <a:fillRect/>
          </a:stretch>
        </p:blipFill>
        <p:spPr bwMode="auto">
          <a:xfrm>
            <a:off x="4971250" y="3681351"/>
            <a:ext cx="3662681" cy="24476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 name="TextBox 23"/>
          <p:cNvSpPr txBox="1"/>
          <p:nvPr/>
        </p:nvSpPr>
        <p:spPr>
          <a:xfrm>
            <a:off x="4860032" y="1633124"/>
            <a:ext cx="3960440" cy="1737360"/>
          </a:xfrm>
          <a:prstGeom prst="rect">
            <a:avLst/>
          </a:prstGeom>
          <a:noFill/>
        </p:spPr>
        <p:txBody>
          <a:bodyPr wrap="square">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今天，个人英雄主义的年代一去不复返，现代社会更需要合作，合作是生存之道。你是独立的个体，你有独立的人格，独立的品性，独立的人生旅程，但你不可能独立地生活，更不可能独立地成就人生梦想。</a:t>
            </a:r>
          </a:p>
        </p:txBody>
      </p:sp>
      <p:sp>
        <p:nvSpPr>
          <p:cNvPr id="13" name="TextBox 1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167570536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2000" fill="hold" id="7"/>
                                        <p:tgtEl>
                                          <p:spTgt spid="22"/>
                                        </p:tgtEl>
                                        <p:attrNameLst>
                                          <p:attrName>ppt_w</p:attrName>
                                        </p:attrNameLst>
                                      </p:cBhvr>
                                      <p:tavLst>
                                        <p:tav tm="0">
                                          <p:val>
                                            <p:fltVal val="0"/>
                                          </p:val>
                                        </p:tav>
                                        <p:tav tm="100000">
                                          <p:val>
                                            <p:strVal val="#ppt_w"/>
                                          </p:val>
                                        </p:tav>
                                      </p:tavLst>
                                    </p:anim>
                                    <p:anim calcmode="lin" valueType="num">
                                      <p:cBhvr>
                                        <p:cTn dur="2000" fill="hold" id="8"/>
                                        <p:tgtEl>
                                          <p:spTgt spid="22"/>
                                        </p:tgtEl>
                                        <p:attrNameLst>
                                          <p:attrName>ppt_h</p:attrName>
                                        </p:attrNameLst>
                                      </p:cBhvr>
                                      <p:tavLst>
                                        <p:tav tm="0">
                                          <p:val>
                                            <p:fltVal val="0"/>
                                          </p:val>
                                        </p:tav>
                                        <p:tav tm="100000">
                                          <p:val>
                                            <p:strVal val="#ppt_h"/>
                                          </p:val>
                                        </p:tav>
                                      </p:tavLst>
                                    </p:anim>
                                    <p:anim calcmode="lin" valueType="num">
                                      <p:cBhvr>
                                        <p:cTn dur="2000" fill="hold" id="9"/>
                                        <p:tgtEl>
                                          <p:spTgt spid="22"/>
                                        </p:tgtEl>
                                        <p:attrNameLst>
                                          <p:attrName>style.rotation</p:attrName>
                                        </p:attrNameLst>
                                      </p:cBhvr>
                                      <p:tavLst>
                                        <p:tav tm="0">
                                          <p:val>
                                            <p:fltVal val="90"/>
                                          </p:val>
                                        </p:tav>
                                        <p:tav tm="100000">
                                          <p:val>
                                            <p:fltVal val="0"/>
                                          </p:val>
                                        </p:tav>
                                      </p:tavLst>
                                    </p:anim>
                                    <p:animEffect filter="fade" transition="in">
                                      <p:cBhvr>
                                        <p:cTn dur="2000" id="10"/>
                                        <p:tgtEl>
                                          <p:spTgt spid="22"/>
                                        </p:tgtEl>
                                      </p:cBhvr>
                                    </p:animEffect>
                                  </p:childTnLst>
                                </p:cTn>
                              </p:par>
                              <p:par>
                                <p:cTn fill="hold" grpId="0" id="11" nodeType="withEffect" presetClass="entr" presetID="42" presetSubtype="0">
                                  <p:stCondLst>
                                    <p:cond delay="0"/>
                                  </p:stCondLst>
                                  <p:childTnLst>
                                    <p:set>
                                      <p:cBhvr>
                                        <p:cTn dur="1" fill="hold" id="12">
                                          <p:stCondLst>
                                            <p:cond delay="0"/>
                                          </p:stCondLst>
                                        </p:cTn>
                                        <p:tgtEl>
                                          <p:spTgt spid="24"/>
                                        </p:tgtEl>
                                        <p:attrNameLst>
                                          <p:attrName>style.visibility</p:attrName>
                                        </p:attrNameLst>
                                      </p:cBhvr>
                                      <p:to>
                                        <p:strVal val="visible"/>
                                      </p:to>
                                    </p:set>
                                    <p:animEffect filter="fade" transition="in">
                                      <p:cBhvr>
                                        <p:cTn dur="2000" id="13"/>
                                        <p:tgtEl>
                                          <p:spTgt spid="24"/>
                                        </p:tgtEl>
                                      </p:cBhvr>
                                    </p:animEffect>
                                    <p:anim calcmode="lin" valueType="num">
                                      <p:cBhvr>
                                        <p:cTn dur="2000" fill="hold" id="14"/>
                                        <p:tgtEl>
                                          <p:spTgt spid="24"/>
                                        </p:tgtEl>
                                        <p:attrNameLst>
                                          <p:attrName>ppt_x</p:attrName>
                                        </p:attrNameLst>
                                      </p:cBhvr>
                                      <p:tavLst>
                                        <p:tav tm="0">
                                          <p:val>
                                            <p:strVal val="#ppt_x"/>
                                          </p:val>
                                        </p:tav>
                                        <p:tav tm="100000">
                                          <p:val>
                                            <p:strVal val="#ppt_x"/>
                                          </p:val>
                                        </p:tav>
                                      </p:tavLst>
                                    </p:anim>
                                    <p:anim calcmode="lin" valueType="num">
                                      <p:cBhvr>
                                        <p:cTn dur="2000" fill="hold" id="15"/>
                                        <p:tgtEl>
                                          <p:spTgt spid="2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31" presetSubtype="0">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p:cTn dur="2000" fill="hold" id="19"/>
                                        <p:tgtEl>
                                          <p:spTgt spid="23"/>
                                        </p:tgtEl>
                                        <p:attrNameLst>
                                          <p:attrName>ppt_w</p:attrName>
                                        </p:attrNameLst>
                                      </p:cBhvr>
                                      <p:tavLst>
                                        <p:tav tm="0">
                                          <p:val>
                                            <p:fltVal val="0"/>
                                          </p:val>
                                        </p:tav>
                                        <p:tav tm="100000">
                                          <p:val>
                                            <p:strVal val="#ppt_w"/>
                                          </p:val>
                                        </p:tav>
                                      </p:tavLst>
                                    </p:anim>
                                    <p:anim calcmode="lin" valueType="num">
                                      <p:cBhvr>
                                        <p:cTn dur="2000" fill="hold" id="20"/>
                                        <p:tgtEl>
                                          <p:spTgt spid="23"/>
                                        </p:tgtEl>
                                        <p:attrNameLst>
                                          <p:attrName>ppt_h</p:attrName>
                                        </p:attrNameLst>
                                      </p:cBhvr>
                                      <p:tavLst>
                                        <p:tav tm="0">
                                          <p:val>
                                            <p:fltVal val="0"/>
                                          </p:val>
                                        </p:tav>
                                        <p:tav tm="100000">
                                          <p:val>
                                            <p:strVal val="#ppt_h"/>
                                          </p:val>
                                        </p:tav>
                                      </p:tavLst>
                                    </p:anim>
                                    <p:anim calcmode="lin" valueType="num">
                                      <p:cBhvr>
                                        <p:cTn dur="2000" fill="hold" id="21"/>
                                        <p:tgtEl>
                                          <p:spTgt spid="23"/>
                                        </p:tgtEl>
                                        <p:attrNameLst>
                                          <p:attrName>style.rotation</p:attrName>
                                        </p:attrNameLst>
                                      </p:cBhvr>
                                      <p:tavLst>
                                        <p:tav tm="0">
                                          <p:val>
                                            <p:fltVal val="90"/>
                                          </p:val>
                                        </p:tav>
                                        <p:tav tm="100000">
                                          <p:val>
                                            <p:fltVal val="0"/>
                                          </p:val>
                                        </p:tav>
                                      </p:tavLst>
                                    </p:anim>
                                    <p:animEffect filter="fade" transition="in">
                                      <p:cBhvr>
                                        <p:cTn dur="2000" id="22"/>
                                        <p:tgtEl>
                                          <p:spTgt spid="23"/>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16"/>
                                        </p:tgtEl>
                                        <p:attrNameLst>
                                          <p:attrName>style.visibility</p:attrName>
                                        </p:attrNameLst>
                                      </p:cBhvr>
                                      <p:to>
                                        <p:strVal val="visible"/>
                                      </p:to>
                                    </p:set>
                                    <p:animEffect filter="barn(inVertical)" transition="in">
                                      <p:cBhvr>
                                        <p:cTn dur="2000" id="2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合作的好处</a:t>
              </a:r>
            </a:p>
          </p:txBody>
        </p:sp>
      </p:grpSp>
      <p:sp>
        <p:nvSpPr>
          <p:cNvPr id="16" name="TextBox 15"/>
          <p:cNvSpPr txBox="1"/>
          <p:nvPr/>
        </p:nvSpPr>
        <p:spPr>
          <a:xfrm>
            <a:off x="971600" y="4859751"/>
            <a:ext cx="7992888" cy="1078992"/>
          </a:xfrm>
          <a:prstGeom prst="rect">
            <a:avLst/>
          </a:prstGeom>
          <a:noFill/>
        </p:spPr>
        <p:txBody>
          <a:bodyPr wrap="square">
            <a:spAutoFit/>
          </a:bodyPr>
          <a:lstStyle/>
          <a:p>
            <a:pPr>
              <a:lnSpc>
                <a:spcPct val="135000"/>
              </a:lnSpc>
              <a:defRPr/>
            </a:pPr>
            <a:r>
              <a:rPr altLang="zh-CN" b="1" lang="en-US" smtClean="0" sz="1600">
                <a:solidFill>
                  <a:srgbClr val="00A7E2"/>
                </a:solidFill>
                <a:latin charset="-122" pitchFamily="34" typeface="微软雅黑"/>
                <a:ea charset="-122" pitchFamily="34" typeface="微软雅黑"/>
              </a:rPr>
              <a:t>【点评】相同的资源却有两种截然不同的结果，这表明，合作的背后意味着双赢或多赢。能够把一个人的赢，变成双赢或多赢，只有通过合作才能实现。如果不合作，即使能赢也就是一个人赢，不可能双赢，更不可能多赢。</a:t>
            </a:r>
          </a:p>
        </p:txBody>
      </p:sp>
      <p:grpSp>
        <p:nvGrpSpPr>
          <p:cNvPr id="7" name="组合 6"/>
          <p:cNvGrpSpPr/>
          <p:nvPr/>
        </p:nvGrpSpPr>
        <p:grpSpPr>
          <a:xfrm>
            <a:off x="971600" y="1484784"/>
            <a:ext cx="3456383" cy="3079134"/>
            <a:chOff x="971600" y="1484784"/>
            <a:chExt cx="3456383" cy="3079134"/>
          </a:xfrm>
        </p:grpSpPr>
        <p:sp>
          <p:nvSpPr>
            <p:cNvPr id="14" name="TextBox 13"/>
            <p:cNvSpPr txBox="1"/>
            <p:nvPr/>
          </p:nvSpPr>
          <p:spPr>
            <a:xfrm>
              <a:off x="971600" y="1812396"/>
              <a:ext cx="3456383" cy="2724913"/>
            </a:xfrm>
            <a:prstGeom prst="rect">
              <a:avLst/>
            </a:prstGeom>
            <a:noFill/>
            <a:ln w="28575">
              <a:solidFill>
                <a:srgbClr val="00A7E2"/>
              </a:solidFill>
            </a:ln>
          </p:spPr>
          <p:txBody>
            <a:bodyPr wrap="square">
              <a:spAutoFit/>
            </a:bodyPr>
            <a:lstStyle/>
            <a:p>
              <a:pPr>
                <a:lnSpc>
                  <a:spcPct val="135000"/>
                </a:lnSpc>
                <a:defRPr/>
              </a:pPr>
              <a:r>
                <a:rPr altLang="zh-CN" lang="en-US" sz="1600">
                  <a:solidFill>
                    <a:schemeClr val="tx1">
                      <a:lumMod val="65000"/>
                      <a:lumOff val="35000"/>
                    </a:schemeClr>
                  </a:solidFill>
                  <a:latin charset="-122" pitchFamily="34" typeface="微软雅黑"/>
                  <a:ea charset="-122" pitchFamily="34" typeface="微软雅黑"/>
                </a:rPr>
                <a:t>       在天堂和地狱里，有同样的一桶粥，同样长的一个勺子。在地狱里，每个人争前恐后地去拿这个勺子取粥给自己吃。可这勺柄太长了，无论如何也吃不上自己喂的粥，结果是谁也吃不到粥。而在天堂里，一个人拿勺子取到粥喂给另一个人，这样大家互相喂对方，结果是每个人都有粥吃。</a:t>
              </a:r>
            </a:p>
          </p:txBody>
        </p:sp>
        <p:sp>
          <p:nvSpPr>
            <p:cNvPr id="25" name="圆角矩形 24"/>
            <p:cNvSpPr/>
            <p:nvPr/>
          </p:nvSpPr>
          <p:spPr>
            <a:xfrm>
              <a:off x="1157716" y="1484784"/>
              <a:ext cx="2298272" cy="399620"/>
            </a:xfrm>
            <a:prstGeom prst="roundRect">
              <a:avLst/>
            </a:prstGeom>
            <a:solidFill>
              <a:schemeClr val="bg1">
                <a:lumMod val="65000"/>
              </a:schemeClr>
            </a:solidFill>
            <a:ln>
              <a:solidFill>
                <a:srgbClr val="00A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600">
                  <a:latin charset="-122" pitchFamily="34" typeface="微软雅黑"/>
                  <a:ea charset="-122" pitchFamily="34" typeface="微软雅黑"/>
                </a:rPr>
                <a:t>天堂和地狱分粥的故事</a:t>
              </a:r>
            </a:p>
          </p:txBody>
        </p:sp>
      </p:grpSp>
      <p:pic>
        <p:nvPicPr>
          <p:cNvPr descr="C:\Documents and Settings\tdz\桌面\19300043131853132416874682826.jpg" id="41986" name="Picture 2"/>
          <p:cNvPicPr>
            <a:picLocks noChangeArrowheads="1" noChangeAspect="1"/>
          </p:cNvPicPr>
          <p:nvPr/>
        </p:nvPicPr>
        <p:blipFill>
          <a:blip r:embed="rId3">
            <a:extLst>
              <a:ext uri="{28A0092B-C50C-407E-A947-70E740481C1C}">
                <a14:useLocalDpi/>
              </a:ext>
            </a:extLst>
          </a:blip>
          <a:stretch>
            <a:fillRect/>
          </a:stretch>
        </p:blipFill>
        <p:spPr bwMode="auto">
          <a:xfrm>
            <a:off x="4908257" y="1714840"/>
            <a:ext cx="3889526" cy="2849078"/>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rgbClr val="FFFFFF"/>
                </a:solidFill>
              </a14:hiddenFill>
            </a:ext>
          </a:extLst>
        </p:spPr>
      </p:pic>
      <p:sp>
        <p:nvSpPr>
          <p:cNvPr id="13" name="TextBox 1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224031688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ppt_x"/>
                                          </p:val>
                                        </p:tav>
                                        <p:tav tm="100000">
                                          <p:val>
                                            <p:strVal val="#ppt_x"/>
                                          </p:val>
                                        </p:tav>
                                      </p:tavLst>
                                    </p:anim>
                                    <p:anim calcmode="lin" valueType="num">
                                      <p:cBhvr additive="base">
                                        <p:cTn dur="500" fill="hold" id="8"/>
                                        <p:tgtEl>
                                          <p:spTgt spid="21"/>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41986"/>
                                        </p:tgtEl>
                                        <p:attrNameLst>
                                          <p:attrName>style.visibility</p:attrName>
                                        </p:attrNameLst>
                                      </p:cBhvr>
                                      <p:to>
                                        <p:strVal val="visible"/>
                                      </p:to>
                                    </p:set>
                                    <p:animEffect filter="fade" transition="in">
                                      <p:cBhvr>
                                        <p:cTn dur="1000" id="13"/>
                                        <p:tgtEl>
                                          <p:spTgt spid="41986"/>
                                        </p:tgtEl>
                                      </p:cBhvr>
                                    </p:animEffect>
                                    <p:anim calcmode="lin" valueType="num">
                                      <p:cBhvr>
                                        <p:cTn dur="1000" fill="hold" id="14"/>
                                        <p:tgtEl>
                                          <p:spTgt spid="41986"/>
                                        </p:tgtEl>
                                        <p:attrNameLst>
                                          <p:attrName>ppt_x</p:attrName>
                                        </p:attrNameLst>
                                      </p:cBhvr>
                                      <p:tavLst>
                                        <p:tav tm="0">
                                          <p:val>
                                            <p:strVal val="#ppt_x"/>
                                          </p:val>
                                        </p:tav>
                                        <p:tav tm="100000">
                                          <p:val>
                                            <p:strVal val="#ppt_x"/>
                                          </p:val>
                                        </p:tav>
                                      </p:tavLst>
                                    </p:anim>
                                    <p:anim calcmode="lin" valueType="num">
                                      <p:cBhvr>
                                        <p:cTn dur="1000" fill="hold" id="15"/>
                                        <p:tgtEl>
                                          <p:spTgt spid="41986"/>
                                        </p:tgtEl>
                                        <p:attrNameLst>
                                          <p:attrName>ppt_y</p:attrName>
                                        </p:attrNameLst>
                                      </p:cBhvr>
                                      <p:tavLst>
                                        <p:tav tm="0">
                                          <p:val>
                                            <p:strVal val="#ppt_y+.1"/>
                                          </p:val>
                                        </p:tav>
                                        <p:tav tm="100000">
                                          <p:val>
                                            <p:strVal val="#ppt_y"/>
                                          </p:val>
                                        </p:tav>
                                      </p:tavLst>
                                    </p:anim>
                                  </p:childTnLst>
                                </p:cTn>
                              </p:par>
                              <p:par>
                                <p:cTn fill="hold" id="16" nodeType="withEffect" presetClass="entr" presetID="47"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2000" id="25"/>
                                        <p:tgtEl>
                                          <p:spTgt spid="16"/>
                                        </p:tgtEl>
                                      </p:cBhvr>
                                    </p:animEffect>
                                    <p:anim calcmode="lin" valueType="num">
                                      <p:cBhvr>
                                        <p:cTn dur="2000" fill="hold" id="26"/>
                                        <p:tgtEl>
                                          <p:spTgt spid="16"/>
                                        </p:tgtEl>
                                        <p:attrNameLst>
                                          <p:attrName>ppt_x</p:attrName>
                                        </p:attrNameLst>
                                      </p:cBhvr>
                                      <p:tavLst>
                                        <p:tav tm="0">
                                          <p:val>
                                            <p:strVal val="#ppt_x"/>
                                          </p:val>
                                        </p:tav>
                                        <p:tav tm="100000">
                                          <p:val>
                                            <p:strVal val="#ppt_x"/>
                                          </p:val>
                                        </p:tav>
                                      </p:tavLst>
                                    </p:anim>
                                    <p:anim calcmode="lin" valueType="num">
                                      <p:cBhvr>
                                        <p:cTn dur="2000" fill="hold" id="27"/>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合作的好处</a:t>
              </a:r>
            </a:p>
          </p:txBody>
        </p:sp>
      </p:grpSp>
      <p:sp>
        <p:nvSpPr>
          <p:cNvPr id="16" name="TextBox 15"/>
          <p:cNvSpPr txBox="1"/>
          <p:nvPr/>
        </p:nvSpPr>
        <p:spPr>
          <a:xfrm>
            <a:off x="971600" y="4859751"/>
            <a:ext cx="7992888" cy="749808"/>
          </a:xfrm>
          <a:prstGeom prst="rect">
            <a:avLst/>
          </a:prstGeom>
          <a:noFill/>
        </p:spPr>
        <p:txBody>
          <a:bodyPr wrap="square">
            <a:spAutoFit/>
          </a:bodyPr>
          <a:lstStyle/>
          <a:p>
            <a:pPr>
              <a:lnSpc>
                <a:spcPct val="135000"/>
              </a:lnSpc>
              <a:defRPr/>
            </a:pPr>
            <a:r>
              <a:rPr altLang="zh-CN" b="1" lang="en-US" smtClean="0" sz="1600">
                <a:solidFill>
                  <a:srgbClr val="00A7E2"/>
                </a:solidFill>
                <a:latin charset="-122" pitchFamily="34" typeface="微软雅黑"/>
                <a:ea charset="-122" pitchFamily="34" typeface="微软雅黑"/>
              </a:rPr>
              <a:t>【点评】照亮别人是为了照亮自己。工作中每个人应该明白对别人最好的时候，就是对自己最好的时候。</a:t>
            </a:r>
          </a:p>
        </p:txBody>
      </p:sp>
      <p:grpSp>
        <p:nvGrpSpPr>
          <p:cNvPr id="7" name="组合 6"/>
          <p:cNvGrpSpPr/>
          <p:nvPr/>
        </p:nvGrpSpPr>
        <p:grpSpPr>
          <a:xfrm>
            <a:off x="971600" y="1484784"/>
            <a:ext cx="3456383" cy="3079134"/>
            <a:chOff x="971600" y="1484784"/>
            <a:chExt cx="3456383" cy="3079134"/>
          </a:xfrm>
        </p:grpSpPr>
        <p:sp>
          <p:nvSpPr>
            <p:cNvPr id="14" name="TextBox 13"/>
            <p:cNvSpPr txBox="1"/>
            <p:nvPr/>
          </p:nvSpPr>
          <p:spPr>
            <a:xfrm>
              <a:off x="971600" y="1812396"/>
              <a:ext cx="3456383" cy="2724913"/>
            </a:xfrm>
            <a:prstGeom prst="rect">
              <a:avLst/>
            </a:prstGeom>
            <a:noFill/>
            <a:ln w="28575">
              <a:solidFill>
                <a:srgbClr val="00A7E2"/>
              </a:solidFill>
            </a:ln>
          </p:spPr>
          <p:txBody>
            <a:bodyPr wrap="square">
              <a:spAutoFit/>
            </a:bodyPr>
            <a:lstStyle/>
            <a:p>
              <a:pPr>
                <a:lnSpc>
                  <a:spcPct val="135000"/>
                </a:lnSpc>
                <a:defRPr/>
              </a:pPr>
              <a:r>
                <a:rPr altLang="zh-CN" lang="en-US" smtClean="0" sz="1600">
                  <a:solidFill>
                    <a:schemeClr val="tx1">
                      <a:lumMod val="65000"/>
                      <a:lumOff val="35000"/>
                    </a:schemeClr>
                  </a:solidFill>
                  <a:latin charset="-122" pitchFamily="34" typeface="微软雅黑"/>
                  <a:ea charset="-122" pitchFamily="34" typeface="微软雅黑"/>
                </a:rPr>
                <a:t>        有位盲人在夜晚走路时，手里总是提着一个明亮的灯笼，别人看了很好奇，就问他：“你自己看不见，为什么还要提灯笼？” 那盲人满心欢喜地说：“这个道理很简单，我提灯笼并不是为自己照路，而是让别人容易看到我，不会误撞到我，这样就可保护自己的安全，也等于帮助自己。</a:t>
              </a:r>
            </a:p>
          </p:txBody>
        </p:sp>
        <p:sp>
          <p:nvSpPr>
            <p:cNvPr id="25" name="圆角矩形 24"/>
            <p:cNvSpPr/>
            <p:nvPr/>
          </p:nvSpPr>
          <p:spPr>
            <a:xfrm>
              <a:off x="1157716" y="1484784"/>
              <a:ext cx="2298272" cy="399620"/>
            </a:xfrm>
            <a:prstGeom prst="roundRect">
              <a:avLst/>
            </a:prstGeom>
            <a:solidFill>
              <a:schemeClr val="bg1">
                <a:lumMod val="65000"/>
              </a:schemeClr>
            </a:solidFill>
            <a:ln>
              <a:solidFill>
                <a:srgbClr val="00A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600">
                  <a:latin charset="-122" pitchFamily="34" typeface="微软雅黑"/>
                  <a:ea charset="-122" pitchFamily="34" typeface="微软雅黑"/>
                </a:rPr>
                <a:t>盲人提灯的故事</a:t>
              </a:r>
            </a:p>
          </p:txBody>
        </p:sp>
      </p:grpSp>
      <p:pic>
        <p:nvPicPr>
          <p:cNvPr id="8" name="图片 7"/>
          <p:cNvPicPr>
            <a:picLocks noChangeAspect="1"/>
          </p:cNvPicPr>
          <p:nvPr/>
        </p:nvPicPr>
        <p:blipFill>
          <a:blip r:embed="rId3">
            <a:extLst>
              <a:ext uri="{28A0092B-C50C-407E-A947-70E740481C1C}">
                <a14:useLocalDpi/>
              </a:ext>
            </a:extLst>
          </a:blip>
          <a:stretch>
            <a:fillRect/>
          </a:stretch>
        </p:blipFill>
        <p:spPr>
          <a:xfrm>
            <a:off x="4947539" y="1640357"/>
            <a:ext cx="3852428" cy="2889321"/>
          </a:xfrm>
          <a:prstGeom prst="rect">
            <a:avLst/>
          </a:prstGeom>
          <a:ln>
            <a:noFill/>
          </a:ln>
          <a:effectLst>
            <a:outerShdw algn="tl" blurRad="292100" dir="2700000" dist="139700" rotWithShape="0">
              <a:srgbClr val="333333">
                <a:alpha val="65000"/>
              </a:srgbClr>
            </a:outerShdw>
          </a:effectLst>
        </p:spPr>
      </p:pic>
      <p:sp>
        <p:nvSpPr>
          <p:cNvPr id="13" name="TextBox 1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194756455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2000" id="19"/>
                                        <p:tgtEl>
                                          <p:spTgt spid="16"/>
                                        </p:tgtEl>
                                      </p:cBhvr>
                                    </p:animEffect>
                                    <p:anim calcmode="lin" valueType="num">
                                      <p:cBhvr>
                                        <p:cTn dur="2000" fill="hold" id="20"/>
                                        <p:tgtEl>
                                          <p:spTgt spid="16"/>
                                        </p:tgtEl>
                                        <p:attrNameLst>
                                          <p:attrName>ppt_x</p:attrName>
                                        </p:attrNameLst>
                                      </p:cBhvr>
                                      <p:tavLst>
                                        <p:tav tm="0">
                                          <p:val>
                                            <p:strVal val="#ppt_x"/>
                                          </p:val>
                                        </p:tav>
                                        <p:tav tm="100000">
                                          <p:val>
                                            <p:strVal val="#ppt_x"/>
                                          </p:val>
                                        </p:tav>
                                      </p:tavLst>
                                    </p:anim>
                                    <p:anim calcmode="lin" valueType="num">
                                      <p:cBhvr>
                                        <p:cTn dur="2000" fill="hold" id="2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合作的好处</a:t>
              </a:r>
            </a:p>
          </p:txBody>
        </p:sp>
      </p:grpSp>
      <p:sp>
        <p:nvSpPr>
          <p:cNvPr id="16" name="TextBox 15"/>
          <p:cNvSpPr txBox="1"/>
          <p:nvPr/>
        </p:nvSpPr>
        <p:spPr>
          <a:xfrm>
            <a:off x="971600" y="4859751"/>
            <a:ext cx="7992888" cy="749808"/>
          </a:xfrm>
          <a:prstGeom prst="rect">
            <a:avLst/>
          </a:prstGeom>
          <a:noFill/>
        </p:spPr>
        <p:txBody>
          <a:bodyPr wrap="square">
            <a:spAutoFit/>
          </a:bodyPr>
          <a:lstStyle/>
          <a:p>
            <a:pPr>
              <a:lnSpc>
                <a:spcPct val="135000"/>
              </a:lnSpc>
              <a:defRPr/>
            </a:pPr>
            <a:r>
              <a:rPr altLang="zh-CN" b="1" lang="en-US" smtClean="0" sz="1600">
                <a:solidFill>
                  <a:srgbClr val="00A7E2"/>
                </a:solidFill>
                <a:latin charset="-122" pitchFamily="34" typeface="微软雅黑"/>
                <a:ea charset="-122" pitchFamily="34" typeface="微软雅黑"/>
              </a:rPr>
              <a:t>【点评】合作是一种智慧，就是借助别人的力量使自己成长。不要认为成长仅仅是关系到自己的事情，当一个人借助别人的力量的时候，他可能得到更快的成长。</a:t>
            </a:r>
          </a:p>
        </p:txBody>
      </p:sp>
      <p:grpSp>
        <p:nvGrpSpPr>
          <p:cNvPr id="7" name="组合 6"/>
          <p:cNvGrpSpPr/>
          <p:nvPr/>
        </p:nvGrpSpPr>
        <p:grpSpPr>
          <a:xfrm>
            <a:off x="971600" y="1484784"/>
            <a:ext cx="3456383" cy="2980646"/>
            <a:chOff x="971600" y="1484784"/>
            <a:chExt cx="3456383" cy="2980646"/>
          </a:xfrm>
        </p:grpSpPr>
        <p:sp>
          <p:nvSpPr>
            <p:cNvPr id="14" name="TextBox 13"/>
            <p:cNvSpPr txBox="1"/>
            <p:nvPr/>
          </p:nvSpPr>
          <p:spPr>
            <a:xfrm>
              <a:off x="971600" y="1812396"/>
              <a:ext cx="3456383" cy="2627377"/>
            </a:xfrm>
            <a:prstGeom prst="rect">
              <a:avLst/>
            </a:prstGeom>
            <a:noFill/>
            <a:ln w="28575">
              <a:solidFill>
                <a:srgbClr val="00A7E2"/>
              </a:solidFill>
            </a:ln>
          </p:spPr>
          <p:txBody>
            <a:bodyPr wrap="square">
              <a:spAutoFit/>
            </a:bodyPr>
            <a:lstStyle/>
            <a:p>
              <a:pPr>
                <a:lnSpc>
                  <a:spcPct val="130000"/>
                </a:lnSpc>
                <a:defRPr/>
              </a:pPr>
              <a:r>
                <a:rPr altLang="zh-CN" lang="zh-CN" sz="1600">
                  <a:solidFill>
                    <a:schemeClr val="tx1">
                      <a:lumMod val="65000"/>
                      <a:lumOff val="35000"/>
                    </a:schemeClr>
                  </a:solidFill>
                  <a:latin charset="-122" pitchFamily="34" typeface="微软雅黑"/>
                  <a:ea charset="-122" pitchFamily="34" typeface="微软雅黑"/>
                </a:rPr>
                <a:t>在计算机科学领域历史的惊涛骇浪中，蓝色巨人IBM是个特别的角色，因为它不仅自身伟大，更重要的是，它还成就了足以与自己比肩的伟大公司，那就是微软。 1980年代，IBM开始生产个人电脑，并安装微软的系统。借助于IBM品牌的力量，微软一下子成为PC机操作系统的霸主。</a:t>
              </a:r>
            </a:p>
          </p:txBody>
        </p:sp>
        <p:sp>
          <p:nvSpPr>
            <p:cNvPr id="25" name="圆角矩形 24"/>
            <p:cNvSpPr/>
            <p:nvPr/>
          </p:nvSpPr>
          <p:spPr>
            <a:xfrm>
              <a:off x="1157716" y="1484784"/>
              <a:ext cx="2298272" cy="399620"/>
            </a:xfrm>
            <a:prstGeom prst="roundRect">
              <a:avLst/>
            </a:prstGeom>
            <a:solidFill>
              <a:schemeClr val="bg1">
                <a:lumMod val="65000"/>
              </a:schemeClr>
            </a:solidFill>
            <a:ln>
              <a:solidFill>
                <a:srgbClr val="00A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latin charset="-122" pitchFamily="34" typeface="微软雅黑"/>
                  <a:ea charset="-122" pitchFamily="34" typeface="微软雅黑"/>
                </a:rPr>
                <a:t>微软攀上了蓝色巨人</a:t>
              </a:r>
            </a:p>
          </p:txBody>
        </p:sp>
      </p:grpSp>
      <p:pic>
        <p:nvPicPr>
          <p:cNvPr id="4" name="图片 3"/>
          <p:cNvPicPr>
            <a:picLocks noChangeAspect="1"/>
          </p:cNvPicPr>
          <p:nvPr/>
        </p:nvPicPr>
        <p:blipFill>
          <a:blip r:embed="rId3">
            <a:extLst>
              <a:ext uri="{28A0092B-C50C-407E-A947-70E740481C1C}">
                <a14:useLocalDpi/>
              </a:ext>
            </a:extLst>
          </a:blip>
          <a:stretch>
            <a:fillRect/>
          </a:stretch>
        </p:blipFill>
        <p:spPr>
          <a:xfrm>
            <a:off x="5526882" y="3089922"/>
            <a:ext cx="3305908" cy="1375508"/>
          </a:xfrm>
          <a:prstGeom prst="rect">
            <a:avLst/>
          </a:prstGeom>
        </p:spPr>
      </p:pic>
      <p:pic>
        <p:nvPicPr>
          <p:cNvPr id="5" name="图片 4"/>
          <p:cNvPicPr>
            <a:picLocks noChangeAspect="1"/>
          </p:cNvPicPr>
          <p:nvPr/>
        </p:nvPicPr>
        <p:blipFill>
          <a:blip r:embed="rId4">
            <a:extLst>
              <a:ext uri="{28A0092B-C50C-407E-A947-70E740481C1C}">
                <a14:useLocalDpi/>
              </a:ext>
            </a:extLst>
          </a:blip>
          <a:stretch>
            <a:fillRect/>
          </a:stretch>
        </p:blipFill>
        <p:spPr>
          <a:xfrm>
            <a:off x="4747682" y="3852742"/>
            <a:ext cx="688414" cy="612688"/>
          </a:xfrm>
          <a:prstGeom prst="rect">
            <a:avLst/>
          </a:prstGeom>
        </p:spPr>
      </p:pic>
      <p:sp>
        <p:nvSpPr>
          <p:cNvPr id="13" name="TextBox 1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224031688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5"/>
                                        </p:tgtEl>
                                        <p:attrNameLst>
                                          <p:attrName>style.visibility</p:attrName>
                                        </p:attrNameLst>
                                      </p:cBhvr>
                                      <p:to>
                                        <p:strVal val="visible"/>
                                      </p:to>
                                    </p:set>
                                    <p:animEffect filter="fade" transition="in">
                                      <p:cBhvr>
                                        <p:cTn dur="2000" id="18"/>
                                        <p:tgtEl>
                                          <p:spTgt spid="5"/>
                                        </p:tgtEl>
                                      </p:cBhvr>
                                    </p:animEffect>
                                  </p:childTnLst>
                                </p:cTn>
                              </p:par>
                              <p:par>
                                <p:cTn accel="50000" decel="50000" fill="hold" id="19" nodeType="withEffect" presetClass="path" presetID="0" presetSubtype="0">
                                  <p:stCondLst>
                                    <p:cond delay="0"/>
                                  </p:stCondLst>
                                  <p:childTnLst>
                                    <p:animMotion origin="layout" path="M 0.00695 -0.05573 C 0.01945 -0.07886 0.01372 -0.06845 0.02379 -0.08696 C 0.02761 -0.09389 0.0283 -0.10314 0.03021 -0.11124 C 0.03229 -0.11956 0.03542 -0.12488 0.03941 -0.13182 C 0.0434 -0.14963 0.04844 -0.16674 0.05625 -0.18201 C 0.05781 -0.19149 0.05955 -0.20005 0.06667 -0.20467 C 0.0691 -0.20629 0.07188 -0.20698 0.07448 -0.20791 C 0.07622 -0.2086 0.07951 -0.20976 0.07951 -0.20976 C 0.09427 -0.22294 0.1099 -0.23196 0.12761 -0.23566 C 0.14149 -0.24214 0.15642 -0.24352 0.17049 -0.24954 C 0.17292 -0.25162 0.17587 -0.25254 0.1783 -0.25462 C 0.18212 -0.25809 0.18663 -0.26411 0.18993 -0.2685 C 0.19306 -0.28053 0.21111 -0.29255 0.22118 -0.29278 C 0.25017 -0.29325 0.27917 -0.29278 0.30816 -0.29278" pathEditMode="relative" ptsTypes="fffffffffffffA">
                                      <p:cBhvr>
                                        <p:cTn dur="2000" fill="hold" id="20"/>
                                        <p:tgtEl>
                                          <p:spTgt spid="5"/>
                                        </p:tgtEl>
                                        <p:attrNameLst>
                                          <p:attrName>ppt_x</p:attrName>
                                          <p:attrName>ppt_y</p:attrName>
                                        </p:attrNameLst>
                                      </p:cBhvr>
                                    </p:animMotion>
                                  </p:childTnLst>
                                </p:cTn>
                              </p:par>
                              <p:par>
                                <p:cTn fill="hold" id="21" nodeType="withEffect" presetClass="emph" presetID="6" presetSubtype="0">
                                  <p:stCondLst>
                                    <p:cond delay="0"/>
                                  </p:stCondLst>
                                  <p:childTnLst>
                                    <p:animScale>
                                      <p:cBhvr>
                                        <p:cTn dur="2000" fill="hold" id="22"/>
                                        <p:tgtEl>
                                          <p:spTgt spid="5"/>
                                        </p:tgtEl>
                                      </p:cBhvr>
                                      <p:by x="200000" y="200000"/>
                                    </p:animScale>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42"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2000" id="27"/>
                                        <p:tgtEl>
                                          <p:spTgt spid="16"/>
                                        </p:tgtEl>
                                      </p:cBhvr>
                                    </p:animEffect>
                                    <p:anim calcmode="lin" valueType="num">
                                      <p:cBhvr>
                                        <p:cTn dur="2000" fill="hold" id="28"/>
                                        <p:tgtEl>
                                          <p:spTgt spid="16"/>
                                        </p:tgtEl>
                                        <p:attrNameLst>
                                          <p:attrName>ppt_x</p:attrName>
                                        </p:attrNameLst>
                                      </p:cBhvr>
                                      <p:tavLst>
                                        <p:tav tm="0">
                                          <p:val>
                                            <p:strVal val="#ppt_x"/>
                                          </p:val>
                                        </p:tav>
                                        <p:tav tm="100000">
                                          <p:val>
                                            <p:strVal val="#ppt_x"/>
                                          </p:val>
                                        </p:tav>
                                      </p:tavLst>
                                    </p:anim>
                                    <p:anim calcmode="lin" valueType="num">
                                      <p:cBhvr>
                                        <p:cTn dur="2000" fill="hold" id="2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624452956"/>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合作的好处</a:t>
              </a:r>
            </a:p>
          </p:txBody>
        </p:sp>
      </p:grpSp>
      <p:sp>
        <p:nvSpPr>
          <p:cNvPr id="16" name="TextBox 15"/>
          <p:cNvSpPr txBox="1"/>
          <p:nvPr/>
        </p:nvSpPr>
        <p:spPr>
          <a:xfrm>
            <a:off x="971600" y="4859751"/>
            <a:ext cx="7992888" cy="749808"/>
          </a:xfrm>
          <a:prstGeom prst="rect">
            <a:avLst/>
          </a:prstGeom>
          <a:noFill/>
        </p:spPr>
        <p:txBody>
          <a:bodyPr wrap="square">
            <a:spAutoFit/>
          </a:bodyPr>
          <a:lstStyle/>
          <a:p>
            <a:pPr>
              <a:lnSpc>
                <a:spcPct val="135000"/>
              </a:lnSpc>
              <a:defRPr/>
            </a:pPr>
            <a:r>
              <a:rPr altLang="zh-CN" b="1" lang="en-US" smtClean="0" sz="1600">
                <a:solidFill>
                  <a:srgbClr val="00A7E2"/>
                </a:solidFill>
                <a:latin charset="-122" pitchFamily="34" typeface="微软雅黑"/>
                <a:ea charset="-122" pitchFamily="34" typeface="微软雅黑"/>
              </a:rPr>
              <a:t>【点评】大号带小号，小号成长的快，大号成长的也快，而且还有很多药水、金钱等利益收获。反之，如果一个人还没有借助到别人的力量，这可能就意味着他合作得还不够。</a:t>
            </a:r>
          </a:p>
        </p:txBody>
      </p:sp>
      <p:grpSp>
        <p:nvGrpSpPr>
          <p:cNvPr id="7" name="组合 6"/>
          <p:cNvGrpSpPr/>
          <p:nvPr/>
        </p:nvGrpSpPr>
        <p:grpSpPr>
          <a:xfrm>
            <a:off x="971600" y="1484784"/>
            <a:ext cx="3456383" cy="3079134"/>
            <a:chOff x="971600" y="1484784"/>
            <a:chExt cx="3456383" cy="3079134"/>
          </a:xfrm>
        </p:grpSpPr>
        <p:sp>
          <p:nvSpPr>
            <p:cNvPr id="14" name="TextBox 13"/>
            <p:cNvSpPr txBox="1"/>
            <p:nvPr/>
          </p:nvSpPr>
          <p:spPr>
            <a:xfrm>
              <a:off x="971600" y="1812396"/>
              <a:ext cx="3456383" cy="2724913"/>
            </a:xfrm>
            <a:prstGeom prst="rect">
              <a:avLst/>
            </a:prstGeom>
            <a:noFill/>
            <a:ln w="28575">
              <a:solidFill>
                <a:srgbClr val="00A7E2"/>
              </a:solidFill>
            </a:ln>
          </p:spPr>
          <p:txBody>
            <a:bodyPr wrap="square">
              <a:spAutoFit/>
            </a:bodyPr>
            <a:lstStyle/>
            <a:p>
              <a:pPr>
                <a:lnSpc>
                  <a:spcPct val="135000"/>
                </a:lnSpc>
                <a:defRPr/>
              </a:pPr>
              <a:r>
                <a:rPr altLang="en-US" lang="zh-CN" sz="1600">
                  <a:solidFill>
                    <a:schemeClr val="tx1">
                      <a:lumMod val="65000"/>
                      <a:lumOff val="35000"/>
                    </a:schemeClr>
                  </a:solidFill>
                  <a:latin charset="-122" pitchFamily="34" typeface="微软雅黑"/>
                  <a:ea charset="-122" pitchFamily="34" typeface="微软雅黑"/>
                </a:rPr>
                <a:t>网络游戏中，常常会出现大号带小号一起打怪、练级的情况，那么这样有什么好处呢？看网友是怎么回答的：带小号是因为大号去打那些低级怪的时候，是不会有经验也不会掉任何物品的，但如果队伍里面有一个小号的时候，大号打怪就会有相应的经验也会掉钱钱和物品了。</a:t>
              </a:r>
            </a:p>
          </p:txBody>
        </p:sp>
        <p:sp>
          <p:nvSpPr>
            <p:cNvPr id="25" name="圆角矩形 24"/>
            <p:cNvSpPr/>
            <p:nvPr/>
          </p:nvSpPr>
          <p:spPr>
            <a:xfrm>
              <a:off x="1157716" y="1484784"/>
              <a:ext cx="2298272" cy="399620"/>
            </a:xfrm>
            <a:prstGeom prst="roundRect">
              <a:avLst/>
            </a:prstGeom>
            <a:solidFill>
              <a:schemeClr val="bg1">
                <a:lumMod val="65000"/>
              </a:schemeClr>
            </a:solidFill>
            <a:ln>
              <a:solidFill>
                <a:srgbClr val="00A7E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600">
                  <a:latin charset="-122" pitchFamily="34" typeface="微软雅黑"/>
                  <a:ea charset="-122" pitchFamily="34" typeface="微软雅黑"/>
                </a:rPr>
                <a:t>大号带小号的案例</a:t>
              </a:r>
            </a:p>
          </p:txBody>
        </p:sp>
      </p:grpSp>
      <p:pic>
        <p:nvPicPr>
          <p:cNvPr id="9" name="图片 8"/>
          <p:cNvPicPr>
            <a:picLocks noChangeAspect="1"/>
          </p:cNvPicPr>
          <p:nvPr/>
        </p:nvPicPr>
        <p:blipFill>
          <a:blip r:embed="rId3">
            <a:extLst>
              <a:ext uri="{28A0092B-C50C-407E-A947-70E740481C1C}">
                <a14:useLocalDpi/>
              </a:ext>
            </a:extLst>
          </a:blip>
          <a:stretch>
            <a:fillRect/>
          </a:stretch>
        </p:blipFill>
        <p:spPr>
          <a:xfrm>
            <a:off x="4668517" y="1706349"/>
            <a:ext cx="4151956" cy="2823329"/>
          </a:xfrm>
          <a:prstGeom prst="rect">
            <a:avLst/>
          </a:prstGeom>
          <a:ln>
            <a:noFill/>
          </a:ln>
          <a:effectLst>
            <a:outerShdw algn="tl" blurRad="292100" dir="2700000" dist="139700" rotWithShape="0">
              <a:srgbClr val="333333">
                <a:alpha val="65000"/>
              </a:srgbClr>
            </a:outerShdw>
          </a:effectLst>
        </p:spPr>
      </p:pic>
      <p:sp>
        <p:nvSpPr>
          <p:cNvPr id="13" name="TextBox 1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288588354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2000" id="19"/>
                                        <p:tgtEl>
                                          <p:spTgt spid="16"/>
                                        </p:tgtEl>
                                      </p:cBhvr>
                                    </p:animEffect>
                                    <p:anim calcmode="lin" valueType="num">
                                      <p:cBhvr>
                                        <p:cTn dur="2000" fill="hold" id="20"/>
                                        <p:tgtEl>
                                          <p:spTgt spid="16"/>
                                        </p:tgtEl>
                                        <p:attrNameLst>
                                          <p:attrName>ppt_x</p:attrName>
                                        </p:attrNameLst>
                                      </p:cBhvr>
                                      <p:tavLst>
                                        <p:tav tm="0">
                                          <p:val>
                                            <p:strVal val="#ppt_x"/>
                                          </p:val>
                                        </p:tav>
                                        <p:tav tm="100000">
                                          <p:val>
                                            <p:strVal val="#ppt_x"/>
                                          </p:val>
                                        </p:tav>
                                      </p:tavLst>
                                    </p:anim>
                                    <p:anim calcmode="lin" valueType="num">
                                      <p:cBhvr>
                                        <p:cTn dur="2000" fill="hold" id="2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合作的重要性</a:t>
              </a:r>
            </a:p>
          </p:txBody>
        </p:sp>
      </p:grpSp>
      <p:sp>
        <p:nvSpPr>
          <p:cNvPr id="7" name="TextBox 6"/>
          <p:cNvSpPr txBox="1"/>
          <p:nvPr/>
        </p:nvSpPr>
        <p:spPr>
          <a:xfrm>
            <a:off x="1011540" y="1501121"/>
            <a:ext cx="7808609" cy="749808"/>
          </a:xfrm>
          <a:prstGeom prst="rect">
            <a:avLst/>
          </a:prstGeom>
          <a:noFill/>
        </p:spPr>
        <p:txBody>
          <a:bodyPr wrap="square">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企业不是某一个人或几个人就能做好的，需要所有人员的精诚合作才能实现成功。合作是一种能力，更是一种艺术。唯有善于与人合作，才能获得更大的力量。  </a:t>
            </a:r>
          </a:p>
        </p:txBody>
      </p:sp>
      <p:sp>
        <p:nvSpPr>
          <p:cNvPr id="9" name="TextBox 8"/>
          <p:cNvSpPr txBox="1"/>
          <p:nvPr/>
        </p:nvSpPr>
        <p:spPr>
          <a:xfrm>
            <a:off x="6875464" y="2618911"/>
            <a:ext cx="2089150" cy="3794761"/>
          </a:xfrm>
          <a:prstGeom prst="rect">
            <a:avLst/>
          </a:prstGeom>
          <a:noFill/>
        </p:spPr>
        <p:txBody>
          <a:bodyPr>
            <a:spAutoFit/>
          </a:bodyPr>
          <a:lstStyle/>
          <a:p>
            <a:pPr>
              <a:lnSpc>
                <a:spcPct val="135000"/>
              </a:lnSpc>
              <a:defRPr/>
            </a:pPr>
            <a:r>
              <a:rPr altLang="zh-CN" b="1" lang="zh-CN" smtClean="0">
                <a:solidFill>
                  <a:srgbClr val="FF0000"/>
                </a:solidFill>
                <a:latin charset="-122" pitchFamily="34" typeface="微软雅黑"/>
                <a:ea charset="-122" pitchFamily="34" typeface="微软雅黑"/>
              </a:rPr>
              <a:t>“有很强的沟通能力，并善于与他人合作。”已成为企业在招募员工时对其素质的重要衡量指标。</a:t>
            </a:r>
          </a:p>
          <a:p>
            <a:pPr>
              <a:lnSpc>
                <a:spcPct val="135000"/>
              </a:lnSpc>
              <a:defRPr/>
            </a:pPr>
            <a:endParaRPr altLang="zh-CN" b="1" lang="zh-CN" smtClean="0">
              <a:solidFill>
                <a:srgbClr val="FF0000"/>
              </a:solidFill>
              <a:latin charset="-122" pitchFamily="34" typeface="微软雅黑"/>
              <a:ea charset="-122" pitchFamily="34" typeface="微软雅黑"/>
            </a:endParaRPr>
          </a:p>
          <a:p>
            <a:pPr>
              <a:lnSpc>
                <a:spcPct val="135000"/>
              </a:lnSpc>
              <a:defRPr/>
            </a:pPr>
            <a:r>
              <a:rPr altLang="zh-CN" b="1" lang="zh-CN" smtClean="0">
                <a:solidFill>
                  <a:srgbClr val="FF0000"/>
                </a:solidFill>
                <a:latin charset="-122" pitchFamily="34" typeface="微软雅黑"/>
                <a:ea charset="-122" pitchFamily="34" typeface="微软雅黑"/>
              </a:rPr>
              <a:t>团队精神是现代企业成功的必要条件之一。</a:t>
            </a:r>
          </a:p>
        </p:txBody>
      </p:sp>
      <p:pic>
        <p:nvPicPr>
          <p:cNvPr descr="C:\Documents and Settings\tdz\桌面\合作锻炼.jpg" id="1028" name="Picture 4"/>
          <p:cNvPicPr>
            <a:picLocks noChangeArrowheads="1" noChangeAspect="1"/>
          </p:cNvPicPr>
          <p:nvPr/>
        </p:nvPicPr>
        <p:blipFill>
          <a:blip r:embed="rId3">
            <a:extLst>
              <a:ext uri="{28A0092B-C50C-407E-A947-70E740481C1C}">
                <a14:useLocalDpi/>
              </a:ext>
            </a:extLst>
          </a:blip>
          <a:stretch>
            <a:fillRect/>
          </a:stretch>
        </p:blipFill>
        <p:spPr bwMode="auto">
          <a:xfrm>
            <a:off x="1037559" y="2473513"/>
            <a:ext cx="5422896" cy="3619783"/>
          </a:xfrm>
          <a:prstGeom prst="rect">
            <a:avLst/>
          </a:prstGeom>
          <a:noFill/>
          <a:ln>
            <a:noFill/>
          </a:ln>
          <a:extLst>
            <a:ext uri="{909E8E84-426E-40DD-AFC4-6F175D3DCCD1}">
              <a14:hiddenFill>
                <a:solidFill>
                  <a:srgbClr val="FFFFFF"/>
                </a:solidFill>
              </a14:hiddenFill>
            </a:ext>
          </a:extLst>
        </p:spPr>
      </p:pic>
      <p:sp>
        <p:nvSpPr>
          <p:cNvPr id="10" name="TextBox 9"/>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307051544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ppt_x"/>
                                          </p:val>
                                        </p:tav>
                                        <p:tav tm="100000">
                                          <p:val>
                                            <p:strVal val="#ppt_x"/>
                                          </p:val>
                                        </p:tav>
                                      </p:tavLst>
                                    </p:anim>
                                    <p:anim calcmode="lin" valueType="num">
                                      <p:cBhvr additive="base">
                                        <p:cTn dur="500" fill="hold" id="8"/>
                                        <p:tgtEl>
                                          <p:spTgt spid="21"/>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1">
                                  <p:stCondLst>
                                    <p:cond delay="0"/>
                                  </p:stCondLst>
                                  <p:childTnLst>
                                    <p:set>
                                      <p:cBhvr>
                                        <p:cTn dur="1" fill="hold" id="12">
                                          <p:stCondLst>
                                            <p:cond delay="0"/>
                                          </p:stCondLst>
                                        </p:cTn>
                                        <p:tgtEl>
                                          <p:spTgt spid="7"/>
                                        </p:tgtEl>
                                        <p:attrNameLst>
                                          <p:attrName>style.visibility</p:attrName>
                                        </p:attrNameLst>
                                      </p:cBhvr>
                                      <p:to>
                                        <p:strVal val="visible"/>
                                      </p:to>
                                    </p:set>
                                    <p:animEffect filter="wipe(up)" transition="in">
                                      <p:cBhvr>
                                        <p:cTn dur="2000" id="13"/>
                                        <p:tgtEl>
                                          <p:spTgt spid="7"/>
                                        </p:tgtEl>
                                      </p:cBhvr>
                                    </p:animEffect>
                                  </p:childTnLst>
                                </p:cTn>
                              </p:par>
                              <p:par>
                                <p:cTn fill="hold" grpId="0" id="14" nodeType="withEffect" presetClass="entr" presetID="42"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2000" id="16"/>
                                        <p:tgtEl>
                                          <p:spTgt spid="9"/>
                                        </p:tgtEl>
                                      </p:cBhvr>
                                    </p:animEffect>
                                    <p:anim calcmode="lin" valueType="num">
                                      <p:cBhvr>
                                        <p:cTn dur="2000" fill="hold" id="17"/>
                                        <p:tgtEl>
                                          <p:spTgt spid="9"/>
                                        </p:tgtEl>
                                        <p:attrNameLst>
                                          <p:attrName>ppt_x</p:attrName>
                                        </p:attrNameLst>
                                      </p:cBhvr>
                                      <p:tavLst>
                                        <p:tav tm="0">
                                          <p:val>
                                            <p:strVal val="#ppt_x"/>
                                          </p:val>
                                        </p:tav>
                                        <p:tav tm="100000">
                                          <p:val>
                                            <p:strVal val="#ppt_x"/>
                                          </p:val>
                                        </p:tav>
                                      </p:tavLst>
                                    </p:anim>
                                    <p:anim calcmode="lin" valueType="num">
                                      <p:cBhvr>
                                        <p:cTn dur="2000" fill="hold" id="18"/>
                                        <p:tgtEl>
                                          <p:spTgt spid="9"/>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028"/>
                                        </p:tgtEl>
                                        <p:attrNameLst>
                                          <p:attrName>style.visibility</p:attrName>
                                        </p:attrNameLst>
                                      </p:cBhvr>
                                      <p:to>
                                        <p:strVal val="visible"/>
                                      </p:to>
                                    </p:set>
                                    <p:animEffect filter="fade" transition="in">
                                      <p:cBhvr>
                                        <p:cTn dur="1000" id="21"/>
                                        <p:tgtEl>
                                          <p:spTgt spid="1028"/>
                                        </p:tgtEl>
                                      </p:cBhvr>
                                    </p:animEffect>
                                    <p:anim calcmode="lin" valueType="num">
                                      <p:cBhvr>
                                        <p:cTn dur="1000" fill="hold" id="22"/>
                                        <p:tgtEl>
                                          <p:spTgt spid="1028"/>
                                        </p:tgtEl>
                                        <p:attrNameLst>
                                          <p:attrName>ppt_x</p:attrName>
                                        </p:attrNameLst>
                                      </p:cBhvr>
                                      <p:tavLst>
                                        <p:tav tm="0">
                                          <p:val>
                                            <p:strVal val="#ppt_x"/>
                                          </p:val>
                                        </p:tav>
                                        <p:tav tm="100000">
                                          <p:val>
                                            <p:strVal val="#ppt_x"/>
                                          </p:val>
                                        </p:tav>
                                      </p:tavLst>
                                    </p:anim>
                                    <p:anim calcmode="lin" valueType="num">
                                      <p:cBhvr>
                                        <p:cTn dur="1000" fill="hold" id="23"/>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21" name="组合 20"/>
          <p:cNvGrpSpPr/>
          <p:nvPr/>
        </p:nvGrpSpPr>
        <p:grpSpPr>
          <a:xfrm>
            <a:off x="467544" y="908720"/>
            <a:ext cx="360040" cy="2088231"/>
            <a:chOff x="467544" y="908720"/>
            <a:chExt cx="360040" cy="2088231"/>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108521" y="2060847"/>
              <a:ext cx="1512169"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合作的重要性</a:t>
              </a:r>
            </a:p>
          </p:txBody>
        </p:sp>
      </p:grpSp>
      <p:sp>
        <p:nvSpPr>
          <p:cNvPr id="10" name="TextBox 9"/>
          <p:cNvSpPr txBox="1"/>
          <p:nvPr/>
        </p:nvSpPr>
        <p:spPr>
          <a:xfrm>
            <a:off x="634176" y="3429809"/>
            <a:ext cx="8186296" cy="2566416"/>
          </a:xfrm>
          <a:prstGeom prst="rect">
            <a:avLst/>
          </a:prstGeom>
          <a:noFill/>
        </p:spPr>
        <p:txBody>
          <a:bodyPr wrap="square">
            <a:spAutoFit/>
          </a:bodyPr>
          <a:lstStyle/>
          <a:p>
            <a:pPr>
              <a:lnSpc>
                <a:spcPct val="145000"/>
              </a:lnSpc>
              <a:defRPr/>
            </a:pPr>
            <a:r>
              <a:rPr altLang="zh-CN" lang="zh-CN" smtClean="0" sz="1600">
                <a:solidFill>
                  <a:schemeClr val="tx1">
                    <a:lumMod val="65000"/>
                    <a:lumOff val="35000"/>
                  </a:schemeClr>
                </a:solidFill>
                <a:latin charset="-122" pitchFamily="34" typeface="微软雅黑"/>
                <a:ea charset="-122" pitchFamily="34" typeface="微软雅黑"/>
              </a:rPr>
              <a:t>人类正是因学会了合作，所以才形成分工，假使每个人都不愿意合作，也不愿意继承过去人类的成果，而只想凭一己之力在地球上谋生，那么人类的生命必然没有再延续下去的可能。最简单理解：没有合作精神和不具备合作能力的人寸步难行。个人不合作，对别人也不感兴趣，而且还不想对团队有所贡献，这样的人生活必然是一片荒芜的，也注定不能获得任何一方面的成功。因此，任何妨碍合作的现象都将对自身导致严重的不良后果。当我们明白生命间的联系，也就明了合作精神的重要性。本着合作精神去融入团队之间，在相互尊重彼此需要的前提下，就能解决个人所面临的问题，就能解决团队中出现的问题。   </a:t>
            </a:r>
          </a:p>
        </p:txBody>
      </p:sp>
      <p:sp>
        <p:nvSpPr>
          <p:cNvPr id="13" name="TextBox 12"/>
          <p:cNvSpPr txBox="1">
            <a:spLocks noChangeArrowheads="1"/>
          </p:cNvSpPr>
          <p:nvPr/>
        </p:nvSpPr>
        <p:spPr bwMode="auto">
          <a:xfrm>
            <a:off x="4644008" y="1822465"/>
            <a:ext cx="4176464" cy="1234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lnSpc>
                <a:spcPct val="125000"/>
              </a:lnSpc>
            </a:pPr>
            <a:r>
              <a:rPr altLang="en-US" lang="zh-CN" smtClean="0" sz="2000">
                <a:solidFill>
                  <a:schemeClr val="tx1">
                    <a:lumMod val="65000"/>
                    <a:lumOff val="35000"/>
                  </a:schemeClr>
                </a:solidFill>
                <a:latin charset="-122" pitchFamily="34" typeface="微软雅黑"/>
                <a:ea charset="-122" pitchFamily="34" typeface="微软雅黑"/>
              </a:rPr>
              <a:t>我们甚至可以说：合作精神是我们快乐的源泉，是我们积极，进步，优秀，幸福的唯一保障！</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1547664" y="1358652"/>
            <a:ext cx="2505075" cy="1638300"/>
          </a:xfrm>
          <a:prstGeom prst="rect">
            <a:avLst/>
          </a:prstGeom>
        </p:spPr>
      </p:pic>
      <p:sp>
        <p:nvSpPr>
          <p:cNvPr id="14" name="TextBox 13"/>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308549150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8" presetSubtype="16">
                                  <p:stCondLst>
                                    <p:cond delay="0"/>
                                  </p:stCondLst>
                                  <p:childTnLst>
                                    <p:set>
                                      <p:cBhvr>
                                        <p:cTn dur="1" fill="hold" id="6">
                                          <p:stCondLst>
                                            <p:cond delay="0"/>
                                          </p:stCondLst>
                                        </p:cTn>
                                        <p:tgtEl>
                                          <p:spTgt spid="10"/>
                                        </p:tgtEl>
                                        <p:attrNameLst>
                                          <p:attrName>style.visibility</p:attrName>
                                        </p:attrNameLst>
                                      </p:cBhvr>
                                      <p:to>
                                        <p:strVal val="visible"/>
                                      </p:to>
                                    </p:set>
                                    <p:animEffect filter="diamond(in)" transition="in">
                                      <p:cBhvr>
                                        <p:cTn dur="2000" id="7"/>
                                        <p:tgtEl>
                                          <p:spTgt spid="10"/>
                                        </p:tgtEl>
                                      </p:cBhvr>
                                    </p:animEffect>
                                  </p:childTnLst>
                                </p:cTn>
                              </p:par>
                              <p:par>
                                <p:cTn fill="hold" id="8" nodeType="withEffect" presetClass="entr" presetID="42"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1000" id="10"/>
                                        <p:tgtEl>
                                          <p:spTgt spid="4"/>
                                        </p:tgtEl>
                                      </p:cBhvr>
                                    </p:animEffect>
                                    <p:anim calcmode="lin" valueType="num">
                                      <p:cBhvr>
                                        <p:cTn dur="1000" fill="hold" id="11"/>
                                        <p:tgtEl>
                                          <p:spTgt spid="4"/>
                                        </p:tgtEl>
                                        <p:attrNameLst>
                                          <p:attrName>ppt_x</p:attrName>
                                        </p:attrNameLst>
                                      </p:cBhvr>
                                      <p:tavLst>
                                        <p:tav tm="0">
                                          <p:val>
                                            <p:strVal val="#ppt_x"/>
                                          </p:val>
                                        </p:tav>
                                        <p:tav tm="100000">
                                          <p:val>
                                            <p:strVal val="#ppt_x"/>
                                          </p:val>
                                        </p:tav>
                                      </p:tavLst>
                                    </p:anim>
                                    <p:anim calcmode="lin" valueType="num">
                                      <p:cBhvr>
                                        <p:cTn dur="1000" fill="hold" id="12"/>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2" presetSubtype="2">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1500" fill="hold" id="17"/>
                                        <p:tgtEl>
                                          <p:spTgt spid="13"/>
                                        </p:tgtEl>
                                        <p:attrNameLst>
                                          <p:attrName>ppt_x</p:attrName>
                                        </p:attrNameLst>
                                      </p:cBhvr>
                                      <p:tavLst>
                                        <p:tav tm="0">
                                          <p:val>
                                            <p:strVal val="1+#ppt_w/2"/>
                                          </p:val>
                                        </p:tav>
                                        <p:tav tm="100000">
                                          <p:val>
                                            <p:strVal val="#ppt_x"/>
                                          </p:val>
                                        </p:tav>
                                      </p:tavLst>
                                    </p:anim>
                                    <p:anim calcmode="lin" valueType="num">
                                      <p:cBhvr additive="base">
                                        <p:cTn dur="1500" fill="hold" id="18"/>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00A7E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noProof="0" smtClean="0" sz="2400">
                <a:solidFill>
                  <a:sysClr lastClr="FFFFFF" val="window"/>
                </a:solidFill>
                <a:latin charset="-122" pitchFamily="34" typeface="微软雅黑"/>
                <a:ea typeface="微软雅黑"/>
              </a:rPr>
              <a:t>①团结互助，精诚合作</a:t>
            </a:r>
          </a:p>
        </p:txBody>
      </p:sp>
      <p:grpSp>
        <p:nvGrpSpPr>
          <p:cNvPr id="4" name="组合 3"/>
          <p:cNvGrpSpPr/>
          <p:nvPr/>
        </p:nvGrpSpPr>
        <p:grpSpPr>
          <a:xfrm>
            <a:off x="467544" y="908720"/>
            <a:ext cx="360040" cy="2304258"/>
            <a:chOff x="467544" y="908720"/>
            <a:chExt cx="360040" cy="2304258"/>
          </a:xfrm>
        </p:grpSpPr>
        <p:sp>
          <p:nvSpPr>
            <p:cNvPr id="11" name="五边形 10"/>
            <p:cNvSpPr/>
            <p:nvPr/>
          </p:nvSpPr>
          <p:spPr>
            <a:xfrm rot="5400000">
              <a:off x="305526" y="1070738"/>
              <a:ext cx="684076" cy="360040"/>
            </a:xfrm>
            <a:prstGeom prst="homePlate">
              <a:avLst>
                <a:gd fmla="val 35304" name="adj"/>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wrap="square"/>
            <a:lstStyle/>
            <a:p>
              <a:pPr algn="ctr"/>
              <a:r>
                <a:rPr altLang="en-US" lang="zh-CN" smtClean="0" sz="1200">
                  <a:solidFill>
                    <a:schemeClr val="bg1"/>
                  </a:solidFill>
                  <a:latin charset="-122" pitchFamily="34" typeface="微软雅黑"/>
                  <a:ea charset="-122" pitchFamily="34" typeface="微软雅黑"/>
                </a:rPr>
                <a:t>合作</a:t>
              </a:r>
            </a:p>
          </p:txBody>
        </p:sp>
        <p:sp>
          <p:nvSpPr>
            <p:cNvPr id="12" name="燕尾形 11"/>
            <p:cNvSpPr/>
            <p:nvPr/>
          </p:nvSpPr>
          <p:spPr>
            <a:xfrm rot="5400000">
              <a:off x="-216534" y="2168861"/>
              <a:ext cx="1728195" cy="360040"/>
            </a:xfrm>
            <a:prstGeom prst="chevron">
              <a:avLst>
                <a:gd fmla="val 36111" name="adj"/>
              </a:avLst>
            </a:prstGeom>
            <a:solidFill>
              <a:srgbClr val="F88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en-US" lang="zh-CN" smtClean="0" sz="1200">
                  <a:solidFill>
                    <a:schemeClr val="bg1"/>
                  </a:solidFill>
                  <a:latin charset="-122" pitchFamily="34" typeface="微软雅黑"/>
                  <a:ea charset="-122" pitchFamily="34" typeface="微软雅黑"/>
                </a:rPr>
                <a:t>合作精神的体现</a:t>
              </a:r>
            </a:p>
          </p:txBody>
        </p:sp>
      </p:grpSp>
      <p:graphicFrame>
        <p:nvGraphicFramePr>
          <p:cNvPr id="6" name="图示 5"/>
          <p:cNvGraphicFramePr/>
          <p:nvPr>
            <p:extLst>
              <p:ext uri="{D42A27DB-BD31-4B8C-83A1-F6EECF244321}">
                <p14:modId val="1183938675"/>
              </p:ext>
            </p:extLst>
          </p:nvPr>
        </p:nvGraphicFramePr>
        <p:xfrm>
          <a:off x="1043608" y="1484783"/>
          <a:ext cx="3984570" cy="3528393"/>
        </p:xfrm>
        <a:graphic>
          <a:graphicData uri="http://schemas.openxmlformats.org/drawingml/2006/diagram">
            <dgm:relIds xmlns:dgm="http://schemas.openxmlformats.org/drawingml/2006/diagram" r:cs="rId7" r:dm="rId4" r:lo="rId5" r:qs="rId6"/>
          </a:graphicData>
        </a:graphic>
      </p:graphicFrame>
      <p:pic>
        <p:nvPicPr>
          <p:cNvPr descr="C:\Documents and Settings\panll\桌面\同事帮忙.jpg" id="13" name="Picture 6"/>
          <p:cNvPicPr>
            <a:picLocks noChangeArrowheads="1" noChangeAspect="1"/>
          </p:cNvPicPr>
          <p:nvPr/>
        </p:nvPicPr>
        <p:blipFill>
          <a:blip r:embed="rId8">
            <a:extLst>
              <a:ext uri="{28A0092B-C50C-407E-A947-70E740481C1C}">
                <a14:useLocalDpi/>
              </a:ext>
            </a:extLst>
          </a:blip>
          <a:stretch>
            <a:fillRect/>
          </a:stretch>
        </p:blipFill>
        <p:spPr bwMode="auto">
          <a:xfrm>
            <a:off x="5313053" y="1602459"/>
            <a:ext cx="3462251" cy="2481349"/>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a:extLst>
            <a:ext uri="{91240B29-F687-4F45-9708-019B960494DF}">
              <a14:hiddenLine w="9525">
                <a:solidFill>
                  <a:srgbClr val="000000"/>
                </a:solidFill>
                <a:miter lim="800000"/>
                <a:headEnd/>
                <a:tailEnd/>
              </a14:hiddenLine>
            </a:ext>
          </a:extLst>
        </p:spPr>
      </p:pic>
      <p:sp>
        <p:nvSpPr>
          <p:cNvPr id="14" name="TextBox 13"/>
          <p:cNvSpPr txBox="1"/>
          <p:nvPr/>
        </p:nvSpPr>
        <p:spPr>
          <a:xfrm>
            <a:off x="827584" y="5369441"/>
            <a:ext cx="7992888" cy="420624"/>
          </a:xfrm>
          <a:prstGeom prst="rect">
            <a:avLst/>
          </a:prstGeom>
          <a:noFill/>
        </p:spPr>
        <p:txBody>
          <a:bodyPr wrap="square">
            <a:spAutoFit/>
          </a:bodyPr>
          <a:lstStyle/>
          <a:p>
            <a:pPr>
              <a:lnSpc>
                <a:spcPct val="135000"/>
              </a:lnSpc>
              <a:defRPr/>
            </a:pPr>
            <a:r>
              <a:rPr altLang="zh-CN" b="1" lang="en-US" smtClean="0" sz="1600">
                <a:solidFill>
                  <a:srgbClr val="00A7E2"/>
                </a:solidFill>
                <a:latin charset="-122" pitchFamily="34" typeface="微软雅黑"/>
                <a:ea charset="-122" pitchFamily="34" typeface="微软雅黑"/>
              </a:rPr>
              <a:t>【自我反思】请大家对照上述四条，来反思自己：是否具备合作精神？</a:t>
            </a:r>
          </a:p>
        </p:txBody>
      </p:sp>
      <p:sp>
        <p:nvSpPr>
          <p:cNvPr id="10" name="TextBox 9"/>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32616263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1" presetSubtype="2">
                                  <p:stCondLst>
                                    <p:cond delay="0"/>
                                  </p:stCondLst>
                                  <p:childTnLst>
                                    <p:set>
                                      <p:cBhvr>
                                        <p:cTn dur="1" fill="hold" id="12">
                                          <p:stCondLst>
                                            <p:cond delay="0"/>
                                          </p:stCondLst>
                                        </p:cTn>
                                        <p:tgtEl>
                                          <p:spTgt spid="13"/>
                                        </p:tgtEl>
                                        <p:attrNameLst>
                                          <p:attrName>style.visibility</p:attrName>
                                        </p:attrNameLst>
                                      </p:cBhvr>
                                      <p:to>
                                        <p:strVal val="visible"/>
                                      </p:to>
                                    </p:set>
                                    <p:animEffect filter="wheel(2)" transition="in">
                                      <p:cBhvr>
                                        <p:cTn dur="2000" id="13"/>
                                        <p:tgtEl>
                                          <p:spTgt spid="13"/>
                                        </p:tgtEl>
                                      </p:cBhvr>
                                    </p:animEffect>
                                  </p:childTnLst>
                                </p:cTn>
                              </p:par>
                              <p:par>
                                <p:cTn fill="hold" grpId="0" id="14" nodeType="withEffect" presetClass="entr" presetID="21" presetSubtype="2">
                                  <p:stCondLst>
                                    <p:cond delay="0"/>
                                  </p:stCondLst>
                                  <p:childTnLst>
                                    <p:set>
                                      <p:cBhvr>
                                        <p:cTn dur="1" fill="hold" id="15">
                                          <p:stCondLst>
                                            <p:cond delay="0"/>
                                          </p:stCondLst>
                                        </p:cTn>
                                        <p:tgtEl>
                                          <p:spTgt spid="6"/>
                                        </p:tgtEl>
                                        <p:attrNameLst>
                                          <p:attrName>style.visibility</p:attrName>
                                        </p:attrNameLst>
                                      </p:cBhvr>
                                      <p:to>
                                        <p:strVal val="visible"/>
                                      </p:to>
                                    </p:set>
                                    <p:animEffect filter="wheel(2)" transition="in">
                                      <p:cBhvr>
                                        <p:cTn dur="2000" id="16"/>
                                        <p:tgtEl>
                                          <p:spTgt spid="6"/>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2000" id="21"/>
                                        <p:tgtEl>
                                          <p:spTgt spid="14"/>
                                        </p:tgtEl>
                                      </p:cBhvr>
                                    </p:animEffect>
                                    <p:anim calcmode="lin" valueType="num">
                                      <p:cBhvr>
                                        <p:cTn dur="2000" fill="hold" id="22"/>
                                        <p:tgtEl>
                                          <p:spTgt spid="14"/>
                                        </p:tgtEl>
                                        <p:attrNameLst>
                                          <p:attrName>ppt_x</p:attrName>
                                        </p:attrNameLst>
                                      </p:cBhvr>
                                      <p:tavLst>
                                        <p:tav tm="0">
                                          <p:val>
                                            <p:strVal val="#ppt_x"/>
                                          </p:val>
                                        </p:tav>
                                        <p:tav tm="100000">
                                          <p:val>
                                            <p:strVal val="#ppt_x"/>
                                          </p:val>
                                        </p:tav>
                                      </p:tavLst>
                                    </p:anim>
                                    <p:anim calcmode="lin" valueType="num">
                                      <p:cBhvr>
                                        <p:cTn dur="2000" fill="hold" id="23"/>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Graphic grpId="0" spid="6">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99CC3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z="2400">
                <a:solidFill>
                  <a:sysClr lastClr="FFFFFF" val="window"/>
                </a:solidFill>
                <a:latin charset="-122" pitchFamily="34" typeface="微软雅黑"/>
                <a:ea typeface="微软雅黑"/>
              </a:rPr>
              <a:t>②平等友善，乐于沟通</a:t>
            </a:r>
          </a:p>
        </p:txBody>
      </p:sp>
      <p:sp>
        <p:nvSpPr>
          <p:cNvPr id="4" name="矩形 4"/>
          <p:cNvSpPr>
            <a:spLocks noChangeArrowheads="1"/>
          </p:cNvSpPr>
          <p:nvPr/>
        </p:nvSpPr>
        <p:spPr bwMode="auto">
          <a:xfrm>
            <a:off x="467544" y="1855271"/>
            <a:ext cx="4177234" cy="3383281"/>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mtClean="0" sz="1600">
                <a:solidFill>
                  <a:schemeClr val="tx1">
                    <a:lumMod val="65000"/>
                    <a:lumOff val="35000"/>
                  </a:schemeClr>
                </a:solidFill>
                <a:latin charset="-122" pitchFamily="34" typeface="微软雅黑"/>
                <a:ea charset="-122" pitchFamily="34" typeface="微软雅黑"/>
              </a:rPr>
              <a:t>无论在生活中还是在工作中，沟通都十分重要。在生活中，它能帮助我们与他人交流信息，建立友谊，促进合作；在工作中，它能保障团队中的各项工作交接畅通、顺利进行。我们发现，如果事先沟通充分，大部分问题都可以避免。一个善于与别人沟通的团队成员，可以更好地让自己的设想为其他团队成员所理解与接受，得到他们的充分信任，让整个团队充满团结协作的气氛。</a:t>
            </a:r>
          </a:p>
        </p:txBody>
      </p:sp>
      <p:pic>
        <p:nvPicPr>
          <p:cNvPr descr="C:\Documents and Settings\tdz\桌面\007.jpg" id="41986" name="Picture 2"/>
          <p:cNvPicPr>
            <a:picLocks noChangeArrowheads="1" noChangeAspect="1"/>
          </p:cNvPicPr>
          <p:nvPr/>
        </p:nvPicPr>
        <p:blipFill>
          <a:blip r:embed="rId3">
            <a:extLst>
              <a:ext uri="{28A0092B-C50C-407E-A947-70E740481C1C}">
                <a14:useLocalDpi/>
              </a:ext>
            </a:extLst>
          </a:blip>
          <a:stretch>
            <a:fillRect/>
          </a:stretch>
        </p:blipFill>
        <p:spPr bwMode="auto">
          <a:xfrm>
            <a:off x="4666302" y="2042187"/>
            <a:ext cx="4162708" cy="3085897"/>
          </a:xfrm>
          <a:prstGeom prst="rect">
            <a:avLst/>
          </a:prstGeom>
          <a:noFill/>
          <a:ln>
            <a:noFill/>
          </a:ln>
          <a:extLst>
            <a:ext uri="{909E8E84-426E-40DD-AFC4-6F175D3DCCD1}">
              <a14:hiddenFill>
                <a:solidFill>
                  <a:srgbClr val="FFFFFF"/>
                </a:solidFill>
              </a14:hiddenFill>
            </a:ext>
          </a:extLst>
        </p:spPr>
      </p:pic>
      <p:sp>
        <p:nvSpPr>
          <p:cNvPr id="6" name="TextBox 5"/>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273620253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47"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1000" id="13"/>
                                        <p:tgtEl>
                                          <p:spTgt spid="4"/>
                                        </p:tgtEl>
                                      </p:cBhvr>
                                    </p:animEffect>
                                    <p:anim calcmode="lin" valueType="num">
                                      <p:cBhvr>
                                        <p:cTn dur="1000" fill="hold" id="14"/>
                                        <p:tgtEl>
                                          <p:spTgt spid="4"/>
                                        </p:tgtEl>
                                        <p:attrNameLst>
                                          <p:attrName>ppt_x</p:attrName>
                                        </p:attrNameLst>
                                      </p:cBhvr>
                                      <p:tavLst>
                                        <p:tav tm="0">
                                          <p:val>
                                            <p:strVal val="#ppt_x"/>
                                          </p:val>
                                        </p:tav>
                                        <p:tav tm="100000">
                                          <p:val>
                                            <p:strVal val="#ppt_x"/>
                                          </p:val>
                                        </p:tav>
                                      </p:tavLst>
                                    </p:anim>
                                    <p:anim calcmode="lin" valueType="num">
                                      <p:cBhvr>
                                        <p:cTn dur="1000" fill="hold" id="15"/>
                                        <p:tgtEl>
                                          <p:spTgt spid="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41986"/>
                                        </p:tgtEl>
                                        <p:attrNameLst>
                                          <p:attrName>style.visibility</p:attrName>
                                        </p:attrNameLst>
                                      </p:cBhvr>
                                      <p:to>
                                        <p:strVal val="visible"/>
                                      </p:to>
                                    </p:set>
                                    <p:animEffect filter="fade" transition="in">
                                      <p:cBhvr>
                                        <p:cTn dur="1000" id="19"/>
                                        <p:tgtEl>
                                          <p:spTgt spid="41986"/>
                                        </p:tgtEl>
                                      </p:cBhvr>
                                    </p:animEffect>
                                    <p:anim calcmode="lin" valueType="num">
                                      <p:cBhvr>
                                        <p:cTn dur="1000" fill="hold" id="20"/>
                                        <p:tgtEl>
                                          <p:spTgt spid="41986"/>
                                        </p:tgtEl>
                                        <p:attrNameLst>
                                          <p:attrName>ppt_x</p:attrName>
                                        </p:attrNameLst>
                                      </p:cBhvr>
                                      <p:tavLst>
                                        <p:tav tm="0">
                                          <p:val>
                                            <p:strVal val="#ppt_x"/>
                                          </p:val>
                                        </p:tav>
                                        <p:tav tm="100000">
                                          <p:val>
                                            <p:strVal val="#ppt_x"/>
                                          </p:val>
                                        </p:tav>
                                      </p:tavLst>
                                    </p:anim>
                                    <p:anim calcmode="lin" valueType="num">
                                      <p:cBhvr>
                                        <p:cTn dur="1000" fill="hold" id="21"/>
                                        <p:tgtEl>
                                          <p:spTgt spid="419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99CC3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z="2400">
                <a:solidFill>
                  <a:sysClr lastClr="FFFFFF" val="window"/>
                </a:solidFill>
                <a:latin charset="-122" pitchFamily="34" typeface="微软雅黑"/>
                <a:ea typeface="微软雅黑"/>
              </a:rPr>
              <a:t>②平等友善，乐于沟通</a:t>
            </a:r>
          </a:p>
        </p:txBody>
      </p:sp>
      <p:sp>
        <p:nvSpPr>
          <p:cNvPr id="8" name="矩形 7"/>
          <p:cNvSpPr/>
          <p:nvPr/>
        </p:nvSpPr>
        <p:spPr>
          <a:xfrm>
            <a:off x="467544" y="1394386"/>
            <a:ext cx="5184576" cy="802640"/>
          </a:xfrm>
          <a:prstGeom prst="rect">
            <a:avLst/>
          </a:prstGeom>
          <a:noFill/>
        </p:spPr>
        <p:txBody>
          <a:bodyPr bIns="45720" lIns="91440" rIns="91440" tIns="45720" wrap="square">
            <a:spAutoFit/>
          </a:bodyPr>
          <a:lstStyle/>
          <a:p>
            <a:pPr>
              <a:lnSpc>
                <a:spcPts val="2800"/>
              </a:lnSpc>
            </a:pPr>
            <a:r>
              <a:rPr altLang="en-US" b="1" lang="zh-CN" smtClean="0" sz="2000">
                <a:ln cmpd="sng" w="17780">
                  <a:noFill/>
                  <a:prstDash val="solid"/>
                  <a:miter lim="800000"/>
                </a:ln>
                <a:solidFill>
                  <a:srgbClr val="00B0F0"/>
                </a:solidFill>
                <a:effectLst>
                  <a:outerShdw algn="ctr" blurRad="63500" dist="12700" rotWithShape="0" sx="101000" sy="101000">
                    <a:schemeClr val="bg1">
                      <a:lumMod val="65000"/>
                      <a:alpha val="32000"/>
                    </a:schemeClr>
                  </a:outerShdw>
                </a:effectLst>
                <a:latin charset="-122" pitchFamily="34" typeface="微软雅黑"/>
                <a:ea charset="-122" pitchFamily="34" typeface="微软雅黑"/>
              </a:rPr>
              <a:t>沟通之于生命的意义不仅在人类，即使在动物世界里，沟通之于生存的意义亦不可小觑。 </a:t>
            </a:r>
          </a:p>
        </p:txBody>
      </p:sp>
      <p:sp>
        <p:nvSpPr>
          <p:cNvPr id="12" name="矩形 4"/>
          <p:cNvSpPr>
            <a:spLocks noChangeArrowheads="1"/>
          </p:cNvSpPr>
          <p:nvPr/>
        </p:nvSpPr>
        <p:spPr bwMode="auto">
          <a:xfrm>
            <a:off x="467544" y="2623552"/>
            <a:ext cx="3672408" cy="3017520"/>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在动物世界里，凡是种群都发展出独特的沟通机制，以确保分工和合作的完成，以及个体之间纽带的维持。比如，企鹅和它的伴侣在离别之前跳舞，以身体的语言进行情感的交流和义务的承诺，以便在严寒的南极共同哺育下一代。应该说，每种动物都有其独特的沟通机制，沟通已成为动物不可或缺的生存要素。</a:t>
            </a:r>
          </a:p>
        </p:txBody>
      </p:sp>
      <p:pic>
        <p:nvPicPr>
          <p:cNvPr descr="E:\PPT作品\！PPT图片及版面资源\PPT精美插图\综合\宽恕.jpg" id="13" name="Picture 2"/>
          <p:cNvPicPr>
            <a:picLocks noChangeArrowheads="1" noChangeAspect="1"/>
          </p:cNvPicPr>
          <p:nvPr/>
        </p:nvPicPr>
        <p:blipFill>
          <a:blip r:embed="rId3">
            <a:extLst>
              <a:ext uri="{28A0092B-C50C-407E-A947-70E740481C1C}">
                <a14:useLocalDpi/>
              </a:ext>
            </a:extLst>
          </a:blip>
          <a:stretch>
            <a:fillRect/>
          </a:stretch>
        </p:blipFill>
        <p:spPr bwMode="auto">
          <a:xfrm>
            <a:off x="4427984" y="2764270"/>
            <a:ext cx="4248472" cy="2765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TextBox 6"/>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113940496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par>
                                <p:cTn fill="hold" id="15" nodeType="withEffect" presetClass="entr" presetID="6" presetSubtype="16">
                                  <p:stCondLst>
                                    <p:cond delay="0"/>
                                  </p:stCondLst>
                                  <p:childTnLst>
                                    <p:set>
                                      <p:cBhvr>
                                        <p:cTn dur="1" fill="hold" id="16">
                                          <p:stCondLst>
                                            <p:cond delay="0"/>
                                          </p:stCondLst>
                                        </p:cTn>
                                        <p:tgtEl>
                                          <p:spTgt spid="13"/>
                                        </p:tgtEl>
                                        <p:attrNameLst>
                                          <p:attrName>style.visibility</p:attrName>
                                        </p:attrNameLst>
                                      </p:cBhvr>
                                      <p:to>
                                        <p:strVal val="visible"/>
                                      </p:to>
                                    </p:set>
                                    <p:animEffect filter="circle(in)" transition="in">
                                      <p:cBhvr>
                                        <p:cTn dur="2000" id="1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5292080" y="260648"/>
            <a:ext cx="3528392" cy="648072"/>
          </a:xfrm>
          <a:prstGeom prst="rect">
            <a:avLst/>
          </a:prstGeom>
          <a:solidFill>
            <a:srgbClr val="99CC3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z="2400">
                <a:solidFill>
                  <a:sysClr lastClr="FFFFFF" val="window"/>
                </a:solidFill>
                <a:latin charset="-122" pitchFamily="34" typeface="微软雅黑"/>
                <a:ea typeface="微软雅黑"/>
              </a:rPr>
              <a:t>②平等友善，乐于沟通</a:t>
            </a:r>
          </a:p>
        </p:txBody>
      </p:sp>
      <p:grpSp>
        <p:nvGrpSpPr>
          <p:cNvPr id="5" name="组合 23"/>
          <p:cNvGrpSpPr/>
          <p:nvPr/>
        </p:nvGrpSpPr>
        <p:grpSpPr>
          <a:xfrm>
            <a:off x="617260" y="4234359"/>
            <a:ext cx="714380" cy="1643074"/>
            <a:chOff x="714348" y="5572140"/>
            <a:chExt cx="714380" cy="1643074"/>
          </a:xfrm>
        </p:grpSpPr>
        <p:sp>
          <p:nvSpPr>
            <p:cNvPr id="6" name="矩形 5"/>
            <p:cNvSpPr/>
            <p:nvPr/>
          </p:nvSpPr>
          <p:spPr>
            <a:xfrm>
              <a:off x="716892" y="5572140"/>
              <a:ext cx="521018" cy="1554480"/>
            </a:xfrm>
            <a:prstGeom prst="rect">
              <a:avLst/>
            </a:prstGeom>
            <a:noFill/>
          </p:spPr>
          <p:txBody>
            <a:bodyPr bIns="45720" lIns="91440" rIns="91440" tIns="45720" wrap="none">
              <a:spAutoFit/>
            </a:bodyPr>
            <a:lstStyle/>
            <a:p>
              <a:pPr algn="ctr"/>
              <a:r>
                <a:rPr altLang="zh-CN" b="1" cap="none" lang="en-US" smtClean="0" spc="0" sz="9600">
                  <a:ln cmpd="sng" w="17780">
                    <a:solidFill>
                      <a:schemeClr val="accent1">
                        <a:tint val="3000"/>
                      </a:schemeClr>
                    </a:solidFill>
                    <a:prstDash val="solid"/>
                    <a:miter lim="800000"/>
                  </a:ln>
                  <a:solidFill>
                    <a:schemeClr val="bg1">
                      <a:lumMod val="85000"/>
                    </a:schemeClr>
                  </a:solidFill>
                  <a:effectLst>
                    <a:outerShdw algn="tl" blurRad="55000" dir="5400000" dist="50800">
                      <a:srgbClr val="000000">
                        <a:alpha val="33000"/>
                      </a:srgbClr>
                    </a:outerShdw>
                  </a:effectLst>
                  <a:latin charset="0" pitchFamily="34" typeface="Arial"/>
                  <a:cs charset="0" pitchFamily="34" typeface="Arial"/>
                </a:rPr>
                <a:t>‘</a:t>
              </a:r>
            </a:p>
          </p:txBody>
        </p:sp>
        <p:sp>
          <p:nvSpPr>
            <p:cNvPr id="7" name="矩形 6"/>
            <p:cNvSpPr/>
            <p:nvPr/>
          </p:nvSpPr>
          <p:spPr>
            <a:xfrm>
              <a:off x="905166" y="5645553"/>
              <a:ext cx="521018" cy="1554480"/>
            </a:xfrm>
            <a:prstGeom prst="rect">
              <a:avLst/>
            </a:prstGeom>
            <a:noFill/>
          </p:spPr>
          <p:txBody>
            <a:bodyPr bIns="45720" lIns="91440" rIns="91440" tIns="45720" wrap="none">
              <a:spAutoFit/>
            </a:bodyPr>
            <a:lstStyle/>
            <a:p>
              <a:pPr algn="ctr"/>
              <a:r>
                <a:rPr altLang="zh-CN" b="1" cap="none" lang="en-US" smtClean="0" spc="0" sz="9600">
                  <a:ln cmpd="sng" w="17780">
                    <a:solidFill>
                      <a:schemeClr val="accent1">
                        <a:tint val="3000"/>
                      </a:schemeClr>
                    </a:solidFill>
                    <a:prstDash val="solid"/>
                    <a:miter lim="800000"/>
                  </a:ln>
                  <a:solidFill>
                    <a:srgbClr val="00B0F0"/>
                  </a:solidFill>
                  <a:effectLst>
                    <a:outerShdw algn="tl" blurRad="55000" dir="5400000" dist="50800">
                      <a:srgbClr val="000000">
                        <a:alpha val="33000"/>
                      </a:srgbClr>
                    </a:outerShdw>
                  </a:effectLst>
                  <a:latin charset="0" pitchFamily="34" typeface="Arial"/>
                  <a:cs charset="0" pitchFamily="34" typeface="Arial"/>
                </a:rPr>
                <a:t>‘</a:t>
              </a:r>
            </a:p>
          </p:txBody>
        </p:sp>
      </p:grpSp>
      <p:sp>
        <p:nvSpPr>
          <p:cNvPr id="8" name="矩形 7"/>
          <p:cNvSpPr/>
          <p:nvPr/>
        </p:nvSpPr>
        <p:spPr>
          <a:xfrm>
            <a:off x="1475656" y="5026337"/>
            <a:ext cx="5798891" cy="1056640"/>
          </a:xfrm>
          <a:prstGeom prst="rect">
            <a:avLst/>
          </a:prstGeom>
          <a:noFill/>
        </p:spPr>
        <p:txBody>
          <a:bodyPr bIns="45720" lIns="91440" rIns="91440" tIns="45720" wrap="square">
            <a:spAutoFit/>
          </a:bodyPr>
          <a:lstStyle/>
          <a:p>
            <a:pPr>
              <a:lnSpc>
                <a:spcPts val="3800"/>
              </a:lnSpc>
            </a:pPr>
            <a:r>
              <a:rPr altLang="en-US" b="1" lang="zh-CN" sz="2400">
                <a:ln cmpd="sng" w="17780">
                  <a:noFill/>
                  <a:prstDash val="solid"/>
                  <a:miter lim="800000"/>
                </a:ln>
                <a:solidFill>
                  <a:srgbClr val="00B0F0"/>
                </a:solidFill>
                <a:effectLst>
                  <a:outerShdw algn="ctr" blurRad="63500" dist="12700" rotWithShape="0" sx="101000" sy="101000">
                    <a:schemeClr val="bg1">
                      <a:lumMod val="65000"/>
                      <a:alpha val="32000"/>
                    </a:schemeClr>
                  </a:outerShdw>
                </a:effectLst>
                <a:latin charset="-122" pitchFamily="34" typeface="微软雅黑"/>
                <a:ea charset="-122" pitchFamily="34" typeface="微软雅黑"/>
              </a:rPr>
              <a:t>良好的沟通能力是团队合作的关键，没有沟通就没有团队精神。 </a:t>
            </a:r>
          </a:p>
        </p:txBody>
      </p:sp>
      <p:grpSp>
        <p:nvGrpSpPr>
          <p:cNvPr id="9" name="组合 24"/>
          <p:cNvGrpSpPr/>
          <p:nvPr/>
        </p:nvGrpSpPr>
        <p:grpSpPr>
          <a:xfrm rot="10800000">
            <a:off x="7452321" y="4667651"/>
            <a:ext cx="714380" cy="1569660"/>
            <a:chOff x="714348" y="5479116"/>
            <a:chExt cx="714380" cy="1569660"/>
          </a:xfrm>
        </p:grpSpPr>
        <p:sp>
          <p:nvSpPr>
            <p:cNvPr id="10" name="矩形 9"/>
            <p:cNvSpPr/>
            <p:nvPr/>
          </p:nvSpPr>
          <p:spPr>
            <a:xfrm>
              <a:off x="905166" y="5479117"/>
              <a:ext cx="521018" cy="1554480"/>
            </a:xfrm>
            <a:prstGeom prst="rect">
              <a:avLst/>
            </a:prstGeom>
            <a:noFill/>
          </p:spPr>
          <p:txBody>
            <a:bodyPr bIns="45720" lIns="91440" rIns="91440" tIns="45720" wrap="none">
              <a:spAutoFit/>
            </a:bodyPr>
            <a:lstStyle/>
            <a:p>
              <a:pPr algn="ctr"/>
              <a:r>
                <a:rPr altLang="zh-CN" b="1" cap="none" lang="en-US" smtClean="0" spc="0" sz="9600">
                  <a:ln cmpd="sng" w="17780">
                    <a:solidFill>
                      <a:schemeClr val="accent1">
                        <a:tint val="3000"/>
                      </a:schemeClr>
                    </a:solidFill>
                    <a:prstDash val="solid"/>
                    <a:miter lim="800000"/>
                  </a:ln>
                  <a:solidFill>
                    <a:srgbClr val="00B0F0"/>
                  </a:solidFill>
                  <a:effectLst>
                    <a:outerShdw algn="tr" blurRad="50800" dir="8100000" dist="38100" rotWithShape="0">
                      <a:prstClr val="black">
                        <a:alpha val="40000"/>
                      </a:prstClr>
                    </a:outerShdw>
                  </a:effectLst>
                  <a:latin charset="0" pitchFamily="34" typeface="Arial"/>
                  <a:cs charset="0" pitchFamily="34" typeface="Arial"/>
                </a:rPr>
                <a:t>‘</a:t>
              </a:r>
            </a:p>
          </p:txBody>
        </p:sp>
        <p:sp>
          <p:nvSpPr>
            <p:cNvPr id="11" name="矩形 10"/>
            <p:cNvSpPr/>
            <p:nvPr/>
          </p:nvSpPr>
          <p:spPr>
            <a:xfrm>
              <a:off x="716892" y="5479117"/>
              <a:ext cx="521018" cy="1554480"/>
            </a:xfrm>
            <a:prstGeom prst="rect">
              <a:avLst/>
            </a:prstGeom>
            <a:noFill/>
          </p:spPr>
          <p:txBody>
            <a:bodyPr bIns="45720" lIns="91440" rIns="91440" tIns="45720" wrap="none">
              <a:spAutoFit/>
            </a:bodyPr>
            <a:lstStyle/>
            <a:p>
              <a:pPr algn="ctr"/>
              <a:r>
                <a:rPr altLang="zh-CN" b="1" cap="none" lang="en-US" smtClean="0" spc="0" sz="9600">
                  <a:ln cmpd="sng" w="17780">
                    <a:solidFill>
                      <a:schemeClr val="accent1">
                        <a:tint val="3000"/>
                      </a:schemeClr>
                    </a:solidFill>
                    <a:prstDash val="solid"/>
                    <a:miter lim="800000"/>
                  </a:ln>
                  <a:solidFill>
                    <a:schemeClr val="bg1">
                      <a:lumMod val="85000"/>
                    </a:schemeClr>
                  </a:solidFill>
                  <a:effectLst>
                    <a:outerShdw algn="tr" blurRad="50800" dir="8100000" dist="38100" rotWithShape="0">
                      <a:prstClr val="black">
                        <a:alpha val="40000"/>
                      </a:prstClr>
                    </a:outerShdw>
                  </a:effectLst>
                  <a:latin charset="0" pitchFamily="34" typeface="Arial"/>
                  <a:cs charset="0" pitchFamily="34" typeface="Arial"/>
                </a:rPr>
                <a:t>‘</a:t>
              </a:r>
            </a:p>
          </p:txBody>
        </p:sp>
      </p:grpSp>
      <p:sp>
        <p:nvSpPr>
          <p:cNvPr id="12" name="矩形 4"/>
          <p:cNvSpPr>
            <a:spLocks noChangeArrowheads="1"/>
          </p:cNvSpPr>
          <p:nvPr/>
        </p:nvSpPr>
        <p:spPr bwMode="auto">
          <a:xfrm>
            <a:off x="754806" y="1533481"/>
            <a:ext cx="4177234" cy="3017520"/>
          </a:xfrm>
          <a:prstGeom prst="rect">
            <a:avLst/>
          </a:prstGeom>
          <a:noFill/>
          <a:ln w="9525">
            <a:noFill/>
            <a:miter lim="800000"/>
          </a:ln>
        </p:spPr>
        <p:txBody>
          <a:bodyPr wrap="square">
            <a:spAutoFit/>
          </a:bodyPr>
          <a:lstStyle/>
          <a:p>
            <a:pPr>
              <a:lnSpc>
                <a:spcPct val="150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在团队里，如果沟通渠道比较畅通、信息交流比较频繁，每一位成员都能与其他的成员之间保持良好的沟通，那么在工作中团队成员之间的合作就不会存在无法克服的障碍。相反，如果沟通渠道不够畅通、信息交流不够频繁，团队成员之间不能保持良好的沟通，那么团队成员之间就很容易产生难以调和的矛盾。</a:t>
            </a:r>
          </a:p>
        </p:txBody>
      </p:sp>
      <p:pic>
        <p:nvPicPr>
          <p:cNvPr descr="C:\Documents and Settings\tdz\桌面\交谈.jpg" id="40963" name="Picture 3"/>
          <p:cNvPicPr>
            <a:picLocks noChangeArrowheads="1" noChangeAspect="1"/>
          </p:cNvPicPr>
          <p:nvPr/>
        </p:nvPicPr>
        <p:blipFill>
          <a:blip r:embed="rId3">
            <a:extLst>
              <a:ext uri="{28A0092B-C50C-407E-A947-70E740481C1C}">
                <a14:useLocalDpi/>
              </a:ext>
            </a:extLst>
          </a:blip>
          <a:stretch>
            <a:fillRect/>
          </a:stretch>
        </p:blipFill>
        <p:spPr bwMode="auto">
          <a:xfrm>
            <a:off x="5212085" y="1678652"/>
            <a:ext cx="3608387" cy="2663825"/>
          </a:xfrm>
          <a:prstGeom prst="rect">
            <a:avLst/>
          </a:prstGeom>
          <a:noFill/>
          <a:ln>
            <a:noFill/>
          </a:ln>
          <a:extLst>
            <a:ext uri="{909E8E84-426E-40DD-AFC4-6F175D3DCCD1}">
              <a14:hiddenFill>
                <a:solidFill>
                  <a:srgbClr val="FFFFFF"/>
                </a:solidFill>
              </a14:hiddenFill>
            </a:ext>
          </a:extLst>
        </p:spPr>
      </p:pic>
      <p:sp>
        <p:nvSpPr>
          <p:cNvPr id="13" name="TextBox 1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338225835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0963"/>
                                        </p:tgtEl>
                                        <p:attrNameLst>
                                          <p:attrName>style.visibility</p:attrName>
                                        </p:attrNameLst>
                                      </p:cBhvr>
                                      <p:to>
                                        <p:strVal val="visible"/>
                                      </p:to>
                                    </p:set>
                                    <p:animEffect filter="fade" transition="in">
                                      <p:cBhvr>
                                        <p:cTn dur="1000" id="13"/>
                                        <p:tgtEl>
                                          <p:spTgt spid="40963"/>
                                        </p:tgtEl>
                                      </p:cBhvr>
                                    </p:animEffect>
                                    <p:anim calcmode="lin" valueType="num">
                                      <p:cBhvr>
                                        <p:cTn dur="1000" fill="hold" id="14"/>
                                        <p:tgtEl>
                                          <p:spTgt spid="40963"/>
                                        </p:tgtEl>
                                        <p:attrNameLst>
                                          <p:attrName>ppt_x</p:attrName>
                                        </p:attrNameLst>
                                      </p:cBhvr>
                                      <p:tavLst>
                                        <p:tav tm="0">
                                          <p:val>
                                            <p:strVal val="#ppt_x"/>
                                          </p:val>
                                        </p:tav>
                                        <p:tav tm="100000">
                                          <p:val>
                                            <p:strVal val="#ppt_x"/>
                                          </p:val>
                                        </p:tav>
                                      </p:tavLst>
                                    </p:anim>
                                    <p:anim calcmode="lin" valueType="num">
                                      <p:cBhvr>
                                        <p:cTn dur="1000" fill="hold" id="15"/>
                                        <p:tgtEl>
                                          <p:spTgt spid="40963"/>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42"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1000" id="20"/>
                                        <p:tgtEl>
                                          <p:spTgt spid="5"/>
                                        </p:tgtEl>
                                      </p:cBhvr>
                                    </p:animEffect>
                                    <p:anim calcmode="lin" valueType="num">
                                      <p:cBhvr>
                                        <p:cTn dur="1000" fill="hold" id="21"/>
                                        <p:tgtEl>
                                          <p:spTgt spid="5"/>
                                        </p:tgtEl>
                                        <p:attrNameLst>
                                          <p:attrName>ppt_x</p:attrName>
                                        </p:attrNameLst>
                                      </p:cBhvr>
                                      <p:tavLst>
                                        <p:tav tm="0">
                                          <p:val>
                                            <p:strVal val="#ppt_x"/>
                                          </p:val>
                                        </p:tav>
                                        <p:tav tm="100000">
                                          <p:val>
                                            <p:strVal val="#ppt_x"/>
                                          </p:val>
                                        </p:tav>
                                      </p:tavLst>
                                    </p:anim>
                                    <p:anim calcmode="lin" valueType="num">
                                      <p:cBhvr>
                                        <p:cTn dur="1000" fill="hold" id="22"/>
                                        <p:tgtEl>
                                          <p:spTgt spid="5"/>
                                        </p:tgtEl>
                                        <p:attrNameLst>
                                          <p:attrName>ppt_y</p:attrName>
                                        </p:attrNameLst>
                                      </p:cBhvr>
                                      <p:tavLst>
                                        <p:tav tm="0">
                                          <p:val>
                                            <p:strVal val="#ppt_y+.1"/>
                                          </p:val>
                                        </p:tav>
                                        <p:tav tm="100000">
                                          <p:val>
                                            <p:strVal val="#ppt_y"/>
                                          </p:val>
                                        </p:tav>
                                      </p:tavLst>
                                    </p:anim>
                                  </p:childTnLst>
                                </p:cTn>
                              </p:par>
                              <p:par>
                                <p:cTn fill="hold" id="23" nodeType="withEffect" presetClass="entr" presetID="42"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8"/>
                                        </p:tgtEl>
                                        <p:attrNameLst>
                                          <p:attrName>style.visibility</p:attrName>
                                        </p:attrNameLst>
                                      </p:cBhvr>
                                      <p:to>
                                        <p:strVal val="visible"/>
                                      </p:to>
                                    </p:set>
                                    <p:animEffect filter="fade" transition="in">
                                      <p:cBhvr>
                                        <p:cTn dur="1000" id="30"/>
                                        <p:tgtEl>
                                          <p:spTgt spid="8"/>
                                        </p:tgtEl>
                                      </p:cBhvr>
                                    </p:animEffect>
                                    <p:anim calcmode="lin" valueType="num">
                                      <p:cBhvr>
                                        <p:cTn dur="1000" fill="hold" id="31"/>
                                        <p:tgtEl>
                                          <p:spTgt spid="8"/>
                                        </p:tgtEl>
                                        <p:attrNameLst>
                                          <p:attrName>ppt_x</p:attrName>
                                        </p:attrNameLst>
                                      </p:cBhvr>
                                      <p:tavLst>
                                        <p:tav tm="0">
                                          <p:val>
                                            <p:strVal val="#ppt_x"/>
                                          </p:val>
                                        </p:tav>
                                        <p:tav tm="100000">
                                          <p:val>
                                            <p:strVal val="#ppt_x"/>
                                          </p:val>
                                        </p:tav>
                                      </p:tavLst>
                                    </p:anim>
                                    <p:anim calcmode="lin" valueType="num">
                                      <p:cBhvr>
                                        <p:cTn dur="1000" fill="hold" id="32"/>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2508250" y="481013"/>
            <a:ext cx="6635750" cy="288925"/>
          </a:xfrm>
          <a:prstGeom prst="rect">
            <a:avLst/>
          </a:prstGeom>
        </p:spPr>
        <p:txBody>
          <a:bodyPr>
            <a:noAutofit/>
          </a:bodyPr>
          <a:lstStyle/>
          <a:p>
            <a:r>
              <a:rPr altLang="en-US" b="1" lang="zh-CN" smtClean="0" sz="1500">
                <a:solidFill>
                  <a:srgbClr val="00B0F0"/>
                </a:solidFill>
              </a:rPr>
              <a:t>（四）怎样才算是具备团队精神？</a:t>
            </a:r>
          </a:p>
        </p:txBody>
      </p:sp>
      <p:sp>
        <p:nvSpPr>
          <p:cNvPr id="3" name="矩形 2"/>
          <p:cNvSpPr/>
          <p:nvPr/>
        </p:nvSpPr>
        <p:spPr>
          <a:xfrm>
            <a:off x="5292080" y="260648"/>
            <a:ext cx="3528392" cy="648072"/>
          </a:xfrm>
          <a:prstGeom prst="rect">
            <a:avLst/>
          </a:prstGeom>
          <a:solidFill>
            <a:srgbClr val="99CC32"/>
          </a:solidFill>
          <a:ln algn="ctr" cap="flat" cmpd="sng" w="25400">
            <a:noFill/>
            <a:prstDash val="solid"/>
          </a:ln>
          <a:effectLst>
            <a:reflection algn="bl" blurRad="6350" dir="5400000" endA="300" endPos="55000" rotWithShape="0" stA="50000" sy="-100000"/>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r>
              <a:rPr altLang="en-US" b="1" kern="0" lang="zh-CN" sz="2400">
                <a:solidFill>
                  <a:sysClr lastClr="FFFFFF" val="window"/>
                </a:solidFill>
                <a:latin charset="-122" pitchFamily="34" typeface="微软雅黑"/>
                <a:ea typeface="微软雅黑"/>
              </a:rPr>
              <a:t>②平等友善，乐于沟通</a:t>
            </a:r>
          </a:p>
        </p:txBody>
      </p:sp>
      <p:sp>
        <p:nvSpPr>
          <p:cNvPr id="8" name="矩形 4"/>
          <p:cNvSpPr>
            <a:spLocks noChangeArrowheads="1"/>
          </p:cNvSpPr>
          <p:nvPr/>
        </p:nvSpPr>
        <p:spPr bwMode="auto">
          <a:xfrm>
            <a:off x="4615095" y="1844824"/>
            <a:ext cx="4104456" cy="3017520"/>
          </a:xfrm>
          <a:prstGeom prst="rect">
            <a:avLst/>
          </a:prstGeom>
          <a:noFill/>
          <a:ln w="9525">
            <a:noFill/>
            <a:miter lim="800000"/>
          </a:ln>
        </p:spPr>
        <p:txBody>
          <a:bodyPr wrap="square">
            <a:spAutoFit/>
          </a:bodyPr>
          <a:lstStyle/>
          <a:p>
            <a:pPr eaLnBrk="0" hangingPunct="0">
              <a:lnSpc>
                <a:spcPct val="150000"/>
              </a:lnSpc>
            </a:pPr>
            <a:r>
              <a:rPr altLang="en-US" b="1" lang="zh-CN" sz="1600">
                <a:solidFill>
                  <a:schemeClr val="tx1">
                    <a:lumMod val="65000"/>
                    <a:lumOff val="35000"/>
                  </a:schemeClr>
                </a:solidFill>
                <a:latin charset="-122" pitchFamily="34" typeface="微软雅黑"/>
                <a:ea charset="-122" pitchFamily="34" typeface="微软雅黑"/>
              </a:rPr>
              <a:t>团队间良好沟通的具体要求：</a:t>
            </a:r>
          </a:p>
          <a:p>
            <a:pPr eaLnBrk="0" hangingPunct="0">
              <a:lnSpc>
                <a:spcPct val="150000"/>
              </a:lnSpc>
            </a:pPr>
            <a:r>
              <a:rPr altLang="en-US" b="1" lang="zh-CN" sz="1600">
                <a:solidFill>
                  <a:schemeClr val="tx1">
                    <a:lumMod val="65000"/>
                    <a:lumOff val="35000"/>
                  </a:schemeClr>
                </a:solidFill>
                <a:latin charset="-122" pitchFamily="34" typeface="微软雅黑"/>
                <a:ea charset="-122" pitchFamily="34" typeface="微软雅黑"/>
              </a:rPr>
              <a:t>团队成员之间肯于公开并且诚实地表达自己的想法；</a:t>
            </a:r>
          </a:p>
          <a:p>
            <a:pPr eaLnBrk="0" hangingPunct="0">
              <a:lnSpc>
                <a:spcPct val="150000"/>
              </a:lnSpc>
            </a:pPr>
            <a:r>
              <a:rPr altLang="en-US" b="1" lang="zh-CN" sz="1600">
                <a:solidFill>
                  <a:schemeClr val="tx1">
                    <a:lumMod val="65000"/>
                    <a:lumOff val="35000"/>
                  </a:schemeClr>
                </a:solidFill>
                <a:latin charset="-122" pitchFamily="34" typeface="微软雅黑"/>
                <a:ea charset="-122" pitchFamily="34" typeface="微软雅黑"/>
              </a:rPr>
              <a:t>团队成员之间互相主动沟通，坦诚交流，并且尽量了解和接受别人；</a:t>
            </a:r>
          </a:p>
          <a:p>
            <a:pPr eaLnBrk="0" hangingPunct="0">
              <a:lnSpc>
                <a:spcPct val="150000"/>
              </a:lnSpc>
            </a:pPr>
            <a:r>
              <a:rPr altLang="en-US" b="1" lang="zh-CN" sz="1600">
                <a:solidFill>
                  <a:schemeClr val="tx1">
                    <a:lumMod val="65000"/>
                    <a:lumOff val="35000"/>
                  </a:schemeClr>
                </a:solidFill>
                <a:latin charset="-122" pitchFamily="34" typeface="微软雅黑"/>
                <a:ea charset="-122" pitchFamily="34" typeface="微软雅黑"/>
              </a:rPr>
              <a:t> 虚心，诚恳，积极主动地聆听别人的意见，并善于听取建设性批评；</a:t>
            </a:r>
          </a:p>
          <a:p>
            <a:pPr eaLnBrk="0" hangingPunct="0">
              <a:lnSpc>
                <a:spcPct val="150000"/>
              </a:lnSpc>
            </a:pPr>
            <a:r>
              <a:rPr altLang="en-US" b="1" lang="zh-CN" sz="1600">
                <a:solidFill>
                  <a:schemeClr val="tx1">
                    <a:lumMod val="65000"/>
                    <a:lumOff val="35000"/>
                  </a:schemeClr>
                </a:solidFill>
                <a:latin charset="-122" pitchFamily="34" typeface="微软雅黑"/>
                <a:ea charset="-122" pitchFamily="34" typeface="微软雅黑"/>
              </a:rPr>
              <a:t>工作中避免和同事争吵。</a:t>
            </a:r>
          </a:p>
        </p:txBody>
      </p:sp>
      <p:sp>
        <p:nvSpPr>
          <p:cNvPr id="10" name="TextBox 9"/>
          <p:cNvSpPr txBox="1"/>
          <p:nvPr/>
        </p:nvSpPr>
        <p:spPr>
          <a:xfrm>
            <a:off x="503548" y="5623356"/>
            <a:ext cx="7992888" cy="420624"/>
          </a:xfrm>
          <a:prstGeom prst="rect">
            <a:avLst/>
          </a:prstGeom>
          <a:noFill/>
        </p:spPr>
        <p:txBody>
          <a:bodyPr wrap="square">
            <a:spAutoFit/>
          </a:bodyPr>
          <a:lstStyle/>
          <a:p>
            <a:pPr>
              <a:lnSpc>
                <a:spcPct val="135000"/>
              </a:lnSpc>
              <a:defRPr/>
            </a:pPr>
            <a:r>
              <a:rPr altLang="zh-CN" b="1" lang="en-US" smtClean="0" sz="1600">
                <a:solidFill>
                  <a:srgbClr val="00A7E2"/>
                </a:solidFill>
                <a:latin charset="-122" pitchFamily="34" typeface="微软雅黑"/>
                <a:ea charset="-122" pitchFamily="34" typeface="微软雅黑"/>
              </a:rPr>
              <a:t>【自我反思】请大家对照上述四条，来反思自己：是否符合良好沟通的要求？</a:t>
            </a:r>
          </a:p>
        </p:txBody>
      </p:sp>
      <p:pic>
        <p:nvPicPr>
          <p:cNvPr descr="C:\Documents and Settings\tdz\桌面\沟通002.jpg" id="43012" name="Picture 4"/>
          <p:cNvPicPr>
            <a:picLocks noChangeArrowheads="1" noChangeAspect="1"/>
          </p:cNvPicPr>
          <p:nvPr/>
        </p:nvPicPr>
        <p:blipFill>
          <a:blip r:embed="rId3">
            <a:extLst>
              <a:ext uri="{28A0092B-C50C-407E-A947-70E740481C1C}">
                <a14:useLocalDpi/>
              </a:ext>
            </a:extLst>
          </a:blip>
          <a:stretch>
            <a:fillRect/>
          </a:stretch>
        </p:blipFill>
        <p:spPr bwMode="auto">
          <a:xfrm>
            <a:off x="899592" y="1844824"/>
            <a:ext cx="3107270" cy="3446140"/>
          </a:xfrm>
          <a:prstGeom prst="rect">
            <a:avLst/>
          </a:prstGeom>
          <a:noFill/>
          <a:ln>
            <a:noFill/>
          </a:ln>
          <a:extLst>
            <a:ext uri="{909E8E84-426E-40DD-AFC4-6F175D3DCCD1}">
              <a14:hiddenFill>
                <a:solidFill>
                  <a:srgbClr val="FFFFFF"/>
                </a:solidFill>
              </a14:hiddenFill>
            </a:ext>
          </a:extLst>
        </p:spPr>
      </p:pic>
      <p:sp>
        <p:nvSpPr>
          <p:cNvPr id="7" name="TextBox 6"/>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1.4 怎样才算是具备团队精神？</a:t>
            </a:r>
          </a:p>
        </p:txBody>
      </p:sp>
    </p:spTree>
    <p:extLst>
      <p:ext uri="{BB962C8B-B14F-4D97-AF65-F5344CB8AC3E}">
        <p14:creationId val="273620253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3012"/>
                                        </p:tgtEl>
                                        <p:attrNameLst>
                                          <p:attrName>style.visibility</p:attrName>
                                        </p:attrNameLst>
                                      </p:cBhvr>
                                      <p:to>
                                        <p:strVal val="visible"/>
                                      </p:to>
                                    </p:set>
                                    <p:animEffect filter="fade" transition="in">
                                      <p:cBhvr>
                                        <p:cTn dur="1000" id="12"/>
                                        <p:tgtEl>
                                          <p:spTgt spid="43012"/>
                                        </p:tgtEl>
                                      </p:cBhvr>
                                    </p:animEffect>
                                    <p:anim calcmode="lin" valueType="num">
                                      <p:cBhvr>
                                        <p:cTn dur="1000" fill="hold" id="13"/>
                                        <p:tgtEl>
                                          <p:spTgt spid="43012"/>
                                        </p:tgtEl>
                                        <p:attrNameLst>
                                          <p:attrName>ppt_x</p:attrName>
                                        </p:attrNameLst>
                                      </p:cBhvr>
                                      <p:tavLst>
                                        <p:tav tm="0">
                                          <p:val>
                                            <p:strVal val="#ppt_x"/>
                                          </p:val>
                                        </p:tav>
                                        <p:tav tm="100000">
                                          <p:val>
                                            <p:strVal val="#ppt_x"/>
                                          </p:val>
                                        </p:tav>
                                      </p:tavLst>
                                    </p:anim>
                                    <p:anim calcmode="lin" valueType="num">
                                      <p:cBhvr>
                                        <p:cTn dur="1000" fill="hold" id="14"/>
                                        <p:tgtEl>
                                          <p:spTgt spid="43012"/>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2000" id="19"/>
                                        <p:tgtEl>
                                          <p:spTgt spid="10"/>
                                        </p:tgtEl>
                                      </p:cBhvr>
                                    </p:animEffect>
                                    <p:anim calcmode="lin" valueType="num">
                                      <p:cBhvr>
                                        <p:cTn dur="2000" fill="hold" id="20"/>
                                        <p:tgtEl>
                                          <p:spTgt spid="10"/>
                                        </p:tgtEl>
                                        <p:attrNameLst>
                                          <p:attrName>ppt_x</p:attrName>
                                        </p:attrNameLst>
                                      </p:cBhvr>
                                      <p:tavLst>
                                        <p:tav tm="0">
                                          <p:val>
                                            <p:strVal val="#ppt_x"/>
                                          </p:val>
                                        </p:tav>
                                        <p:tav tm="100000">
                                          <p:val>
                                            <p:strVal val="#ppt_x"/>
                                          </p:val>
                                        </p:tav>
                                      </p:tavLst>
                                    </p:anim>
                                    <p:anim calcmode="lin" valueType="num">
                                      <p:cBhvr>
                                        <p:cTn dur="2000" fill="hold" id="2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899592" y="1080996"/>
            <a:ext cx="3216810" cy="4796276"/>
            <a:chOff x="4721310" y="1080996"/>
            <a:chExt cx="3216810" cy="4796276"/>
          </a:xfrm>
        </p:grpSpPr>
        <p:sp>
          <p:nvSpPr>
            <p:cNvPr id="23" name="TextBox 22"/>
            <p:cNvSpPr txBox="1"/>
            <p:nvPr/>
          </p:nvSpPr>
          <p:spPr>
            <a:xfrm>
              <a:off x="4752854" y="5215285"/>
              <a:ext cx="3151644" cy="646176"/>
            </a:xfrm>
            <a:prstGeom prst="round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defTabSz="1234440" fontAlgn="auto">
                <a:lnSpc>
                  <a:spcPct val="130000"/>
                </a:lnSpc>
                <a:spcBef>
                  <a:spcPct val="0"/>
                </a:spcBef>
                <a:spcAft>
                  <a:spcPct val="0"/>
                </a:spcAft>
                <a:defRPr/>
              </a:pPr>
              <a:r>
                <a:rPr altLang="en-US" b="1" lang="zh-CN" smtClean="0" sz="2800">
                  <a:solidFill>
                    <a:schemeClr val="bg1"/>
                  </a:solidFill>
                  <a:latin charset="-122" pitchFamily="34" typeface="微软雅黑"/>
                  <a:ea charset="-122" pitchFamily="34" typeface="微软雅黑"/>
                </a:rPr>
                <a:t>忠诚度</a:t>
              </a:r>
            </a:p>
          </p:txBody>
        </p:sp>
        <p:pic>
          <p:nvPicPr>
            <p:cNvPr descr="C:\Documents and Settings\tdz\桌面\关羽.jpg" id="24" name="Picture 2"/>
            <p:cNvPicPr>
              <a:picLocks noChangeArrowheads="1" noChangeAspect="1"/>
            </p:cNvPicPr>
            <p:nvPr/>
          </p:nvPicPr>
          <p:blipFill>
            <a:blip r:embed="rId3">
              <a:extLst>
                <a:ext uri="{28A0092B-C50C-407E-A947-70E740481C1C}">
                  <a14:useLocalDpi/>
                </a:ext>
              </a:extLst>
            </a:blip>
            <a:stretch>
              <a:fillRect/>
            </a:stretch>
          </p:blipFill>
          <p:spPr bwMode="auto">
            <a:xfrm>
              <a:off x="4721310" y="1080996"/>
              <a:ext cx="3216810" cy="3860172"/>
            </a:xfrm>
            <a:prstGeom prst="rect">
              <a:avLst/>
            </a:prstGeom>
            <a:noFill/>
            <a:ln w="38100">
              <a:solidFill>
                <a:schemeClr val="accent6">
                  <a:lumMod val="20000"/>
                  <a:lumOff val="80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grpSp>
        <p:nvGrpSpPr>
          <p:cNvPr id="3" name="组合 2"/>
          <p:cNvGrpSpPr/>
          <p:nvPr/>
        </p:nvGrpSpPr>
        <p:grpSpPr>
          <a:xfrm>
            <a:off x="4860032" y="1766271"/>
            <a:ext cx="3960440" cy="923329"/>
            <a:chOff x="4860032" y="1243736"/>
            <a:chExt cx="3960440" cy="923329"/>
          </a:xfrm>
        </p:grpSpPr>
        <p:sp>
          <p:nvSpPr>
            <p:cNvPr id="79" name="TextBox 78"/>
            <p:cNvSpPr txBox="1"/>
            <p:nvPr/>
          </p:nvSpPr>
          <p:spPr>
            <a:xfrm>
              <a:off x="4860032" y="1243736"/>
              <a:ext cx="3096344" cy="4572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2400" u="none">
                  <a:ln>
                    <a:noFill/>
                  </a:ln>
                  <a:solidFill>
                    <a:srgbClr val="FFC000"/>
                  </a:solidFill>
                  <a:effectLst/>
                  <a:uLnTx/>
                  <a:uFillTx/>
                  <a:latin charset="-122" pitchFamily="34" typeface="微软雅黑"/>
                  <a:ea charset="-122" pitchFamily="34" typeface="微软雅黑"/>
                </a:rPr>
                <a:t>忠诚概述</a:t>
              </a:r>
            </a:p>
          </p:txBody>
        </p:sp>
        <p:sp>
          <p:nvSpPr>
            <p:cNvPr id="80" name="矩形 79"/>
            <p:cNvSpPr/>
            <p:nvPr/>
          </p:nvSpPr>
          <p:spPr>
            <a:xfrm>
              <a:off x="4860032" y="1828511"/>
              <a:ext cx="3960440"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tx1">
                      <a:lumMod val="65000"/>
                      <a:lumOff val="35000"/>
                    </a:schemeClr>
                  </a:solidFill>
                  <a:latin charset="-122" pitchFamily="34" typeface="微软雅黑"/>
                  <a:ea charset="-122" pitchFamily="34" typeface="微软雅黑"/>
                </a:rPr>
                <a:t>员工忠诚度是员工对企业的忠诚程度</a:t>
              </a:r>
            </a:p>
          </p:txBody>
        </p:sp>
      </p:grpSp>
      <p:cxnSp>
        <p:nvCxnSpPr>
          <p:cNvPr id="81" name="直接连接符 80"/>
          <p:cNvCxnSpPr/>
          <p:nvPr/>
        </p:nvCxnSpPr>
        <p:spPr>
          <a:xfrm>
            <a:off x="4860032" y="2774383"/>
            <a:ext cx="3528392" cy="0"/>
          </a:xfrm>
          <a:prstGeom prst="line">
            <a:avLst/>
          </a:prstGeom>
          <a:noFill/>
          <a:ln algn="ctr" cap="flat" cmpd="sng" w="9525">
            <a:solidFill>
              <a:sysClr lastClr="000000" val="windowText"/>
            </a:solidFill>
            <a:prstDash val="dash"/>
          </a:ln>
          <a:effectLst/>
        </p:spPr>
      </p:cxnSp>
      <p:grpSp>
        <p:nvGrpSpPr>
          <p:cNvPr id="4" name="组合 3"/>
          <p:cNvGrpSpPr/>
          <p:nvPr/>
        </p:nvGrpSpPr>
        <p:grpSpPr>
          <a:xfrm>
            <a:off x="4860032" y="2890420"/>
            <a:ext cx="3960440" cy="923329"/>
            <a:chOff x="4860032" y="2367885"/>
            <a:chExt cx="3960440" cy="923329"/>
          </a:xfrm>
        </p:grpSpPr>
        <p:sp>
          <p:nvSpPr>
            <p:cNvPr id="82" name="TextBox 81"/>
            <p:cNvSpPr txBox="1"/>
            <p:nvPr/>
          </p:nvSpPr>
          <p:spPr>
            <a:xfrm>
              <a:off x="4860032" y="2367885"/>
              <a:ext cx="3960440" cy="457200"/>
            </a:xfrm>
            <a:prstGeom prst="rect">
              <a:avLst/>
            </a:prstGeom>
            <a:noFill/>
          </p:spPr>
          <p:txBody>
            <a:bodyPr rtlCol="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b="1" kern="0" sz="2400">
                  <a:solidFill>
                    <a:srgbClr val="FFC000"/>
                  </a:solidFill>
                  <a:latin charset="-122" pitchFamily="34" typeface="微软雅黑"/>
                  <a:ea charset="-122" pitchFamily="34" typeface="微软雅黑"/>
                </a:defRPr>
              </a:lvl1pPr>
            </a:lstStyle>
            <a:p>
              <a:r>
                <a:rPr altLang="en-US" lang="zh-CN"/>
                <a:t>为什么人需要忠诚</a:t>
              </a:r>
            </a:p>
          </p:txBody>
        </p:sp>
        <p:sp>
          <p:nvSpPr>
            <p:cNvPr id="83" name="矩形 82"/>
            <p:cNvSpPr/>
            <p:nvPr/>
          </p:nvSpPr>
          <p:spPr>
            <a:xfrm>
              <a:off x="4860032" y="2952661"/>
              <a:ext cx="3960440"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z="1600">
                  <a:solidFill>
                    <a:schemeClr val="tx1">
                      <a:lumMod val="65000"/>
                      <a:lumOff val="35000"/>
                    </a:schemeClr>
                  </a:solidFill>
                  <a:latin charset="-122" pitchFamily="34" typeface="微软雅黑"/>
                  <a:ea charset="-122" pitchFamily="34" typeface="微软雅黑"/>
                </a:rPr>
                <a:t>忠诚是每个人的立身之本，忠诚胜于能力</a:t>
              </a:r>
            </a:p>
          </p:txBody>
        </p:sp>
      </p:grpSp>
      <p:cxnSp>
        <p:nvCxnSpPr>
          <p:cNvPr id="84" name="直接连接符 83"/>
          <p:cNvCxnSpPr/>
          <p:nvPr/>
        </p:nvCxnSpPr>
        <p:spPr>
          <a:xfrm>
            <a:off x="4860032" y="3898532"/>
            <a:ext cx="3528392" cy="0"/>
          </a:xfrm>
          <a:prstGeom prst="line">
            <a:avLst/>
          </a:prstGeom>
          <a:noFill/>
          <a:ln algn="ctr" cap="flat" cmpd="sng" w="9525">
            <a:solidFill>
              <a:sysClr lastClr="000000" val="windowText"/>
            </a:solidFill>
            <a:prstDash val="dash"/>
          </a:ln>
          <a:effectLst/>
        </p:spPr>
      </p:cxnSp>
      <p:grpSp>
        <p:nvGrpSpPr>
          <p:cNvPr id="5" name="组合 4"/>
          <p:cNvGrpSpPr/>
          <p:nvPr/>
        </p:nvGrpSpPr>
        <p:grpSpPr>
          <a:xfrm>
            <a:off x="4860032" y="4005064"/>
            <a:ext cx="3672408" cy="923329"/>
            <a:chOff x="4860032" y="3482529"/>
            <a:chExt cx="3672408" cy="923329"/>
          </a:xfrm>
        </p:grpSpPr>
        <p:sp>
          <p:nvSpPr>
            <p:cNvPr id="85" name="TextBox 84"/>
            <p:cNvSpPr txBox="1"/>
            <p:nvPr/>
          </p:nvSpPr>
          <p:spPr>
            <a:xfrm>
              <a:off x="4860032" y="3482529"/>
              <a:ext cx="3672408" cy="457200"/>
            </a:xfrm>
            <a:prstGeom prst="rect">
              <a:avLst/>
            </a:prstGeom>
            <a:noFill/>
          </p:spPr>
          <p:txBody>
            <a:bodyPr rtlCol="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b="1" kern="0" sz="2400">
                  <a:solidFill>
                    <a:srgbClr val="FFC000"/>
                  </a:solidFill>
                  <a:latin charset="-122" pitchFamily="34" typeface="微软雅黑"/>
                  <a:ea charset="-122" pitchFamily="34" typeface="微软雅黑"/>
                </a:defRPr>
              </a:lvl1pPr>
            </a:lstStyle>
            <a:p>
              <a:r>
                <a:rPr altLang="en-US" lang="zh-CN" smtClean="0"/>
                <a:t>怎样做到忠诚</a:t>
              </a:r>
            </a:p>
          </p:txBody>
        </p:sp>
        <p:sp>
          <p:nvSpPr>
            <p:cNvPr id="86" name="矩形 85"/>
            <p:cNvSpPr/>
            <p:nvPr/>
          </p:nvSpPr>
          <p:spPr>
            <a:xfrm>
              <a:off x="4860032" y="4067304"/>
              <a:ext cx="3528392"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mtClean="0" sz="1600">
                  <a:solidFill>
                    <a:schemeClr val="tx1">
                      <a:lumMod val="65000"/>
                      <a:lumOff val="35000"/>
                    </a:schemeClr>
                  </a:solidFill>
                  <a:latin charset="-122" pitchFamily="34" typeface="微软雅黑"/>
                  <a:ea charset="-122" pitchFamily="34" typeface="微软雅黑"/>
                </a:rPr>
                <a:t>老板心态、尽职尽责、 业绩、稳定</a:t>
              </a:r>
            </a:p>
          </p:txBody>
        </p:sp>
      </p:grpSp>
      <p:cxnSp>
        <p:nvCxnSpPr>
          <p:cNvPr id="87" name="直接连接符 86"/>
          <p:cNvCxnSpPr/>
          <p:nvPr/>
        </p:nvCxnSpPr>
        <p:spPr>
          <a:xfrm>
            <a:off x="4860032" y="5013176"/>
            <a:ext cx="3528392" cy="0"/>
          </a:xfrm>
          <a:prstGeom prst="line">
            <a:avLst/>
          </a:prstGeom>
          <a:noFill/>
          <a:ln algn="ctr" cap="flat" cmpd="sng" w="9525">
            <a:solidFill>
              <a:sysClr lastClr="000000" val="windowText"/>
            </a:solidFill>
            <a:prstDash val="dash"/>
          </a:ln>
          <a:effectLst/>
        </p:spPr>
      </p:cxnSp>
    </p:spTree>
    <p:extLst>
      <p:ext uri="{BB962C8B-B14F-4D97-AF65-F5344CB8AC3E}">
        <p14:creationId val="285007660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3">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1+#ppt_w/2"/>
                                          </p:val>
                                        </p:tav>
                                        <p:tav tm="100000">
                                          <p:val>
                                            <p:strVal val="#ppt_x"/>
                                          </p:val>
                                        </p:tav>
                                      </p:tavLst>
                                    </p:anim>
                                    <p:anim calcmode="lin" valueType="num">
                                      <p:cBhvr additive="base">
                                        <p:cTn dur="500" fill="hold" id="14"/>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6">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1+#ppt_w/2"/>
                                          </p:val>
                                        </p:tav>
                                        <p:tav tm="100000">
                                          <p:val>
                                            <p:strVal val="#ppt_x"/>
                                          </p:val>
                                        </p:tav>
                                      </p:tavLst>
                                    </p:anim>
                                    <p:anim calcmode="lin" valueType="num">
                                      <p:cBhvr additive="base">
                                        <p:cTn dur="500" fill="hold" id="20"/>
                                        <p:tgtEl>
                                          <p:spTgt spid="5"/>
                                        </p:tgtEl>
                                        <p:attrNameLst>
                                          <p:attrName>ppt_y</p:attrName>
                                        </p:attrNameLst>
                                      </p:cBhvr>
                                      <p:tavLst>
                                        <p:tav tm="0">
                                          <p:val>
                                            <p:strVal val="1+#ppt_h/2"/>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4"/>
          <p:cNvSpPr>
            <a:spLocks noChangeArrowheads="1"/>
          </p:cNvSpPr>
          <p:nvPr/>
        </p:nvSpPr>
        <p:spPr bwMode="auto">
          <a:xfrm>
            <a:off x="577224" y="1438612"/>
            <a:ext cx="4354816" cy="3825241"/>
          </a:xfrm>
          <a:prstGeom prst="rect">
            <a:avLst/>
          </a:prstGeom>
          <a:noFill/>
          <a:ln w="9525">
            <a:noFill/>
            <a:miter lim="800000"/>
          </a:ln>
        </p:spPr>
        <p:txBody>
          <a:bodyPr wrap="square">
            <a:spAutoFit/>
          </a:bodyPr>
          <a:lstStyle/>
          <a:p>
            <a:pPr indent="-285750" marL="285750">
              <a:lnSpc>
                <a:spcPct val="150000"/>
              </a:lnSpc>
              <a:spcBef>
                <a:spcPts val="200"/>
              </a:spcBef>
              <a:spcAft>
                <a:spcPts val="60"/>
              </a:spcAft>
              <a:buFont charset="-122" pitchFamily="34" typeface="微软雅黑"/>
              <a:buChar char="※"/>
            </a:pPr>
            <a:r>
              <a:rPr altLang="zh-CN" lang="zh-CN" smtClean="0" sz="1600">
                <a:solidFill>
                  <a:schemeClr val="tx1">
                    <a:lumMod val="65000"/>
                    <a:lumOff val="35000"/>
                  </a:schemeClr>
                </a:solidFill>
                <a:latin charset="-122" pitchFamily="34" typeface="微软雅黑"/>
                <a:ea charset="-122" pitchFamily="34" typeface="微软雅黑"/>
              </a:rPr>
              <a:t>从字义上讲，忠：古人讲“尽心为忠”，诚：诚者，信也，就是真实不欺。忠诚就是竭尽全心全力，言行一致，表里如一地做好事情。</a:t>
            </a:r>
          </a:p>
          <a:p>
            <a:pPr indent="-285750" marL="285750">
              <a:lnSpc>
                <a:spcPct val="150000"/>
              </a:lnSpc>
              <a:spcBef>
                <a:spcPts val="200"/>
              </a:spcBef>
              <a:spcAft>
                <a:spcPts val="60"/>
              </a:spcAft>
              <a:buFont charset="-122" pitchFamily="34" typeface="微软雅黑"/>
              <a:buChar char="※"/>
            </a:pPr>
            <a:r>
              <a:rPr altLang="zh-CN" lang="zh-CN" smtClean="0" sz="1600">
                <a:solidFill>
                  <a:schemeClr val="tx1">
                    <a:lumMod val="65000"/>
                    <a:lumOff val="35000"/>
                  </a:schemeClr>
                </a:solidFill>
                <a:latin charset="-122" pitchFamily="34" typeface="微软雅黑"/>
                <a:ea charset="-122" pitchFamily="34" typeface="微软雅黑"/>
              </a:rPr>
              <a:t>员工忠诚度是员工对企业的忠诚程度，是指员工对于企业所表现出来的行为指向和心理归属，即员工对所服务的企业尽心竭力的奉献程度。</a:t>
            </a:r>
          </a:p>
          <a:p>
            <a:pPr indent="-285750" marL="285750">
              <a:lnSpc>
                <a:spcPct val="150000"/>
              </a:lnSpc>
              <a:spcBef>
                <a:spcPts val="200"/>
              </a:spcBef>
              <a:spcAft>
                <a:spcPts val="60"/>
              </a:spcAft>
              <a:buFont charset="-122" pitchFamily="34" typeface="微软雅黑"/>
              <a:buChar char="※"/>
            </a:pPr>
            <a:r>
              <a:rPr altLang="zh-CN" lang="zh-CN" smtClean="0" sz="1600">
                <a:solidFill>
                  <a:schemeClr val="tx1">
                    <a:lumMod val="65000"/>
                    <a:lumOff val="35000"/>
                  </a:schemeClr>
                </a:solidFill>
                <a:latin charset="-122" pitchFamily="34" typeface="微软雅黑"/>
                <a:ea charset="-122" pitchFamily="34" typeface="微软雅黑"/>
              </a:rPr>
              <a:t>现代企业中，忠诚是职业人应遵循的一种职业基本准则，是指对组织或个人甚至是信念的真实无欺、遵守承诺和契约的品德及行为。</a:t>
            </a:r>
          </a:p>
        </p:txBody>
      </p:sp>
      <p:sp>
        <p:nvSpPr>
          <p:cNvPr id="10" name="TextBox 9"/>
          <p:cNvSpPr txBox="1"/>
          <p:nvPr/>
        </p:nvSpPr>
        <p:spPr>
          <a:xfrm>
            <a:off x="577224" y="4528279"/>
            <a:ext cx="4104456" cy="420624"/>
          </a:xfrm>
          <a:prstGeom prst="rect">
            <a:avLst/>
          </a:prstGeom>
          <a:noFill/>
        </p:spPr>
        <p:txBody>
          <a:bodyPr wrap="square">
            <a:spAutoFit/>
          </a:bodyPr>
          <a:lstStyle/>
          <a:p>
            <a:pPr>
              <a:lnSpc>
                <a:spcPct val="135000"/>
              </a:lnSpc>
              <a:defRPr/>
            </a:pPr>
            <a:r>
              <a:rPr altLang="zh-CN" lang="en-US" smtClean="0" sz="1600">
                <a:solidFill>
                  <a:schemeClr val="bg1">
                    <a:lumMod val="50000"/>
                  </a:schemeClr>
                </a:solidFill>
                <a:latin charset="-122" pitchFamily="34" typeface="微软雅黑"/>
                <a:ea charset="-122" pitchFamily="34" typeface="微软雅黑"/>
              </a:rPr>
              <a:t>     </a:t>
            </a:r>
          </a:p>
        </p:txBody>
      </p:sp>
      <p:sp>
        <p:nvSpPr>
          <p:cNvPr id="6" name="矩形 5"/>
          <p:cNvSpPr/>
          <p:nvPr/>
        </p:nvSpPr>
        <p:spPr>
          <a:xfrm>
            <a:off x="703413" y="5415607"/>
            <a:ext cx="4064318" cy="457200"/>
          </a:xfrm>
          <a:prstGeom prst="rect">
            <a:avLst/>
          </a:prstGeom>
          <a:noFill/>
        </p:spPr>
        <p:txBody>
          <a:bodyPr bIns="45720" lIns="91440" rIns="91440" tIns="45720" wrap="none">
            <a:spAutoFit/>
          </a:bodyPr>
          <a:lstStyle/>
          <a:p>
            <a:pPr algn="ctr"/>
            <a:r>
              <a:rPr altLang="en-US" b="1" lang="zh-CN" smtClean="0" sz="2400">
                <a:ln cmpd="sng" w="17780">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latin charset="-122" pitchFamily="34" typeface="微软雅黑"/>
                <a:ea charset="-122" pitchFamily="34" typeface="微软雅黑"/>
              </a:rPr>
              <a:t>右图：秦.兵马俑_千年的忠诚</a:t>
            </a:r>
          </a:p>
        </p:txBody>
      </p:sp>
      <p:pic>
        <p:nvPicPr>
          <p:cNvPr id="7" name="图片 6"/>
          <p:cNvPicPr>
            <a:picLocks noChangeAspect="1"/>
          </p:cNvPicPr>
          <p:nvPr/>
        </p:nvPicPr>
        <p:blipFill>
          <a:blip r:embed="rId3">
            <a:extLst>
              <a:ext uri="{28A0092B-C50C-407E-A947-70E740481C1C}">
                <a14:useLocalDpi/>
              </a:ext>
            </a:extLst>
          </a:blip>
          <a:stretch>
            <a:fillRect/>
          </a:stretch>
        </p:blipFill>
        <p:spPr>
          <a:xfrm>
            <a:off x="5148064" y="1268760"/>
            <a:ext cx="3567152" cy="4581128"/>
          </a:xfrm>
          <a:prstGeom prst="rect">
            <a:avLst/>
          </a:prstGeom>
          <a:noFill/>
          <a:ln>
            <a:noFill/>
          </a:ln>
        </p:spPr>
      </p:pic>
      <p:sp>
        <p:nvSpPr>
          <p:cNvPr id="9" name="TextBox 8"/>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2.1 忠诚概述</a:t>
            </a:r>
          </a:p>
        </p:txBody>
      </p:sp>
    </p:spTree>
    <p:extLst>
      <p:ext uri="{BB962C8B-B14F-4D97-AF65-F5344CB8AC3E}">
        <p14:creationId val="208084896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
                                        </p:tgtEl>
                                        <p:attrNameLst>
                                          <p:attrName>style.visibility</p:attrName>
                                        </p:attrNameLst>
                                      </p:cBhvr>
                                      <p:to>
                                        <p:strVal val="visible"/>
                                      </p:to>
                                    </p:set>
                                    <p:animEffect filter="fade" transition="in">
                                      <p:cBhvr>
                                        <p:cTn dur="2000" id="14"/>
                                        <p:tgtEl>
                                          <p:spTgt spid="10"/>
                                        </p:tgtEl>
                                      </p:cBhvr>
                                    </p:animEffect>
                                    <p:anim calcmode="lin" valueType="num">
                                      <p:cBhvr>
                                        <p:cTn dur="2000" fill="hold" id="15"/>
                                        <p:tgtEl>
                                          <p:spTgt spid="10"/>
                                        </p:tgtEl>
                                        <p:attrNameLst>
                                          <p:attrName>ppt_x</p:attrName>
                                        </p:attrNameLst>
                                      </p:cBhvr>
                                      <p:tavLst>
                                        <p:tav tm="0">
                                          <p:val>
                                            <p:strVal val="#ppt_x"/>
                                          </p:val>
                                        </p:tav>
                                        <p:tav tm="100000">
                                          <p:val>
                                            <p:strVal val="#ppt_x"/>
                                          </p:val>
                                        </p:tav>
                                      </p:tavLst>
                                    </p:anim>
                                    <p:anim calcmode="lin" valueType="num">
                                      <p:cBhvr>
                                        <p:cTn dur="2000" fill="hold" id="16"/>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7"/>
                                        </p:tgtEl>
                                        <p:attrNameLst>
                                          <p:attrName>style.visibility</p:attrName>
                                        </p:attrNameLst>
                                      </p:cBhvr>
                                      <p:to>
                                        <p:strVal val="visible"/>
                                      </p:to>
                                    </p:set>
                                    <p:animEffect filter="fade" transition="in">
                                      <p:cBhvr>
                                        <p:cTn dur="1000" id="21"/>
                                        <p:tgtEl>
                                          <p:spTgt spid="7"/>
                                        </p:tgtEl>
                                      </p:cBhvr>
                                    </p:animEffect>
                                    <p:anim calcmode="lin" valueType="num">
                                      <p:cBhvr>
                                        <p:cTn dur="1000" fill="hold" id="22"/>
                                        <p:tgtEl>
                                          <p:spTgt spid="7"/>
                                        </p:tgtEl>
                                        <p:attrNameLst>
                                          <p:attrName>ppt_x</p:attrName>
                                        </p:attrNameLst>
                                      </p:cBhvr>
                                      <p:tavLst>
                                        <p:tav tm="0">
                                          <p:val>
                                            <p:strVal val="#ppt_x"/>
                                          </p:val>
                                        </p:tav>
                                        <p:tav tm="100000">
                                          <p:val>
                                            <p:strVal val="#ppt_x"/>
                                          </p:val>
                                        </p:tav>
                                      </p:tavLst>
                                    </p:anim>
                                    <p:anim calcmode="lin" valueType="num">
                                      <p:cBhvr>
                                        <p:cTn dur="1000" fill="hold" id="23"/>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 presetSubtype="8">
                                  <p:stCondLst>
                                    <p:cond delay="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0-#ppt_w/2"/>
                                          </p:val>
                                        </p:tav>
                                        <p:tav tm="100000">
                                          <p:val>
                                            <p:strVal val="#ppt_x"/>
                                          </p:val>
                                        </p:tav>
                                      </p:tavLst>
                                    </p:anim>
                                    <p:anim calcmode="lin" valueType="num">
                                      <p:cBhvr additive="base">
                                        <p:cTn dur="500" fill="hold" id="29"/>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1043608" y="1080996"/>
            <a:ext cx="3217159" cy="4796276"/>
            <a:chOff x="1042371" y="1080996"/>
            <a:chExt cx="3217159" cy="4796276"/>
          </a:xfrm>
        </p:grpSpPr>
        <p:sp>
          <p:nvSpPr>
            <p:cNvPr id="26" name="TextBox 25"/>
            <p:cNvSpPr txBox="1"/>
            <p:nvPr/>
          </p:nvSpPr>
          <p:spPr>
            <a:xfrm>
              <a:off x="1075152" y="5215743"/>
              <a:ext cx="3150101" cy="646176"/>
            </a:xfrm>
            <a:prstGeom prst="round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defTabSz="1234440" fontAlgn="auto">
                <a:lnSpc>
                  <a:spcPct val="130000"/>
                </a:lnSpc>
                <a:spcBef>
                  <a:spcPct val="0"/>
                </a:spcBef>
                <a:spcAft>
                  <a:spcPct val="0"/>
                </a:spcAft>
                <a:defRPr/>
              </a:pPr>
              <a:r>
                <a:rPr altLang="en-US" b="1" lang="zh-CN" smtClean="0" sz="2800">
                  <a:solidFill>
                    <a:schemeClr val="bg1"/>
                  </a:solidFill>
                  <a:latin charset="-122" pitchFamily="34" typeface="微软雅黑"/>
                  <a:ea charset="-122" pitchFamily="34" typeface="微软雅黑"/>
                </a:rPr>
                <a:t>团队精神</a:t>
              </a:r>
            </a:p>
          </p:txBody>
        </p:sp>
        <p:pic>
          <p:nvPicPr>
            <p:cNvPr descr="C:\Documents and Settings\tdz\桌面\桃园结义.jpg" id="27" name="Picture 3"/>
            <p:cNvPicPr>
              <a:picLocks noChangeArrowheads="1" noChangeAspect="1"/>
            </p:cNvPicPr>
            <p:nvPr/>
          </p:nvPicPr>
          <p:blipFill>
            <a:blip r:embed="rId3">
              <a:extLst>
                <a:ext uri="{28A0092B-C50C-407E-A947-70E740481C1C}">
                  <a14:useLocalDpi/>
                </a:ext>
              </a:extLst>
            </a:blip>
            <a:stretch>
              <a:fillRect/>
            </a:stretch>
          </p:blipFill>
          <p:spPr bwMode="auto">
            <a:xfrm>
              <a:off x="1042371" y="1080996"/>
              <a:ext cx="3217159" cy="3860172"/>
            </a:xfrm>
            <a:prstGeom prst="rect">
              <a:avLst/>
            </a:prstGeom>
            <a:noFill/>
            <a:ln w="38100">
              <a:solidFill>
                <a:schemeClr val="accent6">
                  <a:lumMod val="20000"/>
                  <a:lumOff val="80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grpSp>
      <p:grpSp>
        <p:nvGrpSpPr>
          <p:cNvPr id="28" name="组合 27"/>
          <p:cNvGrpSpPr/>
          <p:nvPr/>
        </p:nvGrpSpPr>
        <p:grpSpPr>
          <a:xfrm>
            <a:off x="4860032" y="1243736"/>
            <a:ext cx="3960440" cy="923329"/>
            <a:chOff x="4860032" y="1243736"/>
            <a:chExt cx="3960440" cy="923329"/>
          </a:xfrm>
        </p:grpSpPr>
        <p:sp>
          <p:nvSpPr>
            <p:cNvPr id="29" name="TextBox 28"/>
            <p:cNvSpPr txBox="1"/>
            <p:nvPr/>
          </p:nvSpPr>
          <p:spPr>
            <a:xfrm>
              <a:off x="4860032" y="1243736"/>
              <a:ext cx="3096344" cy="45720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kern="0" lang="zh-CN" smtClean="0" sz="2400">
                  <a:solidFill>
                    <a:srgbClr val="FFC000"/>
                  </a:solidFill>
                  <a:latin charset="-122" pitchFamily="34" typeface="微软雅黑"/>
                  <a:ea charset="-122" pitchFamily="34" typeface="微软雅黑"/>
                </a:rPr>
                <a:t>团队的力量</a:t>
              </a:r>
            </a:p>
          </p:txBody>
        </p:sp>
        <p:sp>
          <p:nvSpPr>
            <p:cNvPr id="30" name="矩形 29"/>
            <p:cNvSpPr/>
            <p:nvPr/>
          </p:nvSpPr>
          <p:spPr>
            <a:xfrm>
              <a:off x="4860032" y="1828511"/>
              <a:ext cx="3960440"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kern="0" lang="zh-CN" smtClean="0" sz="1600">
                  <a:solidFill>
                    <a:schemeClr val="tx1">
                      <a:lumMod val="65000"/>
                      <a:lumOff val="35000"/>
                    </a:schemeClr>
                  </a:solidFill>
                  <a:latin charset="-122" pitchFamily="34" typeface="微软雅黑"/>
                  <a:ea charset="-122" pitchFamily="34" typeface="微软雅黑"/>
                </a:rPr>
                <a:t>与伙伴精诚协作，就能变得强大。</a:t>
              </a:r>
            </a:p>
          </p:txBody>
        </p:sp>
      </p:grpSp>
      <p:cxnSp>
        <p:nvCxnSpPr>
          <p:cNvPr id="31" name="直接连接符 30"/>
          <p:cNvCxnSpPr/>
          <p:nvPr/>
        </p:nvCxnSpPr>
        <p:spPr>
          <a:xfrm>
            <a:off x="4860032" y="2251848"/>
            <a:ext cx="3528392" cy="0"/>
          </a:xfrm>
          <a:prstGeom prst="line">
            <a:avLst/>
          </a:prstGeom>
          <a:noFill/>
          <a:ln algn="ctr" cap="flat" cmpd="sng" w="9525">
            <a:solidFill>
              <a:sysClr lastClr="000000" val="windowText"/>
            </a:solidFill>
            <a:prstDash val="dash"/>
          </a:ln>
          <a:effectLst/>
        </p:spPr>
      </p:cxnSp>
      <p:grpSp>
        <p:nvGrpSpPr>
          <p:cNvPr id="32" name="组合 31"/>
          <p:cNvGrpSpPr/>
          <p:nvPr/>
        </p:nvGrpSpPr>
        <p:grpSpPr>
          <a:xfrm>
            <a:off x="4860032" y="2367885"/>
            <a:ext cx="3960440" cy="923329"/>
            <a:chOff x="4860032" y="2367885"/>
            <a:chExt cx="3960440" cy="923329"/>
          </a:xfrm>
        </p:grpSpPr>
        <p:sp>
          <p:nvSpPr>
            <p:cNvPr id="33" name="TextBox 32"/>
            <p:cNvSpPr txBox="1"/>
            <p:nvPr/>
          </p:nvSpPr>
          <p:spPr>
            <a:xfrm>
              <a:off x="4860032" y="2367885"/>
              <a:ext cx="3960440" cy="457200"/>
            </a:xfrm>
            <a:prstGeom prst="rect">
              <a:avLst/>
            </a:prstGeom>
            <a:noFill/>
          </p:spPr>
          <p:txBody>
            <a:bodyPr rtlCol="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b="1" kern="0" sz="2400">
                  <a:solidFill>
                    <a:srgbClr val="FFC000"/>
                  </a:solidFill>
                  <a:latin charset="-122" pitchFamily="34" typeface="微软雅黑"/>
                  <a:ea charset="-122" pitchFamily="34" typeface="微软雅黑"/>
                </a:defRPr>
              </a:lvl1pPr>
            </a:lstStyle>
            <a:p>
              <a:r>
                <a:rPr altLang="en-US" lang="zh-CN"/>
                <a:t>为什么人多力量却不一定大</a:t>
              </a:r>
            </a:p>
          </p:txBody>
        </p:sp>
        <p:sp>
          <p:nvSpPr>
            <p:cNvPr id="34" name="矩形 33"/>
            <p:cNvSpPr/>
            <p:nvPr/>
          </p:nvSpPr>
          <p:spPr>
            <a:xfrm>
              <a:off x="4860032" y="2952660"/>
              <a:ext cx="3672408" cy="335280"/>
            </a:xfrm>
            <a:prstGeom prst="rect">
              <a:avLst/>
            </a:prstGeom>
          </p:spPr>
          <p:txBody>
            <a:bodyPr wrap="square">
              <a:spAutoFit/>
            </a:bodyPr>
            <a:lstStyle/>
            <a:p>
              <a:pPr fontAlgn="auto">
                <a:spcBef>
                  <a:spcPct val="0"/>
                </a:spcBef>
                <a:spcAft>
                  <a:spcPct val="0"/>
                </a:spcAft>
                <a:defRPr/>
              </a:pPr>
              <a:r>
                <a:rPr altLang="en-US" b="0" baseline="0" cap="none" i="0" kern="0" kumimoji="0" lang="zh-CN" noProof="0" normalizeH="0" smtClean="0" spc="0" strike="noStrike" sz="1600" u="none">
                  <a:ln>
                    <a:noFill/>
                  </a:ln>
                  <a:solidFill>
                    <a:sysClr lastClr="000000" val="windowText">
                      <a:lumMod val="50000"/>
                      <a:lumOff val="50000"/>
                    </a:sysClr>
                  </a:solidFill>
                  <a:effectLst/>
                  <a:uLnTx/>
                  <a:uFillTx/>
                  <a:latin charset="-122" pitchFamily="34" typeface="微软雅黑"/>
                  <a:ea charset="-122" pitchFamily="34" typeface="微软雅黑"/>
                </a:rPr>
                <a:t> 为什么“三个和尚没水吃？”</a:t>
              </a:r>
            </a:p>
          </p:txBody>
        </p:sp>
      </p:grpSp>
      <p:cxnSp>
        <p:nvCxnSpPr>
          <p:cNvPr id="35" name="直接连接符 34"/>
          <p:cNvCxnSpPr/>
          <p:nvPr/>
        </p:nvCxnSpPr>
        <p:spPr>
          <a:xfrm>
            <a:off x="4860032" y="3375997"/>
            <a:ext cx="3528392" cy="0"/>
          </a:xfrm>
          <a:prstGeom prst="line">
            <a:avLst/>
          </a:prstGeom>
          <a:noFill/>
          <a:ln algn="ctr" cap="flat" cmpd="sng" w="9525">
            <a:solidFill>
              <a:sysClr lastClr="000000" val="windowText"/>
            </a:solidFill>
            <a:prstDash val="dash"/>
          </a:ln>
          <a:effectLst/>
        </p:spPr>
      </p:cxnSp>
      <p:grpSp>
        <p:nvGrpSpPr>
          <p:cNvPr id="36" name="组合 35"/>
          <p:cNvGrpSpPr/>
          <p:nvPr/>
        </p:nvGrpSpPr>
        <p:grpSpPr>
          <a:xfrm>
            <a:off x="4860032" y="3482529"/>
            <a:ext cx="3672408" cy="923329"/>
            <a:chOff x="4860032" y="3482529"/>
            <a:chExt cx="3672408" cy="923329"/>
          </a:xfrm>
        </p:grpSpPr>
        <p:sp>
          <p:nvSpPr>
            <p:cNvPr id="37" name="TextBox 36"/>
            <p:cNvSpPr txBox="1"/>
            <p:nvPr/>
          </p:nvSpPr>
          <p:spPr>
            <a:xfrm>
              <a:off x="4860032" y="3482529"/>
              <a:ext cx="3672408" cy="457200"/>
            </a:xfrm>
            <a:prstGeom prst="rect">
              <a:avLst/>
            </a:prstGeom>
            <a:noFill/>
          </p:spPr>
          <p:txBody>
            <a:bodyPr rtlCol="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b="1" kern="0" sz="2400">
                  <a:solidFill>
                    <a:srgbClr val="FFC000"/>
                  </a:solidFill>
                  <a:latin charset="-122" pitchFamily="34" typeface="微软雅黑"/>
                  <a:ea charset="-122" pitchFamily="34" typeface="微软雅黑"/>
                </a:defRPr>
              </a:lvl1pPr>
            </a:lstStyle>
            <a:p>
              <a:r>
                <a:rPr altLang="en-US" lang="zh-CN"/>
                <a:t>如何理解团队精神</a:t>
              </a:r>
            </a:p>
          </p:txBody>
        </p:sp>
        <p:sp>
          <p:nvSpPr>
            <p:cNvPr id="38" name="矩形 37"/>
            <p:cNvSpPr/>
            <p:nvPr/>
          </p:nvSpPr>
          <p:spPr>
            <a:xfrm>
              <a:off x="4860032" y="4067304"/>
              <a:ext cx="2717692" cy="57912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tx1">
                      <a:lumMod val="65000"/>
                      <a:lumOff val="35000"/>
                    </a:schemeClr>
                  </a:solidFill>
                  <a:effectLst/>
                  <a:uLnTx/>
                  <a:uFillTx/>
                  <a:latin charset="-122" pitchFamily="34" typeface="微软雅黑"/>
                  <a:ea charset="-122" pitchFamily="34" typeface="微软雅黑"/>
                </a:rPr>
                <a:t>团队精神是什么？怎样理解？</a:t>
              </a:r>
            </a:p>
          </p:txBody>
        </p:sp>
      </p:grpSp>
      <p:cxnSp>
        <p:nvCxnSpPr>
          <p:cNvPr id="39" name="直接连接符 38"/>
          <p:cNvCxnSpPr/>
          <p:nvPr/>
        </p:nvCxnSpPr>
        <p:spPr>
          <a:xfrm>
            <a:off x="4860032" y="4490641"/>
            <a:ext cx="3528392" cy="0"/>
          </a:xfrm>
          <a:prstGeom prst="line">
            <a:avLst/>
          </a:prstGeom>
          <a:noFill/>
          <a:ln algn="ctr" cap="flat" cmpd="sng" w="9525">
            <a:solidFill>
              <a:sysClr lastClr="000000" val="windowText"/>
            </a:solidFill>
            <a:prstDash val="dash"/>
          </a:ln>
          <a:effectLst/>
        </p:spPr>
      </p:cxnSp>
      <p:grpSp>
        <p:nvGrpSpPr>
          <p:cNvPr id="40" name="组合 39"/>
          <p:cNvGrpSpPr/>
          <p:nvPr/>
        </p:nvGrpSpPr>
        <p:grpSpPr>
          <a:xfrm>
            <a:off x="4860032" y="4593903"/>
            <a:ext cx="3960440" cy="923329"/>
            <a:chOff x="4860032" y="4593903"/>
            <a:chExt cx="3960440" cy="923329"/>
          </a:xfrm>
        </p:grpSpPr>
        <p:sp>
          <p:nvSpPr>
            <p:cNvPr id="41" name="TextBox 40"/>
            <p:cNvSpPr txBox="1"/>
            <p:nvPr/>
          </p:nvSpPr>
          <p:spPr>
            <a:xfrm>
              <a:off x="4860032" y="4593903"/>
              <a:ext cx="3960440" cy="457200"/>
            </a:xfrm>
            <a:prstGeom prst="rect">
              <a:avLst/>
            </a:prstGeom>
            <a:noFill/>
          </p:spPr>
          <p:txBody>
            <a:bodyPr rtlCol="0" wrap="square">
              <a:spAutoFit/>
            </a:bodyPr>
            <a:lstStyle>
              <a:defPPr>
                <a:defRPr lang="zh-CN"/>
              </a:defPPr>
              <a:lvl1pPr defTabSz="914400" eaLnBrk="1" fontAlgn="auto" hangingPunct="1" indent="0" latinLnBrk="0" lvl="0" marL="0" marR="0">
                <a:lnSpc>
                  <a:spcPct val="100000"/>
                </a:lnSpc>
                <a:spcBef>
                  <a:spcPct val="0"/>
                </a:spcBef>
                <a:spcAft>
                  <a:spcPct val="0"/>
                </a:spcAft>
                <a:buClrTx/>
                <a:buSzTx/>
                <a:buFontTx/>
                <a:buNone/>
                <a:defRPr b="1" kern="0" sz="2400">
                  <a:solidFill>
                    <a:srgbClr val="FFC000"/>
                  </a:solidFill>
                  <a:latin charset="-122" pitchFamily="34" typeface="微软雅黑"/>
                  <a:ea charset="-122" pitchFamily="34" typeface="微软雅黑"/>
                </a:defRPr>
              </a:lvl1pPr>
            </a:lstStyle>
            <a:p>
              <a:r>
                <a:rPr altLang="en-US" lang="zh-CN" smtClean="0"/>
                <a:t>怎样才算是具备团队精神</a:t>
              </a:r>
            </a:p>
          </p:txBody>
        </p:sp>
        <p:sp>
          <p:nvSpPr>
            <p:cNvPr id="42" name="矩形 41"/>
            <p:cNvSpPr/>
            <p:nvPr/>
          </p:nvSpPr>
          <p:spPr>
            <a:xfrm>
              <a:off x="4860032" y="5178678"/>
              <a:ext cx="3672408" cy="335280"/>
            </a:xfrm>
            <a:prstGeom prst="rect">
              <a:avLst/>
            </a:prstGeom>
          </p:spPr>
          <p:txBody>
            <a:bodyPr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mtClean="0" spc="0" strike="noStrike" sz="1600" u="none">
                  <a:ln>
                    <a:noFill/>
                  </a:ln>
                  <a:solidFill>
                    <a:schemeClr val="tx1">
                      <a:lumMod val="65000"/>
                      <a:lumOff val="35000"/>
                    </a:schemeClr>
                  </a:solidFill>
                  <a:effectLst/>
                  <a:uLnTx/>
                  <a:uFillTx/>
                  <a:latin charset="-122" pitchFamily="34" typeface="微软雅黑"/>
                  <a:ea charset="-122" pitchFamily="34" typeface="微软雅黑"/>
                </a:rPr>
                <a:t>落实到行动处，具体该怎么做？</a:t>
              </a:r>
            </a:p>
          </p:txBody>
        </p:sp>
      </p:grpSp>
      <p:cxnSp>
        <p:nvCxnSpPr>
          <p:cNvPr id="43" name="直接连接符 42"/>
          <p:cNvCxnSpPr/>
          <p:nvPr/>
        </p:nvCxnSpPr>
        <p:spPr>
          <a:xfrm>
            <a:off x="4860032" y="5589240"/>
            <a:ext cx="3528392" cy="0"/>
          </a:xfrm>
          <a:prstGeom prst="line">
            <a:avLst/>
          </a:prstGeom>
          <a:noFill/>
          <a:ln algn="ctr" cap="flat" cmpd="sng" w="9525">
            <a:solidFill>
              <a:sysClr lastClr="000000" val="windowText"/>
            </a:solidFill>
            <a:prstDash val="dash"/>
          </a:ln>
          <a:effectLst/>
        </p:spPr>
      </p:cxn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anim calcmode="lin" valueType="num">
                                      <p:cBhvr>
                                        <p:cTn dur="500" fill="hold" id="8"/>
                                        <p:tgtEl>
                                          <p:spTgt spid="25"/>
                                        </p:tgtEl>
                                        <p:attrNameLst>
                                          <p:attrName>ppt_x</p:attrName>
                                        </p:attrNameLst>
                                      </p:cBhvr>
                                      <p:tavLst>
                                        <p:tav tm="0">
                                          <p:val>
                                            <p:strVal val="#ppt_x"/>
                                          </p:val>
                                        </p:tav>
                                        <p:tav tm="100000">
                                          <p:val>
                                            <p:strVal val="#ppt_x"/>
                                          </p:val>
                                        </p:tav>
                                      </p:tavLst>
                                    </p:anim>
                                    <p:anim calcmode="lin" valueType="num">
                                      <p:cBhvr>
                                        <p:cTn dur="500" fill="hold" id="9"/>
                                        <p:tgtEl>
                                          <p:spTgt spid="25"/>
                                        </p:tgtEl>
                                        <p:attrNameLst>
                                          <p:attrName>ppt_y</p:attrName>
                                        </p:attrNameLst>
                                      </p:cBhvr>
                                      <p:tavLst>
                                        <p:tav tm="0">
                                          <p:val>
                                            <p:strVal val="#ppt_y+.1"/>
                                          </p:val>
                                        </p:tav>
                                        <p:tav tm="100000">
                                          <p:val>
                                            <p:strVal val="#ppt_y"/>
                                          </p:val>
                                        </p:tav>
                                      </p:tavLst>
                                    </p:anim>
                                  </p:childTnLst>
                                </p:cTn>
                              </p:par>
                              <p:par>
                                <p:cTn decel="100000" fill="hold" id="10" nodeType="withEffect" presetClass="entr" presetID="2" presetSubtype="3">
                                  <p:stCondLst>
                                    <p:cond delay="200"/>
                                  </p:stCondLst>
                                  <p:childTnLst>
                                    <p:set>
                                      <p:cBhvr>
                                        <p:cTn dur="1" fill="hold" id="11">
                                          <p:stCondLst>
                                            <p:cond delay="0"/>
                                          </p:stCondLst>
                                        </p:cTn>
                                        <p:tgtEl>
                                          <p:spTgt spid="28"/>
                                        </p:tgtEl>
                                        <p:attrNameLst>
                                          <p:attrName>style.visibility</p:attrName>
                                        </p:attrNameLst>
                                      </p:cBhvr>
                                      <p:to>
                                        <p:strVal val="visible"/>
                                      </p:to>
                                    </p:set>
                                    <p:anim calcmode="lin" valueType="num">
                                      <p:cBhvr additive="base">
                                        <p:cTn dur="500" fill="hold" id="12"/>
                                        <p:tgtEl>
                                          <p:spTgt spid="28"/>
                                        </p:tgtEl>
                                        <p:attrNameLst>
                                          <p:attrName>ppt_x</p:attrName>
                                        </p:attrNameLst>
                                      </p:cBhvr>
                                      <p:tavLst>
                                        <p:tav tm="0">
                                          <p:val>
                                            <p:strVal val="1+#ppt_w/2"/>
                                          </p:val>
                                        </p:tav>
                                        <p:tav tm="100000">
                                          <p:val>
                                            <p:strVal val="#ppt_x"/>
                                          </p:val>
                                        </p:tav>
                                      </p:tavLst>
                                    </p:anim>
                                    <p:anim calcmode="lin" valueType="num">
                                      <p:cBhvr additive="base">
                                        <p:cTn dur="500" fill="hold" id="13"/>
                                        <p:tgtEl>
                                          <p:spTgt spid="28"/>
                                        </p:tgtEl>
                                        <p:attrNameLst>
                                          <p:attrName>ppt_y</p:attrName>
                                        </p:attrNameLst>
                                      </p:cBhvr>
                                      <p:tavLst>
                                        <p:tav tm="0">
                                          <p:val>
                                            <p:strVal val="0-#ppt_h/2"/>
                                          </p:val>
                                        </p:tav>
                                        <p:tav tm="100000">
                                          <p:val>
                                            <p:strVal val="#ppt_y"/>
                                          </p:val>
                                        </p:tav>
                                      </p:tavLst>
                                    </p:anim>
                                  </p:childTnLst>
                                </p:cTn>
                              </p:par>
                              <p:par>
                                <p:cTn decel="100000" fill="hold" id="14" nodeType="withEffect" presetClass="entr" presetID="2" presetSubtype="2">
                                  <p:stCondLst>
                                    <p:cond delay="400"/>
                                  </p:stCondLst>
                                  <p:childTnLst>
                                    <p:set>
                                      <p:cBhvr>
                                        <p:cTn dur="1" fill="hold" id="15">
                                          <p:stCondLst>
                                            <p:cond delay="0"/>
                                          </p:stCondLst>
                                        </p:cTn>
                                        <p:tgtEl>
                                          <p:spTgt spid="32"/>
                                        </p:tgtEl>
                                        <p:attrNameLst>
                                          <p:attrName>style.visibility</p:attrName>
                                        </p:attrNameLst>
                                      </p:cBhvr>
                                      <p:to>
                                        <p:strVal val="visible"/>
                                      </p:to>
                                    </p:set>
                                    <p:anim calcmode="lin" valueType="num">
                                      <p:cBhvr additive="base">
                                        <p:cTn dur="500" fill="hold" id="16"/>
                                        <p:tgtEl>
                                          <p:spTgt spid="32"/>
                                        </p:tgtEl>
                                        <p:attrNameLst>
                                          <p:attrName>ppt_x</p:attrName>
                                        </p:attrNameLst>
                                      </p:cBhvr>
                                      <p:tavLst>
                                        <p:tav tm="0">
                                          <p:val>
                                            <p:strVal val="1+#ppt_w/2"/>
                                          </p:val>
                                        </p:tav>
                                        <p:tav tm="100000">
                                          <p:val>
                                            <p:strVal val="#ppt_x"/>
                                          </p:val>
                                        </p:tav>
                                      </p:tavLst>
                                    </p:anim>
                                    <p:anim calcmode="lin" valueType="num">
                                      <p:cBhvr additive="base">
                                        <p:cTn dur="500" fill="hold" id="17"/>
                                        <p:tgtEl>
                                          <p:spTgt spid="32"/>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6">
                                  <p:stCondLst>
                                    <p:cond delay="600"/>
                                  </p:stCondLst>
                                  <p:childTnLst>
                                    <p:set>
                                      <p:cBhvr>
                                        <p:cTn dur="1" fill="hold" id="19">
                                          <p:stCondLst>
                                            <p:cond delay="0"/>
                                          </p:stCondLst>
                                        </p:cTn>
                                        <p:tgtEl>
                                          <p:spTgt spid="36"/>
                                        </p:tgtEl>
                                        <p:attrNameLst>
                                          <p:attrName>style.visibility</p:attrName>
                                        </p:attrNameLst>
                                      </p:cBhvr>
                                      <p:to>
                                        <p:strVal val="visible"/>
                                      </p:to>
                                    </p:set>
                                    <p:anim calcmode="lin" valueType="num">
                                      <p:cBhvr additive="base">
                                        <p:cTn dur="500" fill="hold" id="20"/>
                                        <p:tgtEl>
                                          <p:spTgt spid="36"/>
                                        </p:tgtEl>
                                        <p:attrNameLst>
                                          <p:attrName>ppt_x</p:attrName>
                                        </p:attrNameLst>
                                      </p:cBhvr>
                                      <p:tavLst>
                                        <p:tav tm="0">
                                          <p:val>
                                            <p:strVal val="1+#ppt_w/2"/>
                                          </p:val>
                                        </p:tav>
                                        <p:tav tm="100000">
                                          <p:val>
                                            <p:strVal val="#ppt_x"/>
                                          </p:val>
                                        </p:tav>
                                      </p:tavLst>
                                    </p:anim>
                                    <p:anim calcmode="lin" valueType="num">
                                      <p:cBhvr additive="base">
                                        <p:cTn dur="500" fill="hold" id="21"/>
                                        <p:tgtEl>
                                          <p:spTgt spid="36"/>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800"/>
                                  </p:stCondLst>
                                  <p:childTnLst>
                                    <p:set>
                                      <p:cBhvr>
                                        <p:cTn dur="1" fill="hold" id="23">
                                          <p:stCondLst>
                                            <p:cond delay="0"/>
                                          </p:stCondLst>
                                        </p:cTn>
                                        <p:tgtEl>
                                          <p:spTgt spid="40"/>
                                        </p:tgtEl>
                                        <p:attrNameLst>
                                          <p:attrName>style.visibility</p:attrName>
                                        </p:attrNameLst>
                                      </p:cBhvr>
                                      <p:to>
                                        <p:strVal val="visible"/>
                                      </p:to>
                                    </p:set>
                                    <p:anim calcmode="lin" valueType="num">
                                      <p:cBhvr additive="base">
                                        <p:cTn dur="500" fill="hold" id="24"/>
                                        <p:tgtEl>
                                          <p:spTgt spid="40"/>
                                        </p:tgtEl>
                                        <p:attrNameLst>
                                          <p:attrName>ppt_x</p:attrName>
                                        </p:attrNameLst>
                                      </p:cBhvr>
                                      <p:tavLst>
                                        <p:tav tm="0">
                                          <p:val>
                                            <p:strVal val="#ppt_x"/>
                                          </p:val>
                                        </p:tav>
                                        <p:tav tm="100000">
                                          <p:val>
                                            <p:strVal val="#ppt_x"/>
                                          </p:val>
                                        </p:tav>
                                      </p:tavLst>
                                    </p:anim>
                                    <p:anim calcmode="lin" valueType="num">
                                      <p:cBhvr additive="base">
                                        <p:cTn dur="500" fill="hold" id="25"/>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4"/>
          <p:cNvSpPr>
            <a:spLocks noChangeArrowheads="1"/>
          </p:cNvSpPr>
          <p:nvPr/>
        </p:nvSpPr>
        <p:spPr bwMode="auto">
          <a:xfrm>
            <a:off x="793248" y="1362248"/>
            <a:ext cx="3490720" cy="4114801"/>
          </a:xfrm>
          <a:prstGeom prst="rect">
            <a:avLst/>
          </a:prstGeom>
          <a:noFill/>
          <a:ln w="9525">
            <a:noFill/>
            <a:miter lim="800000"/>
          </a:ln>
        </p:spPr>
        <p:txBody>
          <a:bodyPr wrap="square">
            <a:spAutoFit/>
          </a:bodyPr>
          <a:lstStyle/>
          <a:p>
            <a:pPr>
              <a:lnSpc>
                <a:spcPct val="150000"/>
              </a:lnSpc>
              <a:spcBef>
                <a:spcPts val="200"/>
              </a:spcBef>
              <a:spcAft>
                <a:spcPts val="60"/>
              </a:spcAft>
            </a:pPr>
            <a:r>
              <a:rPr altLang="zh-CN" b="1" lang="zh-CN" smtClean="0" sz="1600">
                <a:solidFill>
                  <a:srgbClr val="FF9309"/>
                </a:solidFill>
                <a:latin charset="-122" pitchFamily="34" typeface="微软雅黑"/>
                <a:ea charset="-122" pitchFamily="34" typeface="微软雅黑"/>
              </a:rPr>
              <a:t>“忠诚”在我国有着深远的思想渊源，是中华民族的传统美德。中国是以儒家思想为主流的思想文化。儒家思想的核心价值观是“忠、孝、节、义”、“仁爱”， “仁、义、礼、智、信”，“温、良、恭、俭、让”。“忠诚”的思想在中国渊源流长，影响了一代又一代仁人志士。因此，中国历史上出现了许许多多“忠诚”的英雄人物和可歌可泣的动人事迹，至今仍彪炳青史，光耀千秋。</a:t>
            </a:r>
          </a:p>
        </p:txBody>
      </p:sp>
      <p:pic>
        <p:nvPicPr>
          <p:cNvPr id="4" name="图片 3"/>
          <p:cNvPicPr>
            <a:picLocks noChangeAspect="1"/>
          </p:cNvPicPr>
          <p:nvPr/>
        </p:nvPicPr>
        <p:blipFill>
          <a:blip r:embed="rId3">
            <a:extLst>
              <a:ext uri="{28A0092B-C50C-407E-A947-70E740481C1C}">
                <a14:useLocalDpi/>
              </a:ext>
            </a:extLst>
          </a:blip>
          <a:stretch>
            <a:fillRect/>
          </a:stretch>
        </p:blipFill>
        <p:spPr>
          <a:xfrm>
            <a:off x="5086475" y="1410700"/>
            <a:ext cx="3300345" cy="4058079"/>
          </a:xfrm>
          <a:prstGeom prst="rect">
            <a:avLst/>
          </a:prstGeom>
          <a:noFill/>
          <a:ln>
            <a:noFill/>
          </a:ln>
        </p:spPr>
      </p:pic>
      <p:sp>
        <p:nvSpPr>
          <p:cNvPr id="7" name="TextBox 6"/>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2.1 忠诚概述</a:t>
            </a:r>
          </a:p>
        </p:txBody>
      </p:sp>
    </p:spTree>
    <p:extLst>
      <p:ext uri="{BB962C8B-B14F-4D97-AF65-F5344CB8AC3E}">
        <p14:creationId val="159278421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683568" y="1652719"/>
            <a:ext cx="3744342" cy="5943599"/>
          </a:xfrm>
          <a:prstGeom prst="rect">
            <a:avLst/>
          </a:prstGeom>
          <a:noFill/>
        </p:spPr>
        <p:txBody>
          <a:bodyPr wrap="square">
            <a:spAutoFit/>
          </a:bodyPr>
          <a:lstStyle/>
          <a:p>
            <a:pPr>
              <a:lnSpc>
                <a:spcPct val="140000"/>
              </a:lnSpc>
              <a:spcBef>
                <a:spcPts val="1200"/>
              </a:spcBef>
              <a:spcAft>
                <a:spcPts val="1200"/>
              </a:spcAft>
              <a:defRPr/>
            </a:pPr>
            <a:r>
              <a:rPr altLang="zh-CN" b="1" lang="zh-CN" smtClean="0" sz="2000">
                <a:solidFill>
                  <a:srgbClr val="00B0F0"/>
                </a:solidFill>
                <a:latin charset="-122" pitchFamily="34" typeface="微软雅黑"/>
                <a:ea charset="-122" pitchFamily="34" typeface="微软雅黑"/>
              </a:rPr>
              <a:t>【苏武牧羊的故事】</a:t>
            </a:r>
          </a:p>
          <a:p>
            <a:pPr>
              <a:lnSpc>
                <a:spcPct val="140000"/>
              </a:lnSpc>
              <a:spcBef>
                <a:spcPts val="1200"/>
              </a:spcBef>
              <a:spcAft>
                <a:spcPts val="1200"/>
              </a:spcAft>
              <a:defRPr/>
            </a:pPr>
            <a:r>
              <a:rPr altLang="zh-CN" b="1" lang="zh-CN" smtClean="0" sz="2000">
                <a:solidFill>
                  <a:srgbClr val="00B0F0"/>
                </a:solidFill>
                <a:latin charset="-122" pitchFamily="34" typeface="微软雅黑"/>
                <a:ea charset="-122" pitchFamily="34" typeface="微软雅黑"/>
              </a:rPr>
              <a:t>苏武奉命持节出使匈奴，被匈奴人扣留，苏武誓死不降，匈奴单于为了逼迫苏武投降，开始时将他幽禁在大窖中，苏武饥渴难忍，就吃雪和旃毛维生，但绝不投降。单于又把他弄到北海，苏武更是不为所动，依旧手持汉朝符节，牧羊为生，在北海边牧羊十九年，才被释回。苏武牧羊是震撼人心的历史故事，苏武死后，汉宣帝将其列为“麒麟阁十一功臣”之一，彰显其节操。</a:t>
            </a:r>
          </a:p>
        </p:txBody>
      </p:sp>
      <p:pic>
        <p:nvPicPr>
          <p:cNvPr descr="C:\Documents and Settings\tdz\桌面\001372acd3a20b804bb93f.jpg" id="6" name="Picture 2"/>
          <p:cNvPicPr>
            <a:picLocks noChangeArrowheads="1" noChangeAspect="1"/>
          </p:cNvPicPr>
          <p:nvPr/>
        </p:nvPicPr>
        <p:blipFill>
          <a:blip r:embed="rId3">
            <a:extLst>
              <a:ext uri="{28A0092B-C50C-407E-A947-70E740481C1C}">
                <a14:useLocalDpi/>
              </a:ext>
            </a:extLst>
          </a:blip>
          <a:stretch>
            <a:fillRect/>
          </a:stretch>
        </p:blipFill>
        <p:spPr bwMode="auto">
          <a:xfrm>
            <a:off x="4860032" y="620688"/>
            <a:ext cx="3675961" cy="5300067"/>
          </a:xfrm>
          <a:prstGeom prst="rect">
            <a:avLst/>
          </a:prstGeom>
          <a:noFill/>
          <a:ln w="38100">
            <a:solidFill>
              <a:schemeClr val="accent6">
                <a:lumMod val="60000"/>
                <a:lumOff val="40000"/>
              </a:schemeClr>
            </a:solidFill>
          </a:ln>
          <a:effectLst>
            <a:outerShdw algn="tl" blurRad="50800" dir="2700000" dist="38100" rotWithShape="0">
              <a:prstClr val="black">
                <a:alpha val="40000"/>
              </a:prstClr>
            </a:outerShdw>
          </a:effectLst>
          <a:extLst>
            <a:ext uri="{909E8E84-426E-40DD-AFC4-6F175D3DCCD1}">
              <a14:hiddenFill>
                <a:solidFill>
                  <a:srgbClr val="FFFFFF"/>
                </a:solidFill>
              </a14:hiddenFill>
            </a:ext>
          </a:extLst>
        </p:spPr>
      </p:pic>
      <p:sp>
        <p:nvSpPr>
          <p:cNvPr id="7" name="TextBox 6"/>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2.1 忠诚概述</a:t>
            </a:r>
          </a:p>
        </p:txBody>
      </p:sp>
    </p:spTree>
    <p:extLst>
      <p:ext uri="{BB962C8B-B14F-4D97-AF65-F5344CB8AC3E}">
        <p14:creationId val="366352783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a:off x="227856" y="3970022"/>
            <a:ext cx="2183904" cy="2139696"/>
          </a:xfrm>
          <a:prstGeom prst="rect">
            <a:avLst/>
          </a:prstGeom>
          <a:noFill/>
        </p:spPr>
        <p:txBody>
          <a:bodyPr wrap="square">
            <a:spAutoFit/>
          </a:bodyPr>
          <a:lstStyle/>
          <a:p>
            <a:pPr indent="-285750" marL="285750">
              <a:lnSpc>
                <a:spcPct val="140000"/>
              </a:lnSpc>
              <a:buFont charset="-122" pitchFamily="34" typeface="微软雅黑"/>
              <a:buChar char="※"/>
              <a:defRPr/>
            </a:pPr>
            <a:r>
              <a:rPr altLang="en-US" b="1" lang="zh-CN" sz="1600">
                <a:solidFill>
                  <a:srgbClr val="00B0F0"/>
                </a:solidFill>
                <a:latin charset="-122" pitchFamily="34" typeface="微软雅黑"/>
                <a:ea charset="-122" pitchFamily="34" typeface="微软雅黑"/>
              </a:rPr>
              <a:t>友情产生忠诚：患难与共或有福共享。</a:t>
            </a:r>
          </a:p>
          <a:p>
            <a:pPr indent="-285750" marL="285750">
              <a:lnSpc>
                <a:spcPct val="140000"/>
              </a:lnSpc>
              <a:buFont charset="-122" pitchFamily="34" typeface="微软雅黑"/>
              <a:buChar char="※"/>
              <a:defRPr/>
            </a:pPr>
            <a:r>
              <a:rPr altLang="en-US" b="1" lang="zh-CN" sz="1600">
                <a:solidFill>
                  <a:srgbClr val="00B0F0"/>
                </a:solidFill>
                <a:latin charset="-122" pitchFamily="34" typeface="微软雅黑"/>
                <a:ea charset="-122" pitchFamily="34" typeface="微软雅黑"/>
              </a:rPr>
              <a:t>感恩产生忠诚（如诸葛亮） ：这是一个人最基本的道德要求。</a:t>
            </a:r>
          </a:p>
        </p:txBody>
      </p:sp>
      <p:pic>
        <p:nvPicPr>
          <p:cNvPr id="9" name="图片 8"/>
          <p:cNvPicPr>
            <a:picLocks noChangeAspect="1"/>
          </p:cNvPicPr>
          <p:nvPr/>
        </p:nvPicPr>
        <p:blipFill>
          <a:blip r:embed="rId3">
            <a:extLst>
              <a:ext uri="{28A0092B-C50C-407E-A947-70E740481C1C}">
                <a14:useLocalDpi/>
              </a:ext>
            </a:extLst>
          </a:blip>
          <a:stretch>
            <a:fillRect/>
          </a:stretch>
        </p:blipFill>
        <p:spPr>
          <a:xfrm>
            <a:off x="3491880" y="1340768"/>
            <a:ext cx="3048000" cy="2186940"/>
          </a:xfrm>
          <a:prstGeom prst="rect">
            <a:avLst/>
          </a:prstGeom>
          <a:noFill/>
          <a:ln w="38100">
            <a:solidFill>
              <a:srgbClr val="FFFFFF"/>
            </a:solidFill>
          </a:ln>
          <a:effectLst>
            <a:outerShdw algn="ctr" blurRad="63500" rotWithShape="0" sx="102000" sy="102000">
              <a:prstClr val="black">
                <a:alpha val="40000"/>
              </a:prstClr>
            </a:outerShdw>
          </a:effectLst>
        </p:spPr>
      </p:pic>
      <p:pic>
        <p:nvPicPr>
          <p:cNvPr id="10" name="图片 9"/>
          <p:cNvPicPr>
            <a:picLocks noChangeAspect="1"/>
          </p:cNvPicPr>
          <p:nvPr/>
        </p:nvPicPr>
        <p:blipFill>
          <a:blip r:embed="rId4">
            <a:extLst>
              <a:ext uri="{28A0092B-C50C-407E-A947-70E740481C1C}">
                <a14:useLocalDpi/>
              </a:ext>
            </a:extLst>
          </a:blip>
          <a:stretch>
            <a:fillRect/>
          </a:stretch>
        </p:blipFill>
        <p:spPr>
          <a:xfrm>
            <a:off x="227856" y="1340768"/>
            <a:ext cx="3048000" cy="2186940"/>
          </a:xfrm>
          <a:prstGeom prst="rect">
            <a:avLst/>
          </a:prstGeom>
          <a:noFill/>
          <a:ln w="38100">
            <a:solidFill>
              <a:srgbClr val="FFFFFF"/>
            </a:solidFill>
          </a:ln>
          <a:effectLst>
            <a:outerShdw algn="ctr" blurRad="63500" rotWithShape="0" sx="102000" sy="102000">
              <a:prstClr val="black">
                <a:alpha val="40000"/>
              </a:prstClr>
            </a:outerShdw>
          </a:effectLst>
        </p:spPr>
      </p:pic>
      <p:pic>
        <p:nvPicPr>
          <p:cNvPr id="11" name="图片 10"/>
          <p:cNvPicPr>
            <a:picLocks noChangeAspect="1"/>
          </p:cNvPicPr>
          <p:nvPr/>
        </p:nvPicPr>
        <p:blipFill>
          <a:blip r:embed="rId5">
            <a:extLst>
              <a:ext uri="{28A0092B-C50C-407E-A947-70E740481C1C}">
                <a14:useLocalDpi/>
              </a:ext>
            </a:extLst>
          </a:blip>
          <a:stretch>
            <a:fillRect/>
          </a:stretch>
        </p:blipFill>
        <p:spPr>
          <a:xfrm>
            <a:off x="2555776" y="3858608"/>
            <a:ext cx="3048000" cy="2186940"/>
          </a:xfrm>
          <a:prstGeom prst="rect">
            <a:avLst/>
          </a:prstGeom>
          <a:noFill/>
          <a:ln w="38100">
            <a:solidFill>
              <a:srgbClr val="FFFFFF"/>
            </a:solidFill>
          </a:ln>
          <a:effectLst>
            <a:outerShdw algn="ctr" blurRad="63500" rotWithShape="0" sx="102000" sy="102000">
              <a:prstClr val="black">
                <a:alpha val="40000"/>
              </a:prstClr>
            </a:outerShdw>
          </a:effectLst>
        </p:spPr>
      </p:pic>
      <p:pic>
        <p:nvPicPr>
          <p:cNvPr descr="C:\Documents and Settings\tdz\桌面\479029_004040306113_2.jpg" id="44034" name="Picture 2"/>
          <p:cNvPicPr>
            <a:picLocks noChangeArrowheads="1" noChangeAspect="1"/>
          </p:cNvPicPr>
          <p:nvPr/>
        </p:nvPicPr>
        <p:blipFill>
          <a:blip r:embed="rId6">
            <a:extLst>
              <a:ext uri="{28A0092B-C50C-407E-A947-70E740481C1C}">
                <a14:useLocalDpi/>
              </a:ext>
            </a:extLst>
          </a:blip>
          <a:stretch>
            <a:fillRect/>
          </a:stretch>
        </p:blipFill>
        <p:spPr bwMode="auto">
          <a:xfrm>
            <a:off x="5834603" y="3873987"/>
            <a:ext cx="3048000" cy="2186940"/>
          </a:xfrm>
          <a:prstGeom prst="rect">
            <a:avLst/>
          </a:prstGeom>
          <a:noFill/>
          <a:ln w="38100">
            <a:solidFill>
              <a:srgbClr val="FFFFFF"/>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13" name="TextBox 12"/>
          <p:cNvSpPr txBox="1"/>
          <p:nvPr/>
        </p:nvSpPr>
        <p:spPr>
          <a:xfrm>
            <a:off x="6698697" y="1404434"/>
            <a:ext cx="2337797" cy="2139696"/>
          </a:xfrm>
          <a:prstGeom prst="rect">
            <a:avLst/>
          </a:prstGeom>
          <a:noFill/>
        </p:spPr>
        <p:txBody>
          <a:bodyPr wrap="square">
            <a:spAutoFit/>
          </a:bodyPr>
          <a:lstStyle/>
          <a:p>
            <a:pPr indent="-285750" marL="285750">
              <a:lnSpc>
                <a:spcPct val="140000"/>
              </a:lnSpc>
              <a:buFont charset="-122" pitchFamily="34" typeface="微软雅黑"/>
              <a:buChar char="※"/>
              <a:defRPr/>
            </a:pPr>
            <a:r>
              <a:rPr altLang="en-US" b="1" lang="zh-CN" smtClean="0" sz="1600">
                <a:solidFill>
                  <a:srgbClr val="00B0F0"/>
                </a:solidFill>
                <a:latin charset="-122" pitchFamily="34" typeface="微软雅黑"/>
                <a:ea charset="-122" pitchFamily="34" typeface="微软雅黑"/>
              </a:rPr>
              <a:t>亲情产生忠诚：与生俱来的责任。 </a:t>
            </a:r>
          </a:p>
          <a:p>
            <a:pPr indent="-285750" marL="285750">
              <a:lnSpc>
                <a:spcPct val="140000"/>
              </a:lnSpc>
              <a:buFont charset="-122" pitchFamily="34" typeface="微软雅黑"/>
              <a:buChar char="※"/>
              <a:defRPr/>
            </a:pPr>
            <a:r>
              <a:rPr altLang="en-US" b="1" lang="zh-CN" smtClean="0" sz="1600">
                <a:solidFill>
                  <a:srgbClr val="00B0F0"/>
                </a:solidFill>
                <a:latin charset="-122" pitchFamily="34" typeface="微软雅黑"/>
                <a:ea charset="-122" pitchFamily="34" typeface="微软雅黑"/>
              </a:rPr>
              <a:t>爱情产生忠诚：这是一种微观世界非常伟大，宏观世界极其自私的忠诚。</a:t>
            </a:r>
          </a:p>
        </p:txBody>
      </p:sp>
      <p:sp>
        <p:nvSpPr>
          <p:cNvPr id="12" name="TextBox 11"/>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2.1 忠诚概述</a:t>
            </a:r>
          </a:p>
        </p:txBody>
      </p:sp>
    </p:spTree>
    <p:extLst>
      <p:ext uri="{BB962C8B-B14F-4D97-AF65-F5344CB8AC3E}">
        <p14:creationId val="333842961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10"/>
                                        </p:tgtEl>
                                        <p:attrNameLst>
                                          <p:attrName>style.visibility</p:attrName>
                                        </p:attrNameLst>
                                      </p:cBhvr>
                                      <p:to>
                                        <p:strVal val="visible"/>
                                      </p:to>
                                    </p:set>
                                    <p:animEffect filter="fade" transition="in">
                                      <p:cBhvr>
                                        <p:cTn dur="1250" id="7"/>
                                        <p:tgtEl>
                                          <p:spTgt spid="10"/>
                                        </p:tgtEl>
                                      </p:cBhvr>
                                    </p:animEffect>
                                  </p:childTnLst>
                                </p:cTn>
                              </p:par>
                              <p:par>
                                <p:cTn fill="hold" id="8" nodeType="withEffect" presetClass="entr" presetID="2" presetSubtype="9">
                                  <p:stCondLst>
                                    <p:cond delay="300"/>
                                  </p:stCondLst>
                                  <p:childTnLst>
                                    <p:set>
                                      <p:cBhvr>
                                        <p:cTn dur="1" fill="hold" id="9">
                                          <p:stCondLst>
                                            <p:cond delay="0"/>
                                          </p:stCondLst>
                                        </p:cTn>
                                        <p:tgtEl>
                                          <p:spTgt spid="10"/>
                                        </p:tgtEl>
                                        <p:attrNameLst>
                                          <p:attrName>style.visibility</p:attrName>
                                        </p:attrNameLst>
                                      </p:cBhvr>
                                      <p:to>
                                        <p:strVal val="visible"/>
                                      </p:to>
                                    </p:set>
                                    <p:anim calcmode="lin" valueType="num">
                                      <p:cBhvr additive="base">
                                        <p:cTn dur="1000" fill="hold" id="10"/>
                                        <p:tgtEl>
                                          <p:spTgt spid="10"/>
                                        </p:tgtEl>
                                        <p:attrNameLst>
                                          <p:attrName>ppt_x</p:attrName>
                                        </p:attrNameLst>
                                      </p:cBhvr>
                                      <p:tavLst>
                                        <p:tav tm="0">
                                          <p:val>
                                            <p:strVal val="0-#ppt_w/2"/>
                                          </p:val>
                                        </p:tav>
                                        <p:tav tm="100000">
                                          <p:val>
                                            <p:strVal val="#ppt_x"/>
                                          </p:val>
                                        </p:tav>
                                      </p:tavLst>
                                    </p:anim>
                                    <p:anim calcmode="lin" valueType="num">
                                      <p:cBhvr additive="base">
                                        <p:cTn dur="1000" fill="hold" id="11"/>
                                        <p:tgtEl>
                                          <p:spTgt spid="10"/>
                                        </p:tgtEl>
                                        <p:attrNameLst>
                                          <p:attrName>ppt_y</p:attrName>
                                        </p:attrNameLst>
                                      </p:cBhvr>
                                      <p:tavLst>
                                        <p:tav tm="0">
                                          <p:val>
                                            <p:strVal val="0-#ppt_h/2"/>
                                          </p:val>
                                        </p:tav>
                                        <p:tav tm="100000">
                                          <p:val>
                                            <p:strVal val="#ppt_y"/>
                                          </p:val>
                                        </p:tav>
                                      </p:tavLst>
                                    </p:anim>
                                  </p:childTnLst>
                                </p:cTn>
                              </p:par>
                              <p:par>
                                <p:cTn fill="hold" id="12" nodeType="withEffect" presetClass="emph" presetID="8" presetSubtype="0">
                                  <p:stCondLst>
                                    <p:cond delay="300"/>
                                  </p:stCondLst>
                                  <p:childTnLst>
                                    <p:animRot by="21600000">
                                      <p:cBhvr>
                                        <p:cTn dur="1000" fill="hold" id="13"/>
                                        <p:tgtEl>
                                          <p:spTgt spid="10"/>
                                        </p:tgtEl>
                                        <p:attrNameLst>
                                          <p:attrName>r</p:attrName>
                                        </p:attrNameLst>
                                      </p:cBhvr>
                                    </p:animRot>
                                  </p:childTnLst>
                                </p:cTn>
                              </p:par>
                              <p:par>
                                <p:cTn fill="hold" id="14" nodeType="withEffect" presetClass="entr" presetID="10" presetSubtype="0">
                                  <p:stCondLst>
                                    <p:cond delay="600"/>
                                  </p:stCondLst>
                                  <p:childTnLst>
                                    <p:set>
                                      <p:cBhvr>
                                        <p:cTn dur="1" fill="hold" id="15">
                                          <p:stCondLst>
                                            <p:cond delay="0"/>
                                          </p:stCondLst>
                                        </p:cTn>
                                        <p:tgtEl>
                                          <p:spTgt spid="9"/>
                                        </p:tgtEl>
                                        <p:attrNameLst>
                                          <p:attrName>style.visibility</p:attrName>
                                        </p:attrNameLst>
                                      </p:cBhvr>
                                      <p:to>
                                        <p:strVal val="visible"/>
                                      </p:to>
                                    </p:set>
                                    <p:animEffect filter="fade" transition="in">
                                      <p:cBhvr>
                                        <p:cTn dur="1250" id="16"/>
                                        <p:tgtEl>
                                          <p:spTgt spid="9"/>
                                        </p:tgtEl>
                                      </p:cBhvr>
                                    </p:animEffect>
                                  </p:childTnLst>
                                </p:cTn>
                              </p:par>
                              <p:par>
                                <p:cTn fill="hold" id="17" nodeType="withEffect" presetClass="entr" presetID="2" presetSubtype="1">
                                  <p:stCondLst>
                                    <p:cond delay="60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1000" fill="hold" id="19"/>
                                        <p:tgtEl>
                                          <p:spTgt spid="9"/>
                                        </p:tgtEl>
                                        <p:attrNameLst>
                                          <p:attrName>ppt_x</p:attrName>
                                        </p:attrNameLst>
                                      </p:cBhvr>
                                      <p:tavLst>
                                        <p:tav tm="0">
                                          <p:val>
                                            <p:strVal val="#ppt_x"/>
                                          </p:val>
                                        </p:tav>
                                        <p:tav tm="100000">
                                          <p:val>
                                            <p:strVal val="#ppt_x"/>
                                          </p:val>
                                        </p:tav>
                                      </p:tavLst>
                                    </p:anim>
                                    <p:anim calcmode="lin" valueType="num">
                                      <p:cBhvr additive="base">
                                        <p:cTn dur="1000" fill="hold" id="20"/>
                                        <p:tgtEl>
                                          <p:spTgt spid="9"/>
                                        </p:tgtEl>
                                        <p:attrNameLst>
                                          <p:attrName>ppt_y</p:attrName>
                                        </p:attrNameLst>
                                      </p:cBhvr>
                                      <p:tavLst>
                                        <p:tav tm="0">
                                          <p:val>
                                            <p:strVal val="0-#ppt_h/2"/>
                                          </p:val>
                                        </p:tav>
                                        <p:tav tm="100000">
                                          <p:val>
                                            <p:strVal val="#ppt_y"/>
                                          </p:val>
                                        </p:tav>
                                      </p:tavLst>
                                    </p:anim>
                                  </p:childTnLst>
                                </p:cTn>
                              </p:par>
                              <p:par>
                                <p:cTn fill="hold" id="21" nodeType="withEffect" presetClass="emph" presetID="8" presetSubtype="0">
                                  <p:stCondLst>
                                    <p:cond delay="600"/>
                                  </p:stCondLst>
                                  <p:childTnLst>
                                    <p:animRot by="21600000">
                                      <p:cBhvr>
                                        <p:cTn dur="1000" fill="hold" id="22"/>
                                        <p:tgtEl>
                                          <p:spTgt spid="9"/>
                                        </p:tgtEl>
                                        <p:attrNameLst>
                                          <p:attrName>r</p:attrName>
                                        </p:attrNameLst>
                                      </p:cBhvr>
                                    </p:animRot>
                                  </p:childTnLst>
                                </p:cTn>
                              </p:par>
                              <p:par>
                                <p:cTn fill="hold" id="23" nodeType="withEffect" presetClass="entr" presetID="10" presetSubtype="0">
                                  <p:stCondLst>
                                    <p:cond delay="200"/>
                                  </p:stCondLst>
                                  <p:childTnLst>
                                    <p:set>
                                      <p:cBhvr>
                                        <p:cTn dur="1" fill="hold" id="24">
                                          <p:stCondLst>
                                            <p:cond delay="0"/>
                                          </p:stCondLst>
                                        </p:cTn>
                                        <p:tgtEl>
                                          <p:spTgt spid="11"/>
                                        </p:tgtEl>
                                        <p:attrNameLst>
                                          <p:attrName>style.visibility</p:attrName>
                                        </p:attrNameLst>
                                      </p:cBhvr>
                                      <p:to>
                                        <p:strVal val="visible"/>
                                      </p:to>
                                    </p:set>
                                    <p:animEffect filter="fade" transition="in">
                                      <p:cBhvr>
                                        <p:cTn dur="1250" id="25"/>
                                        <p:tgtEl>
                                          <p:spTgt spid="11"/>
                                        </p:tgtEl>
                                      </p:cBhvr>
                                    </p:animEffect>
                                  </p:childTnLst>
                                </p:cTn>
                              </p:par>
                              <p:par>
                                <p:cTn fill="hold" id="26" nodeType="withEffect" presetClass="entr" presetID="2" presetSubtype="12">
                                  <p:stCondLst>
                                    <p:cond delay="20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1000" fill="hold" id="28"/>
                                        <p:tgtEl>
                                          <p:spTgt spid="11"/>
                                        </p:tgtEl>
                                        <p:attrNameLst>
                                          <p:attrName>ppt_x</p:attrName>
                                        </p:attrNameLst>
                                      </p:cBhvr>
                                      <p:tavLst>
                                        <p:tav tm="0">
                                          <p:val>
                                            <p:strVal val="0-#ppt_w/2"/>
                                          </p:val>
                                        </p:tav>
                                        <p:tav tm="100000">
                                          <p:val>
                                            <p:strVal val="#ppt_x"/>
                                          </p:val>
                                        </p:tav>
                                      </p:tavLst>
                                    </p:anim>
                                    <p:anim calcmode="lin" valueType="num">
                                      <p:cBhvr additive="base">
                                        <p:cTn dur="1000" fill="hold" id="29"/>
                                        <p:tgtEl>
                                          <p:spTgt spid="11"/>
                                        </p:tgtEl>
                                        <p:attrNameLst>
                                          <p:attrName>ppt_y</p:attrName>
                                        </p:attrNameLst>
                                      </p:cBhvr>
                                      <p:tavLst>
                                        <p:tav tm="0">
                                          <p:val>
                                            <p:strVal val="1+#ppt_h/2"/>
                                          </p:val>
                                        </p:tav>
                                        <p:tav tm="100000">
                                          <p:val>
                                            <p:strVal val="#ppt_y"/>
                                          </p:val>
                                        </p:tav>
                                      </p:tavLst>
                                    </p:anim>
                                  </p:childTnLst>
                                </p:cTn>
                              </p:par>
                              <p:par>
                                <p:cTn fill="hold" id="30" nodeType="withEffect" presetClass="emph" presetID="8" presetSubtype="0">
                                  <p:stCondLst>
                                    <p:cond delay="200"/>
                                  </p:stCondLst>
                                  <p:childTnLst>
                                    <p:animRot by="21600000">
                                      <p:cBhvr>
                                        <p:cTn dur="1000" fill="hold" id="31"/>
                                        <p:tgtEl>
                                          <p:spTgt spid="11"/>
                                        </p:tgtEl>
                                        <p:attrNameLst>
                                          <p:attrName>r</p:attrName>
                                        </p:attrNameLst>
                                      </p:cBhvr>
                                    </p:animRot>
                                  </p:childTnLst>
                                </p:cTn>
                              </p:par>
                              <p:par>
                                <p:cTn fill="hold" id="32" nodeType="withEffect" presetClass="entr" presetID="10" presetSubtype="0">
                                  <p:stCondLst>
                                    <p:cond delay="400"/>
                                  </p:stCondLst>
                                  <p:childTnLst>
                                    <p:set>
                                      <p:cBhvr>
                                        <p:cTn dur="1" fill="hold" id="33">
                                          <p:stCondLst>
                                            <p:cond delay="0"/>
                                          </p:stCondLst>
                                        </p:cTn>
                                        <p:tgtEl>
                                          <p:spTgt spid="44034"/>
                                        </p:tgtEl>
                                        <p:attrNameLst>
                                          <p:attrName>style.visibility</p:attrName>
                                        </p:attrNameLst>
                                      </p:cBhvr>
                                      <p:to>
                                        <p:strVal val="visible"/>
                                      </p:to>
                                    </p:set>
                                    <p:animEffect filter="fade" transition="in">
                                      <p:cBhvr>
                                        <p:cTn dur="1250" id="34"/>
                                        <p:tgtEl>
                                          <p:spTgt spid="44034"/>
                                        </p:tgtEl>
                                      </p:cBhvr>
                                    </p:animEffect>
                                  </p:childTnLst>
                                </p:cTn>
                              </p:par>
                              <p:par>
                                <p:cTn fill="hold" id="35" nodeType="withEffect" presetClass="entr" presetID="2" presetSubtype="2">
                                  <p:stCondLst>
                                    <p:cond delay="400"/>
                                  </p:stCondLst>
                                  <p:childTnLst>
                                    <p:set>
                                      <p:cBhvr>
                                        <p:cTn dur="1" fill="hold" id="36">
                                          <p:stCondLst>
                                            <p:cond delay="0"/>
                                          </p:stCondLst>
                                        </p:cTn>
                                        <p:tgtEl>
                                          <p:spTgt spid="44034"/>
                                        </p:tgtEl>
                                        <p:attrNameLst>
                                          <p:attrName>style.visibility</p:attrName>
                                        </p:attrNameLst>
                                      </p:cBhvr>
                                      <p:to>
                                        <p:strVal val="visible"/>
                                      </p:to>
                                    </p:set>
                                    <p:anim calcmode="lin" valueType="num">
                                      <p:cBhvr additive="base">
                                        <p:cTn dur="1000" fill="hold" id="37"/>
                                        <p:tgtEl>
                                          <p:spTgt spid="44034"/>
                                        </p:tgtEl>
                                        <p:attrNameLst>
                                          <p:attrName>ppt_x</p:attrName>
                                        </p:attrNameLst>
                                      </p:cBhvr>
                                      <p:tavLst>
                                        <p:tav tm="0">
                                          <p:val>
                                            <p:strVal val="1+#ppt_w/2"/>
                                          </p:val>
                                        </p:tav>
                                        <p:tav tm="100000">
                                          <p:val>
                                            <p:strVal val="#ppt_x"/>
                                          </p:val>
                                        </p:tav>
                                      </p:tavLst>
                                    </p:anim>
                                    <p:anim calcmode="lin" valueType="num">
                                      <p:cBhvr additive="base">
                                        <p:cTn dur="1000" fill="hold" id="38"/>
                                        <p:tgtEl>
                                          <p:spTgt spid="44034"/>
                                        </p:tgtEl>
                                        <p:attrNameLst>
                                          <p:attrName>ppt_y</p:attrName>
                                        </p:attrNameLst>
                                      </p:cBhvr>
                                      <p:tavLst>
                                        <p:tav tm="0">
                                          <p:val>
                                            <p:strVal val="#ppt_y"/>
                                          </p:val>
                                        </p:tav>
                                        <p:tav tm="100000">
                                          <p:val>
                                            <p:strVal val="#ppt_y"/>
                                          </p:val>
                                        </p:tav>
                                      </p:tavLst>
                                    </p:anim>
                                  </p:childTnLst>
                                </p:cTn>
                              </p:par>
                              <p:par>
                                <p:cTn fill="hold" id="39" nodeType="withEffect" presetClass="emph" presetID="8" presetSubtype="0">
                                  <p:stCondLst>
                                    <p:cond delay="400"/>
                                  </p:stCondLst>
                                  <p:childTnLst>
                                    <p:animRot by="21600000">
                                      <p:cBhvr>
                                        <p:cTn dur="1000" fill="hold" id="40"/>
                                        <p:tgtEl>
                                          <p:spTgt spid="44034"/>
                                        </p:tgtEl>
                                        <p:attrNameLst>
                                          <p:attrName>r</p:attrName>
                                        </p:attrNameLst>
                                      </p:cBhvr>
                                    </p:animRot>
                                  </p:childTnLst>
                                </p:cTn>
                              </p:par>
                              <p:par>
                                <p:cTn fill="hold" grpId="0" id="41" nodeType="withEffect" presetClass="entr" presetID="10" presetSubtype="0">
                                  <p:stCondLst>
                                    <p:cond delay="0"/>
                                  </p:stCondLst>
                                  <p:childTnLst>
                                    <p:set>
                                      <p:cBhvr>
                                        <p:cTn dur="1" fill="hold" id="42">
                                          <p:stCondLst>
                                            <p:cond delay="0"/>
                                          </p:stCondLst>
                                        </p:cTn>
                                        <p:tgtEl>
                                          <p:spTgt spid="5"/>
                                        </p:tgtEl>
                                        <p:attrNameLst>
                                          <p:attrName>style.visibility</p:attrName>
                                        </p:attrNameLst>
                                      </p:cBhvr>
                                      <p:to>
                                        <p:strVal val="visible"/>
                                      </p:to>
                                    </p:set>
                                    <p:animEffect filter="fade" transition="in">
                                      <p:cBhvr>
                                        <p:cTn dur="1250" id="43"/>
                                        <p:tgtEl>
                                          <p:spTgt spid="5"/>
                                        </p:tgtEl>
                                      </p:cBhvr>
                                    </p:animEffect>
                                  </p:childTnLst>
                                </p:cTn>
                              </p:par>
                              <p:par>
                                <p:cTn fill="hold" grpId="1" id="44" nodeType="withEffect" presetClass="entr" presetID="2" presetSubtype="12">
                                  <p:stCondLst>
                                    <p:cond delay="0"/>
                                  </p:stCondLst>
                                  <p:childTnLst>
                                    <p:set>
                                      <p:cBhvr>
                                        <p:cTn dur="1" fill="hold" id="45">
                                          <p:stCondLst>
                                            <p:cond delay="0"/>
                                          </p:stCondLst>
                                        </p:cTn>
                                        <p:tgtEl>
                                          <p:spTgt spid="5"/>
                                        </p:tgtEl>
                                        <p:attrNameLst>
                                          <p:attrName>style.visibility</p:attrName>
                                        </p:attrNameLst>
                                      </p:cBhvr>
                                      <p:to>
                                        <p:strVal val="visible"/>
                                      </p:to>
                                    </p:set>
                                    <p:anim calcmode="lin" valueType="num">
                                      <p:cBhvr additive="base">
                                        <p:cTn dur="1000" fill="hold" id="46"/>
                                        <p:tgtEl>
                                          <p:spTgt spid="5"/>
                                        </p:tgtEl>
                                        <p:attrNameLst>
                                          <p:attrName>ppt_x</p:attrName>
                                        </p:attrNameLst>
                                      </p:cBhvr>
                                      <p:tavLst>
                                        <p:tav tm="0">
                                          <p:val>
                                            <p:strVal val="0-#ppt_w/2"/>
                                          </p:val>
                                        </p:tav>
                                        <p:tav tm="100000">
                                          <p:val>
                                            <p:strVal val="#ppt_x"/>
                                          </p:val>
                                        </p:tav>
                                      </p:tavLst>
                                    </p:anim>
                                    <p:anim calcmode="lin" valueType="num">
                                      <p:cBhvr additive="base">
                                        <p:cTn dur="1000" fill="hold" id="47"/>
                                        <p:tgtEl>
                                          <p:spTgt spid="5"/>
                                        </p:tgtEl>
                                        <p:attrNameLst>
                                          <p:attrName>ppt_y</p:attrName>
                                        </p:attrNameLst>
                                      </p:cBhvr>
                                      <p:tavLst>
                                        <p:tav tm="0">
                                          <p:val>
                                            <p:strVal val="1+#ppt_h/2"/>
                                          </p:val>
                                        </p:tav>
                                        <p:tav tm="100000">
                                          <p:val>
                                            <p:strVal val="#ppt_y"/>
                                          </p:val>
                                        </p:tav>
                                      </p:tavLst>
                                    </p:anim>
                                  </p:childTnLst>
                                </p:cTn>
                              </p:par>
                              <p:par>
                                <p:cTn fill="hold" grpId="2" id="48" nodeType="withEffect" presetClass="emph" presetID="8" presetSubtype="0">
                                  <p:stCondLst>
                                    <p:cond delay="0"/>
                                  </p:stCondLst>
                                  <p:childTnLst>
                                    <p:animRot by="21600000">
                                      <p:cBhvr>
                                        <p:cTn dur="1000" fill="hold" id="49"/>
                                        <p:tgtEl>
                                          <p:spTgt spid="5"/>
                                        </p:tgtEl>
                                        <p:attrNameLst>
                                          <p:attrName>r</p:attrName>
                                        </p:attrNameLst>
                                      </p:cBhvr>
                                    </p:animRot>
                                  </p:childTnLst>
                                </p:cTn>
                              </p:par>
                              <p:par>
                                <p:cTn fill="hold" grpId="0" id="50" nodeType="withEffect" presetClass="entr" presetID="10" presetSubtype="0">
                                  <p:stCondLst>
                                    <p:cond delay="600"/>
                                  </p:stCondLst>
                                  <p:childTnLst>
                                    <p:set>
                                      <p:cBhvr>
                                        <p:cTn dur="1" fill="hold" id="51">
                                          <p:stCondLst>
                                            <p:cond delay="0"/>
                                          </p:stCondLst>
                                        </p:cTn>
                                        <p:tgtEl>
                                          <p:spTgt spid="13"/>
                                        </p:tgtEl>
                                        <p:attrNameLst>
                                          <p:attrName>style.visibility</p:attrName>
                                        </p:attrNameLst>
                                      </p:cBhvr>
                                      <p:to>
                                        <p:strVal val="visible"/>
                                      </p:to>
                                    </p:set>
                                    <p:animEffect filter="fade" transition="in">
                                      <p:cBhvr>
                                        <p:cTn dur="1250" id="52"/>
                                        <p:tgtEl>
                                          <p:spTgt spid="13"/>
                                        </p:tgtEl>
                                      </p:cBhvr>
                                    </p:animEffect>
                                  </p:childTnLst>
                                </p:cTn>
                              </p:par>
                              <p:par>
                                <p:cTn fill="hold" grpId="1" id="53" nodeType="withEffect" presetClass="entr" presetID="2" presetSubtype="1">
                                  <p:stCondLst>
                                    <p:cond delay="60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1000" fill="hold" id="55"/>
                                        <p:tgtEl>
                                          <p:spTgt spid="13"/>
                                        </p:tgtEl>
                                        <p:attrNameLst>
                                          <p:attrName>ppt_x</p:attrName>
                                        </p:attrNameLst>
                                      </p:cBhvr>
                                      <p:tavLst>
                                        <p:tav tm="0">
                                          <p:val>
                                            <p:strVal val="#ppt_x"/>
                                          </p:val>
                                        </p:tav>
                                        <p:tav tm="100000">
                                          <p:val>
                                            <p:strVal val="#ppt_x"/>
                                          </p:val>
                                        </p:tav>
                                      </p:tavLst>
                                    </p:anim>
                                    <p:anim calcmode="lin" valueType="num">
                                      <p:cBhvr additive="base">
                                        <p:cTn dur="1000" fill="hold" id="56"/>
                                        <p:tgtEl>
                                          <p:spTgt spid="13"/>
                                        </p:tgtEl>
                                        <p:attrNameLst>
                                          <p:attrName>ppt_y</p:attrName>
                                        </p:attrNameLst>
                                      </p:cBhvr>
                                      <p:tavLst>
                                        <p:tav tm="0">
                                          <p:val>
                                            <p:strVal val="0-#ppt_h/2"/>
                                          </p:val>
                                        </p:tav>
                                        <p:tav tm="100000">
                                          <p:val>
                                            <p:strVal val="#ppt_y"/>
                                          </p:val>
                                        </p:tav>
                                      </p:tavLst>
                                    </p:anim>
                                  </p:childTnLst>
                                </p:cTn>
                              </p:par>
                              <p:par>
                                <p:cTn fill="hold" grpId="2" id="57" nodeType="withEffect" presetClass="emph" presetID="8" presetSubtype="0">
                                  <p:stCondLst>
                                    <p:cond delay="600"/>
                                  </p:stCondLst>
                                  <p:childTnLst>
                                    <p:animRot by="21600000">
                                      <p:cBhvr>
                                        <p:cTn dur="1000" fill="hold" id="58"/>
                                        <p:tgtEl>
                                          <p:spTgt spid="13"/>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2" spid="5"/>
      <p:bldP grpId="0" spid="13"/>
      <p:bldP grpId="1" spid="13"/>
      <p:bldP grpId="2" spid="13"/>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8" name="图示 17"/>
          <p:cNvGraphicFramePr/>
          <p:nvPr>
            <p:extLst>
              <p:ext uri="{D42A27DB-BD31-4B8C-83A1-F6EECF244321}">
                <p14:modId val="2446721735"/>
              </p:ext>
            </p:extLst>
          </p:nvPr>
        </p:nvGraphicFramePr>
        <p:xfrm>
          <a:off x="2339752" y="620688"/>
          <a:ext cx="6481560" cy="5184576"/>
        </p:xfrm>
        <a:graphic>
          <a:graphicData uri="http://schemas.openxmlformats.org/drawingml/2006/diagram">
            <dgm:relIds xmlns:dgm="http://schemas.openxmlformats.org/drawingml/2006/diagram" r:cs="rId7" r:dm="rId4" r:lo="rId5" r:qs="rId6"/>
          </a:graphicData>
        </a:graphic>
      </p:graphicFrame>
      <p:sp>
        <p:nvSpPr>
          <p:cNvPr id="19" name="矩形 18"/>
          <p:cNvSpPr/>
          <p:nvPr/>
        </p:nvSpPr>
        <p:spPr>
          <a:xfrm>
            <a:off x="611560" y="1785122"/>
            <a:ext cx="3096344" cy="2139696"/>
          </a:xfrm>
          <a:prstGeom prst="rect">
            <a:avLst/>
          </a:prstGeom>
        </p:spPr>
        <p:txBody>
          <a:bodyPr wrap="square">
            <a:spAutoFit/>
          </a:bodyPr>
          <a:lstStyle/>
          <a:p>
            <a:pPr>
              <a:lnSpc>
                <a:spcPct val="140000"/>
              </a:lnSpc>
            </a:pPr>
            <a:r>
              <a:rPr altLang="en-US" lang="zh-CN" smtClean="0" sz="1600">
                <a:solidFill>
                  <a:schemeClr val="tx1">
                    <a:lumMod val="65000"/>
                    <a:lumOff val="35000"/>
                  </a:schemeClr>
                </a:solidFill>
                <a:latin charset="-122" pitchFamily="34" typeface="微软雅黑"/>
                <a:ea charset="-122" pitchFamily="34" typeface="微软雅黑"/>
              </a:rPr>
              <a:t>有的人说：“当今是商品经济，是等价交换，谈不上什么“忠诚不忠诚”。忠诚何时成了落伍的字眼？忠诚，似乎如今已然成了过时的美德，无用的品质。您认为呢？</a:t>
            </a:r>
          </a:p>
        </p:txBody>
      </p:sp>
      <p:sp>
        <p:nvSpPr>
          <p:cNvPr id="20" name="矩形 19"/>
          <p:cNvSpPr/>
          <p:nvPr/>
        </p:nvSpPr>
        <p:spPr>
          <a:xfrm>
            <a:off x="611560" y="4089729"/>
            <a:ext cx="3096344" cy="1627632"/>
          </a:xfrm>
          <a:prstGeom prst="rect">
            <a:avLst/>
          </a:prstGeom>
          <a:noFill/>
        </p:spPr>
        <p:txBody>
          <a:bodyPr wrap="square">
            <a:spAutoFit/>
          </a:bodyPr>
          <a:lstStyle/>
          <a:p>
            <a:pPr>
              <a:lnSpc>
                <a:spcPct val="140000"/>
              </a:lnSpc>
            </a:pPr>
            <a:r>
              <a:rPr altLang="en-US" b="1" lang="zh-CN" smtClean="0">
                <a:solidFill>
                  <a:srgbClr val="00B0F0"/>
                </a:solidFill>
                <a:latin charset="-122" pitchFamily="34" typeface="微软雅黑"/>
                <a:ea charset="-122" pitchFamily="34" typeface="微软雅黑"/>
              </a:rPr>
              <a:t>商品经济的一个基点是信用经济，也就是要讲究“信用”、“诚信”。下面，我们来具体分析：</a:t>
            </a:r>
          </a:p>
        </p:txBody>
      </p:sp>
      <p:sp>
        <p:nvSpPr>
          <p:cNvPr id="13" name="TextBox 1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163505863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20">
                                            <p:txEl>
                                              <p:pRg end="0" st="0"/>
                                            </p:txEl>
                                          </p:spTgt>
                                        </p:tgtEl>
                                        <p:attrNameLst>
                                          <p:attrName>style.visibility</p:attrName>
                                        </p:attrNameLst>
                                      </p:cBhvr>
                                      <p:to>
                                        <p:strVal val="visible"/>
                                      </p:to>
                                    </p:set>
                                    <p:animEffect filter="wipe(left)" transition="in">
                                      <p:cBhvr>
                                        <p:cTn dur="500" id="12"/>
                                        <p:tgtEl>
                                          <p:spTgt spid="20">
                                            <p:txEl>
                                              <p:pRg end="0" st="0"/>
                                            </p:txEl>
                                          </p:spTgt>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18">
                                            <p:graphicEl>
                                              <a:dgm id="{11DBB97F-88AB-4CB1-8C35-A4FFF6E4228D}"/>
                                            </p:graphicEl>
                                          </p:spTgt>
                                        </p:tgtEl>
                                        <p:attrNameLst>
                                          <p:attrName>style.visibility</p:attrName>
                                        </p:attrNameLst>
                                      </p:cBhvr>
                                      <p:to>
                                        <p:strVal val="visible"/>
                                      </p:to>
                                    </p:set>
                                    <p:animEffect filter="fade" transition="in">
                                      <p:cBhvr>
                                        <p:cTn dur="1000" id="15"/>
                                        <p:tgtEl>
                                          <p:spTgt spid="18">
                                            <p:graphicEl>
                                              <a:dgm id="{11DBB97F-88AB-4CB1-8C35-A4FFF6E4228D}"/>
                                            </p:graphicEl>
                                          </p:spTgt>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8">
                                            <p:graphicEl>
                                              <a:dgm id="{564E5A8F-9748-4AF8-AA7E-15223FEDE6F5}"/>
                                            </p:graphicEl>
                                          </p:spTgt>
                                        </p:tgtEl>
                                        <p:attrNameLst>
                                          <p:attrName>style.visibility</p:attrName>
                                        </p:attrNameLst>
                                      </p:cBhvr>
                                      <p:to>
                                        <p:strVal val="visible"/>
                                      </p:to>
                                    </p:set>
                                    <p:animEffect filter="fade" transition="in">
                                      <p:cBhvr>
                                        <p:cTn dur="1000" id="18"/>
                                        <p:tgtEl>
                                          <p:spTgt spid="18">
                                            <p:graphicEl>
                                              <a:dgm id="{564E5A8F-9748-4AF8-AA7E-15223FEDE6F5}"/>
                                            </p:graphicEl>
                                          </p:spTgt>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8">
                                            <p:graphicEl>
                                              <a:dgm id="{0DBD8604-7FC8-42FD-B2E5-0AB91B75949E}"/>
                                            </p:graphicEl>
                                          </p:spTgt>
                                        </p:tgtEl>
                                        <p:attrNameLst>
                                          <p:attrName>style.visibility</p:attrName>
                                        </p:attrNameLst>
                                      </p:cBhvr>
                                      <p:to>
                                        <p:strVal val="visible"/>
                                      </p:to>
                                    </p:set>
                                    <p:animEffect filter="fade" transition="in">
                                      <p:cBhvr>
                                        <p:cTn dur="1000" id="21"/>
                                        <p:tgtEl>
                                          <p:spTgt spid="18">
                                            <p:graphicEl>
                                              <a:dgm id="{0DBD8604-7FC8-42FD-B2E5-0AB91B75949E}"/>
                                            </p:graphicEl>
                                          </p:spTgt>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18">
                                            <p:graphicEl>
                                              <a:dgm id="{55F94A73-FC6D-4CFE-B828-A99231A5AE76}"/>
                                            </p:graphicEl>
                                          </p:spTgt>
                                        </p:tgtEl>
                                        <p:attrNameLst>
                                          <p:attrName>style.visibility</p:attrName>
                                        </p:attrNameLst>
                                      </p:cBhvr>
                                      <p:to>
                                        <p:strVal val="visible"/>
                                      </p:to>
                                    </p:set>
                                    <p:animEffect filter="fade" transition="in">
                                      <p:cBhvr>
                                        <p:cTn dur="1000" id="24"/>
                                        <p:tgtEl>
                                          <p:spTgt spid="18">
                                            <p:graphicEl>
                                              <a:dgm id="{55F94A73-FC6D-4CFE-B828-A99231A5AE76}"/>
                                            </p:graphicEl>
                                          </p:spTgt>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8">
                                            <p:graphicEl>
                                              <a:dgm id="{2C77A93D-D431-437C-A116-B4C4EF33DA1C}"/>
                                            </p:graphicEl>
                                          </p:spTgt>
                                        </p:tgtEl>
                                        <p:attrNameLst>
                                          <p:attrName>style.visibility</p:attrName>
                                        </p:attrNameLst>
                                      </p:cBhvr>
                                      <p:to>
                                        <p:strVal val="visible"/>
                                      </p:to>
                                    </p:set>
                                    <p:animEffect filter="fade" transition="in">
                                      <p:cBhvr>
                                        <p:cTn dur="1000" id="27"/>
                                        <p:tgtEl>
                                          <p:spTgt spid="18">
                                            <p:graphicEl>
                                              <a:dgm id="{2C77A93D-D431-437C-A116-B4C4EF33DA1C}"/>
                                            </p:graphicEl>
                                          </p:spTgt>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8">
                                            <p:graphicEl>
                                              <a:dgm id="{A831FBDA-229B-44D4-B75C-CE00E953DECF}"/>
                                            </p:graphicEl>
                                          </p:spTgt>
                                        </p:tgtEl>
                                        <p:attrNameLst>
                                          <p:attrName>style.visibility</p:attrName>
                                        </p:attrNameLst>
                                      </p:cBhvr>
                                      <p:to>
                                        <p:strVal val="visible"/>
                                      </p:to>
                                    </p:set>
                                    <p:animEffect filter="fade" transition="in">
                                      <p:cBhvr>
                                        <p:cTn dur="1000" id="30"/>
                                        <p:tgtEl>
                                          <p:spTgt spid="18">
                                            <p:graphicEl>
                                              <a:dgm id="{A831FBDA-229B-44D4-B75C-CE00E953DECF}"/>
                                            </p:graphicEl>
                                          </p:spTgt>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8">
                                            <p:graphicEl>
                                              <a:dgm id="{6C056D72-1419-42EF-A87F-CD0C078A2452}"/>
                                            </p:graphicEl>
                                          </p:spTgt>
                                        </p:tgtEl>
                                        <p:attrNameLst>
                                          <p:attrName>style.visibility</p:attrName>
                                        </p:attrNameLst>
                                      </p:cBhvr>
                                      <p:to>
                                        <p:strVal val="visible"/>
                                      </p:to>
                                    </p:set>
                                    <p:animEffect filter="fade" transition="in">
                                      <p:cBhvr>
                                        <p:cTn dur="1000" id="33"/>
                                        <p:tgtEl>
                                          <p:spTgt spid="18">
                                            <p:graphicEl>
                                              <a:dgm id="{6C056D72-1419-42EF-A87F-CD0C078A2452}"/>
                                            </p:graphicEl>
                                          </p:spTgt>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8">
                                            <p:graphicEl>
                                              <a:dgm id="{8D875623-2B36-440A-B324-C021A48FC114}"/>
                                            </p:graphicEl>
                                          </p:spTgt>
                                        </p:tgtEl>
                                        <p:attrNameLst>
                                          <p:attrName>style.visibility</p:attrName>
                                        </p:attrNameLst>
                                      </p:cBhvr>
                                      <p:to>
                                        <p:strVal val="visible"/>
                                      </p:to>
                                    </p:set>
                                    <p:animEffect filter="fade" transition="in">
                                      <p:cBhvr>
                                        <p:cTn dur="1000" id="36"/>
                                        <p:tgtEl>
                                          <p:spTgt spid="18">
                                            <p:graphicEl>
                                              <a:dgm id="{8D875623-2B36-440A-B324-C021A48FC114}"/>
                                            </p:graphicEl>
                                          </p:spTgt>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18">
                                            <p:graphicEl>
                                              <a:dgm id="{8E2D83B2-3F56-4D27-99D1-CB705444C913}"/>
                                            </p:graphicEl>
                                          </p:spTgt>
                                        </p:tgtEl>
                                        <p:attrNameLst>
                                          <p:attrName>style.visibility</p:attrName>
                                        </p:attrNameLst>
                                      </p:cBhvr>
                                      <p:to>
                                        <p:strVal val="visible"/>
                                      </p:to>
                                    </p:set>
                                    <p:animEffect filter="fade" transition="in">
                                      <p:cBhvr>
                                        <p:cTn dur="1000" id="39"/>
                                        <p:tgtEl>
                                          <p:spTgt spid="18">
                                            <p:graphicEl>
                                              <a:dgm id="{8E2D83B2-3F56-4D27-99D1-CB705444C913}"/>
                                            </p:graphicEl>
                                          </p:spTgt>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8">
                                            <p:graphicEl>
                                              <a:dgm id="{608D0008-0724-4DF7-BE8B-F1D331C22628}"/>
                                            </p:graphicEl>
                                          </p:spTgt>
                                        </p:tgtEl>
                                        <p:attrNameLst>
                                          <p:attrName>style.visibility</p:attrName>
                                        </p:attrNameLst>
                                      </p:cBhvr>
                                      <p:to>
                                        <p:strVal val="visible"/>
                                      </p:to>
                                    </p:set>
                                    <p:animEffect filter="fade" transition="in">
                                      <p:cBhvr>
                                        <p:cTn dur="1000" id="42"/>
                                        <p:tgtEl>
                                          <p:spTgt spid="18">
                                            <p:graphicEl>
                                              <a:dgm id="{608D0008-0724-4DF7-BE8B-F1D331C22628}"/>
                                            </p:graphicEl>
                                          </p:spTgt>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8">
                                            <p:graphicEl>
                                              <a:dgm id="{DD29B059-B5D6-4EC3-9FC5-4BECEB465351}"/>
                                            </p:graphicEl>
                                          </p:spTgt>
                                        </p:tgtEl>
                                        <p:attrNameLst>
                                          <p:attrName>style.visibility</p:attrName>
                                        </p:attrNameLst>
                                      </p:cBhvr>
                                      <p:to>
                                        <p:strVal val="visible"/>
                                      </p:to>
                                    </p:set>
                                    <p:animEffect filter="fade" transition="in">
                                      <p:cBhvr>
                                        <p:cTn dur="1000" id="45"/>
                                        <p:tgtEl>
                                          <p:spTgt spid="18">
                                            <p:graphicEl>
                                              <a:dgm id="{DD29B059-B5D6-4EC3-9FC5-4BECEB465351}"/>
                                            </p:graphicEl>
                                          </p:spTgt>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8">
                                            <p:graphicEl>
                                              <a:dgm id="{81E07DE9-4957-4C87-9021-9DA1135031F1}"/>
                                            </p:graphicEl>
                                          </p:spTgt>
                                        </p:tgtEl>
                                        <p:attrNameLst>
                                          <p:attrName>style.visibility</p:attrName>
                                        </p:attrNameLst>
                                      </p:cBhvr>
                                      <p:to>
                                        <p:strVal val="visible"/>
                                      </p:to>
                                    </p:set>
                                    <p:animEffect filter="fade" transition="in">
                                      <p:cBhvr>
                                        <p:cTn dur="1000" id="48"/>
                                        <p:tgtEl>
                                          <p:spTgt spid="18">
                                            <p:graphicEl>
                                              <a:dgm id="{81E07DE9-4957-4C87-9021-9DA1135031F1}"/>
                                            </p:graphicEl>
                                          </p:spTgt>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8">
                                            <p:graphicEl>
                                              <a:dgm id="{E3F0967D-A97F-4DC1-BFA4-DCDA01FBC729}"/>
                                            </p:graphicEl>
                                          </p:spTgt>
                                        </p:tgtEl>
                                        <p:attrNameLst>
                                          <p:attrName>style.visibility</p:attrName>
                                        </p:attrNameLst>
                                      </p:cBhvr>
                                      <p:to>
                                        <p:strVal val="visible"/>
                                      </p:to>
                                    </p:set>
                                    <p:animEffect filter="fade" transition="in">
                                      <p:cBhvr>
                                        <p:cTn dur="1000" id="51"/>
                                        <p:tgtEl>
                                          <p:spTgt spid="18">
                                            <p:graphicEl>
                                              <a:dgm id="{E3F0967D-A97F-4DC1-BFA4-DCDA01FBC729}"/>
                                            </p:graphicEl>
                                          </p:spTgt>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8">
                                            <p:graphicEl>
                                              <a:dgm id="{87908C83-3471-4576-8F4C-69AA7564819D}"/>
                                            </p:graphicEl>
                                          </p:spTgt>
                                        </p:tgtEl>
                                        <p:attrNameLst>
                                          <p:attrName>style.visibility</p:attrName>
                                        </p:attrNameLst>
                                      </p:cBhvr>
                                      <p:to>
                                        <p:strVal val="visible"/>
                                      </p:to>
                                    </p:set>
                                    <p:animEffect filter="fade" transition="in">
                                      <p:cBhvr>
                                        <p:cTn dur="1000" id="54"/>
                                        <p:tgtEl>
                                          <p:spTgt spid="18">
                                            <p:graphicEl>
                                              <a:dgm id="{87908C83-3471-4576-8F4C-69AA7564819D}"/>
                                            </p:graphicEl>
                                          </p:spTgt>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18">
                                            <p:graphicEl>
                                              <a:dgm id="{680BABA4-091A-4632-8EE2-AC4021D1CBC0}"/>
                                            </p:graphicEl>
                                          </p:spTgt>
                                        </p:tgtEl>
                                        <p:attrNameLst>
                                          <p:attrName>style.visibility</p:attrName>
                                        </p:attrNameLst>
                                      </p:cBhvr>
                                      <p:to>
                                        <p:strVal val="visible"/>
                                      </p:to>
                                    </p:set>
                                    <p:animEffect filter="fade" transition="in">
                                      <p:cBhvr>
                                        <p:cTn dur="1000" id="57"/>
                                        <p:tgtEl>
                                          <p:spTgt spid="18">
                                            <p:graphicEl>
                                              <a:dgm id="{680BABA4-091A-4632-8EE2-AC4021D1CBC0}"/>
                                            </p:graphicEl>
                                          </p:spTgt>
                                        </p:tgtEl>
                                      </p:cBhvr>
                                    </p:animEffect>
                                  </p:childTnLst>
                                </p:cTn>
                              </p:par>
                              <p:par>
                                <p:cTn fill="hold" grpId="0" id="58" nodeType="withEffect" presetClass="entr" presetID="10" presetSubtype="0">
                                  <p:stCondLst>
                                    <p:cond delay="0"/>
                                  </p:stCondLst>
                                  <p:childTnLst>
                                    <p:set>
                                      <p:cBhvr>
                                        <p:cTn dur="1" fill="hold" id="59">
                                          <p:stCondLst>
                                            <p:cond delay="0"/>
                                          </p:stCondLst>
                                        </p:cTn>
                                        <p:tgtEl>
                                          <p:spTgt spid="18">
                                            <p:graphicEl>
                                              <a:dgm id="{61376B60-7654-4273-8C49-F1800B12542F}"/>
                                            </p:graphicEl>
                                          </p:spTgt>
                                        </p:tgtEl>
                                        <p:attrNameLst>
                                          <p:attrName>style.visibility</p:attrName>
                                        </p:attrNameLst>
                                      </p:cBhvr>
                                      <p:to>
                                        <p:strVal val="visible"/>
                                      </p:to>
                                    </p:set>
                                    <p:animEffect filter="fade" transition="in">
                                      <p:cBhvr>
                                        <p:cTn dur="1000" id="60"/>
                                        <p:tgtEl>
                                          <p:spTgt spid="18">
                                            <p:graphicEl>
                                              <a:dgm id="{61376B60-7654-4273-8C49-F1800B12542F}"/>
                                            </p:graphicEl>
                                          </p:spTgt>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18">
                                            <p:graphicEl>
                                              <a:dgm id="{C30AB9AE-49C6-4344-A003-E244EA44B63B}"/>
                                            </p:graphicEl>
                                          </p:spTgt>
                                        </p:tgtEl>
                                        <p:attrNameLst>
                                          <p:attrName>style.visibility</p:attrName>
                                        </p:attrNameLst>
                                      </p:cBhvr>
                                      <p:to>
                                        <p:strVal val="visible"/>
                                      </p:to>
                                    </p:set>
                                    <p:animEffect filter="fade" transition="in">
                                      <p:cBhvr>
                                        <p:cTn dur="1000" id="63"/>
                                        <p:tgtEl>
                                          <p:spTgt spid="18">
                                            <p:graphicEl>
                                              <a:dgm id="{C30AB9AE-49C6-4344-A003-E244EA44B63B}"/>
                                            </p:graphicEl>
                                          </p:spTgt>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18">
                                            <p:graphicEl>
                                              <a:dgm id="{0D50B9AA-1CCC-401D-B32D-DBB809C84C5B}"/>
                                            </p:graphicEl>
                                          </p:spTgt>
                                        </p:tgtEl>
                                        <p:attrNameLst>
                                          <p:attrName>style.visibility</p:attrName>
                                        </p:attrNameLst>
                                      </p:cBhvr>
                                      <p:to>
                                        <p:strVal val="visible"/>
                                      </p:to>
                                    </p:set>
                                    <p:animEffect filter="fade" transition="in">
                                      <p:cBhvr>
                                        <p:cTn dur="1000" id="66"/>
                                        <p:tgtEl>
                                          <p:spTgt spid="18">
                                            <p:graphicEl>
                                              <a:dgm id="{0D50B9AA-1CCC-401D-B32D-DBB809C84C5B}"/>
                                            </p:graphicEl>
                                          </p:spTgt>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18">
                                            <p:graphicEl>
                                              <a:dgm id="{9E1AAB9E-3A89-455E-9F62-EFFB36B31A46}"/>
                                            </p:graphicEl>
                                          </p:spTgt>
                                        </p:tgtEl>
                                        <p:attrNameLst>
                                          <p:attrName>style.visibility</p:attrName>
                                        </p:attrNameLst>
                                      </p:cBhvr>
                                      <p:to>
                                        <p:strVal val="visible"/>
                                      </p:to>
                                    </p:set>
                                    <p:animEffect filter="fade" transition="in">
                                      <p:cBhvr>
                                        <p:cTn dur="1000" id="69"/>
                                        <p:tgtEl>
                                          <p:spTgt spid="18">
                                            <p:graphicEl>
                                              <a:dgm id="{9E1AAB9E-3A89-455E-9F62-EFFB36B31A46}"/>
                                            </p:graphicEl>
                                          </p:spTgt>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18">
                                            <p:graphicEl>
                                              <a:dgm id="{B1574A6C-D66D-42E8-821C-5D1753A2EE0F}"/>
                                            </p:graphicEl>
                                          </p:spTgt>
                                        </p:tgtEl>
                                        <p:attrNameLst>
                                          <p:attrName>style.visibility</p:attrName>
                                        </p:attrNameLst>
                                      </p:cBhvr>
                                      <p:to>
                                        <p:strVal val="visible"/>
                                      </p:to>
                                    </p:set>
                                    <p:animEffect filter="fade" transition="in">
                                      <p:cBhvr>
                                        <p:cTn dur="1000" id="72"/>
                                        <p:tgtEl>
                                          <p:spTgt spid="18">
                                            <p:graphicEl>
                                              <a:dgm id="{B1574A6C-D66D-42E8-821C-5D1753A2EE0F}"/>
                                            </p:graphicEl>
                                          </p:spTgt>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18">
                                            <p:graphicEl>
                                              <a:dgm id="{D5BBBC13-8A47-41AB-A4AE-97B18A747ACA}"/>
                                            </p:graphicEl>
                                          </p:spTgt>
                                        </p:tgtEl>
                                        <p:attrNameLst>
                                          <p:attrName>style.visibility</p:attrName>
                                        </p:attrNameLst>
                                      </p:cBhvr>
                                      <p:to>
                                        <p:strVal val="visible"/>
                                      </p:to>
                                    </p:set>
                                    <p:animEffect filter="fade" transition="in">
                                      <p:cBhvr>
                                        <p:cTn dur="1000" id="75"/>
                                        <p:tgtEl>
                                          <p:spTgt spid="18">
                                            <p:graphicEl>
                                              <a:dgm id="{D5BBBC13-8A47-41AB-A4AE-97B18A747ACA}"/>
                                            </p:graphicEl>
                                          </p:spTgt>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18">
                                            <p:graphicEl>
                                              <a:dgm id="{299D69AE-22D3-48A0-812A-6117E2BB7EB1}"/>
                                            </p:graphicEl>
                                          </p:spTgt>
                                        </p:tgtEl>
                                        <p:attrNameLst>
                                          <p:attrName>style.visibility</p:attrName>
                                        </p:attrNameLst>
                                      </p:cBhvr>
                                      <p:to>
                                        <p:strVal val="visible"/>
                                      </p:to>
                                    </p:set>
                                    <p:animEffect filter="fade" transition="in">
                                      <p:cBhvr>
                                        <p:cTn dur="1000" id="78"/>
                                        <p:tgtEl>
                                          <p:spTgt spid="18">
                                            <p:graphicEl>
                                              <a:dgm id="{299D69AE-22D3-48A0-812A-6117E2BB7EB1}"/>
                                            </p:graphicEl>
                                          </p:spTgt>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18">
                                            <p:graphicEl>
                                              <a:dgm id="{49C49092-E474-4D3F-8C51-E9FC8D618E4A}"/>
                                            </p:graphicEl>
                                          </p:spTgt>
                                        </p:tgtEl>
                                        <p:attrNameLst>
                                          <p:attrName>style.visibility</p:attrName>
                                        </p:attrNameLst>
                                      </p:cBhvr>
                                      <p:to>
                                        <p:strVal val="visible"/>
                                      </p:to>
                                    </p:set>
                                    <p:animEffect filter="fade" transition="in">
                                      <p:cBhvr>
                                        <p:cTn dur="1000" id="81"/>
                                        <p:tgtEl>
                                          <p:spTgt spid="18">
                                            <p:graphicEl>
                                              <a:dgm id="{49C49092-E474-4D3F-8C51-E9FC8D618E4A}"/>
                                            </p:graphicEl>
                                          </p:spTgt>
                                        </p:tgtEl>
                                      </p:cBhvr>
                                    </p:animEffect>
                                  </p:childTnLst>
                                </p:cTn>
                              </p:par>
                              <p:par>
                                <p:cTn fill="remove" grpId="1" id="82" nodeType="withEffect" presetClass="emph" presetID="27" presetSubtype="0">
                                  <p:stCondLst>
                                    <p:cond delay="0"/>
                                  </p:stCondLst>
                                  <p:childTnLst>
                                    <p:animClr clrSpc="rgb" dir="cw">
                                      <p:cBhvr override="childStyle">
                                        <p:cTn autoRev="1" dur="500" fill="remove" id="83"/>
                                        <p:tgtEl>
                                          <p:spTgt spid="18">
                                            <p:graphicEl>
                                              <a:dgm id="{11DBB97F-88AB-4CB1-8C35-A4FFF6E4228D}"/>
                                            </p:graphicEl>
                                          </p:spTgt>
                                        </p:tgtEl>
                                        <p:attrNameLst>
                                          <p:attrName>style.color</p:attrName>
                                        </p:attrNameLst>
                                      </p:cBhvr>
                                      <p:to>
                                        <a:schemeClr val="bg1"/>
                                      </p:to>
                                    </p:animClr>
                                    <p:animClr clrSpc="rgb" dir="cw">
                                      <p:cBhvr>
                                        <p:cTn autoRev="1" dur="500" fill="remove" id="84"/>
                                        <p:tgtEl>
                                          <p:spTgt spid="18">
                                            <p:graphicEl>
                                              <a:dgm id="{11DBB97F-88AB-4CB1-8C35-A4FFF6E4228D}"/>
                                            </p:graphicEl>
                                          </p:spTgt>
                                        </p:tgtEl>
                                        <p:attrNameLst>
                                          <p:attrName>fillcolor</p:attrName>
                                        </p:attrNameLst>
                                      </p:cBhvr>
                                      <p:to>
                                        <a:schemeClr val="bg1"/>
                                      </p:to>
                                    </p:animClr>
                                    <p:set>
                                      <p:cBhvr>
                                        <p:cTn autoRev="1" dur="500" fill="remove" id="85"/>
                                        <p:tgtEl>
                                          <p:spTgt spid="18">
                                            <p:graphicEl>
                                              <a:dgm id="{11DBB97F-88AB-4CB1-8C35-A4FFF6E4228D}"/>
                                            </p:graphicEl>
                                          </p:spTgt>
                                        </p:tgtEl>
                                        <p:attrNameLst>
                                          <p:attrName>fill.type</p:attrName>
                                        </p:attrNameLst>
                                      </p:cBhvr>
                                      <p:to>
                                        <p:strVal val="solid"/>
                                      </p:to>
                                    </p:set>
                                    <p:set>
                                      <p:cBhvr>
                                        <p:cTn autoRev="1" dur="500" fill="remove" id="86"/>
                                        <p:tgtEl>
                                          <p:spTgt spid="18">
                                            <p:graphicEl>
                                              <a:dgm id="{11DBB97F-88AB-4CB1-8C35-A4FFF6E4228D}"/>
                                            </p:graphicEl>
                                          </p:spTgt>
                                        </p:tgtEl>
                                        <p:attrNameLst>
                                          <p:attrName>fill.on</p:attrName>
                                        </p:attrNameLst>
                                      </p:cBhvr>
                                      <p:to>
                                        <p:strVal val="true"/>
                                      </p:to>
                                    </p:set>
                                  </p:childTnLst>
                                </p:cTn>
                              </p:par>
                              <p:par>
                                <p:cTn fill="remove" grpId="1" id="87" nodeType="withEffect" presetClass="emph" presetID="27" presetSubtype="0">
                                  <p:stCondLst>
                                    <p:cond delay="0"/>
                                  </p:stCondLst>
                                  <p:childTnLst>
                                    <p:animClr clrSpc="rgb" dir="cw">
                                      <p:cBhvr override="childStyle">
                                        <p:cTn autoRev="1" dur="500" fill="remove" id="88"/>
                                        <p:tgtEl>
                                          <p:spTgt spid="18">
                                            <p:graphicEl>
                                              <a:dgm id="{564E5A8F-9748-4AF8-AA7E-15223FEDE6F5}"/>
                                            </p:graphicEl>
                                          </p:spTgt>
                                        </p:tgtEl>
                                        <p:attrNameLst>
                                          <p:attrName>style.color</p:attrName>
                                        </p:attrNameLst>
                                      </p:cBhvr>
                                      <p:to>
                                        <a:schemeClr val="bg1"/>
                                      </p:to>
                                    </p:animClr>
                                    <p:animClr clrSpc="rgb" dir="cw">
                                      <p:cBhvr>
                                        <p:cTn autoRev="1" dur="500" fill="remove" id="89"/>
                                        <p:tgtEl>
                                          <p:spTgt spid="18">
                                            <p:graphicEl>
                                              <a:dgm id="{564E5A8F-9748-4AF8-AA7E-15223FEDE6F5}"/>
                                            </p:graphicEl>
                                          </p:spTgt>
                                        </p:tgtEl>
                                        <p:attrNameLst>
                                          <p:attrName>fillcolor</p:attrName>
                                        </p:attrNameLst>
                                      </p:cBhvr>
                                      <p:to>
                                        <a:schemeClr val="bg1"/>
                                      </p:to>
                                    </p:animClr>
                                    <p:set>
                                      <p:cBhvr>
                                        <p:cTn autoRev="1" dur="500" fill="remove" id="90"/>
                                        <p:tgtEl>
                                          <p:spTgt spid="18">
                                            <p:graphicEl>
                                              <a:dgm id="{564E5A8F-9748-4AF8-AA7E-15223FEDE6F5}"/>
                                            </p:graphicEl>
                                          </p:spTgt>
                                        </p:tgtEl>
                                        <p:attrNameLst>
                                          <p:attrName>fill.type</p:attrName>
                                        </p:attrNameLst>
                                      </p:cBhvr>
                                      <p:to>
                                        <p:strVal val="solid"/>
                                      </p:to>
                                    </p:set>
                                    <p:set>
                                      <p:cBhvr>
                                        <p:cTn autoRev="1" dur="500" fill="remove" id="91"/>
                                        <p:tgtEl>
                                          <p:spTgt spid="18">
                                            <p:graphicEl>
                                              <a:dgm id="{564E5A8F-9748-4AF8-AA7E-15223FEDE6F5}"/>
                                            </p:graphicEl>
                                          </p:spTgt>
                                        </p:tgtEl>
                                        <p:attrNameLst>
                                          <p:attrName>fill.on</p:attrName>
                                        </p:attrNameLst>
                                      </p:cBhvr>
                                      <p:to>
                                        <p:strVal val="true"/>
                                      </p:to>
                                    </p:set>
                                  </p:childTnLst>
                                </p:cTn>
                              </p:par>
                              <p:par>
                                <p:cTn fill="remove" grpId="1" id="92" nodeType="withEffect" presetClass="emph" presetID="27" presetSubtype="0">
                                  <p:stCondLst>
                                    <p:cond delay="0"/>
                                  </p:stCondLst>
                                  <p:childTnLst>
                                    <p:animClr clrSpc="rgb" dir="cw">
                                      <p:cBhvr override="childStyle">
                                        <p:cTn autoRev="1" dur="500" fill="remove" id="93"/>
                                        <p:tgtEl>
                                          <p:spTgt spid="18">
                                            <p:graphicEl>
                                              <a:dgm id="{0DBD8604-7FC8-42FD-B2E5-0AB91B75949E}"/>
                                            </p:graphicEl>
                                          </p:spTgt>
                                        </p:tgtEl>
                                        <p:attrNameLst>
                                          <p:attrName>style.color</p:attrName>
                                        </p:attrNameLst>
                                      </p:cBhvr>
                                      <p:to>
                                        <a:schemeClr val="bg1"/>
                                      </p:to>
                                    </p:animClr>
                                    <p:animClr clrSpc="rgb" dir="cw">
                                      <p:cBhvr>
                                        <p:cTn autoRev="1" dur="500" fill="remove" id="94"/>
                                        <p:tgtEl>
                                          <p:spTgt spid="18">
                                            <p:graphicEl>
                                              <a:dgm id="{0DBD8604-7FC8-42FD-B2E5-0AB91B75949E}"/>
                                            </p:graphicEl>
                                          </p:spTgt>
                                        </p:tgtEl>
                                        <p:attrNameLst>
                                          <p:attrName>fillcolor</p:attrName>
                                        </p:attrNameLst>
                                      </p:cBhvr>
                                      <p:to>
                                        <a:schemeClr val="bg1"/>
                                      </p:to>
                                    </p:animClr>
                                    <p:set>
                                      <p:cBhvr>
                                        <p:cTn autoRev="1" dur="500" fill="remove" id="95"/>
                                        <p:tgtEl>
                                          <p:spTgt spid="18">
                                            <p:graphicEl>
                                              <a:dgm id="{0DBD8604-7FC8-42FD-B2E5-0AB91B75949E}"/>
                                            </p:graphicEl>
                                          </p:spTgt>
                                        </p:tgtEl>
                                        <p:attrNameLst>
                                          <p:attrName>fill.type</p:attrName>
                                        </p:attrNameLst>
                                      </p:cBhvr>
                                      <p:to>
                                        <p:strVal val="solid"/>
                                      </p:to>
                                    </p:set>
                                    <p:set>
                                      <p:cBhvr>
                                        <p:cTn autoRev="1" dur="500" fill="remove" id="96"/>
                                        <p:tgtEl>
                                          <p:spTgt spid="18">
                                            <p:graphicEl>
                                              <a:dgm id="{0DBD8604-7FC8-42FD-B2E5-0AB91B75949E}"/>
                                            </p:graphicEl>
                                          </p:spTgt>
                                        </p:tgtEl>
                                        <p:attrNameLst>
                                          <p:attrName>fill.on</p:attrName>
                                        </p:attrNameLst>
                                      </p:cBhvr>
                                      <p:to>
                                        <p:strVal val="true"/>
                                      </p:to>
                                    </p:set>
                                  </p:childTnLst>
                                </p:cTn>
                              </p:par>
                              <p:par>
                                <p:cTn fill="remove" grpId="1" id="97" nodeType="withEffect" presetClass="emph" presetID="27" presetSubtype="0">
                                  <p:stCondLst>
                                    <p:cond delay="0"/>
                                  </p:stCondLst>
                                  <p:childTnLst>
                                    <p:animClr clrSpc="rgb" dir="cw">
                                      <p:cBhvr override="childStyle">
                                        <p:cTn autoRev="1" dur="500" fill="remove" id="98"/>
                                        <p:tgtEl>
                                          <p:spTgt spid="18">
                                            <p:graphicEl>
                                              <a:dgm id="{55F94A73-FC6D-4CFE-B828-A99231A5AE76}"/>
                                            </p:graphicEl>
                                          </p:spTgt>
                                        </p:tgtEl>
                                        <p:attrNameLst>
                                          <p:attrName>style.color</p:attrName>
                                        </p:attrNameLst>
                                      </p:cBhvr>
                                      <p:to>
                                        <a:schemeClr val="bg1"/>
                                      </p:to>
                                    </p:animClr>
                                    <p:animClr clrSpc="rgb" dir="cw">
                                      <p:cBhvr>
                                        <p:cTn autoRev="1" dur="500" fill="remove" id="99"/>
                                        <p:tgtEl>
                                          <p:spTgt spid="18">
                                            <p:graphicEl>
                                              <a:dgm id="{55F94A73-FC6D-4CFE-B828-A99231A5AE76}"/>
                                            </p:graphicEl>
                                          </p:spTgt>
                                        </p:tgtEl>
                                        <p:attrNameLst>
                                          <p:attrName>fillcolor</p:attrName>
                                        </p:attrNameLst>
                                      </p:cBhvr>
                                      <p:to>
                                        <a:schemeClr val="bg1"/>
                                      </p:to>
                                    </p:animClr>
                                    <p:set>
                                      <p:cBhvr>
                                        <p:cTn autoRev="1" dur="500" fill="remove" id="100"/>
                                        <p:tgtEl>
                                          <p:spTgt spid="18">
                                            <p:graphicEl>
                                              <a:dgm id="{55F94A73-FC6D-4CFE-B828-A99231A5AE76}"/>
                                            </p:graphicEl>
                                          </p:spTgt>
                                        </p:tgtEl>
                                        <p:attrNameLst>
                                          <p:attrName>fill.type</p:attrName>
                                        </p:attrNameLst>
                                      </p:cBhvr>
                                      <p:to>
                                        <p:strVal val="solid"/>
                                      </p:to>
                                    </p:set>
                                    <p:set>
                                      <p:cBhvr>
                                        <p:cTn autoRev="1" dur="500" fill="remove" id="101"/>
                                        <p:tgtEl>
                                          <p:spTgt spid="18">
                                            <p:graphicEl>
                                              <a:dgm id="{55F94A73-FC6D-4CFE-B828-A99231A5AE76}"/>
                                            </p:graphicEl>
                                          </p:spTgt>
                                        </p:tgtEl>
                                        <p:attrNameLst>
                                          <p:attrName>fill.on</p:attrName>
                                        </p:attrNameLst>
                                      </p:cBhvr>
                                      <p:to>
                                        <p:strVal val="true"/>
                                      </p:to>
                                    </p:set>
                                  </p:childTnLst>
                                </p:cTn>
                              </p:par>
                              <p:par>
                                <p:cTn fill="remove" grpId="1" id="102" nodeType="withEffect" presetClass="emph" presetID="27" presetSubtype="0">
                                  <p:stCondLst>
                                    <p:cond delay="0"/>
                                  </p:stCondLst>
                                  <p:childTnLst>
                                    <p:animClr clrSpc="rgb" dir="cw">
                                      <p:cBhvr override="childStyle">
                                        <p:cTn autoRev="1" dur="500" fill="remove" id="103"/>
                                        <p:tgtEl>
                                          <p:spTgt spid="18">
                                            <p:graphicEl>
                                              <a:dgm id="{2C77A93D-D431-437C-A116-B4C4EF33DA1C}"/>
                                            </p:graphicEl>
                                          </p:spTgt>
                                        </p:tgtEl>
                                        <p:attrNameLst>
                                          <p:attrName>style.color</p:attrName>
                                        </p:attrNameLst>
                                      </p:cBhvr>
                                      <p:to>
                                        <a:schemeClr val="bg1"/>
                                      </p:to>
                                    </p:animClr>
                                    <p:animClr clrSpc="rgb" dir="cw">
                                      <p:cBhvr>
                                        <p:cTn autoRev="1" dur="500" fill="remove" id="104"/>
                                        <p:tgtEl>
                                          <p:spTgt spid="18">
                                            <p:graphicEl>
                                              <a:dgm id="{2C77A93D-D431-437C-A116-B4C4EF33DA1C}"/>
                                            </p:graphicEl>
                                          </p:spTgt>
                                        </p:tgtEl>
                                        <p:attrNameLst>
                                          <p:attrName>fillcolor</p:attrName>
                                        </p:attrNameLst>
                                      </p:cBhvr>
                                      <p:to>
                                        <a:schemeClr val="bg1"/>
                                      </p:to>
                                    </p:animClr>
                                    <p:set>
                                      <p:cBhvr>
                                        <p:cTn autoRev="1" dur="500" fill="remove" id="105"/>
                                        <p:tgtEl>
                                          <p:spTgt spid="18">
                                            <p:graphicEl>
                                              <a:dgm id="{2C77A93D-D431-437C-A116-B4C4EF33DA1C}"/>
                                            </p:graphicEl>
                                          </p:spTgt>
                                        </p:tgtEl>
                                        <p:attrNameLst>
                                          <p:attrName>fill.type</p:attrName>
                                        </p:attrNameLst>
                                      </p:cBhvr>
                                      <p:to>
                                        <p:strVal val="solid"/>
                                      </p:to>
                                    </p:set>
                                    <p:set>
                                      <p:cBhvr>
                                        <p:cTn autoRev="1" dur="500" fill="remove" id="106"/>
                                        <p:tgtEl>
                                          <p:spTgt spid="18">
                                            <p:graphicEl>
                                              <a:dgm id="{2C77A93D-D431-437C-A116-B4C4EF33DA1C}"/>
                                            </p:graphicEl>
                                          </p:spTgt>
                                        </p:tgtEl>
                                        <p:attrNameLst>
                                          <p:attrName>fill.on</p:attrName>
                                        </p:attrNameLst>
                                      </p:cBhvr>
                                      <p:to>
                                        <p:strVal val="true"/>
                                      </p:to>
                                    </p:set>
                                  </p:childTnLst>
                                </p:cTn>
                              </p:par>
                              <p:par>
                                <p:cTn fill="remove" grpId="1" id="107" nodeType="withEffect" presetClass="emph" presetID="27" presetSubtype="0">
                                  <p:stCondLst>
                                    <p:cond delay="0"/>
                                  </p:stCondLst>
                                  <p:childTnLst>
                                    <p:animClr clrSpc="rgb" dir="cw">
                                      <p:cBhvr override="childStyle">
                                        <p:cTn autoRev="1" dur="500" fill="remove" id="108"/>
                                        <p:tgtEl>
                                          <p:spTgt spid="18">
                                            <p:graphicEl>
                                              <a:dgm id="{A831FBDA-229B-44D4-B75C-CE00E953DECF}"/>
                                            </p:graphicEl>
                                          </p:spTgt>
                                        </p:tgtEl>
                                        <p:attrNameLst>
                                          <p:attrName>style.color</p:attrName>
                                        </p:attrNameLst>
                                      </p:cBhvr>
                                      <p:to>
                                        <a:schemeClr val="bg1"/>
                                      </p:to>
                                    </p:animClr>
                                    <p:animClr clrSpc="rgb" dir="cw">
                                      <p:cBhvr>
                                        <p:cTn autoRev="1" dur="500" fill="remove" id="109"/>
                                        <p:tgtEl>
                                          <p:spTgt spid="18">
                                            <p:graphicEl>
                                              <a:dgm id="{A831FBDA-229B-44D4-B75C-CE00E953DECF}"/>
                                            </p:graphicEl>
                                          </p:spTgt>
                                        </p:tgtEl>
                                        <p:attrNameLst>
                                          <p:attrName>fillcolor</p:attrName>
                                        </p:attrNameLst>
                                      </p:cBhvr>
                                      <p:to>
                                        <a:schemeClr val="bg1"/>
                                      </p:to>
                                    </p:animClr>
                                    <p:set>
                                      <p:cBhvr>
                                        <p:cTn autoRev="1" dur="500" fill="remove" id="110"/>
                                        <p:tgtEl>
                                          <p:spTgt spid="18">
                                            <p:graphicEl>
                                              <a:dgm id="{A831FBDA-229B-44D4-B75C-CE00E953DECF}"/>
                                            </p:graphicEl>
                                          </p:spTgt>
                                        </p:tgtEl>
                                        <p:attrNameLst>
                                          <p:attrName>fill.type</p:attrName>
                                        </p:attrNameLst>
                                      </p:cBhvr>
                                      <p:to>
                                        <p:strVal val="solid"/>
                                      </p:to>
                                    </p:set>
                                    <p:set>
                                      <p:cBhvr>
                                        <p:cTn autoRev="1" dur="500" fill="remove" id="111"/>
                                        <p:tgtEl>
                                          <p:spTgt spid="18">
                                            <p:graphicEl>
                                              <a:dgm id="{A831FBDA-229B-44D4-B75C-CE00E953DECF}"/>
                                            </p:graphicEl>
                                          </p:spTgt>
                                        </p:tgtEl>
                                        <p:attrNameLst>
                                          <p:attrName>fill.on</p:attrName>
                                        </p:attrNameLst>
                                      </p:cBhvr>
                                      <p:to>
                                        <p:strVal val="true"/>
                                      </p:to>
                                    </p:set>
                                  </p:childTnLst>
                                </p:cTn>
                              </p:par>
                              <p:par>
                                <p:cTn fill="remove" grpId="1" id="112" nodeType="withEffect" presetClass="emph" presetID="27" presetSubtype="0">
                                  <p:stCondLst>
                                    <p:cond delay="0"/>
                                  </p:stCondLst>
                                  <p:childTnLst>
                                    <p:animClr clrSpc="rgb" dir="cw">
                                      <p:cBhvr override="childStyle">
                                        <p:cTn autoRev="1" dur="500" fill="remove" id="113"/>
                                        <p:tgtEl>
                                          <p:spTgt spid="18">
                                            <p:graphicEl>
                                              <a:dgm id="{6C056D72-1419-42EF-A87F-CD0C078A2452}"/>
                                            </p:graphicEl>
                                          </p:spTgt>
                                        </p:tgtEl>
                                        <p:attrNameLst>
                                          <p:attrName>style.color</p:attrName>
                                        </p:attrNameLst>
                                      </p:cBhvr>
                                      <p:to>
                                        <a:schemeClr val="bg1"/>
                                      </p:to>
                                    </p:animClr>
                                    <p:animClr clrSpc="rgb" dir="cw">
                                      <p:cBhvr>
                                        <p:cTn autoRev="1" dur="500" fill="remove" id="114"/>
                                        <p:tgtEl>
                                          <p:spTgt spid="18">
                                            <p:graphicEl>
                                              <a:dgm id="{6C056D72-1419-42EF-A87F-CD0C078A2452}"/>
                                            </p:graphicEl>
                                          </p:spTgt>
                                        </p:tgtEl>
                                        <p:attrNameLst>
                                          <p:attrName>fillcolor</p:attrName>
                                        </p:attrNameLst>
                                      </p:cBhvr>
                                      <p:to>
                                        <a:schemeClr val="bg1"/>
                                      </p:to>
                                    </p:animClr>
                                    <p:set>
                                      <p:cBhvr>
                                        <p:cTn autoRev="1" dur="500" fill="remove" id="115"/>
                                        <p:tgtEl>
                                          <p:spTgt spid="18">
                                            <p:graphicEl>
                                              <a:dgm id="{6C056D72-1419-42EF-A87F-CD0C078A2452}"/>
                                            </p:graphicEl>
                                          </p:spTgt>
                                        </p:tgtEl>
                                        <p:attrNameLst>
                                          <p:attrName>fill.type</p:attrName>
                                        </p:attrNameLst>
                                      </p:cBhvr>
                                      <p:to>
                                        <p:strVal val="solid"/>
                                      </p:to>
                                    </p:set>
                                    <p:set>
                                      <p:cBhvr>
                                        <p:cTn autoRev="1" dur="500" fill="remove" id="116"/>
                                        <p:tgtEl>
                                          <p:spTgt spid="18">
                                            <p:graphicEl>
                                              <a:dgm id="{6C056D72-1419-42EF-A87F-CD0C078A2452}"/>
                                            </p:graphicEl>
                                          </p:spTgt>
                                        </p:tgtEl>
                                        <p:attrNameLst>
                                          <p:attrName>fill.on</p:attrName>
                                        </p:attrNameLst>
                                      </p:cBhvr>
                                      <p:to>
                                        <p:strVal val="true"/>
                                      </p:to>
                                    </p:set>
                                  </p:childTnLst>
                                </p:cTn>
                              </p:par>
                              <p:par>
                                <p:cTn fill="remove" grpId="1" id="117" nodeType="withEffect" presetClass="emph" presetID="27" presetSubtype="0">
                                  <p:stCondLst>
                                    <p:cond delay="0"/>
                                  </p:stCondLst>
                                  <p:childTnLst>
                                    <p:animClr clrSpc="rgb" dir="cw">
                                      <p:cBhvr override="childStyle">
                                        <p:cTn autoRev="1" dur="500" fill="remove" id="118"/>
                                        <p:tgtEl>
                                          <p:spTgt spid="18">
                                            <p:graphicEl>
                                              <a:dgm id="{8D875623-2B36-440A-B324-C021A48FC114}"/>
                                            </p:graphicEl>
                                          </p:spTgt>
                                        </p:tgtEl>
                                        <p:attrNameLst>
                                          <p:attrName>style.color</p:attrName>
                                        </p:attrNameLst>
                                      </p:cBhvr>
                                      <p:to>
                                        <a:schemeClr val="bg1"/>
                                      </p:to>
                                    </p:animClr>
                                    <p:animClr clrSpc="rgb" dir="cw">
                                      <p:cBhvr>
                                        <p:cTn autoRev="1" dur="500" fill="remove" id="119"/>
                                        <p:tgtEl>
                                          <p:spTgt spid="18">
                                            <p:graphicEl>
                                              <a:dgm id="{8D875623-2B36-440A-B324-C021A48FC114}"/>
                                            </p:graphicEl>
                                          </p:spTgt>
                                        </p:tgtEl>
                                        <p:attrNameLst>
                                          <p:attrName>fillcolor</p:attrName>
                                        </p:attrNameLst>
                                      </p:cBhvr>
                                      <p:to>
                                        <a:schemeClr val="bg1"/>
                                      </p:to>
                                    </p:animClr>
                                    <p:set>
                                      <p:cBhvr>
                                        <p:cTn autoRev="1" dur="500" fill="remove" id="120"/>
                                        <p:tgtEl>
                                          <p:spTgt spid="18">
                                            <p:graphicEl>
                                              <a:dgm id="{8D875623-2B36-440A-B324-C021A48FC114}"/>
                                            </p:graphicEl>
                                          </p:spTgt>
                                        </p:tgtEl>
                                        <p:attrNameLst>
                                          <p:attrName>fill.type</p:attrName>
                                        </p:attrNameLst>
                                      </p:cBhvr>
                                      <p:to>
                                        <p:strVal val="solid"/>
                                      </p:to>
                                    </p:set>
                                    <p:set>
                                      <p:cBhvr>
                                        <p:cTn autoRev="1" dur="500" fill="remove" id="121"/>
                                        <p:tgtEl>
                                          <p:spTgt spid="18">
                                            <p:graphicEl>
                                              <a:dgm id="{8D875623-2B36-440A-B324-C021A48FC114}"/>
                                            </p:graphicEl>
                                          </p:spTgt>
                                        </p:tgtEl>
                                        <p:attrNameLst>
                                          <p:attrName>fill.on</p:attrName>
                                        </p:attrNameLst>
                                      </p:cBhvr>
                                      <p:to>
                                        <p:strVal val="true"/>
                                      </p:to>
                                    </p:set>
                                  </p:childTnLst>
                                </p:cTn>
                              </p:par>
                              <p:par>
                                <p:cTn fill="remove" grpId="1" id="122" nodeType="withEffect" presetClass="emph" presetID="27" presetSubtype="0">
                                  <p:stCondLst>
                                    <p:cond delay="0"/>
                                  </p:stCondLst>
                                  <p:childTnLst>
                                    <p:animClr clrSpc="rgb" dir="cw">
                                      <p:cBhvr override="childStyle">
                                        <p:cTn autoRev="1" dur="500" fill="remove" id="123"/>
                                        <p:tgtEl>
                                          <p:spTgt spid="18">
                                            <p:graphicEl>
                                              <a:dgm id="{8E2D83B2-3F56-4D27-99D1-CB705444C913}"/>
                                            </p:graphicEl>
                                          </p:spTgt>
                                        </p:tgtEl>
                                        <p:attrNameLst>
                                          <p:attrName>style.color</p:attrName>
                                        </p:attrNameLst>
                                      </p:cBhvr>
                                      <p:to>
                                        <a:schemeClr val="bg1"/>
                                      </p:to>
                                    </p:animClr>
                                    <p:animClr clrSpc="rgb" dir="cw">
                                      <p:cBhvr>
                                        <p:cTn autoRev="1" dur="500" fill="remove" id="124"/>
                                        <p:tgtEl>
                                          <p:spTgt spid="18">
                                            <p:graphicEl>
                                              <a:dgm id="{8E2D83B2-3F56-4D27-99D1-CB705444C913}"/>
                                            </p:graphicEl>
                                          </p:spTgt>
                                        </p:tgtEl>
                                        <p:attrNameLst>
                                          <p:attrName>fillcolor</p:attrName>
                                        </p:attrNameLst>
                                      </p:cBhvr>
                                      <p:to>
                                        <a:schemeClr val="bg1"/>
                                      </p:to>
                                    </p:animClr>
                                    <p:set>
                                      <p:cBhvr>
                                        <p:cTn autoRev="1" dur="500" fill="remove" id="125"/>
                                        <p:tgtEl>
                                          <p:spTgt spid="18">
                                            <p:graphicEl>
                                              <a:dgm id="{8E2D83B2-3F56-4D27-99D1-CB705444C913}"/>
                                            </p:graphicEl>
                                          </p:spTgt>
                                        </p:tgtEl>
                                        <p:attrNameLst>
                                          <p:attrName>fill.type</p:attrName>
                                        </p:attrNameLst>
                                      </p:cBhvr>
                                      <p:to>
                                        <p:strVal val="solid"/>
                                      </p:to>
                                    </p:set>
                                    <p:set>
                                      <p:cBhvr>
                                        <p:cTn autoRev="1" dur="500" fill="remove" id="126"/>
                                        <p:tgtEl>
                                          <p:spTgt spid="18">
                                            <p:graphicEl>
                                              <a:dgm id="{8E2D83B2-3F56-4D27-99D1-CB705444C913}"/>
                                            </p:graphicEl>
                                          </p:spTgt>
                                        </p:tgtEl>
                                        <p:attrNameLst>
                                          <p:attrName>fill.on</p:attrName>
                                        </p:attrNameLst>
                                      </p:cBhvr>
                                      <p:to>
                                        <p:strVal val="true"/>
                                      </p:to>
                                    </p:set>
                                  </p:childTnLst>
                                </p:cTn>
                              </p:par>
                              <p:par>
                                <p:cTn fill="remove" grpId="1" id="127" nodeType="withEffect" presetClass="emph" presetID="27" presetSubtype="0">
                                  <p:stCondLst>
                                    <p:cond delay="0"/>
                                  </p:stCondLst>
                                  <p:childTnLst>
                                    <p:animClr clrSpc="rgb" dir="cw">
                                      <p:cBhvr override="childStyle">
                                        <p:cTn autoRev="1" dur="500" fill="remove" id="128"/>
                                        <p:tgtEl>
                                          <p:spTgt spid="18">
                                            <p:graphicEl>
                                              <a:dgm id="{608D0008-0724-4DF7-BE8B-F1D331C22628}"/>
                                            </p:graphicEl>
                                          </p:spTgt>
                                        </p:tgtEl>
                                        <p:attrNameLst>
                                          <p:attrName>style.color</p:attrName>
                                        </p:attrNameLst>
                                      </p:cBhvr>
                                      <p:to>
                                        <a:schemeClr val="bg1"/>
                                      </p:to>
                                    </p:animClr>
                                    <p:animClr clrSpc="rgb" dir="cw">
                                      <p:cBhvr>
                                        <p:cTn autoRev="1" dur="500" fill="remove" id="129"/>
                                        <p:tgtEl>
                                          <p:spTgt spid="18">
                                            <p:graphicEl>
                                              <a:dgm id="{608D0008-0724-4DF7-BE8B-F1D331C22628}"/>
                                            </p:graphicEl>
                                          </p:spTgt>
                                        </p:tgtEl>
                                        <p:attrNameLst>
                                          <p:attrName>fillcolor</p:attrName>
                                        </p:attrNameLst>
                                      </p:cBhvr>
                                      <p:to>
                                        <a:schemeClr val="bg1"/>
                                      </p:to>
                                    </p:animClr>
                                    <p:set>
                                      <p:cBhvr>
                                        <p:cTn autoRev="1" dur="500" fill="remove" id="130"/>
                                        <p:tgtEl>
                                          <p:spTgt spid="18">
                                            <p:graphicEl>
                                              <a:dgm id="{608D0008-0724-4DF7-BE8B-F1D331C22628}"/>
                                            </p:graphicEl>
                                          </p:spTgt>
                                        </p:tgtEl>
                                        <p:attrNameLst>
                                          <p:attrName>fill.type</p:attrName>
                                        </p:attrNameLst>
                                      </p:cBhvr>
                                      <p:to>
                                        <p:strVal val="solid"/>
                                      </p:to>
                                    </p:set>
                                    <p:set>
                                      <p:cBhvr>
                                        <p:cTn autoRev="1" dur="500" fill="remove" id="131"/>
                                        <p:tgtEl>
                                          <p:spTgt spid="18">
                                            <p:graphicEl>
                                              <a:dgm id="{608D0008-0724-4DF7-BE8B-F1D331C22628}"/>
                                            </p:graphicEl>
                                          </p:spTgt>
                                        </p:tgtEl>
                                        <p:attrNameLst>
                                          <p:attrName>fill.on</p:attrName>
                                        </p:attrNameLst>
                                      </p:cBhvr>
                                      <p:to>
                                        <p:strVal val="true"/>
                                      </p:to>
                                    </p:set>
                                  </p:childTnLst>
                                </p:cTn>
                              </p:par>
                              <p:par>
                                <p:cTn fill="remove" grpId="1" id="132" nodeType="withEffect" presetClass="emph" presetID="27" presetSubtype="0">
                                  <p:stCondLst>
                                    <p:cond delay="0"/>
                                  </p:stCondLst>
                                  <p:childTnLst>
                                    <p:animClr clrSpc="rgb" dir="cw">
                                      <p:cBhvr override="childStyle">
                                        <p:cTn autoRev="1" dur="500" fill="remove" id="133"/>
                                        <p:tgtEl>
                                          <p:spTgt spid="18">
                                            <p:graphicEl>
                                              <a:dgm id="{DD29B059-B5D6-4EC3-9FC5-4BECEB465351}"/>
                                            </p:graphicEl>
                                          </p:spTgt>
                                        </p:tgtEl>
                                        <p:attrNameLst>
                                          <p:attrName>style.color</p:attrName>
                                        </p:attrNameLst>
                                      </p:cBhvr>
                                      <p:to>
                                        <a:schemeClr val="bg1"/>
                                      </p:to>
                                    </p:animClr>
                                    <p:animClr clrSpc="rgb" dir="cw">
                                      <p:cBhvr>
                                        <p:cTn autoRev="1" dur="500" fill="remove" id="134"/>
                                        <p:tgtEl>
                                          <p:spTgt spid="18">
                                            <p:graphicEl>
                                              <a:dgm id="{DD29B059-B5D6-4EC3-9FC5-4BECEB465351}"/>
                                            </p:graphicEl>
                                          </p:spTgt>
                                        </p:tgtEl>
                                        <p:attrNameLst>
                                          <p:attrName>fillcolor</p:attrName>
                                        </p:attrNameLst>
                                      </p:cBhvr>
                                      <p:to>
                                        <a:schemeClr val="bg1"/>
                                      </p:to>
                                    </p:animClr>
                                    <p:set>
                                      <p:cBhvr>
                                        <p:cTn autoRev="1" dur="500" fill="remove" id="135"/>
                                        <p:tgtEl>
                                          <p:spTgt spid="18">
                                            <p:graphicEl>
                                              <a:dgm id="{DD29B059-B5D6-4EC3-9FC5-4BECEB465351}"/>
                                            </p:graphicEl>
                                          </p:spTgt>
                                        </p:tgtEl>
                                        <p:attrNameLst>
                                          <p:attrName>fill.type</p:attrName>
                                        </p:attrNameLst>
                                      </p:cBhvr>
                                      <p:to>
                                        <p:strVal val="solid"/>
                                      </p:to>
                                    </p:set>
                                    <p:set>
                                      <p:cBhvr>
                                        <p:cTn autoRev="1" dur="500" fill="remove" id="136"/>
                                        <p:tgtEl>
                                          <p:spTgt spid="18">
                                            <p:graphicEl>
                                              <a:dgm id="{DD29B059-B5D6-4EC3-9FC5-4BECEB465351}"/>
                                            </p:graphicEl>
                                          </p:spTgt>
                                        </p:tgtEl>
                                        <p:attrNameLst>
                                          <p:attrName>fill.on</p:attrName>
                                        </p:attrNameLst>
                                      </p:cBhvr>
                                      <p:to>
                                        <p:strVal val="true"/>
                                      </p:to>
                                    </p:set>
                                  </p:childTnLst>
                                </p:cTn>
                              </p:par>
                              <p:par>
                                <p:cTn fill="remove" grpId="1" id="137" nodeType="withEffect" presetClass="emph" presetID="27" presetSubtype="0">
                                  <p:stCondLst>
                                    <p:cond delay="0"/>
                                  </p:stCondLst>
                                  <p:childTnLst>
                                    <p:animClr clrSpc="rgb" dir="cw">
                                      <p:cBhvr override="childStyle">
                                        <p:cTn autoRev="1" dur="500" fill="remove" id="138"/>
                                        <p:tgtEl>
                                          <p:spTgt spid="18">
                                            <p:graphicEl>
                                              <a:dgm id="{81E07DE9-4957-4C87-9021-9DA1135031F1}"/>
                                            </p:graphicEl>
                                          </p:spTgt>
                                        </p:tgtEl>
                                        <p:attrNameLst>
                                          <p:attrName>style.color</p:attrName>
                                        </p:attrNameLst>
                                      </p:cBhvr>
                                      <p:to>
                                        <a:schemeClr val="bg1"/>
                                      </p:to>
                                    </p:animClr>
                                    <p:animClr clrSpc="rgb" dir="cw">
                                      <p:cBhvr>
                                        <p:cTn autoRev="1" dur="500" fill="remove" id="139"/>
                                        <p:tgtEl>
                                          <p:spTgt spid="18">
                                            <p:graphicEl>
                                              <a:dgm id="{81E07DE9-4957-4C87-9021-9DA1135031F1}"/>
                                            </p:graphicEl>
                                          </p:spTgt>
                                        </p:tgtEl>
                                        <p:attrNameLst>
                                          <p:attrName>fillcolor</p:attrName>
                                        </p:attrNameLst>
                                      </p:cBhvr>
                                      <p:to>
                                        <a:schemeClr val="bg1"/>
                                      </p:to>
                                    </p:animClr>
                                    <p:set>
                                      <p:cBhvr>
                                        <p:cTn autoRev="1" dur="500" fill="remove" id="140"/>
                                        <p:tgtEl>
                                          <p:spTgt spid="18">
                                            <p:graphicEl>
                                              <a:dgm id="{81E07DE9-4957-4C87-9021-9DA1135031F1}"/>
                                            </p:graphicEl>
                                          </p:spTgt>
                                        </p:tgtEl>
                                        <p:attrNameLst>
                                          <p:attrName>fill.type</p:attrName>
                                        </p:attrNameLst>
                                      </p:cBhvr>
                                      <p:to>
                                        <p:strVal val="solid"/>
                                      </p:to>
                                    </p:set>
                                    <p:set>
                                      <p:cBhvr>
                                        <p:cTn autoRev="1" dur="500" fill="remove" id="141"/>
                                        <p:tgtEl>
                                          <p:spTgt spid="18">
                                            <p:graphicEl>
                                              <a:dgm id="{81E07DE9-4957-4C87-9021-9DA1135031F1}"/>
                                            </p:graphicEl>
                                          </p:spTgt>
                                        </p:tgtEl>
                                        <p:attrNameLst>
                                          <p:attrName>fill.on</p:attrName>
                                        </p:attrNameLst>
                                      </p:cBhvr>
                                      <p:to>
                                        <p:strVal val="true"/>
                                      </p:to>
                                    </p:set>
                                  </p:childTnLst>
                                </p:cTn>
                              </p:par>
                              <p:par>
                                <p:cTn fill="remove" grpId="1" id="142" nodeType="withEffect" presetClass="emph" presetID="27" presetSubtype="0">
                                  <p:stCondLst>
                                    <p:cond delay="0"/>
                                  </p:stCondLst>
                                  <p:childTnLst>
                                    <p:animClr clrSpc="rgb" dir="cw">
                                      <p:cBhvr override="childStyle">
                                        <p:cTn autoRev="1" dur="500" fill="remove" id="143"/>
                                        <p:tgtEl>
                                          <p:spTgt spid="18">
                                            <p:graphicEl>
                                              <a:dgm id="{E3F0967D-A97F-4DC1-BFA4-DCDA01FBC729}"/>
                                            </p:graphicEl>
                                          </p:spTgt>
                                        </p:tgtEl>
                                        <p:attrNameLst>
                                          <p:attrName>style.color</p:attrName>
                                        </p:attrNameLst>
                                      </p:cBhvr>
                                      <p:to>
                                        <a:schemeClr val="bg1"/>
                                      </p:to>
                                    </p:animClr>
                                    <p:animClr clrSpc="rgb" dir="cw">
                                      <p:cBhvr>
                                        <p:cTn autoRev="1" dur="500" fill="remove" id="144"/>
                                        <p:tgtEl>
                                          <p:spTgt spid="18">
                                            <p:graphicEl>
                                              <a:dgm id="{E3F0967D-A97F-4DC1-BFA4-DCDA01FBC729}"/>
                                            </p:graphicEl>
                                          </p:spTgt>
                                        </p:tgtEl>
                                        <p:attrNameLst>
                                          <p:attrName>fillcolor</p:attrName>
                                        </p:attrNameLst>
                                      </p:cBhvr>
                                      <p:to>
                                        <a:schemeClr val="bg1"/>
                                      </p:to>
                                    </p:animClr>
                                    <p:set>
                                      <p:cBhvr>
                                        <p:cTn autoRev="1" dur="500" fill="remove" id="145"/>
                                        <p:tgtEl>
                                          <p:spTgt spid="18">
                                            <p:graphicEl>
                                              <a:dgm id="{E3F0967D-A97F-4DC1-BFA4-DCDA01FBC729}"/>
                                            </p:graphicEl>
                                          </p:spTgt>
                                        </p:tgtEl>
                                        <p:attrNameLst>
                                          <p:attrName>fill.type</p:attrName>
                                        </p:attrNameLst>
                                      </p:cBhvr>
                                      <p:to>
                                        <p:strVal val="solid"/>
                                      </p:to>
                                    </p:set>
                                    <p:set>
                                      <p:cBhvr>
                                        <p:cTn autoRev="1" dur="500" fill="remove" id="146"/>
                                        <p:tgtEl>
                                          <p:spTgt spid="18">
                                            <p:graphicEl>
                                              <a:dgm id="{E3F0967D-A97F-4DC1-BFA4-DCDA01FBC729}"/>
                                            </p:graphicEl>
                                          </p:spTgt>
                                        </p:tgtEl>
                                        <p:attrNameLst>
                                          <p:attrName>fill.on</p:attrName>
                                        </p:attrNameLst>
                                      </p:cBhvr>
                                      <p:to>
                                        <p:strVal val="true"/>
                                      </p:to>
                                    </p:set>
                                  </p:childTnLst>
                                </p:cTn>
                              </p:par>
                              <p:par>
                                <p:cTn fill="remove" grpId="1" id="147" nodeType="withEffect" presetClass="emph" presetID="27" presetSubtype="0">
                                  <p:stCondLst>
                                    <p:cond delay="0"/>
                                  </p:stCondLst>
                                  <p:childTnLst>
                                    <p:animClr clrSpc="rgb" dir="cw">
                                      <p:cBhvr override="childStyle">
                                        <p:cTn autoRev="1" dur="500" fill="remove" id="148"/>
                                        <p:tgtEl>
                                          <p:spTgt spid="18">
                                            <p:graphicEl>
                                              <a:dgm id="{87908C83-3471-4576-8F4C-69AA7564819D}"/>
                                            </p:graphicEl>
                                          </p:spTgt>
                                        </p:tgtEl>
                                        <p:attrNameLst>
                                          <p:attrName>style.color</p:attrName>
                                        </p:attrNameLst>
                                      </p:cBhvr>
                                      <p:to>
                                        <a:schemeClr val="bg1"/>
                                      </p:to>
                                    </p:animClr>
                                    <p:animClr clrSpc="rgb" dir="cw">
                                      <p:cBhvr>
                                        <p:cTn autoRev="1" dur="500" fill="remove" id="149"/>
                                        <p:tgtEl>
                                          <p:spTgt spid="18">
                                            <p:graphicEl>
                                              <a:dgm id="{87908C83-3471-4576-8F4C-69AA7564819D}"/>
                                            </p:graphicEl>
                                          </p:spTgt>
                                        </p:tgtEl>
                                        <p:attrNameLst>
                                          <p:attrName>fillcolor</p:attrName>
                                        </p:attrNameLst>
                                      </p:cBhvr>
                                      <p:to>
                                        <a:schemeClr val="bg1"/>
                                      </p:to>
                                    </p:animClr>
                                    <p:set>
                                      <p:cBhvr>
                                        <p:cTn autoRev="1" dur="500" fill="remove" id="150"/>
                                        <p:tgtEl>
                                          <p:spTgt spid="18">
                                            <p:graphicEl>
                                              <a:dgm id="{87908C83-3471-4576-8F4C-69AA7564819D}"/>
                                            </p:graphicEl>
                                          </p:spTgt>
                                        </p:tgtEl>
                                        <p:attrNameLst>
                                          <p:attrName>fill.type</p:attrName>
                                        </p:attrNameLst>
                                      </p:cBhvr>
                                      <p:to>
                                        <p:strVal val="solid"/>
                                      </p:to>
                                    </p:set>
                                    <p:set>
                                      <p:cBhvr>
                                        <p:cTn autoRev="1" dur="500" fill="remove" id="151"/>
                                        <p:tgtEl>
                                          <p:spTgt spid="18">
                                            <p:graphicEl>
                                              <a:dgm id="{87908C83-3471-4576-8F4C-69AA7564819D}"/>
                                            </p:graphicEl>
                                          </p:spTgt>
                                        </p:tgtEl>
                                        <p:attrNameLst>
                                          <p:attrName>fill.on</p:attrName>
                                        </p:attrNameLst>
                                      </p:cBhvr>
                                      <p:to>
                                        <p:strVal val="true"/>
                                      </p:to>
                                    </p:set>
                                  </p:childTnLst>
                                </p:cTn>
                              </p:par>
                              <p:par>
                                <p:cTn fill="remove" grpId="1" id="152" nodeType="withEffect" presetClass="emph" presetID="27" presetSubtype="0">
                                  <p:stCondLst>
                                    <p:cond delay="0"/>
                                  </p:stCondLst>
                                  <p:childTnLst>
                                    <p:animClr clrSpc="rgb" dir="cw">
                                      <p:cBhvr override="childStyle">
                                        <p:cTn autoRev="1" dur="500" fill="remove" id="153"/>
                                        <p:tgtEl>
                                          <p:spTgt spid="18">
                                            <p:graphicEl>
                                              <a:dgm id="{680BABA4-091A-4632-8EE2-AC4021D1CBC0}"/>
                                            </p:graphicEl>
                                          </p:spTgt>
                                        </p:tgtEl>
                                        <p:attrNameLst>
                                          <p:attrName>style.color</p:attrName>
                                        </p:attrNameLst>
                                      </p:cBhvr>
                                      <p:to>
                                        <a:schemeClr val="bg1"/>
                                      </p:to>
                                    </p:animClr>
                                    <p:animClr clrSpc="rgb" dir="cw">
                                      <p:cBhvr>
                                        <p:cTn autoRev="1" dur="500" fill="remove" id="154"/>
                                        <p:tgtEl>
                                          <p:spTgt spid="18">
                                            <p:graphicEl>
                                              <a:dgm id="{680BABA4-091A-4632-8EE2-AC4021D1CBC0}"/>
                                            </p:graphicEl>
                                          </p:spTgt>
                                        </p:tgtEl>
                                        <p:attrNameLst>
                                          <p:attrName>fillcolor</p:attrName>
                                        </p:attrNameLst>
                                      </p:cBhvr>
                                      <p:to>
                                        <a:schemeClr val="bg1"/>
                                      </p:to>
                                    </p:animClr>
                                    <p:set>
                                      <p:cBhvr>
                                        <p:cTn autoRev="1" dur="500" fill="remove" id="155"/>
                                        <p:tgtEl>
                                          <p:spTgt spid="18">
                                            <p:graphicEl>
                                              <a:dgm id="{680BABA4-091A-4632-8EE2-AC4021D1CBC0}"/>
                                            </p:graphicEl>
                                          </p:spTgt>
                                        </p:tgtEl>
                                        <p:attrNameLst>
                                          <p:attrName>fill.type</p:attrName>
                                        </p:attrNameLst>
                                      </p:cBhvr>
                                      <p:to>
                                        <p:strVal val="solid"/>
                                      </p:to>
                                    </p:set>
                                    <p:set>
                                      <p:cBhvr>
                                        <p:cTn autoRev="1" dur="500" fill="remove" id="156"/>
                                        <p:tgtEl>
                                          <p:spTgt spid="18">
                                            <p:graphicEl>
                                              <a:dgm id="{680BABA4-091A-4632-8EE2-AC4021D1CBC0}"/>
                                            </p:graphicEl>
                                          </p:spTgt>
                                        </p:tgtEl>
                                        <p:attrNameLst>
                                          <p:attrName>fill.on</p:attrName>
                                        </p:attrNameLst>
                                      </p:cBhvr>
                                      <p:to>
                                        <p:strVal val="true"/>
                                      </p:to>
                                    </p:set>
                                  </p:childTnLst>
                                </p:cTn>
                              </p:par>
                              <p:par>
                                <p:cTn fill="remove" grpId="1" id="157" nodeType="withEffect" presetClass="emph" presetID="27" presetSubtype="0">
                                  <p:stCondLst>
                                    <p:cond delay="0"/>
                                  </p:stCondLst>
                                  <p:childTnLst>
                                    <p:animClr clrSpc="rgb" dir="cw">
                                      <p:cBhvr override="childStyle">
                                        <p:cTn autoRev="1" dur="500" fill="remove" id="158"/>
                                        <p:tgtEl>
                                          <p:spTgt spid="18">
                                            <p:graphicEl>
                                              <a:dgm id="{61376B60-7654-4273-8C49-F1800B12542F}"/>
                                            </p:graphicEl>
                                          </p:spTgt>
                                        </p:tgtEl>
                                        <p:attrNameLst>
                                          <p:attrName>style.color</p:attrName>
                                        </p:attrNameLst>
                                      </p:cBhvr>
                                      <p:to>
                                        <a:schemeClr val="bg1"/>
                                      </p:to>
                                    </p:animClr>
                                    <p:animClr clrSpc="rgb" dir="cw">
                                      <p:cBhvr>
                                        <p:cTn autoRev="1" dur="500" fill="remove" id="159"/>
                                        <p:tgtEl>
                                          <p:spTgt spid="18">
                                            <p:graphicEl>
                                              <a:dgm id="{61376B60-7654-4273-8C49-F1800B12542F}"/>
                                            </p:graphicEl>
                                          </p:spTgt>
                                        </p:tgtEl>
                                        <p:attrNameLst>
                                          <p:attrName>fillcolor</p:attrName>
                                        </p:attrNameLst>
                                      </p:cBhvr>
                                      <p:to>
                                        <a:schemeClr val="bg1"/>
                                      </p:to>
                                    </p:animClr>
                                    <p:set>
                                      <p:cBhvr>
                                        <p:cTn autoRev="1" dur="500" fill="remove" id="160"/>
                                        <p:tgtEl>
                                          <p:spTgt spid="18">
                                            <p:graphicEl>
                                              <a:dgm id="{61376B60-7654-4273-8C49-F1800B12542F}"/>
                                            </p:graphicEl>
                                          </p:spTgt>
                                        </p:tgtEl>
                                        <p:attrNameLst>
                                          <p:attrName>fill.type</p:attrName>
                                        </p:attrNameLst>
                                      </p:cBhvr>
                                      <p:to>
                                        <p:strVal val="solid"/>
                                      </p:to>
                                    </p:set>
                                    <p:set>
                                      <p:cBhvr>
                                        <p:cTn autoRev="1" dur="500" fill="remove" id="161"/>
                                        <p:tgtEl>
                                          <p:spTgt spid="18">
                                            <p:graphicEl>
                                              <a:dgm id="{61376B60-7654-4273-8C49-F1800B12542F}"/>
                                            </p:graphicEl>
                                          </p:spTgt>
                                        </p:tgtEl>
                                        <p:attrNameLst>
                                          <p:attrName>fill.on</p:attrName>
                                        </p:attrNameLst>
                                      </p:cBhvr>
                                      <p:to>
                                        <p:strVal val="true"/>
                                      </p:to>
                                    </p:set>
                                  </p:childTnLst>
                                </p:cTn>
                              </p:par>
                              <p:par>
                                <p:cTn fill="remove" grpId="1" id="162" nodeType="withEffect" presetClass="emph" presetID="27" presetSubtype="0">
                                  <p:stCondLst>
                                    <p:cond delay="0"/>
                                  </p:stCondLst>
                                  <p:childTnLst>
                                    <p:animClr clrSpc="rgb" dir="cw">
                                      <p:cBhvr override="childStyle">
                                        <p:cTn autoRev="1" dur="500" fill="remove" id="163"/>
                                        <p:tgtEl>
                                          <p:spTgt spid="18">
                                            <p:graphicEl>
                                              <a:dgm id="{C30AB9AE-49C6-4344-A003-E244EA44B63B}"/>
                                            </p:graphicEl>
                                          </p:spTgt>
                                        </p:tgtEl>
                                        <p:attrNameLst>
                                          <p:attrName>style.color</p:attrName>
                                        </p:attrNameLst>
                                      </p:cBhvr>
                                      <p:to>
                                        <a:schemeClr val="bg1"/>
                                      </p:to>
                                    </p:animClr>
                                    <p:animClr clrSpc="rgb" dir="cw">
                                      <p:cBhvr>
                                        <p:cTn autoRev="1" dur="500" fill="remove" id="164"/>
                                        <p:tgtEl>
                                          <p:spTgt spid="18">
                                            <p:graphicEl>
                                              <a:dgm id="{C30AB9AE-49C6-4344-A003-E244EA44B63B}"/>
                                            </p:graphicEl>
                                          </p:spTgt>
                                        </p:tgtEl>
                                        <p:attrNameLst>
                                          <p:attrName>fillcolor</p:attrName>
                                        </p:attrNameLst>
                                      </p:cBhvr>
                                      <p:to>
                                        <a:schemeClr val="bg1"/>
                                      </p:to>
                                    </p:animClr>
                                    <p:set>
                                      <p:cBhvr>
                                        <p:cTn autoRev="1" dur="500" fill="remove" id="165"/>
                                        <p:tgtEl>
                                          <p:spTgt spid="18">
                                            <p:graphicEl>
                                              <a:dgm id="{C30AB9AE-49C6-4344-A003-E244EA44B63B}"/>
                                            </p:graphicEl>
                                          </p:spTgt>
                                        </p:tgtEl>
                                        <p:attrNameLst>
                                          <p:attrName>fill.type</p:attrName>
                                        </p:attrNameLst>
                                      </p:cBhvr>
                                      <p:to>
                                        <p:strVal val="solid"/>
                                      </p:to>
                                    </p:set>
                                    <p:set>
                                      <p:cBhvr>
                                        <p:cTn autoRev="1" dur="500" fill="remove" id="166"/>
                                        <p:tgtEl>
                                          <p:spTgt spid="18">
                                            <p:graphicEl>
                                              <a:dgm id="{C30AB9AE-49C6-4344-A003-E244EA44B63B}"/>
                                            </p:graphicEl>
                                          </p:spTgt>
                                        </p:tgtEl>
                                        <p:attrNameLst>
                                          <p:attrName>fill.on</p:attrName>
                                        </p:attrNameLst>
                                      </p:cBhvr>
                                      <p:to>
                                        <p:strVal val="true"/>
                                      </p:to>
                                    </p:set>
                                  </p:childTnLst>
                                </p:cTn>
                              </p:par>
                              <p:par>
                                <p:cTn fill="remove" grpId="1" id="167" nodeType="withEffect" presetClass="emph" presetID="27" presetSubtype="0">
                                  <p:stCondLst>
                                    <p:cond delay="0"/>
                                  </p:stCondLst>
                                  <p:childTnLst>
                                    <p:animClr clrSpc="rgb" dir="cw">
                                      <p:cBhvr override="childStyle">
                                        <p:cTn autoRev="1" dur="500" fill="remove" id="168"/>
                                        <p:tgtEl>
                                          <p:spTgt spid="18">
                                            <p:graphicEl>
                                              <a:dgm id="{0D50B9AA-1CCC-401D-B32D-DBB809C84C5B}"/>
                                            </p:graphicEl>
                                          </p:spTgt>
                                        </p:tgtEl>
                                        <p:attrNameLst>
                                          <p:attrName>style.color</p:attrName>
                                        </p:attrNameLst>
                                      </p:cBhvr>
                                      <p:to>
                                        <a:schemeClr val="bg1"/>
                                      </p:to>
                                    </p:animClr>
                                    <p:animClr clrSpc="rgb" dir="cw">
                                      <p:cBhvr>
                                        <p:cTn autoRev="1" dur="500" fill="remove" id="169"/>
                                        <p:tgtEl>
                                          <p:spTgt spid="18">
                                            <p:graphicEl>
                                              <a:dgm id="{0D50B9AA-1CCC-401D-B32D-DBB809C84C5B}"/>
                                            </p:graphicEl>
                                          </p:spTgt>
                                        </p:tgtEl>
                                        <p:attrNameLst>
                                          <p:attrName>fillcolor</p:attrName>
                                        </p:attrNameLst>
                                      </p:cBhvr>
                                      <p:to>
                                        <a:schemeClr val="bg1"/>
                                      </p:to>
                                    </p:animClr>
                                    <p:set>
                                      <p:cBhvr>
                                        <p:cTn autoRev="1" dur="500" fill="remove" id="170"/>
                                        <p:tgtEl>
                                          <p:spTgt spid="18">
                                            <p:graphicEl>
                                              <a:dgm id="{0D50B9AA-1CCC-401D-B32D-DBB809C84C5B}"/>
                                            </p:graphicEl>
                                          </p:spTgt>
                                        </p:tgtEl>
                                        <p:attrNameLst>
                                          <p:attrName>fill.type</p:attrName>
                                        </p:attrNameLst>
                                      </p:cBhvr>
                                      <p:to>
                                        <p:strVal val="solid"/>
                                      </p:to>
                                    </p:set>
                                    <p:set>
                                      <p:cBhvr>
                                        <p:cTn autoRev="1" dur="500" fill="remove" id="171"/>
                                        <p:tgtEl>
                                          <p:spTgt spid="18">
                                            <p:graphicEl>
                                              <a:dgm id="{0D50B9AA-1CCC-401D-B32D-DBB809C84C5B}"/>
                                            </p:graphicEl>
                                          </p:spTgt>
                                        </p:tgtEl>
                                        <p:attrNameLst>
                                          <p:attrName>fill.on</p:attrName>
                                        </p:attrNameLst>
                                      </p:cBhvr>
                                      <p:to>
                                        <p:strVal val="true"/>
                                      </p:to>
                                    </p:set>
                                  </p:childTnLst>
                                </p:cTn>
                              </p:par>
                              <p:par>
                                <p:cTn fill="remove" grpId="1" id="172" nodeType="withEffect" presetClass="emph" presetID="27" presetSubtype="0">
                                  <p:stCondLst>
                                    <p:cond delay="0"/>
                                  </p:stCondLst>
                                  <p:childTnLst>
                                    <p:animClr clrSpc="rgb" dir="cw">
                                      <p:cBhvr override="childStyle">
                                        <p:cTn autoRev="1" dur="500" fill="remove" id="173"/>
                                        <p:tgtEl>
                                          <p:spTgt spid="18">
                                            <p:graphicEl>
                                              <a:dgm id="{9E1AAB9E-3A89-455E-9F62-EFFB36B31A46}"/>
                                            </p:graphicEl>
                                          </p:spTgt>
                                        </p:tgtEl>
                                        <p:attrNameLst>
                                          <p:attrName>style.color</p:attrName>
                                        </p:attrNameLst>
                                      </p:cBhvr>
                                      <p:to>
                                        <a:schemeClr val="bg1"/>
                                      </p:to>
                                    </p:animClr>
                                    <p:animClr clrSpc="rgb" dir="cw">
                                      <p:cBhvr>
                                        <p:cTn autoRev="1" dur="500" fill="remove" id="174"/>
                                        <p:tgtEl>
                                          <p:spTgt spid="18">
                                            <p:graphicEl>
                                              <a:dgm id="{9E1AAB9E-3A89-455E-9F62-EFFB36B31A46}"/>
                                            </p:graphicEl>
                                          </p:spTgt>
                                        </p:tgtEl>
                                        <p:attrNameLst>
                                          <p:attrName>fillcolor</p:attrName>
                                        </p:attrNameLst>
                                      </p:cBhvr>
                                      <p:to>
                                        <a:schemeClr val="bg1"/>
                                      </p:to>
                                    </p:animClr>
                                    <p:set>
                                      <p:cBhvr>
                                        <p:cTn autoRev="1" dur="500" fill="remove" id="175"/>
                                        <p:tgtEl>
                                          <p:spTgt spid="18">
                                            <p:graphicEl>
                                              <a:dgm id="{9E1AAB9E-3A89-455E-9F62-EFFB36B31A46}"/>
                                            </p:graphicEl>
                                          </p:spTgt>
                                        </p:tgtEl>
                                        <p:attrNameLst>
                                          <p:attrName>fill.type</p:attrName>
                                        </p:attrNameLst>
                                      </p:cBhvr>
                                      <p:to>
                                        <p:strVal val="solid"/>
                                      </p:to>
                                    </p:set>
                                    <p:set>
                                      <p:cBhvr>
                                        <p:cTn autoRev="1" dur="500" fill="remove" id="176"/>
                                        <p:tgtEl>
                                          <p:spTgt spid="18">
                                            <p:graphicEl>
                                              <a:dgm id="{9E1AAB9E-3A89-455E-9F62-EFFB36B31A46}"/>
                                            </p:graphicEl>
                                          </p:spTgt>
                                        </p:tgtEl>
                                        <p:attrNameLst>
                                          <p:attrName>fill.on</p:attrName>
                                        </p:attrNameLst>
                                      </p:cBhvr>
                                      <p:to>
                                        <p:strVal val="true"/>
                                      </p:to>
                                    </p:set>
                                  </p:childTnLst>
                                </p:cTn>
                              </p:par>
                              <p:par>
                                <p:cTn fill="remove" grpId="1" id="177" nodeType="withEffect" presetClass="emph" presetID="27" presetSubtype="0">
                                  <p:stCondLst>
                                    <p:cond delay="0"/>
                                  </p:stCondLst>
                                  <p:childTnLst>
                                    <p:animClr clrSpc="rgb" dir="cw">
                                      <p:cBhvr override="childStyle">
                                        <p:cTn autoRev="1" dur="500" fill="remove" id="178"/>
                                        <p:tgtEl>
                                          <p:spTgt spid="18">
                                            <p:graphicEl>
                                              <a:dgm id="{B1574A6C-D66D-42E8-821C-5D1753A2EE0F}"/>
                                            </p:graphicEl>
                                          </p:spTgt>
                                        </p:tgtEl>
                                        <p:attrNameLst>
                                          <p:attrName>style.color</p:attrName>
                                        </p:attrNameLst>
                                      </p:cBhvr>
                                      <p:to>
                                        <a:schemeClr val="bg1"/>
                                      </p:to>
                                    </p:animClr>
                                    <p:animClr clrSpc="rgb" dir="cw">
                                      <p:cBhvr>
                                        <p:cTn autoRev="1" dur="500" fill="remove" id="179"/>
                                        <p:tgtEl>
                                          <p:spTgt spid="18">
                                            <p:graphicEl>
                                              <a:dgm id="{B1574A6C-D66D-42E8-821C-5D1753A2EE0F}"/>
                                            </p:graphicEl>
                                          </p:spTgt>
                                        </p:tgtEl>
                                        <p:attrNameLst>
                                          <p:attrName>fillcolor</p:attrName>
                                        </p:attrNameLst>
                                      </p:cBhvr>
                                      <p:to>
                                        <a:schemeClr val="bg1"/>
                                      </p:to>
                                    </p:animClr>
                                    <p:set>
                                      <p:cBhvr>
                                        <p:cTn autoRev="1" dur="500" fill="remove" id="180"/>
                                        <p:tgtEl>
                                          <p:spTgt spid="18">
                                            <p:graphicEl>
                                              <a:dgm id="{B1574A6C-D66D-42E8-821C-5D1753A2EE0F}"/>
                                            </p:graphicEl>
                                          </p:spTgt>
                                        </p:tgtEl>
                                        <p:attrNameLst>
                                          <p:attrName>fill.type</p:attrName>
                                        </p:attrNameLst>
                                      </p:cBhvr>
                                      <p:to>
                                        <p:strVal val="solid"/>
                                      </p:to>
                                    </p:set>
                                    <p:set>
                                      <p:cBhvr>
                                        <p:cTn autoRev="1" dur="500" fill="remove" id="181"/>
                                        <p:tgtEl>
                                          <p:spTgt spid="18">
                                            <p:graphicEl>
                                              <a:dgm id="{B1574A6C-D66D-42E8-821C-5D1753A2EE0F}"/>
                                            </p:graphicEl>
                                          </p:spTgt>
                                        </p:tgtEl>
                                        <p:attrNameLst>
                                          <p:attrName>fill.on</p:attrName>
                                        </p:attrNameLst>
                                      </p:cBhvr>
                                      <p:to>
                                        <p:strVal val="true"/>
                                      </p:to>
                                    </p:set>
                                  </p:childTnLst>
                                </p:cTn>
                              </p:par>
                              <p:par>
                                <p:cTn fill="remove" grpId="1" id="182" nodeType="withEffect" presetClass="emph" presetID="27" presetSubtype="0">
                                  <p:stCondLst>
                                    <p:cond delay="0"/>
                                  </p:stCondLst>
                                  <p:childTnLst>
                                    <p:animClr clrSpc="rgb" dir="cw">
                                      <p:cBhvr override="childStyle">
                                        <p:cTn autoRev="1" dur="500" fill="remove" id="183"/>
                                        <p:tgtEl>
                                          <p:spTgt spid="18">
                                            <p:graphicEl>
                                              <a:dgm id="{D5BBBC13-8A47-41AB-A4AE-97B18A747ACA}"/>
                                            </p:graphicEl>
                                          </p:spTgt>
                                        </p:tgtEl>
                                        <p:attrNameLst>
                                          <p:attrName>style.color</p:attrName>
                                        </p:attrNameLst>
                                      </p:cBhvr>
                                      <p:to>
                                        <a:schemeClr val="bg1"/>
                                      </p:to>
                                    </p:animClr>
                                    <p:animClr clrSpc="rgb" dir="cw">
                                      <p:cBhvr>
                                        <p:cTn autoRev="1" dur="500" fill="remove" id="184"/>
                                        <p:tgtEl>
                                          <p:spTgt spid="18">
                                            <p:graphicEl>
                                              <a:dgm id="{D5BBBC13-8A47-41AB-A4AE-97B18A747ACA}"/>
                                            </p:graphicEl>
                                          </p:spTgt>
                                        </p:tgtEl>
                                        <p:attrNameLst>
                                          <p:attrName>fillcolor</p:attrName>
                                        </p:attrNameLst>
                                      </p:cBhvr>
                                      <p:to>
                                        <a:schemeClr val="bg1"/>
                                      </p:to>
                                    </p:animClr>
                                    <p:set>
                                      <p:cBhvr>
                                        <p:cTn autoRev="1" dur="500" fill="remove" id="185"/>
                                        <p:tgtEl>
                                          <p:spTgt spid="18">
                                            <p:graphicEl>
                                              <a:dgm id="{D5BBBC13-8A47-41AB-A4AE-97B18A747ACA}"/>
                                            </p:graphicEl>
                                          </p:spTgt>
                                        </p:tgtEl>
                                        <p:attrNameLst>
                                          <p:attrName>fill.type</p:attrName>
                                        </p:attrNameLst>
                                      </p:cBhvr>
                                      <p:to>
                                        <p:strVal val="solid"/>
                                      </p:to>
                                    </p:set>
                                    <p:set>
                                      <p:cBhvr>
                                        <p:cTn autoRev="1" dur="500" fill="remove" id="186"/>
                                        <p:tgtEl>
                                          <p:spTgt spid="18">
                                            <p:graphicEl>
                                              <a:dgm id="{D5BBBC13-8A47-41AB-A4AE-97B18A747ACA}"/>
                                            </p:graphicEl>
                                          </p:spTgt>
                                        </p:tgtEl>
                                        <p:attrNameLst>
                                          <p:attrName>fill.on</p:attrName>
                                        </p:attrNameLst>
                                      </p:cBhvr>
                                      <p:to>
                                        <p:strVal val="true"/>
                                      </p:to>
                                    </p:set>
                                  </p:childTnLst>
                                </p:cTn>
                              </p:par>
                              <p:par>
                                <p:cTn fill="remove" grpId="1" id="187" nodeType="withEffect" presetClass="emph" presetID="27" presetSubtype="0">
                                  <p:stCondLst>
                                    <p:cond delay="0"/>
                                  </p:stCondLst>
                                  <p:childTnLst>
                                    <p:animClr clrSpc="rgb" dir="cw">
                                      <p:cBhvr override="childStyle">
                                        <p:cTn autoRev="1" dur="500" fill="remove" id="188"/>
                                        <p:tgtEl>
                                          <p:spTgt spid="18">
                                            <p:graphicEl>
                                              <a:dgm id="{299D69AE-22D3-48A0-812A-6117E2BB7EB1}"/>
                                            </p:graphicEl>
                                          </p:spTgt>
                                        </p:tgtEl>
                                        <p:attrNameLst>
                                          <p:attrName>style.color</p:attrName>
                                        </p:attrNameLst>
                                      </p:cBhvr>
                                      <p:to>
                                        <a:schemeClr val="bg1"/>
                                      </p:to>
                                    </p:animClr>
                                    <p:animClr clrSpc="rgb" dir="cw">
                                      <p:cBhvr>
                                        <p:cTn autoRev="1" dur="500" fill="remove" id="189"/>
                                        <p:tgtEl>
                                          <p:spTgt spid="18">
                                            <p:graphicEl>
                                              <a:dgm id="{299D69AE-22D3-48A0-812A-6117E2BB7EB1}"/>
                                            </p:graphicEl>
                                          </p:spTgt>
                                        </p:tgtEl>
                                        <p:attrNameLst>
                                          <p:attrName>fillcolor</p:attrName>
                                        </p:attrNameLst>
                                      </p:cBhvr>
                                      <p:to>
                                        <a:schemeClr val="bg1"/>
                                      </p:to>
                                    </p:animClr>
                                    <p:set>
                                      <p:cBhvr>
                                        <p:cTn autoRev="1" dur="500" fill="remove" id="190"/>
                                        <p:tgtEl>
                                          <p:spTgt spid="18">
                                            <p:graphicEl>
                                              <a:dgm id="{299D69AE-22D3-48A0-812A-6117E2BB7EB1}"/>
                                            </p:graphicEl>
                                          </p:spTgt>
                                        </p:tgtEl>
                                        <p:attrNameLst>
                                          <p:attrName>fill.type</p:attrName>
                                        </p:attrNameLst>
                                      </p:cBhvr>
                                      <p:to>
                                        <p:strVal val="solid"/>
                                      </p:to>
                                    </p:set>
                                    <p:set>
                                      <p:cBhvr>
                                        <p:cTn autoRev="1" dur="500" fill="remove" id="191"/>
                                        <p:tgtEl>
                                          <p:spTgt spid="18">
                                            <p:graphicEl>
                                              <a:dgm id="{299D69AE-22D3-48A0-812A-6117E2BB7EB1}"/>
                                            </p:graphicEl>
                                          </p:spTgt>
                                        </p:tgtEl>
                                        <p:attrNameLst>
                                          <p:attrName>fill.on</p:attrName>
                                        </p:attrNameLst>
                                      </p:cBhvr>
                                      <p:to>
                                        <p:strVal val="true"/>
                                      </p:to>
                                    </p:set>
                                  </p:childTnLst>
                                </p:cTn>
                              </p:par>
                              <p:par>
                                <p:cTn fill="remove" grpId="1" id="192" nodeType="withEffect" presetClass="emph" presetID="27" presetSubtype="0">
                                  <p:stCondLst>
                                    <p:cond delay="0"/>
                                  </p:stCondLst>
                                  <p:childTnLst>
                                    <p:animClr clrSpc="rgb" dir="cw">
                                      <p:cBhvr override="childStyle">
                                        <p:cTn autoRev="1" dur="500" fill="remove" id="193"/>
                                        <p:tgtEl>
                                          <p:spTgt spid="18">
                                            <p:graphicEl>
                                              <a:dgm id="{49C49092-E474-4D3F-8C51-E9FC8D618E4A}"/>
                                            </p:graphicEl>
                                          </p:spTgt>
                                        </p:tgtEl>
                                        <p:attrNameLst>
                                          <p:attrName>style.color</p:attrName>
                                        </p:attrNameLst>
                                      </p:cBhvr>
                                      <p:to>
                                        <a:schemeClr val="bg1"/>
                                      </p:to>
                                    </p:animClr>
                                    <p:animClr clrSpc="rgb" dir="cw">
                                      <p:cBhvr>
                                        <p:cTn autoRev="1" dur="500" fill="remove" id="194"/>
                                        <p:tgtEl>
                                          <p:spTgt spid="18">
                                            <p:graphicEl>
                                              <a:dgm id="{49C49092-E474-4D3F-8C51-E9FC8D618E4A}"/>
                                            </p:graphicEl>
                                          </p:spTgt>
                                        </p:tgtEl>
                                        <p:attrNameLst>
                                          <p:attrName>fillcolor</p:attrName>
                                        </p:attrNameLst>
                                      </p:cBhvr>
                                      <p:to>
                                        <a:schemeClr val="bg1"/>
                                      </p:to>
                                    </p:animClr>
                                    <p:set>
                                      <p:cBhvr>
                                        <p:cTn autoRev="1" dur="500" fill="remove" id="195"/>
                                        <p:tgtEl>
                                          <p:spTgt spid="18">
                                            <p:graphicEl>
                                              <a:dgm id="{49C49092-E474-4D3F-8C51-E9FC8D618E4A}"/>
                                            </p:graphicEl>
                                          </p:spTgt>
                                        </p:tgtEl>
                                        <p:attrNameLst>
                                          <p:attrName>fill.type</p:attrName>
                                        </p:attrNameLst>
                                      </p:cBhvr>
                                      <p:to>
                                        <p:strVal val="solid"/>
                                      </p:to>
                                    </p:set>
                                    <p:set>
                                      <p:cBhvr>
                                        <p:cTn autoRev="1" dur="500" fill="remove" id="196"/>
                                        <p:tgtEl>
                                          <p:spTgt spid="18">
                                            <p:graphicEl>
                                              <a:dgm id="{49C49092-E474-4D3F-8C51-E9FC8D618E4A}"/>
                                            </p:graphicEl>
                                          </p:spTgt>
                                        </p:tgtEl>
                                        <p:attrNameLst>
                                          <p:attrName>fill.on</p:attrName>
                                        </p:attrNameLst>
                                      </p:cBhvr>
                                      <p:to>
                                        <p:strVal val="true"/>
                                      </p:to>
                                    </p:set>
                                  </p:childTnLst>
                                </p:cTn>
                              </p:par>
                              <p:par>
                                <p:cTn fill="hold" grpId="2" id="197" nodeType="withEffect" presetClass="emph" presetID="32" presetSubtype="0">
                                  <p:stCondLst>
                                    <p:cond delay="0"/>
                                  </p:stCondLst>
                                  <p:childTnLst>
                                    <p:animRot by="120000">
                                      <p:cBhvr>
                                        <p:cTn dur="100" fill="hold" id="198">
                                          <p:stCondLst>
                                            <p:cond delay="0"/>
                                          </p:stCondLst>
                                        </p:cTn>
                                        <p:tgtEl>
                                          <p:spTgt spid="18">
                                            <p:graphicEl>
                                              <a:dgm id="{11DBB97F-88AB-4CB1-8C35-A4FFF6E4228D}"/>
                                            </p:graphicEl>
                                          </p:spTgt>
                                        </p:tgtEl>
                                        <p:attrNameLst>
                                          <p:attrName>r</p:attrName>
                                        </p:attrNameLst>
                                      </p:cBhvr>
                                    </p:animRot>
                                    <p:animRot by="-240000">
                                      <p:cBhvr>
                                        <p:cTn dur="200" fill="hold" id="199">
                                          <p:stCondLst>
                                            <p:cond delay="200"/>
                                          </p:stCondLst>
                                        </p:cTn>
                                        <p:tgtEl>
                                          <p:spTgt spid="18">
                                            <p:graphicEl>
                                              <a:dgm id="{11DBB97F-88AB-4CB1-8C35-A4FFF6E4228D}"/>
                                            </p:graphicEl>
                                          </p:spTgt>
                                        </p:tgtEl>
                                        <p:attrNameLst>
                                          <p:attrName>r</p:attrName>
                                        </p:attrNameLst>
                                      </p:cBhvr>
                                    </p:animRot>
                                    <p:animRot by="240000">
                                      <p:cBhvr>
                                        <p:cTn dur="200" fill="hold" id="200">
                                          <p:stCondLst>
                                            <p:cond delay="400"/>
                                          </p:stCondLst>
                                        </p:cTn>
                                        <p:tgtEl>
                                          <p:spTgt spid="18">
                                            <p:graphicEl>
                                              <a:dgm id="{11DBB97F-88AB-4CB1-8C35-A4FFF6E4228D}"/>
                                            </p:graphicEl>
                                          </p:spTgt>
                                        </p:tgtEl>
                                        <p:attrNameLst>
                                          <p:attrName>r</p:attrName>
                                        </p:attrNameLst>
                                      </p:cBhvr>
                                    </p:animRot>
                                    <p:animRot by="-240000">
                                      <p:cBhvr>
                                        <p:cTn dur="200" fill="hold" id="201">
                                          <p:stCondLst>
                                            <p:cond delay="600"/>
                                          </p:stCondLst>
                                        </p:cTn>
                                        <p:tgtEl>
                                          <p:spTgt spid="18">
                                            <p:graphicEl>
                                              <a:dgm id="{11DBB97F-88AB-4CB1-8C35-A4FFF6E4228D}"/>
                                            </p:graphicEl>
                                          </p:spTgt>
                                        </p:tgtEl>
                                        <p:attrNameLst>
                                          <p:attrName>r</p:attrName>
                                        </p:attrNameLst>
                                      </p:cBhvr>
                                    </p:animRot>
                                    <p:animRot by="120000">
                                      <p:cBhvr>
                                        <p:cTn dur="200" fill="hold" id="202">
                                          <p:stCondLst>
                                            <p:cond delay="800"/>
                                          </p:stCondLst>
                                        </p:cTn>
                                        <p:tgtEl>
                                          <p:spTgt spid="18">
                                            <p:graphicEl>
                                              <a:dgm id="{11DBB97F-88AB-4CB1-8C35-A4FFF6E4228D}"/>
                                            </p:graphicEl>
                                          </p:spTgt>
                                        </p:tgtEl>
                                        <p:attrNameLst>
                                          <p:attrName>r</p:attrName>
                                        </p:attrNameLst>
                                      </p:cBhvr>
                                    </p:animRot>
                                  </p:childTnLst>
                                </p:cTn>
                              </p:par>
                              <p:par>
                                <p:cTn fill="hold" grpId="2" id="203" nodeType="withEffect" presetClass="emph" presetID="32" presetSubtype="0">
                                  <p:stCondLst>
                                    <p:cond delay="0"/>
                                  </p:stCondLst>
                                  <p:childTnLst>
                                    <p:animRot by="120000">
                                      <p:cBhvr>
                                        <p:cTn dur="100" fill="hold" id="204">
                                          <p:stCondLst>
                                            <p:cond delay="0"/>
                                          </p:stCondLst>
                                        </p:cTn>
                                        <p:tgtEl>
                                          <p:spTgt spid="18">
                                            <p:graphicEl>
                                              <a:dgm id="{564E5A8F-9748-4AF8-AA7E-15223FEDE6F5}"/>
                                            </p:graphicEl>
                                          </p:spTgt>
                                        </p:tgtEl>
                                        <p:attrNameLst>
                                          <p:attrName>r</p:attrName>
                                        </p:attrNameLst>
                                      </p:cBhvr>
                                    </p:animRot>
                                    <p:animRot by="-240000">
                                      <p:cBhvr>
                                        <p:cTn dur="200" fill="hold" id="205">
                                          <p:stCondLst>
                                            <p:cond delay="200"/>
                                          </p:stCondLst>
                                        </p:cTn>
                                        <p:tgtEl>
                                          <p:spTgt spid="18">
                                            <p:graphicEl>
                                              <a:dgm id="{564E5A8F-9748-4AF8-AA7E-15223FEDE6F5}"/>
                                            </p:graphicEl>
                                          </p:spTgt>
                                        </p:tgtEl>
                                        <p:attrNameLst>
                                          <p:attrName>r</p:attrName>
                                        </p:attrNameLst>
                                      </p:cBhvr>
                                    </p:animRot>
                                    <p:animRot by="240000">
                                      <p:cBhvr>
                                        <p:cTn dur="200" fill="hold" id="206">
                                          <p:stCondLst>
                                            <p:cond delay="400"/>
                                          </p:stCondLst>
                                        </p:cTn>
                                        <p:tgtEl>
                                          <p:spTgt spid="18">
                                            <p:graphicEl>
                                              <a:dgm id="{564E5A8F-9748-4AF8-AA7E-15223FEDE6F5}"/>
                                            </p:graphicEl>
                                          </p:spTgt>
                                        </p:tgtEl>
                                        <p:attrNameLst>
                                          <p:attrName>r</p:attrName>
                                        </p:attrNameLst>
                                      </p:cBhvr>
                                    </p:animRot>
                                    <p:animRot by="-240000">
                                      <p:cBhvr>
                                        <p:cTn dur="200" fill="hold" id="207">
                                          <p:stCondLst>
                                            <p:cond delay="600"/>
                                          </p:stCondLst>
                                        </p:cTn>
                                        <p:tgtEl>
                                          <p:spTgt spid="18">
                                            <p:graphicEl>
                                              <a:dgm id="{564E5A8F-9748-4AF8-AA7E-15223FEDE6F5}"/>
                                            </p:graphicEl>
                                          </p:spTgt>
                                        </p:tgtEl>
                                        <p:attrNameLst>
                                          <p:attrName>r</p:attrName>
                                        </p:attrNameLst>
                                      </p:cBhvr>
                                    </p:animRot>
                                    <p:animRot by="120000">
                                      <p:cBhvr>
                                        <p:cTn dur="200" fill="hold" id="208">
                                          <p:stCondLst>
                                            <p:cond delay="800"/>
                                          </p:stCondLst>
                                        </p:cTn>
                                        <p:tgtEl>
                                          <p:spTgt spid="18">
                                            <p:graphicEl>
                                              <a:dgm id="{564E5A8F-9748-4AF8-AA7E-15223FEDE6F5}"/>
                                            </p:graphicEl>
                                          </p:spTgt>
                                        </p:tgtEl>
                                        <p:attrNameLst>
                                          <p:attrName>r</p:attrName>
                                        </p:attrNameLst>
                                      </p:cBhvr>
                                    </p:animRot>
                                  </p:childTnLst>
                                </p:cTn>
                              </p:par>
                              <p:par>
                                <p:cTn fill="hold" grpId="2" id="209" nodeType="withEffect" presetClass="emph" presetID="32" presetSubtype="0">
                                  <p:stCondLst>
                                    <p:cond delay="0"/>
                                  </p:stCondLst>
                                  <p:childTnLst>
                                    <p:animRot by="120000">
                                      <p:cBhvr>
                                        <p:cTn dur="100" fill="hold" id="210">
                                          <p:stCondLst>
                                            <p:cond delay="0"/>
                                          </p:stCondLst>
                                        </p:cTn>
                                        <p:tgtEl>
                                          <p:spTgt spid="18">
                                            <p:graphicEl>
                                              <a:dgm id="{0DBD8604-7FC8-42FD-B2E5-0AB91B75949E}"/>
                                            </p:graphicEl>
                                          </p:spTgt>
                                        </p:tgtEl>
                                        <p:attrNameLst>
                                          <p:attrName>r</p:attrName>
                                        </p:attrNameLst>
                                      </p:cBhvr>
                                    </p:animRot>
                                    <p:animRot by="-240000">
                                      <p:cBhvr>
                                        <p:cTn dur="200" fill="hold" id="211">
                                          <p:stCondLst>
                                            <p:cond delay="200"/>
                                          </p:stCondLst>
                                        </p:cTn>
                                        <p:tgtEl>
                                          <p:spTgt spid="18">
                                            <p:graphicEl>
                                              <a:dgm id="{0DBD8604-7FC8-42FD-B2E5-0AB91B75949E}"/>
                                            </p:graphicEl>
                                          </p:spTgt>
                                        </p:tgtEl>
                                        <p:attrNameLst>
                                          <p:attrName>r</p:attrName>
                                        </p:attrNameLst>
                                      </p:cBhvr>
                                    </p:animRot>
                                    <p:animRot by="240000">
                                      <p:cBhvr>
                                        <p:cTn dur="200" fill="hold" id="212">
                                          <p:stCondLst>
                                            <p:cond delay="400"/>
                                          </p:stCondLst>
                                        </p:cTn>
                                        <p:tgtEl>
                                          <p:spTgt spid="18">
                                            <p:graphicEl>
                                              <a:dgm id="{0DBD8604-7FC8-42FD-B2E5-0AB91B75949E}"/>
                                            </p:graphicEl>
                                          </p:spTgt>
                                        </p:tgtEl>
                                        <p:attrNameLst>
                                          <p:attrName>r</p:attrName>
                                        </p:attrNameLst>
                                      </p:cBhvr>
                                    </p:animRot>
                                    <p:animRot by="-240000">
                                      <p:cBhvr>
                                        <p:cTn dur="200" fill="hold" id="213">
                                          <p:stCondLst>
                                            <p:cond delay="600"/>
                                          </p:stCondLst>
                                        </p:cTn>
                                        <p:tgtEl>
                                          <p:spTgt spid="18">
                                            <p:graphicEl>
                                              <a:dgm id="{0DBD8604-7FC8-42FD-B2E5-0AB91B75949E}"/>
                                            </p:graphicEl>
                                          </p:spTgt>
                                        </p:tgtEl>
                                        <p:attrNameLst>
                                          <p:attrName>r</p:attrName>
                                        </p:attrNameLst>
                                      </p:cBhvr>
                                    </p:animRot>
                                    <p:animRot by="120000">
                                      <p:cBhvr>
                                        <p:cTn dur="200" fill="hold" id="214">
                                          <p:stCondLst>
                                            <p:cond delay="800"/>
                                          </p:stCondLst>
                                        </p:cTn>
                                        <p:tgtEl>
                                          <p:spTgt spid="18">
                                            <p:graphicEl>
                                              <a:dgm id="{0DBD8604-7FC8-42FD-B2E5-0AB91B75949E}"/>
                                            </p:graphicEl>
                                          </p:spTgt>
                                        </p:tgtEl>
                                        <p:attrNameLst>
                                          <p:attrName>r</p:attrName>
                                        </p:attrNameLst>
                                      </p:cBhvr>
                                    </p:animRot>
                                  </p:childTnLst>
                                </p:cTn>
                              </p:par>
                              <p:par>
                                <p:cTn fill="hold" grpId="2" id="215" nodeType="withEffect" presetClass="emph" presetID="32" presetSubtype="0">
                                  <p:stCondLst>
                                    <p:cond delay="0"/>
                                  </p:stCondLst>
                                  <p:childTnLst>
                                    <p:animRot by="120000">
                                      <p:cBhvr>
                                        <p:cTn dur="100" fill="hold" id="216">
                                          <p:stCondLst>
                                            <p:cond delay="0"/>
                                          </p:stCondLst>
                                        </p:cTn>
                                        <p:tgtEl>
                                          <p:spTgt spid="18">
                                            <p:graphicEl>
                                              <a:dgm id="{55F94A73-FC6D-4CFE-B828-A99231A5AE76}"/>
                                            </p:graphicEl>
                                          </p:spTgt>
                                        </p:tgtEl>
                                        <p:attrNameLst>
                                          <p:attrName>r</p:attrName>
                                        </p:attrNameLst>
                                      </p:cBhvr>
                                    </p:animRot>
                                    <p:animRot by="-240000">
                                      <p:cBhvr>
                                        <p:cTn dur="200" fill="hold" id="217">
                                          <p:stCondLst>
                                            <p:cond delay="200"/>
                                          </p:stCondLst>
                                        </p:cTn>
                                        <p:tgtEl>
                                          <p:spTgt spid="18">
                                            <p:graphicEl>
                                              <a:dgm id="{55F94A73-FC6D-4CFE-B828-A99231A5AE76}"/>
                                            </p:graphicEl>
                                          </p:spTgt>
                                        </p:tgtEl>
                                        <p:attrNameLst>
                                          <p:attrName>r</p:attrName>
                                        </p:attrNameLst>
                                      </p:cBhvr>
                                    </p:animRot>
                                    <p:animRot by="240000">
                                      <p:cBhvr>
                                        <p:cTn dur="200" fill="hold" id="218">
                                          <p:stCondLst>
                                            <p:cond delay="400"/>
                                          </p:stCondLst>
                                        </p:cTn>
                                        <p:tgtEl>
                                          <p:spTgt spid="18">
                                            <p:graphicEl>
                                              <a:dgm id="{55F94A73-FC6D-4CFE-B828-A99231A5AE76}"/>
                                            </p:graphicEl>
                                          </p:spTgt>
                                        </p:tgtEl>
                                        <p:attrNameLst>
                                          <p:attrName>r</p:attrName>
                                        </p:attrNameLst>
                                      </p:cBhvr>
                                    </p:animRot>
                                    <p:animRot by="-240000">
                                      <p:cBhvr>
                                        <p:cTn dur="200" fill="hold" id="219">
                                          <p:stCondLst>
                                            <p:cond delay="600"/>
                                          </p:stCondLst>
                                        </p:cTn>
                                        <p:tgtEl>
                                          <p:spTgt spid="18">
                                            <p:graphicEl>
                                              <a:dgm id="{55F94A73-FC6D-4CFE-B828-A99231A5AE76}"/>
                                            </p:graphicEl>
                                          </p:spTgt>
                                        </p:tgtEl>
                                        <p:attrNameLst>
                                          <p:attrName>r</p:attrName>
                                        </p:attrNameLst>
                                      </p:cBhvr>
                                    </p:animRot>
                                    <p:animRot by="120000">
                                      <p:cBhvr>
                                        <p:cTn dur="200" fill="hold" id="220">
                                          <p:stCondLst>
                                            <p:cond delay="800"/>
                                          </p:stCondLst>
                                        </p:cTn>
                                        <p:tgtEl>
                                          <p:spTgt spid="18">
                                            <p:graphicEl>
                                              <a:dgm id="{55F94A73-FC6D-4CFE-B828-A99231A5AE76}"/>
                                            </p:graphicEl>
                                          </p:spTgt>
                                        </p:tgtEl>
                                        <p:attrNameLst>
                                          <p:attrName>r</p:attrName>
                                        </p:attrNameLst>
                                      </p:cBhvr>
                                    </p:animRot>
                                  </p:childTnLst>
                                </p:cTn>
                              </p:par>
                              <p:par>
                                <p:cTn fill="hold" grpId="2" id="221" nodeType="withEffect" presetClass="emph" presetID="32" presetSubtype="0">
                                  <p:stCondLst>
                                    <p:cond delay="0"/>
                                  </p:stCondLst>
                                  <p:childTnLst>
                                    <p:animRot by="120000">
                                      <p:cBhvr>
                                        <p:cTn dur="100" fill="hold" id="222">
                                          <p:stCondLst>
                                            <p:cond delay="0"/>
                                          </p:stCondLst>
                                        </p:cTn>
                                        <p:tgtEl>
                                          <p:spTgt spid="18">
                                            <p:graphicEl>
                                              <a:dgm id="{2C77A93D-D431-437C-A116-B4C4EF33DA1C}"/>
                                            </p:graphicEl>
                                          </p:spTgt>
                                        </p:tgtEl>
                                        <p:attrNameLst>
                                          <p:attrName>r</p:attrName>
                                        </p:attrNameLst>
                                      </p:cBhvr>
                                    </p:animRot>
                                    <p:animRot by="-240000">
                                      <p:cBhvr>
                                        <p:cTn dur="200" fill="hold" id="223">
                                          <p:stCondLst>
                                            <p:cond delay="200"/>
                                          </p:stCondLst>
                                        </p:cTn>
                                        <p:tgtEl>
                                          <p:spTgt spid="18">
                                            <p:graphicEl>
                                              <a:dgm id="{2C77A93D-D431-437C-A116-B4C4EF33DA1C}"/>
                                            </p:graphicEl>
                                          </p:spTgt>
                                        </p:tgtEl>
                                        <p:attrNameLst>
                                          <p:attrName>r</p:attrName>
                                        </p:attrNameLst>
                                      </p:cBhvr>
                                    </p:animRot>
                                    <p:animRot by="240000">
                                      <p:cBhvr>
                                        <p:cTn dur="200" fill="hold" id="224">
                                          <p:stCondLst>
                                            <p:cond delay="400"/>
                                          </p:stCondLst>
                                        </p:cTn>
                                        <p:tgtEl>
                                          <p:spTgt spid="18">
                                            <p:graphicEl>
                                              <a:dgm id="{2C77A93D-D431-437C-A116-B4C4EF33DA1C}"/>
                                            </p:graphicEl>
                                          </p:spTgt>
                                        </p:tgtEl>
                                        <p:attrNameLst>
                                          <p:attrName>r</p:attrName>
                                        </p:attrNameLst>
                                      </p:cBhvr>
                                    </p:animRot>
                                    <p:animRot by="-240000">
                                      <p:cBhvr>
                                        <p:cTn dur="200" fill="hold" id="225">
                                          <p:stCondLst>
                                            <p:cond delay="600"/>
                                          </p:stCondLst>
                                        </p:cTn>
                                        <p:tgtEl>
                                          <p:spTgt spid="18">
                                            <p:graphicEl>
                                              <a:dgm id="{2C77A93D-D431-437C-A116-B4C4EF33DA1C}"/>
                                            </p:graphicEl>
                                          </p:spTgt>
                                        </p:tgtEl>
                                        <p:attrNameLst>
                                          <p:attrName>r</p:attrName>
                                        </p:attrNameLst>
                                      </p:cBhvr>
                                    </p:animRot>
                                    <p:animRot by="120000">
                                      <p:cBhvr>
                                        <p:cTn dur="200" fill="hold" id="226">
                                          <p:stCondLst>
                                            <p:cond delay="800"/>
                                          </p:stCondLst>
                                        </p:cTn>
                                        <p:tgtEl>
                                          <p:spTgt spid="18">
                                            <p:graphicEl>
                                              <a:dgm id="{2C77A93D-D431-437C-A116-B4C4EF33DA1C}"/>
                                            </p:graphicEl>
                                          </p:spTgt>
                                        </p:tgtEl>
                                        <p:attrNameLst>
                                          <p:attrName>r</p:attrName>
                                        </p:attrNameLst>
                                      </p:cBhvr>
                                    </p:animRot>
                                  </p:childTnLst>
                                </p:cTn>
                              </p:par>
                              <p:par>
                                <p:cTn fill="hold" grpId="2" id="227" nodeType="withEffect" presetClass="emph" presetID="32" presetSubtype="0">
                                  <p:stCondLst>
                                    <p:cond delay="0"/>
                                  </p:stCondLst>
                                  <p:childTnLst>
                                    <p:animRot by="120000">
                                      <p:cBhvr>
                                        <p:cTn dur="100" fill="hold" id="228">
                                          <p:stCondLst>
                                            <p:cond delay="0"/>
                                          </p:stCondLst>
                                        </p:cTn>
                                        <p:tgtEl>
                                          <p:spTgt spid="18">
                                            <p:graphicEl>
                                              <a:dgm id="{A831FBDA-229B-44D4-B75C-CE00E953DECF}"/>
                                            </p:graphicEl>
                                          </p:spTgt>
                                        </p:tgtEl>
                                        <p:attrNameLst>
                                          <p:attrName>r</p:attrName>
                                        </p:attrNameLst>
                                      </p:cBhvr>
                                    </p:animRot>
                                    <p:animRot by="-240000">
                                      <p:cBhvr>
                                        <p:cTn dur="200" fill="hold" id="229">
                                          <p:stCondLst>
                                            <p:cond delay="200"/>
                                          </p:stCondLst>
                                        </p:cTn>
                                        <p:tgtEl>
                                          <p:spTgt spid="18">
                                            <p:graphicEl>
                                              <a:dgm id="{A831FBDA-229B-44D4-B75C-CE00E953DECF}"/>
                                            </p:graphicEl>
                                          </p:spTgt>
                                        </p:tgtEl>
                                        <p:attrNameLst>
                                          <p:attrName>r</p:attrName>
                                        </p:attrNameLst>
                                      </p:cBhvr>
                                    </p:animRot>
                                    <p:animRot by="240000">
                                      <p:cBhvr>
                                        <p:cTn dur="200" fill="hold" id="230">
                                          <p:stCondLst>
                                            <p:cond delay="400"/>
                                          </p:stCondLst>
                                        </p:cTn>
                                        <p:tgtEl>
                                          <p:spTgt spid="18">
                                            <p:graphicEl>
                                              <a:dgm id="{A831FBDA-229B-44D4-B75C-CE00E953DECF}"/>
                                            </p:graphicEl>
                                          </p:spTgt>
                                        </p:tgtEl>
                                        <p:attrNameLst>
                                          <p:attrName>r</p:attrName>
                                        </p:attrNameLst>
                                      </p:cBhvr>
                                    </p:animRot>
                                    <p:animRot by="-240000">
                                      <p:cBhvr>
                                        <p:cTn dur="200" fill="hold" id="231">
                                          <p:stCondLst>
                                            <p:cond delay="600"/>
                                          </p:stCondLst>
                                        </p:cTn>
                                        <p:tgtEl>
                                          <p:spTgt spid="18">
                                            <p:graphicEl>
                                              <a:dgm id="{A831FBDA-229B-44D4-B75C-CE00E953DECF}"/>
                                            </p:graphicEl>
                                          </p:spTgt>
                                        </p:tgtEl>
                                        <p:attrNameLst>
                                          <p:attrName>r</p:attrName>
                                        </p:attrNameLst>
                                      </p:cBhvr>
                                    </p:animRot>
                                    <p:animRot by="120000">
                                      <p:cBhvr>
                                        <p:cTn dur="200" fill="hold" id="232">
                                          <p:stCondLst>
                                            <p:cond delay="800"/>
                                          </p:stCondLst>
                                        </p:cTn>
                                        <p:tgtEl>
                                          <p:spTgt spid="18">
                                            <p:graphicEl>
                                              <a:dgm id="{A831FBDA-229B-44D4-B75C-CE00E953DECF}"/>
                                            </p:graphicEl>
                                          </p:spTgt>
                                        </p:tgtEl>
                                        <p:attrNameLst>
                                          <p:attrName>r</p:attrName>
                                        </p:attrNameLst>
                                      </p:cBhvr>
                                    </p:animRot>
                                  </p:childTnLst>
                                </p:cTn>
                              </p:par>
                              <p:par>
                                <p:cTn fill="hold" grpId="2" id="233" nodeType="withEffect" presetClass="emph" presetID="32" presetSubtype="0">
                                  <p:stCondLst>
                                    <p:cond delay="0"/>
                                  </p:stCondLst>
                                  <p:childTnLst>
                                    <p:animRot by="120000">
                                      <p:cBhvr>
                                        <p:cTn dur="100" fill="hold" id="234">
                                          <p:stCondLst>
                                            <p:cond delay="0"/>
                                          </p:stCondLst>
                                        </p:cTn>
                                        <p:tgtEl>
                                          <p:spTgt spid="18">
                                            <p:graphicEl>
                                              <a:dgm id="{6C056D72-1419-42EF-A87F-CD0C078A2452}"/>
                                            </p:graphicEl>
                                          </p:spTgt>
                                        </p:tgtEl>
                                        <p:attrNameLst>
                                          <p:attrName>r</p:attrName>
                                        </p:attrNameLst>
                                      </p:cBhvr>
                                    </p:animRot>
                                    <p:animRot by="-240000">
                                      <p:cBhvr>
                                        <p:cTn dur="200" fill="hold" id="235">
                                          <p:stCondLst>
                                            <p:cond delay="200"/>
                                          </p:stCondLst>
                                        </p:cTn>
                                        <p:tgtEl>
                                          <p:spTgt spid="18">
                                            <p:graphicEl>
                                              <a:dgm id="{6C056D72-1419-42EF-A87F-CD0C078A2452}"/>
                                            </p:graphicEl>
                                          </p:spTgt>
                                        </p:tgtEl>
                                        <p:attrNameLst>
                                          <p:attrName>r</p:attrName>
                                        </p:attrNameLst>
                                      </p:cBhvr>
                                    </p:animRot>
                                    <p:animRot by="240000">
                                      <p:cBhvr>
                                        <p:cTn dur="200" fill="hold" id="236">
                                          <p:stCondLst>
                                            <p:cond delay="400"/>
                                          </p:stCondLst>
                                        </p:cTn>
                                        <p:tgtEl>
                                          <p:spTgt spid="18">
                                            <p:graphicEl>
                                              <a:dgm id="{6C056D72-1419-42EF-A87F-CD0C078A2452}"/>
                                            </p:graphicEl>
                                          </p:spTgt>
                                        </p:tgtEl>
                                        <p:attrNameLst>
                                          <p:attrName>r</p:attrName>
                                        </p:attrNameLst>
                                      </p:cBhvr>
                                    </p:animRot>
                                    <p:animRot by="-240000">
                                      <p:cBhvr>
                                        <p:cTn dur="200" fill="hold" id="237">
                                          <p:stCondLst>
                                            <p:cond delay="600"/>
                                          </p:stCondLst>
                                        </p:cTn>
                                        <p:tgtEl>
                                          <p:spTgt spid="18">
                                            <p:graphicEl>
                                              <a:dgm id="{6C056D72-1419-42EF-A87F-CD0C078A2452}"/>
                                            </p:graphicEl>
                                          </p:spTgt>
                                        </p:tgtEl>
                                        <p:attrNameLst>
                                          <p:attrName>r</p:attrName>
                                        </p:attrNameLst>
                                      </p:cBhvr>
                                    </p:animRot>
                                    <p:animRot by="120000">
                                      <p:cBhvr>
                                        <p:cTn dur="200" fill="hold" id="238">
                                          <p:stCondLst>
                                            <p:cond delay="800"/>
                                          </p:stCondLst>
                                        </p:cTn>
                                        <p:tgtEl>
                                          <p:spTgt spid="18">
                                            <p:graphicEl>
                                              <a:dgm id="{6C056D72-1419-42EF-A87F-CD0C078A2452}"/>
                                            </p:graphicEl>
                                          </p:spTgt>
                                        </p:tgtEl>
                                        <p:attrNameLst>
                                          <p:attrName>r</p:attrName>
                                        </p:attrNameLst>
                                      </p:cBhvr>
                                    </p:animRot>
                                  </p:childTnLst>
                                </p:cTn>
                              </p:par>
                              <p:par>
                                <p:cTn fill="hold" grpId="2" id="239" nodeType="withEffect" presetClass="emph" presetID="32" presetSubtype="0">
                                  <p:stCondLst>
                                    <p:cond delay="0"/>
                                  </p:stCondLst>
                                  <p:childTnLst>
                                    <p:animRot by="120000">
                                      <p:cBhvr>
                                        <p:cTn dur="100" fill="hold" id="240">
                                          <p:stCondLst>
                                            <p:cond delay="0"/>
                                          </p:stCondLst>
                                        </p:cTn>
                                        <p:tgtEl>
                                          <p:spTgt spid="18">
                                            <p:graphicEl>
                                              <a:dgm id="{8D875623-2B36-440A-B324-C021A48FC114}"/>
                                            </p:graphicEl>
                                          </p:spTgt>
                                        </p:tgtEl>
                                        <p:attrNameLst>
                                          <p:attrName>r</p:attrName>
                                        </p:attrNameLst>
                                      </p:cBhvr>
                                    </p:animRot>
                                    <p:animRot by="-240000">
                                      <p:cBhvr>
                                        <p:cTn dur="200" fill="hold" id="241">
                                          <p:stCondLst>
                                            <p:cond delay="200"/>
                                          </p:stCondLst>
                                        </p:cTn>
                                        <p:tgtEl>
                                          <p:spTgt spid="18">
                                            <p:graphicEl>
                                              <a:dgm id="{8D875623-2B36-440A-B324-C021A48FC114}"/>
                                            </p:graphicEl>
                                          </p:spTgt>
                                        </p:tgtEl>
                                        <p:attrNameLst>
                                          <p:attrName>r</p:attrName>
                                        </p:attrNameLst>
                                      </p:cBhvr>
                                    </p:animRot>
                                    <p:animRot by="240000">
                                      <p:cBhvr>
                                        <p:cTn dur="200" fill="hold" id="242">
                                          <p:stCondLst>
                                            <p:cond delay="400"/>
                                          </p:stCondLst>
                                        </p:cTn>
                                        <p:tgtEl>
                                          <p:spTgt spid="18">
                                            <p:graphicEl>
                                              <a:dgm id="{8D875623-2B36-440A-B324-C021A48FC114}"/>
                                            </p:graphicEl>
                                          </p:spTgt>
                                        </p:tgtEl>
                                        <p:attrNameLst>
                                          <p:attrName>r</p:attrName>
                                        </p:attrNameLst>
                                      </p:cBhvr>
                                    </p:animRot>
                                    <p:animRot by="-240000">
                                      <p:cBhvr>
                                        <p:cTn dur="200" fill="hold" id="243">
                                          <p:stCondLst>
                                            <p:cond delay="600"/>
                                          </p:stCondLst>
                                        </p:cTn>
                                        <p:tgtEl>
                                          <p:spTgt spid="18">
                                            <p:graphicEl>
                                              <a:dgm id="{8D875623-2B36-440A-B324-C021A48FC114}"/>
                                            </p:graphicEl>
                                          </p:spTgt>
                                        </p:tgtEl>
                                        <p:attrNameLst>
                                          <p:attrName>r</p:attrName>
                                        </p:attrNameLst>
                                      </p:cBhvr>
                                    </p:animRot>
                                    <p:animRot by="120000">
                                      <p:cBhvr>
                                        <p:cTn dur="200" fill="hold" id="244">
                                          <p:stCondLst>
                                            <p:cond delay="800"/>
                                          </p:stCondLst>
                                        </p:cTn>
                                        <p:tgtEl>
                                          <p:spTgt spid="18">
                                            <p:graphicEl>
                                              <a:dgm id="{8D875623-2B36-440A-B324-C021A48FC114}"/>
                                            </p:graphicEl>
                                          </p:spTgt>
                                        </p:tgtEl>
                                        <p:attrNameLst>
                                          <p:attrName>r</p:attrName>
                                        </p:attrNameLst>
                                      </p:cBhvr>
                                    </p:animRot>
                                  </p:childTnLst>
                                </p:cTn>
                              </p:par>
                              <p:par>
                                <p:cTn fill="hold" grpId="2" id="245" nodeType="withEffect" presetClass="emph" presetID="32" presetSubtype="0">
                                  <p:stCondLst>
                                    <p:cond delay="0"/>
                                  </p:stCondLst>
                                  <p:childTnLst>
                                    <p:animRot by="120000">
                                      <p:cBhvr>
                                        <p:cTn dur="100" fill="hold" id="246">
                                          <p:stCondLst>
                                            <p:cond delay="0"/>
                                          </p:stCondLst>
                                        </p:cTn>
                                        <p:tgtEl>
                                          <p:spTgt spid="18">
                                            <p:graphicEl>
                                              <a:dgm id="{8E2D83B2-3F56-4D27-99D1-CB705444C913}"/>
                                            </p:graphicEl>
                                          </p:spTgt>
                                        </p:tgtEl>
                                        <p:attrNameLst>
                                          <p:attrName>r</p:attrName>
                                        </p:attrNameLst>
                                      </p:cBhvr>
                                    </p:animRot>
                                    <p:animRot by="-240000">
                                      <p:cBhvr>
                                        <p:cTn dur="200" fill="hold" id="247">
                                          <p:stCondLst>
                                            <p:cond delay="200"/>
                                          </p:stCondLst>
                                        </p:cTn>
                                        <p:tgtEl>
                                          <p:spTgt spid="18">
                                            <p:graphicEl>
                                              <a:dgm id="{8E2D83B2-3F56-4D27-99D1-CB705444C913}"/>
                                            </p:graphicEl>
                                          </p:spTgt>
                                        </p:tgtEl>
                                        <p:attrNameLst>
                                          <p:attrName>r</p:attrName>
                                        </p:attrNameLst>
                                      </p:cBhvr>
                                    </p:animRot>
                                    <p:animRot by="240000">
                                      <p:cBhvr>
                                        <p:cTn dur="200" fill="hold" id="248">
                                          <p:stCondLst>
                                            <p:cond delay="400"/>
                                          </p:stCondLst>
                                        </p:cTn>
                                        <p:tgtEl>
                                          <p:spTgt spid="18">
                                            <p:graphicEl>
                                              <a:dgm id="{8E2D83B2-3F56-4D27-99D1-CB705444C913}"/>
                                            </p:graphicEl>
                                          </p:spTgt>
                                        </p:tgtEl>
                                        <p:attrNameLst>
                                          <p:attrName>r</p:attrName>
                                        </p:attrNameLst>
                                      </p:cBhvr>
                                    </p:animRot>
                                    <p:animRot by="-240000">
                                      <p:cBhvr>
                                        <p:cTn dur="200" fill="hold" id="249">
                                          <p:stCondLst>
                                            <p:cond delay="600"/>
                                          </p:stCondLst>
                                        </p:cTn>
                                        <p:tgtEl>
                                          <p:spTgt spid="18">
                                            <p:graphicEl>
                                              <a:dgm id="{8E2D83B2-3F56-4D27-99D1-CB705444C913}"/>
                                            </p:graphicEl>
                                          </p:spTgt>
                                        </p:tgtEl>
                                        <p:attrNameLst>
                                          <p:attrName>r</p:attrName>
                                        </p:attrNameLst>
                                      </p:cBhvr>
                                    </p:animRot>
                                    <p:animRot by="120000">
                                      <p:cBhvr>
                                        <p:cTn dur="200" fill="hold" id="250">
                                          <p:stCondLst>
                                            <p:cond delay="800"/>
                                          </p:stCondLst>
                                        </p:cTn>
                                        <p:tgtEl>
                                          <p:spTgt spid="18">
                                            <p:graphicEl>
                                              <a:dgm id="{8E2D83B2-3F56-4D27-99D1-CB705444C913}"/>
                                            </p:graphicEl>
                                          </p:spTgt>
                                        </p:tgtEl>
                                        <p:attrNameLst>
                                          <p:attrName>r</p:attrName>
                                        </p:attrNameLst>
                                      </p:cBhvr>
                                    </p:animRot>
                                  </p:childTnLst>
                                </p:cTn>
                              </p:par>
                              <p:par>
                                <p:cTn fill="hold" grpId="2" id="251" nodeType="withEffect" presetClass="emph" presetID="32" presetSubtype="0">
                                  <p:stCondLst>
                                    <p:cond delay="0"/>
                                  </p:stCondLst>
                                  <p:childTnLst>
                                    <p:animRot by="120000">
                                      <p:cBhvr>
                                        <p:cTn dur="100" fill="hold" id="252">
                                          <p:stCondLst>
                                            <p:cond delay="0"/>
                                          </p:stCondLst>
                                        </p:cTn>
                                        <p:tgtEl>
                                          <p:spTgt spid="18">
                                            <p:graphicEl>
                                              <a:dgm id="{608D0008-0724-4DF7-BE8B-F1D331C22628}"/>
                                            </p:graphicEl>
                                          </p:spTgt>
                                        </p:tgtEl>
                                        <p:attrNameLst>
                                          <p:attrName>r</p:attrName>
                                        </p:attrNameLst>
                                      </p:cBhvr>
                                    </p:animRot>
                                    <p:animRot by="-240000">
                                      <p:cBhvr>
                                        <p:cTn dur="200" fill="hold" id="253">
                                          <p:stCondLst>
                                            <p:cond delay="200"/>
                                          </p:stCondLst>
                                        </p:cTn>
                                        <p:tgtEl>
                                          <p:spTgt spid="18">
                                            <p:graphicEl>
                                              <a:dgm id="{608D0008-0724-4DF7-BE8B-F1D331C22628}"/>
                                            </p:graphicEl>
                                          </p:spTgt>
                                        </p:tgtEl>
                                        <p:attrNameLst>
                                          <p:attrName>r</p:attrName>
                                        </p:attrNameLst>
                                      </p:cBhvr>
                                    </p:animRot>
                                    <p:animRot by="240000">
                                      <p:cBhvr>
                                        <p:cTn dur="200" fill="hold" id="254">
                                          <p:stCondLst>
                                            <p:cond delay="400"/>
                                          </p:stCondLst>
                                        </p:cTn>
                                        <p:tgtEl>
                                          <p:spTgt spid="18">
                                            <p:graphicEl>
                                              <a:dgm id="{608D0008-0724-4DF7-BE8B-F1D331C22628}"/>
                                            </p:graphicEl>
                                          </p:spTgt>
                                        </p:tgtEl>
                                        <p:attrNameLst>
                                          <p:attrName>r</p:attrName>
                                        </p:attrNameLst>
                                      </p:cBhvr>
                                    </p:animRot>
                                    <p:animRot by="-240000">
                                      <p:cBhvr>
                                        <p:cTn dur="200" fill="hold" id="255">
                                          <p:stCondLst>
                                            <p:cond delay="600"/>
                                          </p:stCondLst>
                                        </p:cTn>
                                        <p:tgtEl>
                                          <p:spTgt spid="18">
                                            <p:graphicEl>
                                              <a:dgm id="{608D0008-0724-4DF7-BE8B-F1D331C22628}"/>
                                            </p:graphicEl>
                                          </p:spTgt>
                                        </p:tgtEl>
                                        <p:attrNameLst>
                                          <p:attrName>r</p:attrName>
                                        </p:attrNameLst>
                                      </p:cBhvr>
                                    </p:animRot>
                                    <p:animRot by="120000">
                                      <p:cBhvr>
                                        <p:cTn dur="200" fill="hold" id="256">
                                          <p:stCondLst>
                                            <p:cond delay="800"/>
                                          </p:stCondLst>
                                        </p:cTn>
                                        <p:tgtEl>
                                          <p:spTgt spid="18">
                                            <p:graphicEl>
                                              <a:dgm id="{608D0008-0724-4DF7-BE8B-F1D331C22628}"/>
                                            </p:graphicEl>
                                          </p:spTgt>
                                        </p:tgtEl>
                                        <p:attrNameLst>
                                          <p:attrName>r</p:attrName>
                                        </p:attrNameLst>
                                      </p:cBhvr>
                                    </p:animRot>
                                  </p:childTnLst>
                                </p:cTn>
                              </p:par>
                              <p:par>
                                <p:cTn fill="hold" grpId="2" id="257" nodeType="withEffect" presetClass="emph" presetID="32" presetSubtype="0">
                                  <p:stCondLst>
                                    <p:cond delay="0"/>
                                  </p:stCondLst>
                                  <p:childTnLst>
                                    <p:animRot by="120000">
                                      <p:cBhvr>
                                        <p:cTn dur="100" fill="hold" id="258">
                                          <p:stCondLst>
                                            <p:cond delay="0"/>
                                          </p:stCondLst>
                                        </p:cTn>
                                        <p:tgtEl>
                                          <p:spTgt spid="18">
                                            <p:graphicEl>
                                              <a:dgm id="{DD29B059-B5D6-4EC3-9FC5-4BECEB465351}"/>
                                            </p:graphicEl>
                                          </p:spTgt>
                                        </p:tgtEl>
                                        <p:attrNameLst>
                                          <p:attrName>r</p:attrName>
                                        </p:attrNameLst>
                                      </p:cBhvr>
                                    </p:animRot>
                                    <p:animRot by="-240000">
                                      <p:cBhvr>
                                        <p:cTn dur="200" fill="hold" id="259">
                                          <p:stCondLst>
                                            <p:cond delay="200"/>
                                          </p:stCondLst>
                                        </p:cTn>
                                        <p:tgtEl>
                                          <p:spTgt spid="18">
                                            <p:graphicEl>
                                              <a:dgm id="{DD29B059-B5D6-4EC3-9FC5-4BECEB465351}"/>
                                            </p:graphicEl>
                                          </p:spTgt>
                                        </p:tgtEl>
                                        <p:attrNameLst>
                                          <p:attrName>r</p:attrName>
                                        </p:attrNameLst>
                                      </p:cBhvr>
                                    </p:animRot>
                                    <p:animRot by="240000">
                                      <p:cBhvr>
                                        <p:cTn dur="200" fill="hold" id="260">
                                          <p:stCondLst>
                                            <p:cond delay="400"/>
                                          </p:stCondLst>
                                        </p:cTn>
                                        <p:tgtEl>
                                          <p:spTgt spid="18">
                                            <p:graphicEl>
                                              <a:dgm id="{DD29B059-B5D6-4EC3-9FC5-4BECEB465351}"/>
                                            </p:graphicEl>
                                          </p:spTgt>
                                        </p:tgtEl>
                                        <p:attrNameLst>
                                          <p:attrName>r</p:attrName>
                                        </p:attrNameLst>
                                      </p:cBhvr>
                                    </p:animRot>
                                    <p:animRot by="-240000">
                                      <p:cBhvr>
                                        <p:cTn dur="200" fill="hold" id="261">
                                          <p:stCondLst>
                                            <p:cond delay="600"/>
                                          </p:stCondLst>
                                        </p:cTn>
                                        <p:tgtEl>
                                          <p:spTgt spid="18">
                                            <p:graphicEl>
                                              <a:dgm id="{DD29B059-B5D6-4EC3-9FC5-4BECEB465351}"/>
                                            </p:graphicEl>
                                          </p:spTgt>
                                        </p:tgtEl>
                                        <p:attrNameLst>
                                          <p:attrName>r</p:attrName>
                                        </p:attrNameLst>
                                      </p:cBhvr>
                                    </p:animRot>
                                    <p:animRot by="120000">
                                      <p:cBhvr>
                                        <p:cTn dur="200" fill="hold" id="262">
                                          <p:stCondLst>
                                            <p:cond delay="800"/>
                                          </p:stCondLst>
                                        </p:cTn>
                                        <p:tgtEl>
                                          <p:spTgt spid="18">
                                            <p:graphicEl>
                                              <a:dgm id="{DD29B059-B5D6-4EC3-9FC5-4BECEB465351}"/>
                                            </p:graphicEl>
                                          </p:spTgt>
                                        </p:tgtEl>
                                        <p:attrNameLst>
                                          <p:attrName>r</p:attrName>
                                        </p:attrNameLst>
                                      </p:cBhvr>
                                    </p:animRot>
                                  </p:childTnLst>
                                </p:cTn>
                              </p:par>
                              <p:par>
                                <p:cTn fill="hold" grpId="2" id="263" nodeType="withEffect" presetClass="emph" presetID="32" presetSubtype="0">
                                  <p:stCondLst>
                                    <p:cond delay="0"/>
                                  </p:stCondLst>
                                  <p:childTnLst>
                                    <p:animRot by="120000">
                                      <p:cBhvr>
                                        <p:cTn dur="100" fill="hold" id="264">
                                          <p:stCondLst>
                                            <p:cond delay="0"/>
                                          </p:stCondLst>
                                        </p:cTn>
                                        <p:tgtEl>
                                          <p:spTgt spid="18">
                                            <p:graphicEl>
                                              <a:dgm id="{81E07DE9-4957-4C87-9021-9DA1135031F1}"/>
                                            </p:graphicEl>
                                          </p:spTgt>
                                        </p:tgtEl>
                                        <p:attrNameLst>
                                          <p:attrName>r</p:attrName>
                                        </p:attrNameLst>
                                      </p:cBhvr>
                                    </p:animRot>
                                    <p:animRot by="-240000">
                                      <p:cBhvr>
                                        <p:cTn dur="200" fill="hold" id="265">
                                          <p:stCondLst>
                                            <p:cond delay="200"/>
                                          </p:stCondLst>
                                        </p:cTn>
                                        <p:tgtEl>
                                          <p:spTgt spid="18">
                                            <p:graphicEl>
                                              <a:dgm id="{81E07DE9-4957-4C87-9021-9DA1135031F1}"/>
                                            </p:graphicEl>
                                          </p:spTgt>
                                        </p:tgtEl>
                                        <p:attrNameLst>
                                          <p:attrName>r</p:attrName>
                                        </p:attrNameLst>
                                      </p:cBhvr>
                                    </p:animRot>
                                    <p:animRot by="240000">
                                      <p:cBhvr>
                                        <p:cTn dur="200" fill="hold" id="266">
                                          <p:stCondLst>
                                            <p:cond delay="400"/>
                                          </p:stCondLst>
                                        </p:cTn>
                                        <p:tgtEl>
                                          <p:spTgt spid="18">
                                            <p:graphicEl>
                                              <a:dgm id="{81E07DE9-4957-4C87-9021-9DA1135031F1}"/>
                                            </p:graphicEl>
                                          </p:spTgt>
                                        </p:tgtEl>
                                        <p:attrNameLst>
                                          <p:attrName>r</p:attrName>
                                        </p:attrNameLst>
                                      </p:cBhvr>
                                    </p:animRot>
                                    <p:animRot by="-240000">
                                      <p:cBhvr>
                                        <p:cTn dur="200" fill="hold" id="267">
                                          <p:stCondLst>
                                            <p:cond delay="600"/>
                                          </p:stCondLst>
                                        </p:cTn>
                                        <p:tgtEl>
                                          <p:spTgt spid="18">
                                            <p:graphicEl>
                                              <a:dgm id="{81E07DE9-4957-4C87-9021-9DA1135031F1}"/>
                                            </p:graphicEl>
                                          </p:spTgt>
                                        </p:tgtEl>
                                        <p:attrNameLst>
                                          <p:attrName>r</p:attrName>
                                        </p:attrNameLst>
                                      </p:cBhvr>
                                    </p:animRot>
                                    <p:animRot by="120000">
                                      <p:cBhvr>
                                        <p:cTn dur="200" fill="hold" id="268">
                                          <p:stCondLst>
                                            <p:cond delay="800"/>
                                          </p:stCondLst>
                                        </p:cTn>
                                        <p:tgtEl>
                                          <p:spTgt spid="18">
                                            <p:graphicEl>
                                              <a:dgm id="{81E07DE9-4957-4C87-9021-9DA1135031F1}"/>
                                            </p:graphicEl>
                                          </p:spTgt>
                                        </p:tgtEl>
                                        <p:attrNameLst>
                                          <p:attrName>r</p:attrName>
                                        </p:attrNameLst>
                                      </p:cBhvr>
                                    </p:animRot>
                                  </p:childTnLst>
                                </p:cTn>
                              </p:par>
                              <p:par>
                                <p:cTn fill="hold" grpId="2" id="269" nodeType="withEffect" presetClass="emph" presetID="32" presetSubtype="0">
                                  <p:stCondLst>
                                    <p:cond delay="0"/>
                                  </p:stCondLst>
                                  <p:childTnLst>
                                    <p:animRot by="120000">
                                      <p:cBhvr>
                                        <p:cTn dur="100" fill="hold" id="270">
                                          <p:stCondLst>
                                            <p:cond delay="0"/>
                                          </p:stCondLst>
                                        </p:cTn>
                                        <p:tgtEl>
                                          <p:spTgt spid="18">
                                            <p:graphicEl>
                                              <a:dgm id="{E3F0967D-A97F-4DC1-BFA4-DCDA01FBC729}"/>
                                            </p:graphicEl>
                                          </p:spTgt>
                                        </p:tgtEl>
                                        <p:attrNameLst>
                                          <p:attrName>r</p:attrName>
                                        </p:attrNameLst>
                                      </p:cBhvr>
                                    </p:animRot>
                                    <p:animRot by="-240000">
                                      <p:cBhvr>
                                        <p:cTn dur="200" fill="hold" id="271">
                                          <p:stCondLst>
                                            <p:cond delay="200"/>
                                          </p:stCondLst>
                                        </p:cTn>
                                        <p:tgtEl>
                                          <p:spTgt spid="18">
                                            <p:graphicEl>
                                              <a:dgm id="{E3F0967D-A97F-4DC1-BFA4-DCDA01FBC729}"/>
                                            </p:graphicEl>
                                          </p:spTgt>
                                        </p:tgtEl>
                                        <p:attrNameLst>
                                          <p:attrName>r</p:attrName>
                                        </p:attrNameLst>
                                      </p:cBhvr>
                                    </p:animRot>
                                    <p:animRot by="240000">
                                      <p:cBhvr>
                                        <p:cTn dur="200" fill="hold" id="272">
                                          <p:stCondLst>
                                            <p:cond delay="400"/>
                                          </p:stCondLst>
                                        </p:cTn>
                                        <p:tgtEl>
                                          <p:spTgt spid="18">
                                            <p:graphicEl>
                                              <a:dgm id="{E3F0967D-A97F-4DC1-BFA4-DCDA01FBC729}"/>
                                            </p:graphicEl>
                                          </p:spTgt>
                                        </p:tgtEl>
                                        <p:attrNameLst>
                                          <p:attrName>r</p:attrName>
                                        </p:attrNameLst>
                                      </p:cBhvr>
                                    </p:animRot>
                                    <p:animRot by="-240000">
                                      <p:cBhvr>
                                        <p:cTn dur="200" fill="hold" id="273">
                                          <p:stCondLst>
                                            <p:cond delay="600"/>
                                          </p:stCondLst>
                                        </p:cTn>
                                        <p:tgtEl>
                                          <p:spTgt spid="18">
                                            <p:graphicEl>
                                              <a:dgm id="{E3F0967D-A97F-4DC1-BFA4-DCDA01FBC729}"/>
                                            </p:graphicEl>
                                          </p:spTgt>
                                        </p:tgtEl>
                                        <p:attrNameLst>
                                          <p:attrName>r</p:attrName>
                                        </p:attrNameLst>
                                      </p:cBhvr>
                                    </p:animRot>
                                    <p:animRot by="120000">
                                      <p:cBhvr>
                                        <p:cTn dur="200" fill="hold" id="274">
                                          <p:stCondLst>
                                            <p:cond delay="800"/>
                                          </p:stCondLst>
                                        </p:cTn>
                                        <p:tgtEl>
                                          <p:spTgt spid="18">
                                            <p:graphicEl>
                                              <a:dgm id="{E3F0967D-A97F-4DC1-BFA4-DCDA01FBC729}"/>
                                            </p:graphicEl>
                                          </p:spTgt>
                                        </p:tgtEl>
                                        <p:attrNameLst>
                                          <p:attrName>r</p:attrName>
                                        </p:attrNameLst>
                                      </p:cBhvr>
                                    </p:animRot>
                                  </p:childTnLst>
                                </p:cTn>
                              </p:par>
                              <p:par>
                                <p:cTn fill="hold" grpId="2" id="275" nodeType="withEffect" presetClass="emph" presetID="32" presetSubtype="0">
                                  <p:stCondLst>
                                    <p:cond delay="0"/>
                                  </p:stCondLst>
                                  <p:childTnLst>
                                    <p:animRot by="120000">
                                      <p:cBhvr>
                                        <p:cTn dur="100" fill="hold" id="276">
                                          <p:stCondLst>
                                            <p:cond delay="0"/>
                                          </p:stCondLst>
                                        </p:cTn>
                                        <p:tgtEl>
                                          <p:spTgt spid="18">
                                            <p:graphicEl>
                                              <a:dgm id="{87908C83-3471-4576-8F4C-69AA7564819D}"/>
                                            </p:graphicEl>
                                          </p:spTgt>
                                        </p:tgtEl>
                                        <p:attrNameLst>
                                          <p:attrName>r</p:attrName>
                                        </p:attrNameLst>
                                      </p:cBhvr>
                                    </p:animRot>
                                    <p:animRot by="-240000">
                                      <p:cBhvr>
                                        <p:cTn dur="200" fill="hold" id="277">
                                          <p:stCondLst>
                                            <p:cond delay="200"/>
                                          </p:stCondLst>
                                        </p:cTn>
                                        <p:tgtEl>
                                          <p:spTgt spid="18">
                                            <p:graphicEl>
                                              <a:dgm id="{87908C83-3471-4576-8F4C-69AA7564819D}"/>
                                            </p:graphicEl>
                                          </p:spTgt>
                                        </p:tgtEl>
                                        <p:attrNameLst>
                                          <p:attrName>r</p:attrName>
                                        </p:attrNameLst>
                                      </p:cBhvr>
                                    </p:animRot>
                                    <p:animRot by="240000">
                                      <p:cBhvr>
                                        <p:cTn dur="200" fill="hold" id="278">
                                          <p:stCondLst>
                                            <p:cond delay="400"/>
                                          </p:stCondLst>
                                        </p:cTn>
                                        <p:tgtEl>
                                          <p:spTgt spid="18">
                                            <p:graphicEl>
                                              <a:dgm id="{87908C83-3471-4576-8F4C-69AA7564819D}"/>
                                            </p:graphicEl>
                                          </p:spTgt>
                                        </p:tgtEl>
                                        <p:attrNameLst>
                                          <p:attrName>r</p:attrName>
                                        </p:attrNameLst>
                                      </p:cBhvr>
                                    </p:animRot>
                                    <p:animRot by="-240000">
                                      <p:cBhvr>
                                        <p:cTn dur="200" fill="hold" id="279">
                                          <p:stCondLst>
                                            <p:cond delay="600"/>
                                          </p:stCondLst>
                                        </p:cTn>
                                        <p:tgtEl>
                                          <p:spTgt spid="18">
                                            <p:graphicEl>
                                              <a:dgm id="{87908C83-3471-4576-8F4C-69AA7564819D}"/>
                                            </p:graphicEl>
                                          </p:spTgt>
                                        </p:tgtEl>
                                        <p:attrNameLst>
                                          <p:attrName>r</p:attrName>
                                        </p:attrNameLst>
                                      </p:cBhvr>
                                    </p:animRot>
                                    <p:animRot by="120000">
                                      <p:cBhvr>
                                        <p:cTn dur="200" fill="hold" id="280">
                                          <p:stCondLst>
                                            <p:cond delay="800"/>
                                          </p:stCondLst>
                                        </p:cTn>
                                        <p:tgtEl>
                                          <p:spTgt spid="18">
                                            <p:graphicEl>
                                              <a:dgm id="{87908C83-3471-4576-8F4C-69AA7564819D}"/>
                                            </p:graphicEl>
                                          </p:spTgt>
                                        </p:tgtEl>
                                        <p:attrNameLst>
                                          <p:attrName>r</p:attrName>
                                        </p:attrNameLst>
                                      </p:cBhvr>
                                    </p:animRot>
                                  </p:childTnLst>
                                </p:cTn>
                              </p:par>
                              <p:par>
                                <p:cTn fill="hold" grpId="2" id="281" nodeType="withEffect" presetClass="emph" presetID="32" presetSubtype="0">
                                  <p:stCondLst>
                                    <p:cond delay="0"/>
                                  </p:stCondLst>
                                  <p:childTnLst>
                                    <p:animRot by="120000">
                                      <p:cBhvr>
                                        <p:cTn dur="100" fill="hold" id="282">
                                          <p:stCondLst>
                                            <p:cond delay="0"/>
                                          </p:stCondLst>
                                        </p:cTn>
                                        <p:tgtEl>
                                          <p:spTgt spid="18">
                                            <p:graphicEl>
                                              <a:dgm id="{680BABA4-091A-4632-8EE2-AC4021D1CBC0}"/>
                                            </p:graphicEl>
                                          </p:spTgt>
                                        </p:tgtEl>
                                        <p:attrNameLst>
                                          <p:attrName>r</p:attrName>
                                        </p:attrNameLst>
                                      </p:cBhvr>
                                    </p:animRot>
                                    <p:animRot by="-240000">
                                      <p:cBhvr>
                                        <p:cTn dur="200" fill="hold" id="283">
                                          <p:stCondLst>
                                            <p:cond delay="200"/>
                                          </p:stCondLst>
                                        </p:cTn>
                                        <p:tgtEl>
                                          <p:spTgt spid="18">
                                            <p:graphicEl>
                                              <a:dgm id="{680BABA4-091A-4632-8EE2-AC4021D1CBC0}"/>
                                            </p:graphicEl>
                                          </p:spTgt>
                                        </p:tgtEl>
                                        <p:attrNameLst>
                                          <p:attrName>r</p:attrName>
                                        </p:attrNameLst>
                                      </p:cBhvr>
                                    </p:animRot>
                                    <p:animRot by="240000">
                                      <p:cBhvr>
                                        <p:cTn dur="200" fill="hold" id="284">
                                          <p:stCondLst>
                                            <p:cond delay="400"/>
                                          </p:stCondLst>
                                        </p:cTn>
                                        <p:tgtEl>
                                          <p:spTgt spid="18">
                                            <p:graphicEl>
                                              <a:dgm id="{680BABA4-091A-4632-8EE2-AC4021D1CBC0}"/>
                                            </p:graphicEl>
                                          </p:spTgt>
                                        </p:tgtEl>
                                        <p:attrNameLst>
                                          <p:attrName>r</p:attrName>
                                        </p:attrNameLst>
                                      </p:cBhvr>
                                    </p:animRot>
                                    <p:animRot by="-240000">
                                      <p:cBhvr>
                                        <p:cTn dur="200" fill="hold" id="285">
                                          <p:stCondLst>
                                            <p:cond delay="600"/>
                                          </p:stCondLst>
                                        </p:cTn>
                                        <p:tgtEl>
                                          <p:spTgt spid="18">
                                            <p:graphicEl>
                                              <a:dgm id="{680BABA4-091A-4632-8EE2-AC4021D1CBC0}"/>
                                            </p:graphicEl>
                                          </p:spTgt>
                                        </p:tgtEl>
                                        <p:attrNameLst>
                                          <p:attrName>r</p:attrName>
                                        </p:attrNameLst>
                                      </p:cBhvr>
                                    </p:animRot>
                                    <p:animRot by="120000">
                                      <p:cBhvr>
                                        <p:cTn dur="200" fill="hold" id="286">
                                          <p:stCondLst>
                                            <p:cond delay="800"/>
                                          </p:stCondLst>
                                        </p:cTn>
                                        <p:tgtEl>
                                          <p:spTgt spid="18">
                                            <p:graphicEl>
                                              <a:dgm id="{680BABA4-091A-4632-8EE2-AC4021D1CBC0}"/>
                                            </p:graphicEl>
                                          </p:spTgt>
                                        </p:tgtEl>
                                        <p:attrNameLst>
                                          <p:attrName>r</p:attrName>
                                        </p:attrNameLst>
                                      </p:cBhvr>
                                    </p:animRot>
                                  </p:childTnLst>
                                </p:cTn>
                              </p:par>
                              <p:par>
                                <p:cTn fill="hold" grpId="2" id="287" nodeType="withEffect" presetClass="emph" presetID="32" presetSubtype="0">
                                  <p:stCondLst>
                                    <p:cond delay="0"/>
                                  </p:stCondLst>
                                  <p:childTnLst>
                                    <p:animRot by="120000">
                                      <p:cBhvr>
                                        <p:cTn dur="100" fill="hold" id="288">
                                          <p:stCondLst>
                                            <p:cond delay="0"/>
                                          </p:stCondLst>
                                        </p:cTn>
                                        <p:tgtEl>
                                          <p:spTgt spid="18">
                                            <p:graphicEl>
                                              <a:dgm id="{61376B60-7654-4273-8C49-F1800B12542F}"/>
                                            </p:graphicEl>
                                          </p:spTgt>
                                        </p:tgtEl>
                                        <p:attrNameLst>
                                          <p:attrName>r</p:attrName>
                                        </p:attrNameLst>
                                      </p:cBhvr>
                                    </p:animRot>
                                    <p:animRot by="-240000">
                                      <p:cBhvr>
                                        <p:cTn dur="200" fill="hold" id="289">
                                          <p:stCondLst>
                                            <p:cond delay="200"/>
                                          </p:stCondLst>
                                        </p:cTn>
                                        <p:tgtEl>
                                          <p:spTgt spid="18">
                                            <p:graphicEl>
                                              <a:dgm id="{61376B60-7654-4273-8C49-F1800B12542F}"/>
                                            </p:graphicEl>
                                          </p:spTgt>
                                        </p:tgtEl>
                                        <p:attrNameLst>
                                          <p:attrName>r</p:attrName>
                                        </p:attrNameLst>
                                      </p:cBhvr>
                                    </p:animRot>
                                    <p:animRot by="240000">
                                      <p:cBhvr>
                                        <p:cTn dur="200" fill="hold" id="290">
                                          <p:stCondLst>
                                            <p:cond delay="400"/>
                                          </p:stCondLst>
                                        </p:cTn>
                                        <p:tgtEl>
                                          <p:spTgt spid="18">
                                            <p:graphicEl>
                                              <a:dgm id="{61376B60-7654-4273-8C49-F1800B12542F}"/>
                                            </p:graphicEl>
                                          </p:spTgt>
                                        </p:tgtEl>
                                        <p:attrNameLst>
                                          <p:attrName>r</p:attrName>
                                        </p:attrNameLst>
                                      </p:cBhvr>
                                    </p:animRot>
                                    <p:animRot by="-240000">
                                      <p:cBhvr>
                                        <p:cTn dur="200" fill="hold" id="291">
                                          <p:stCondLst>
                                            <p:cond delay="600"/>
                                          </p:stCondLst>
                                        </p:cTn>
                                        <p:tgtEl>
                                          <p:spTgt spid="18">
                                            <p:graphicEl>
                                              <a:dgm id="{61376B60-7654-4273-8C49-F1800B12542F}"/>
                                            </p:graphicEl>
                                          </p:spTgt>
                                        </p:tgtEl>
                                        <p:attrNameLst>
                                          <p:attrName>r</p:attrName>
                                        </p:attrNameLst>
                                      </p:cBhvr>
                                    </p:animRot>
                                    <p:animRot by="120000">
                                      <p:cBhvr>
                                        <p:cTn dur="200" fill="hold" id="292">
                                          <p:stCondLst>
                                            <p:cond delay="800"/>
                                          </p:stCondLst>
                                        </p:cTn>
                                        <p:tgtEl>
                                          <p:spTgt spid="18">
                                            <p:graphicEl>
                                              <a:dgm id="{61376B60-7654-4273-8C49-F1800B12542F}"/>
                                            </p:graphicEl>
                                          </p:spTgt>
                                        </p:tgtEl>
                                        <p:attrNameLst>
                                          <p:attrName>r</p:attrName>
                                        </p:attrNameLst>
                                      </p:cBhvr>
                                    </p:animRot>
                                  </p:childTnLst>
                                </p:cTn>
                              </p:par>
                              <p:par>
                                <p:cTn fill="hold" grpId="2" id="293" nodeType="withEffect" presetClass="emph" presetID="32" presetSubtype="0">
                                  <p:stCondLst>
                                    <p:cond delay="0"/>
                                  </p:stCondLst>
                                  <p:childTnLst>
                                    <p:animRot by="120000">
                                      <p:cBhvr>
                                        <p:cTn dur="100" fill="hold" id="294">
                                          <p:stCondLst>
                                            <p:cond delay="0"/>
                                          </p:stCondLst>
                                        </p:cTn>
                                        <p:tgtEl>
                                          <p:spTgt spid="18">
                                            <p:graphicEl>
                                              <a:dgm id="{C30AB9AE-49C6-4344-A003-E244EA44B63B}"/>
                                            </p:graphicEl>
                                          </p:spTgt>
                                        </p:tgtEl>
                                        <p:attrNameLst>
                                          <p:attrName>r</p:attrName>
                                        </p:attrNameLst>
                                      </p:cBhvr>
                                    </p:animRot>
                                    <p:animRot by="-240000">
                                      <p:cBhvr>
                                        <p:cTn dur="200" fill="hold" id="295">
                                          <p:stCondLst>
                                            <p:cond delay="200"/>
                                          </p:stCondLst>
                                        </p:cTn>
                                        <p:tgtEl>
                                          <p:spTgt spid="18">
                                            <p:graphicEl>
                                              <a:dgm id="{C30AB9AE-49C6-4344-A003-E244EA44B63B}"/>
                                            </p:graphicEl>
                                          </p:spTgt>
                                        </p:tgtEl>
                                        <p:attrNameLst>
                                          <p:attrName>r</p:attrName>
                                        </p:attrNameLst>
                                      </p:cBhvr>
                                    </p:animRot>
                                    <p:animRot by="240000">
                                      <p:cBhvr>
                                        <p:cTn dur="200" fill="hold" id="296">
                                          <p:stCondLst>
                                            <p:cond delay="400"/>
                                          </p:stCondLst>
                                        </p:cTn>
                                        <p:tgtEl>
                                          <p:spTgt spid="18">
                                            <p:graphicEl>
                                              <a:dgm id="{C30AB9AE-49C6-4344-A003-E244EA44B63B}"/>
                                            </p:graphicEl>
                                          </p:spTgt>
                                        </p:tgtEl>
                                        <p:attrNameLst>
                                          <p:attrName>r</p:attrName>
                                        </p:attrNameLst>
                                      </p:cBhvr>
                                    </p:animRot>
                                    <p:animRot by="-240000">
                                      <p:cBhvr>
                                        <p:cTn dur="200" fill="hold" id="297">
                                          <p:stCondLst>
                                            <p:cond delay="600"/>
                                          </p:stCondLst>
                                        </p:cTn>
                                        <p:tgtEl>
                                          <p:spTgt spid="18">
                                            <p:graphicEl>
                                              <a:dgm id="{C30AB9AE-49C6-4344-A003-E244EA44B63B}"/>
                                            </p:graphicEl>
                                          </p:spTgt>
                                        </p:tgtEl>
                                        <p:attrNameLst>
                                          <p:attrName>r</p:attrName>
                                        </p:attrNameLst>
                                      </p:cBhvr>
                                    </p:animRot>
                                    <p:animRot by="120000">
                                      <p:cBhvr>
                                        <p:cTn dur="200" fill="hold" id="298">
                                          <p:stCondLst>
                                            <p:cond delay="800"/>
                                          </p:stCondLst>
                                        </p:cTn>
                                        <p:tgtEl>
                                          <p:spTgt spid="18">
                                            <p:graphicEl>
                                              <a:dgm id="{C30AB9AE-49C6-4344-A003-E244EA44B63B}"/>
                                            </p:graphicEl>
                                          </p:spTgt>
                                        </p:tgtEl>
                                        <p:attrNameLst>
                                          <p:attrName>r</p:attrName>
                                        </p:attrNameLst>
                                      </p:cBhvr>
                                    </p:animRot>
                                  </p:childTnLst>
                                </p:cTn>
                              </p:par>
                              <p:par>
                                <p:cTn fill="hold" grpId="2" id="299" nodeType="withEffect" presetClass="emph" presetID="32" presetSubtype="0">
                                  <p:stCondLst>
                                    <p:cond delay="0"/>
                                  </p:stCondLst>
                                  <p:childTnLst>
                                    <p:animRot by="120000">
                                      <p:cBhvr>
                                        <p:cTn dur="100" fill="hold" id="300">
                                          <p:stCondLst>
                                            <p:cond delay="0"/>
                                          </p:stCondLst>
                                        </p:cTn>
                                        <p:tgtEl>
                                          <p:spTgt spid="18">
                                            <p:graphicEl>
                                              <a:dgm id="{0D50B9AA-1CCC-401D-B32D-DBB809C84C5B}"/>
                                            </p:graphicEl>
                                          </p:spTgt>
                                        </p:tgtEl>
                                        <p:attrNameLst>
                                          <p:attrName>r</p:attrName>
                                        </p:attrNameLst>
                                      </p:cBhvr>
                                    </p:animRot>
                                    <p:animRot by="-240000">
                                      <p:cBhvr>
                                        <p:cTn dur="200" fill="hold" id="301">
                                          <p:stCondLst>
                                            <p:cond delay="200"/>
                                          </p:stCondLst>
                                        </p:cTn>
                                        <p:tgtEl>
                                          <p:spTgt spid="18">
                                            <p:graphicEl>
                                              <a:dgm id="{0D50B9AA-1CCC-401D-B32D-DBB809C84C5B}"/>
                                            </p:graphicEl>
                                          </p:spTgt>
                                        </p:tgtEl>
                                        <p:attrNameLst>
                                          <p:attrName>r</p:attrName>
                                        </p:attrNameLst>
                                      </p:cBhvr>
                                    </p:animRot>
                                    <p:animRot by="240000">
                                      <p:cBhvr>
                                        <p:cTn dur="200" fill="hold" id="302">
                                          <p:stCondLst>
                                            <p:cond delay="400"/>
                                          </p:stCondLst>
                                        </p:cTn>
                                        <p:tgtEl>
                                          <p:spTgt spid="18">
                                            <p:graphicEl>
                                              <a:dgm id="{0D50B9AA-1CCC-401D-B32D-DBB809C84C5B}"/>
                                            </p:graphicEl>
                                          </p:spTgt>
                                        </p:tgtEl>
                                        <p:attrNameLst>
                                          <p:attrName>r</p:attrName>
                                        </p:attrNameLst>
                                      </p:cBhvr>
                                    </p:animRot>
                                    <p:animRot by="-240000">
                                      <p:cBhvr>
                                        <p:cTn dur="200" fill="hold" id="303">
                                          <p:stCondLst>
                                            <p:cond delay="600"/>
                                          </p:stCondLst>
                                        </p:cTn>
                                        <p:tgtEl>
                                          <p:spTgt spid="18">
                                            <p:graphicEl>
                                              <a:dgm id="{0D50B9AA-1CCC-401D-B32D-DBB809C84C5B}"/>
                                            </p:graphicEl>
                                          </p:spTgt>
                                        </p:tgtEl>
                                        <p:attrNameLst>
                                          <p:attrName>r</p:attrName>
                                        </p:attrNameLst>
                                      </p:cBhvr>
                                    </p:animRot>
                                    <p:animRot by="120000">
                                      <p:cBhvr>
                                        <p:cTn dur="200" fill="hold" id="304">
                                          <p:stCondLst>
                                            <p:cond delay="800"/>
                                          </p:stCondLst>
                                        </p:cTn>
                                        <p:tgtEl>
                                          <p:spTgt spid="18">
                                            <p:graphicEl>
                                              <a:dgm id="{0D50B9AA-1CCC-401D-B32D-DBB809C84C5B}"/>
                                            </p:graphicEl>
                                          </p:spTgt>
                                        </p:tgtEl>
                                        <p:attrNameLst>
                                          <p:attrName>r</p:attrName>
                                        </p:attrNameLst>
                                      </p:cBhvr>
                                    </p:animRot>
                                  </p:childTnLst>
                                </p:cTn>
                              </p:par>
                              <p:par>
                                <p:cTn fill="hold" grpId="2" id="305" nodeType="withEffect" presetClass="emph" presetID="32" presetSubtype="0">
                                  <p:stCondLst>
                                    <p:cond delay="0"/>
                                  </p:stCondLst>
                                  <p:childTnLst>
                                    <p:animRot by="120000">
                                      <p:cBhvr>
                                        <p:cTn dur="100" fill="hold" id="306">
                                          <p:stCondLst>
                                            <p:cond delay="0"/>
                                          </p:stCondLst>
                                        </p:cTn>
                                        <p:tgtEl>
                                          <p:spTgt spid="18">
                                            <p:graphicEl>
                                              <a:dgm id="{9E1AAB9E-3A89-455E-9F62-EFFB36B31A46}"/>
                                            </p:graphicEl>
                                          </p:spTgt>
                                        </p:tgtEl>
                                        <p:attrNameLst>
                                          <p:attrName>r</p:attrName>
                                        </p:attrNameLst>
                                      </p:cBhvr>
                                    </p:animRot>
                                    <p:animRot by="-240000">
                                      <p:cBhvr>
                                        <p:cTn dur="200" fill="hold" id="307">
                                          <p:stCondLst>
                                            <p:cond delay="200"/>
                                          </p:stCondLst>
                                        </p:cTn>
                                        <p:tgtEl>
                                          <p:spTgt spid="18">
                                            <p:graphicEl>
                                              <a:dgm id="{9E1AAB9E-3A89-455E-9F62-EFFB36B31A46}"/>
                                            </p:graphicEl>
                                          </p:spTgt>
                                        </p:tgtEl>
                                        <p:attrNameLst>
                                          <p:attrName>r</p:attrName>
                                        </p:attrNameLst>
                                      </p:cBhvr>
                                    </p:animRot>
                                    <p:animRot by="240000">
                                      <p:cBhvr>
                                        <p:cTn dur="200" fill="hold" id="308">
                                          <p:stCondLst>
                                            <p:cond delay="400"/>
                                          </p:stCondLst>
                                        </p:cTn>
                                        <p:tgtEl>
                                          <p:spTgt spid="18">
                                            <p:graphicEl>
                                              <a:dgm id="{9E1AAB9E-3A89-455E-9F62-EFFB36B31A46}"/>
                                            </p:graphicEl>
                                          </p:spTgt>
                                        </p:tgtEl>
                                        <p:attrNameLst>
                                          <p:attrName>r</p:attrName>
                                        </p:attrNameLst>
                                      </p:cBhvr>
                                    </p:animRot>
                                    <p:animRot by="-240000">
                                      <p:cBhvr>
                                        <p:cTn dur="200" fill="hold" id="309">
                                          <p:stCondLst>
                                            <p:cond delay="600"/>
                                          </p:stCondLst>
                                        </p:cTn>
                                        <p:tgtEl>
                                          <p:spTgt spid="18">
                                            <p:graphicEl>
                                              <a:dgm id="{9E1AAB9E-3A89-455E-9F62-EFFB36B31A46}"/>
                                            </p:graphicEl>
                                          </p:spTgt>
                                        </p:tgtEl>
                                        <p:attrNameLst>
                                          <p:attrName>r</p:attrName>
                                        </p:attrNameLst>
                                      </p:cBhvr>
                                    </p:animRot>
                                    <p:animRot by="120000">
                                      <p:cBhvr>
                                        <p:cTn dur="200" fill="hold" id="310">
                                          <p:stCondLst>
                                            <p:cond delay="800"/>
                                          </p:stCondLst>
                                        </p:cTn>
                                        <p:tgtEl>
                                          <p:spTgt spid="18">
                                            <p:graphicEl>
                                              <a:dgm id="{9E1AAB9E-3A89-455E-9F62-EFFB36B31A46}"/>
                                            </p:graphicEl>
                                          </p:spTgt>
                                        </p:tgtEl>
                                        <p:attrNameLst>
                                          <p:attrName>r</p:attrName>
                                        </p:attrNameLst>
                                      </p:cBhvr>
                                    </p:animRot>
                                  </p:childTnLst>
                                </p:cTn>
                              </p:par>
                              <p:par>
                                <p:cTn fill="hold" grpId="2" id="311" nodeType="withEffect" presetClass="emph" presetID="32" presetSubtype="0">
                                  <p:stCondLst>
                                    <p:cond delay="0"/>
                                  </p:stCondLst>
                                  <p:childTnLst>
                                    <p:animRot by="120000">
                                      <p:cBhvr>
                                        <p:cTn dur="100" fill="hold" id="312">
                                          <p:stCondLst>
                                            <p:cond delay="0"/>
                                          </p:stCondLst>
                                        </p:cTn>
                                        <p:tgtEl>
                                          <p:spTgt spid="18">
                                            <p:graphicEl>
                                              <a:dgm id="{B1574A6C-D66D-42E8-821C-5D1753A2EE0F}"/>
                                            </p:graphicEl>
                                          </p:spTgt>
                                        </p:tgtEl>
                                        <p:attrNameLst>
                                          <p:attrName>r</p:attrName>
                                        </p:attrNameLst>
                                      </p:cBhvr>
                                    </p:animRot>
                                    <p:animRot by="-240000">
                                      <p:cBhvr>
                                        <p:cTn dur="200" fill="hold" id="313">
                                          <p:stCondLst>
                                            <p:cond delay="200"/>
                                          </p:stCondLst>
                                        </p:cTn>
                                        <p:tgtEl>
                                          <p:spTgt spid="18">
                                            <p:graphicEl>
                                              <a:dgm id="{B1574A6C-D66D-42E8-821C-5D1753A2EE0F}"/>
                                            </p:graphicEl>
                                          </p:spTgt>
                                        </p:tgtEl>
                                        <p:attrNameLst>
                                          <p:attrName>r</p:attrName>
                                        </p:attrNameLst>
                                      </p:cBhvr>
                                    </p:animRot>
                                    <p:animRot by="240000">
                                      <p:cBhvr>
                                        <p:cTn dur="200" fill="hold" id="314">
                                          <p:stCondLst>
                                            <p:cond delay="400"/>
                                          </p:stCondLst>
                                        </p:cTn>
                                        <p:tgtEl>
                                          <p:spTgt spid="18">
                                            <p:graphicEl>
                                              <a:dgm id="{B1574A6C-D66D-42E8-821C-5D1753A2EE0F}"/>
                                            </p:graphicEl>
                                          </p:spTgt>
                                        </p:tgtEl>
                                        <p:attrNameLst>
                                          <p:attrName>r</p:attrName>
                                        </p:attrNameLst>
                                      </p:cBhvr>
                                    </p:animRot>
                                    <p:animRot by="-240000">
                                      <p:cBhvr>
                                        <p:cTn dur="200" fill="hold" id="315">
                                          <p:stCondLst>
                                            <p:cond delay="600"/>
                                          </p:stCondLst>
                                        </p:cTn>
                                        <p:tgtEl>
                                          <p:spTgt spid="18">
                                            <p:graphicEl>
                                              <a:dgm id="{B1574A6C-D66D-42E8-821C-5D1753A2EE0F}"/>
                                            </p:graphicEl>
                                          </p:spTgt>
                                        </p:tgtEl>
                                        <p:attrNameLst>
                                          <p:attrName>r</p:attrName>
                                        </p:attrNameLst>
                                      </p:cBhvr>
                                    </p:animRot>
                                    <p:animRot by="120000">
                                      <p:cBhvr>
                                        <p:cTn dur="200" fill="hold" id="316">
                                          <p:stCondLst>
                                            <p:cond delay="800"/>
                                          </p:stCondLst>
                                        </p:cTn>
                                        <p:tgtEl>
                                          <p:spTgt spid="18">
                                            <p:graphicEl>
                                              <a:dgm id="{B1574A6C-D66D-42E8-821C-5D1753A2EE0F}"/>
                                            </p:graphicEl>
                                          </p:spTgt>
                                        </p:tgtEl>
                                        <p:attrNameLst>
                                          <p:attrName>r</p:attrName>
                                        </p:attrNameLst>
                                      </p:cBhvr>
                                    </p:animRot>
                                  </p:childTnLst>
                                </p:cTn>
                              </p:par>
                              <p:par>
                                <p:cTn fill="hold" grpId="2" id="317" nodeType="withEffect" presetClass="emph" presetID="32" presetSubtype="0">
                                  <p:stCondLst>
                                    <p:cond delay="0"/>
                                  </p:stCondLst>
                                  <p:childTnLst>
                                    <p:animRot by="120000">
                                      <p:cBhvr>
                                        <p:cTn dur="100" fill="hold" id="318">
                                          <p:stCondLst>
                                            <p:cond delay="0"/>
                                          </p:stCondLst>
                                        </p:cTn>
                                        <p:tgtEl>
                                          <p:spTgt spid="18">
                                            <p:graphicEl>
                                              <a:dgm id="{D5BBBC13-8A47-41AB-A4AE-97B18A747ACA}"/>
                                            </p:graphicEl>
                                          </p:spTgt>
                                        </p:tgtEl>
                                        <p:attrNameLst>
                                          <p:attrName>r</p:attrName>
                                        </p:attrNameLst>
                                      </p:cBhvr>
                                    </p:animRot>
                                    <p:animRot by="-240000">
                                      <p:cBhvr>
                                        <p:cTn dur="200" fill="hold" id="319">
                                          <p:stCondLst>
                                            <p:cond delay="200"/>
                                          </p:stCondLst>
                                        </p:cTn>
                                        <p:tgtEl>
                                          <p:spTgt spid="18">
                                            <p:graphicEl>
                                              <a:dgm id="{D5BBBC13-8A47-41AB-A4AE-97B18A747ACA}"/>
                                            </p:graphicEl>
                                          </p:spTgt>
                                        </p:tgtEl>
                                        <p:attrNameLst>
                                          <p:attrName>r</p:attrName>
                                        </p:attrNameLst>
                                      </p:cBhvr>
                                    </p:animRot>
                                    <p:animRot by="240000">
                                      <p:cBhvr>
                                        <p:cTn dur="200" fill="hold" id="320">
                                          <p:stCondLst>
                                            <p:cond delay="400"/>
                                          </p:stCondLst>
                                        </p:cTn>
                                        <p:tgtEl>
                                          <p:spTgt spid="18">
                                            <p:graphicEl>
                                              <a:dgm id="{D5BBBC13-8A47-41AB-A4AE-97B18A747ACA}"/>
                                            </p:graphicEl>
                                          </p:spTgt>
                                        </p:tgtEl>
                                        <p:attrNameLst>
                                          <p:attrName>r</p:attrName>
                                        </p:attrNameLst>
                                      </p:cBhvr>
                                    </p:animRot>
                                    <p:animRot by="-240000">
                                      <p:cBhvr>
                                        <p:cTn dur="200" fill="hold" id="321">
                                          <p:stCondLst>
                                            <p:cond delay="600"/>
                                          </p:stCondLst>
                                        </p:cTn>
                                        <p:tgtEl>
                                          <p:spTgt spid="18">
                                            <p:graphicEl>
                                              <a:dgm id="{D5BBBC13-8A47-41AB-A4AE-97B18A747ACA}"/>
                                            </p:graphicEl>
                                          </p:spTgt>
                                        </p:tgtEl>
                                        <p:attrNameLst>
                                          <p:attrName>r</p:attrName>
                                        </p:attrNameLst>
                                      </p:cBhvr>
                                    </p:animRot>
                                    <p:animRot by="120000">
                                      <p:cBhvr>
                                        <p:cTn dur="200" fill="hold" id="322">
                                          <p:stCondLst>
                                            <p:cond delay="800"/>
                                          </p:stCondLst>
                                        </p:cTn>
                                        <p:tgtEl>
                                          <p:spTgt spid="18">
                                            <p:graphicEl>
                                              <a:dgm id="{D5BBBC13-8A47-41AB-A4AE-97B18A747ACA}"/>
                                            </p:graphicEl>
                                          </p:spTgt>
                                        </p:tgtEl>
                                        <p:attrNameLst>
                                          <p:attrName>r</p:attrName>
                                        </p:attrNameLst>
                                      </p:cBhvr>
                                    </p:animRot>
                                  </p:childTnLst>
                                </p:cTn>
                              </p:par>
                              <p:par>
                                <p:cTn fill="hold" grpId="2" id="323" nodeType="withEffect" presetClass="emph" presetID="32" presetSubtype="0">
                                  <p:stCondLst>
                                    <p:cond delay="0"/>
                                  </p:stCondLst>
                                  <p:childTnLst>
                                    <p:animRot by="120000">
                                      <p:cBhvr>
                                        <p:cTn dur="100" fill="hold" id="324">
                                          <p:stCondLst>
                                            <p:cond delay="0"/>
                                          </p:stCondLst>
                                        </p:cTn>
                                        <p:tgtEl>
                                          <p:spTgt spid="18">
                                            <p:graphicEl>
                                              <a:dgm id="{299D69AE-22D3-48A0-812A-6117E2BB7EB1}"/>
                                            </p:graphicEl>
                                          </p:spTgt>
                                        </p:tgtEl>
                                        <p:attrNameLst>
                                          <p:attrName>r</p:attrName>
                                        </p:attrNameLst>
                                      </p:cBhvr>
                                    </p:animRot>
                                    <p:animRot by="-240000">
                                      <p:cBhvr>
                                        <p:cTn dur="200" fill="hold" id="325">
                                          <p:stCondLst>
                                            <p:cond delay="200"/>
                                          </p:stCondLst>
                                        </p:cTn>
                                        <p:tgtEl>
                                          <p:spTgt spid="18">
                                            <p:graphicEl>
                                              <a:dgm id="{299D69AE-22D3-48A0-812A-6117E2BB7EB1}"/>
                                            </p:graphicEl>
                                          </p:spTgt>
                                        </p:tgtEl>
                                        <p:attrNameLst>
                                          <p:attrName>r</p:attrName>
                                        </p:attrNameLst>
                                      </p:cBhvr>
                                    </p:animRot>
                                    <p:animRot by="240000">
                                      <p:cBhvr>
                                        <p:cTn dur="200" fill="hold" id="326">
                                          <p:stCondLst>
                                            <p:cond delay="400"/>
                                          </p:stCondLst>
                                        </p:cTn>
                                        <p:tgtEl>
                                          <p:spTgt spid="18">
                                            <p:graphicEl>
                                              <a:dgm id="{299D69AE-22D3-48A0-812A-6117E2BB7EB1}"/>
                                            </p:graphicEl>
                                          </p:spTgt>
                                        </p:tgtEl>
                                        <p:attrNameLst>
                                          <p:attrName>r</p:attrName>
                                        </p:attrNameLst>
                                      </p:cBhvr>
                                    </p:animRot>
                                    <p:animRot by="-240000">
                                      <p:cBhvr>
                                        <p:cTn dur="200" fill="hold" id="327">
                                          <p:stCondLst>
                                            <p:cond delay="600"/>
                                          </p:stCondLst>
                                        </p:cTn>
                                        <p:tgtEl>
                                          <p:spTgt spid="18">
                                            <p:graphicEl>
                                              <a:dgm id="{299D69AE-22D3-48A0-812A-6117E2BB7EB1}"/>
                                            </p:graphicEl>
                                          </p:spTgt>
                                        </p:tgtEl>
                                        <p:attrNameLst>
                                          <p:attrName>r</p:attrName>
                                        </p:attrNameLst>
                                      </p:cBhvr>
                                    </p:animRot>
                                    <p:animRot by="120000">
                                      <p:cBhvr>
                                        <p:cTn dur="200" fill="hold" id="328">
                                          <p:stCondLst>
                                            <p:cond delay="800"/>
                                          </p:stCondLst>
                                        </p:cTn>
                                        <p:tgtEl>
                                          <p:spTgt spid="18">
                                            <p:graphicEl>
                                              <a:dgm id="{299D69AE-22D3-48A0-812A-6117E2BB7EB1}"/>
                                            </p:graphicEl>
                                          </p:spTgt>
                                        </p:tgtEl>
                                        <p:attrNameLst>
                                          <p:attrName>r</p:attrName>
                                        </p:attrNameLst>
                                      </p:cBhvr>
                                    </p:animRot>
                                  </p:childTnLst>
                                </p:cTn>
                              </p:par>
                              <p:par>
                                <p:cTn fill="hold" grpId="2" id="329" nodeType="withEffect" presetClass="emph" presetID="32" presetSubtype="0">
                                  <p:stCondLst>
                                    <p:cond delay="0"/>
                                  </p:stCondLst>
                                  <p:childTnLst>
                                    <p:animRot by="120000">
                                      <p:cBhvr>
                                        <p:cTn dur="100" fill="hold" id="330">
                                          <p:stCondLst>
                                            <p:cond delay="0"/>
                                          </p:stCondLst>
                                        </p:cTn>
                                        <p:tgtEl>
                                          <p:spTgt spid="18">
                                            <p:graphicEl>
                                              <a:dgm id="{49C49092-E474-4D3F-8C51-E9FC8D618E4A}"/>
                                            </p:graphicEl>
                                          </p:spTgt>
                                        </p:tgtEl>
                                        <p:attrNameLst>
                                          <p:attrName>r</p:attrName>
                                        </p:attrNameLst>
                                      </p:cBhvr>
                                    </p:animRot>
                                    <p:animRot by="-240000">
                                      <p:cBhvr>
                                        <p:cTn dur="200" fill="hold" id="331">
                                          <p:stCondLst>
                                            <p:cond delay="200"/>
                                          </p:stCondLst>
                                        </p:cTn>
                                        <p:tgtEl>
                                          <p:spTgt spid="18">
                                            <p:graphicEl>
                                              <a:dgm id="{49C49092-E474-4D3F-8C51-E9FC8D618E4A}"/>
                                            </p:graphicEl>
                                          </p:spTgt>
                                        </p:tgtEl>
                                        <p:attrNameLst>
                                          <p:attrName>r</p:attrName>
                                        </p:attrNameLst>
                                      </p:cBhvr>
                                    </p:animRot>
                                    <p:animRot by="240000">
                                      <p:cBhvr>
                                        <p:cTn dur="200" fill="hold" id="332">
                                          <p:stCondLst>
                                            <p:cond delay="400"/>
                                          </p:stCondLst>
                                        </p:cTn>
                                        <p:tgtEl>
                                          <p:spTgt spid="18">
                                            <p:graphicEl>
                                              <a:dgm id="{49C49092-E474-4D3F-8C51-E9FC8D618E4A}"/>
                                            </p:graphicEl>
                                          </p:spTgt>
                                        </p:tgtEl>
                                        <p:attrNameLst>
                                          <p:attrName>r</p:attrName>
                                        </p:attrNameLst>
                                      </p:cBhvr>
                                    </p:animRot>
                                    <p:animRot by="-240000">
                                      <p:cBhvr>
                                        <p:cTn dur="200" fill="hold" id="333">
                                          <p:stCondLst>
                                            <p:cond delay="600"/>
                                          </p:stCondLst>
                                        </p:cTn>
                                        <p:tgtEl>
                                          <p:spTgt spid="18">
                                            <p:graphicEl>
                                              <a:dgm id="{49C49092-E474-4D3F-8C51-E9FC8D618E4A}"/>
                                            </p:graphicEl>
                                          </p:spTgt>
                                        </p:tgtEl>
                                        <p:attrNameLst>
                                          <p:attrName>r</p:attrName>
                                        </p:attrNameLst>
                                      </p:cBhvr>
                                    </p:animRot>
                                    <p:animRot by="120000">
                                      <p:cBhvr>
                                        <p:cTn dur="200" fill="hold" id="334">
                                          <p:stCondLst>
                                            <p:cond delay="800"/>
                                          </p:stCondLst>
                                        </p:cTn>
                                        <p:tgtEl>
                                          <p:spTgt spid="18">
                                            <p:graphicEl>
                                              <a:dgm id="{49C49092-E474-4D3F-8C51-E9FC8D618E4A}"/>
                                            </p:graphicEl>
                                          </p:spTgt>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build="p" grpId="0" spid="20"/>
      <p:bldGraphic grpId="0" spid="18">
        <p:bldSub>
          <a:bldDgm/>
        </p:bldSub>
      </p:bldGraphic>
      <p:bldGraphic grpId="1" spid="18">
        <p:bldSub>
          <a:bldDgm/>
        </p:bldSub>
      </p:bldGraphic>
      <p:bldGraphic grpId="2" spid="18">
        <p:bldSub>
          <a:bldDgm/>
        </p:bldSub>
      </p:bldGraphic>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1187624" y="5805264"/>
            <a:ext cx="6677025" cy="323850"/>
          </a:xfrm>
          <a:prstGeom prst="rect">
            <a:avLst/>
          </a:prstGeom>
        </p:spPr>
      </p:pic>
      <p:grpSp>
        <p:nvGrpSpPr>
          <p:cNvPr id="14" name="组合 7"/>
          <p:cNvGrpSpPr/>
          <p:nvPr/>
        </p:nvGrpSpPr>
        <p:grpSpPr>
          <a:xfrm>
            <a:off x="5274814" y="332656"/>
            <a:ext cx="3617666" cy="400110"/>
            <a:chOff x="1314727" y="2354041"/>
            <a:chExt cx="3617269" cy="400031"/>
          </a:xfrm>
        </p:grpSpPr>
        <p:pic>
          <p:nvPicPr>
            <p:cNvPr descr="下方向箭頭" id="15" name="Picture 1027"/>
            <p:cNvPicPr>
              <a:picLocks noChangeArrowheads="1" noChangeAspect="1"/>
            </p:cNvPicPr>
            <p:nvPr/>
          </p:nvPicPr>
          <p:blipFill>
            <a:blip r:embed="rId4">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4" y="2354041"/>
              <a:ext cx="3387671"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1．忠诚是每一个人立身之本</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30" name="TextBox 29"/>
          <p:cNvSpPr txBox="1"/>
          <p:nvPr/>
        </p:nvSpPr>
        <p:spPr>
          <a:xfrm>
            <a:off x="611188" y="1700213"/>
            <a:ext cx="3889375" cy="2822448"/>
          </a:xfrm>
          <a:prstGeom prst="rect">
            <a:avLst/>
          </a:prstGeom>
          <a:noFill/>
        </p:spPr>
        <p:txBody>
          <a:bodyPr>
            <a:spAutoFit/>
          </a:bodyPr>
          <a:lstStyle/>
          <a:p>
            <a:pPr>
              <a:lnSpc>
                <a:spcPct val="140000"/>
              </a:lnSpc>
              <a:defRPr/>
            </a:pPr>
            <a:r>
              <a:rPr altLang="zh-CN" lang="zh-CN" smtClean="0" sz="1600">
                <a:solidFill>
                  <a:schemeClr val="tx1">
                    <a:lumMod val="65000"/>
                    <a:lumOff val="35000"/>
                  </a:schemeClr>
                </a:solidFill>
                <a:latin charset="-122" pitchFamily="34" typeface="微软雅黑"/>
                <a:ea charset="-122" pitchFamily="34" typeface="微软雅黑"/>
              </a:rPr>
              <a:t>清朝.魏裔介说 “忠诚敦厚，人之根基也”。来到这个世界上，每个人都不可能独立存在，而总是要和各种各样的人，以及各种各样的组织和团队产生关系。你必须同与你产生关系的人、组织、团队建立一对一的“亲密朋友”系统，绝对忠诚于对方，否则，对方不信任你，你就会被对方抛弃。</a:t>
            </a:r>
          </a:p>
        </p:txBody>
      </p:sp>
      <p:pic>
        <p:nvPicPr>
          <p:cNvPr descr="C:\Documents and Settings\tdz\桌面\新建文件夹\0003.jpg" id="45058" name="Picture 2"/>
          <p:cNvPicPr>
            <a:picLocks noChangeArrowheads="1" noChangeAspect="1"/>
          </p:cNvPicPr>
          <p:nvPr/>
        </p:nvPicPr>
        <p:blipFill>
          <a:blip r:embed="rId5">
            <a:extLst>
              <a:ext uri="{28A0092B-C50C-407E-A947-70E740481C1C}">
                <a14:useLocalDpi/>
              </a:ext>
            </a:extLst>
          </a:blip>
          <a:stretch>
            <a:fillRect/>
          </a:stretch>
        </p:blipFill>
        <p:spPr bwMode="auto">
          <a:xfrm>
            <a:off x="5251834" y="1485355"/>
            <a:ext cx="2790999" cy="3796802"/>
          </a:xfrm>
          <a:prstGeom prst="rect">
            <a:avLst/>
          </a:prstGeom>
          <a:noFill/>
          <a:ln>
            <a:noFill/>
          </a:ln>
          <a:extLst>
            <a:ext uri="{909E8E84-426E-40DD-AFC4-6F175D3DCCD1}">
              <a14:hiddenFill>
                <a:solidFill>
                  <a:srgbClr val="FFFFFF"/>
                </a:solidFill>
              </a14:hiddenFill>
            </a:ext>
          </a:extLst>
        </p:spPr>
      </p:pic>
      <p:sp>
        <p:nvSpPr>
          <p:cNvPr id="11" name="TextBox 10"/>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202218030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iterate type="wd">
                                    <p:tmPct val="10000"/>
                                  </p:iterate>
                                  <p:childTnLst>
                                    <p:set>
                                      <p:cBhvr>
                                        <p:cTn dur="1" fill="hold" id="10">
                                          <p:stCondLst>
                                            <p:cond delay="0"/>
                                          </p:stCondLst>
                                        </p:cTn>
                                        <p:tgtEl>
                                          <p:spTgt spid="30"/>
                                        </p:tgtEl>
                                        <p:attrNameLst>
                                          <p:attrName>style.visibility</p:attrName>
                                        </p:attrNameLst>
                                      </p:cBhvr>
                                      <p:to>
                                        <p:strVal val="visible"/>
                                      </p:to>
                                    </p:set>
                                    <p:animEffect filter="fade" transition="in">
                                      <p:cBhvr>
                                        <p:cTn dur="500" id="11"/>
                                        <p:tgtEl>
                                          <p:spTgt spid="30"/>
                                        </p:tgtEl>
                                      </p:cBhvr>
                                    </p:animEffect>
                                  </p:childTnLst>
                                </p:cTn>
                              </p:par>
                              <p:par>
                                <p:cTn fill="hold" id="12" nodeType="withEffect" presetClass="entr" presetID="42" presetSubtype="0">
                                  <p:stCondLst>
                                    <p:cond delay="0"/>
                                  </p:stCondLst>
                                  <p:childTnLst>
                                    <p:set>
                                      <p:cBhvr>
                                        <p:cTn dur="1" fill="hold" id="13">
                                          <p:stCondLst>
                                            <p:cond delay="0"/>
                                          </p:stCondLst>
                                        </p:cTn>
                                        <p:tgtEl>
                                          <p:spTgt spid="45058"/>
                                        </p:tgtEl>
                                        <p:attrNameLst>
                                          <p:attrName>style.visibility</p:attrName>
                                        </p:attrNameLst>
                                      </p:cBhvr>
                                      <p:to>
                                        <p:strVal val="visible"/>
                                      </p:to>
                                    </p:set>
                                    <p:animEffect filter="fade" transition="in">
                                      <p:cBhvr>
                                        <p:cTn dur="1000" id="14"/>
                                        <p:tgtEl>
                                          <p:spTgt spid="45058"/>
                                        </p:tgtEl>
                                      </p:cBhvr>
                                    </p:animEffect>
                                    <p:anim calcmode="lin" valueType="num">
                                      <p:cBhvr>
                                        <p:cTn dur="1000" fill="hold" id="15"/>
                                        <p:tgtEl>
                                          <p:spTgt spid="45058"/>
                                        </p:tgtEl>
                                        <p:attrNameLst>
                                          <p:attrName>ppt_x</p:attrName>
                                        </p:attrNameLst>
                                      </p:cBhvr>
                                      <p:tavLst>
                                        <p:tav tm="0">
                                          <p:val>
                                            <p:strVal val="#ppt_x"/>
                                          </p:val>
                                        </p:tav>
                                        <p:tav tm="100000">
                                          <p:val>
                                            <p:strVal val="#ppt_x"/>
                                          </p:val>
                                        </p:tav>
                                      </p:tavLst>
                                    </p:anim>
                                    <p:anim calcmode="lin" valueType="num">
                                      <p:cBhvr>
                                        <p:cTn dur="1000" fill="hold" id="16"/>
                                        <p:tgtEl>
                                          <p:spTgt spid="45058"/>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3"/>
                                        </p:tgtEl>
                                        <p:attrNameLst>
                                          <p:attrName>style.visibility</p:attrName>
                                        </p:attrNameLst>
                                      </p:cBhvr>
                                      <p:to>
                                        <p:strVal val="visible"/>
                                      </p:to>
                                    </p:set>
                                    <p:animEffect filter="wipe(left)" transition="in">
                                      <p:cBhvr>
                                        <p:cTn dur="500" id="2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3617666" cy="400110"/>
            <a:chOff x="1314727" y="2354041"/>
            <a:chExt cx="3617269"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4" y="2354041"/>
              <a:ext cx="3387671"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1．忠诚是每一个人立身之本</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755650" y="1124074"/>
            <a:ext cx="7416800" cy="774192"/>
          </a:xfrm>
          <a:prstGeom prst="rect">
            <a:avLst/>
          </a:prstGeom>
          <a:noFill/>
        </p:spPr>
        <p:txBody>
          <a:bodyPr>
            <a:spAutoFit/>
          </a:bodyPr>
          <a:lstStyle>
            <a:defPPr>
              <a:defRPr lang="zh-CN"/>
            </a:defPPr>
            <a:lvl1pPr>
              <a:lnSpc>
                <a:spcPct val="140000"/>
              </a:lnSpc>
              <a:defRPr sz="1600">
                <a:solidFill>
                  <a:schemeClr val="bg1">
                    <a:lumMod val="50000"/>
                  </a:schemeClr>
                </a:solidFill>
                <a:latin charset="-122" pitchFamily="34" typeface="微软雅黑"/>
                <a:ea charset="-122" pitchFamily="34" typeface="微软雅黑"/>
              </a:defRPr>
            </a:lvl1pPr>
          </a:lstStyle>
          <a:p>
            <a:r>
              <a:rPr altLang="zh-CN" lang="zh-CN" smtClean="0">
                <a:solidFill>
                  <a:schemeClr val="tx1">
                    <a:lumMod val="65000"/>
                    <a:lumOff val="35000"/>
                  </a:schemeClr>
                </a:solidFill>
              </a:rPr>
              <a:t>人际关系建立的刚开始时，你是一个人，然后你认识第一个朋友，然后又认识更多朋友。如果你不忠诚，你又成了一个人。可以说：</a:t>
            </a:r>
          </a:p>
        </p:txBody>
      </p:sp>
      <p:sp>
        <p:nvSpPr>
          <p:cNvPr id="13" name="TextBox 12"/>
          <p:cNvSpPr txBox="1"/>
          <p:nvPr/>
        </p:nvSpPr>
        <p:spPr>
          <a:xfrm>
            <a:off x="827088" y="4868887"/>
            <a:ext cx="7705725" cy="1463040"/>
          </a:xfrm>
          <a:prstGeom prst="rect">
            <a:avLst/>
          </a:prstGeom>
          <a:noFill/>
        </p:spPr>
        <p:txBody>
          <a:bodyPr>
            <a:spAutoFit/>
          </a:bodyPr>
          <a:lstStyle/>
          <a:p>
            <a:pPr>
              <a:lnSpc>
                <a:spcPct val="125000"/>
              </a:lnSpc>
              <a:defRPr/>
            </a:pPr>
            <a:r>
              <a:rPr altLang="zh-CN" b="1" lang="zh-CN" smtClean="0">
                <a:solidFill>
                  <a:srgbClr val="00B0F0"/>
                </a:solidFill>
                <a:latin charset="-122" pitchFamily="34" typeface="微软雅黑"/>
                <a:ea charset="-122" pitchFamily="34" typeface="微软雅黑"/>
              </a:rPr>
              <a:t>忠诚是相互的，你忠诚于他人，才能得到他人的忠诚。忠诚是360º 的，你付出的越多，得到的也越多。</a:t>
            </a:r>
          </a:p>
          <a:p>
            <a:pPr>
              <a:lnSpc>
                <a:spcPct val="125000"/>
              </a:lnSpc>
              <a:defRPr/>
            </a:pPr>
            <a:r>
              <a:rPr altLang="zh-CN" b="1" lang="zh-CN" smtClean="0">
                <a:solidFill>
                  <a:srgbClr val="00B0F0"/>
                </a:solidFill>
                <a:latin charset="-122" pitchFamily="34" typeface="微软雅黑"/>
                <a:ea charset="-122" pitchFamily="34" typeface="微软雅黑"/>
              </a:rPr>
              <a:t>一个丧失忠诚的人，不仅丧失了机会，丧失了做人的尊严，更丧失了立足之本。即使是哪些从你身上得到好处的人也会鄙视你，远离你。</a:t>
            </a:r>
          </a:p>
        </p:txBody>
      </p:sp>
      <p:grpSp>
        <p:nvGrpSpPr>
          <p:cNvPr id="4" name="组合 3"/>
          <p:cNvGrpSpPr/>
          <p:nvPr/>
        </p:nvGrpSpPr>
        <p:grpSpPr>
          <a:xfrm>
            <a:off x="1763688" y="2132856"/>
            <a:ext cx="5112568" cy="2448272"/>
            <a:chOff x="1763688" y="1772816"/>
            <a:chExt cx="5112568" cy="2448272"/>
          </a:xfrm>
        </p:grpSpPr>
        <p:sp>
          <p:nvSpPr>
            <p:cNvPr id="11" name="圆角矩形 10"/>
            <p:cNvSpPr/>
            <p:nvPr/>
          </p:nvSpPr>
          <p:spPr>
            <a:xfrm>
              <a:off x="1763688" y="1772816"/>
              <a:ext cx="5112568" cy="2448272"/>
            </a:xfrm>
            <a:prstGeom prst="roundRect">
              <a:avLst>
                <a:gd fmla="val 7209" name="adj"/>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ct val="0"/>
                </a:spcBef>
                <a:spcAft>
                  <a:spcPct val="0"/>
                </a:spcAft>
                <a:defRPr/>
              </a:pPr>
              <a:endParaRPr altLang="en-US" b="1" kern="0" lang="zh-CN" sz="2800">
                <a:solidFill>
                  <a:prstClr val="black"/>
                </a:solidFill>
                <a:latin charset="-122" pitchFamily="34" typeface="微软雅黑"/>
                <a:ea charset="-122" pitchFamily="34" typeface="微软雅黑"/>
              </a:endParaRPr>
            </a:p>
          </p:txBody>
        </p:sp>
        <p:sp>
          <p:nvSpPr>
            <p:cNvPr id="17" name="TextBox 16"/>
            <p:cNvSpPr txBox="1"/>
            <p:nvPr/>
          </p:nvSpPr>
          <p:spPr>
            <a:xfrm>
              <a:off x="1979613" y="1907247"/>
              <a:ext cx="4752627" cy="2148840"/>
            </a:xfrm>
            <a:prstGeom prst="rect">
              <a:avLst/>
            </a:prstGeom>
            <a:noFill/>
          </p:spPr>
          <p:txBody>
            <a:bodyPr wrap="square">
              <a:spAutoFit/>
            </a:bodyPr>
            <a:lstStyle/>
            <a:p>
              <a:pPr indent="-285750" marL="285750">
                <a:lnSpc>
                  <a:spcPct val="125000"/>
                </a:lnSpc>
                <a:buFont charset="-122" pitchFamily="34" typeface="微软雅黑"/>
                <a:buChar char="※"/>
                <a:defRPr/>
              </a:pPr>
              <a:r>
                <a:rPr altLang="zh-CN" b="1" lang="zh-CN" smtClean="0">
                  <a:solidFill>
                    <a:srgbClr val="FF0000"/>
                  </a:solidFill>
                  <a:latin charset="-122" pitchFamily="34" typeface="微软雅黑"/>
                  <a:ea charset="-122" pitchFamily="34" typeface="微软雅黑"/>
                </a:rPr>
                <a:t>如果我们对家人不忠诚，就要被家人抛弃。</a:t>
              </a:r>
            </a:p>
            <a:p>
              <a:pPr indent="-285750" marL="285750">
                <a:lnSpc>
                  <a:spcPct val="125000"/>
                </a:lnSpc>
                <a:buFont charset="-122" pitchFamily="34" typeface="微软雅黑"/>
                <a:buChar char="※"/>
                <a:defRPr/>
              </a:pPr>
              <a:r>
                <a:rPr altLang="zh-CN" b="1" lang="zh-CN" smtClean="0">
                  <a:solidFill>
                    <a:srgbClr val="FF0000"/>
                  </a:solidFill>
                  <a:latin charset="-122" pitchFamily="34" typeface="微软雅黑"/>
                  <a:ea charset="-122" pitchFamily="34" typeface="微软雅黑"/>
                </a:rPr>
                <a:t>如果我们对朋友不忠诚，就要被朋友抛弃。</a:t>
              </a:r>
            </a:p>
            <a:p>
              <a:pPr indent="-285750" marL="285750">
                <a:lnSpc>
                  <a:spcPct val="125000"/>
                </a:lnSpc>
                <a:buFont charset="-122" pitchFamily="34" typeface="微软雅黑"/>
                <a:buChar char="※"/>
                <a:defRPr/>
              </a:pPr>
              <a:r>
                <a:rPr altLang="zh-CN" b="1" lang="zh-CN" smtClean="0">
                  <a:solidFill>
                    <a:srgbClr val="FF0000"/>
                  </a:solidFill>
                  <a:latin charset="-122" pitchFamily="34" typeface="微软雅黑"/>
                  <a:ea charset="-122" pitchFamily="34" typeface="微软雅黑"/>
                </a:rPr>
                <a:t>如果我们对同事不忠诚，就要被同事抛弃。</a:t>
              </a:r>
            </a:p>
            <a:p>
              <a:pPr indent="-285750" marL="285750">
                <a:lnSpc>
                  <a:spcPct val="125000"/>
                </a:lnSpc>
                <a:buFont charset="-122" pitchFamily="34" typeface="微软雅黑"/>
                <a:buChar char="※"/>
                <a:defRPr/>
              </a:pPr>
              <a:r>
                <a:rPr altLang="zh-CN" b="1" lang="zh-CN" smtClean="0">
                  <a:solidFill>
                    <a:srgbClr val="FF0000"/>
                  </a:solidFill>
                  <a:latin charset="-122" pitchFamily="34" typeface="微软雅黑"/>
                  <a:ea charset="-122" pitchFamily="34" typeface="微软雅黑"/>
                </a:rPr>
                <a:t>如果我们对上司不忠诚，就要被上司抛弃。</a:t>
              </a:r>
            </a:p>
            <a:p>
              <a:pPr indent="-285750" marL="285750">
                <a:lnSpc>
                  <a:spcPct val="125000"/>
                </a:lnSpc>
                <a:buFont charset="-122" pitchFamily="34" typeface="微软雅黑"/>
                <a:buChar char="※"/>
                <a:defRPr/>
              </a:pPr>
              <a:r>
                <a:rPr altLang="zh-CN" b="1" lang="zh-CN" smtClean="0">
                  <a:solidFill>
                    <a:srgbClr val="FF0000"/>
                  </a:solidFill>
                  <a:latin charset="-122" pitchFamily="34" typeface="微软雅黑"/>
                  <a:ea charset="-122" pitchFamily="34" typeface="微软雅黑"/>
                </a:rPr>
                <a:t>如果我们对老板不忠诚，就要被老板抛弃。</a:t>
              </a:r>
            </a:p>
            <a:p>
              <a:pPr indent="-285750" marL="285750">
                <a:lnSpc>
                  <a:spcPct val="125000"/>
                </a:lnSpc>
                <a:buFont charset="-122" pitchFamily="34" typeface="微软雅黑"/>
                <a:buChar char="※"/>
                <a:defRPr/>
              </a:pPr>
              <a:r>
                <a:rPr altLang="zh-CN" b="1" lang="zh-CN" smtClean="0">
                  <a:solidFill>
                    <a:srgbClr val="FF0000"/>
                  </a:solidFill>
                  <a:latin charset="-122" pitchFamily="34" typeface="微软雅黑"/>
                  <a:ea charset="-122" pitchFamily="34" typeface="微软雅黑"/>
                </a:rPr>
                <a:t>如果我们对公司不忠诚，就要被公司抛弃。</a:t>
              </a:r>
            </a:p>
          </p:txBody>
        </p:sp>
      </p:grpSp>
      <p:sp>
        <p:nvSpPr>
          <p:cNvPr id="18" name="TextBox 17"/>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204487871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2000" id="12"/>
                                        <p:tgtEl>
                                          <p:spTgt spid="4"/>
                                        </p:tgtEl>
                                      </p:cBhvr>
                                    </p:animEffect>
                                    <p:anim calcmode="lin" valueType="num">
                                      <p:cBhvr>
                                        <p:cTn dur="2000" fill="hold" id="13"/>
                                        <p:tgtEl>
                                          <p:spTgt spid="4"/>
                                        </p:tgtEl>
                                        <p:attrNameLst>
                                          <p:attrName>ppt_x</p:attrName>
                                        </p:attrNameLst>
                                      </p:cBhvr>
                                      <p:tavLst>
                                        <p:tav tm="0">
                                          <p:val>
                                            <p:strVal val="#ppt_x"/>
                                          </p:val>
                                        </p:tav>
                                        <p:tav tm="100000">
                                          <p:val>
                                            <p:strVal val="#ppt_x"/>
                                          </p:val>
                                        </p:tav>
                                      </p:tavLst>
                                    </p:anim>
                                    <p:anim calcmode="lin" valueType="num">
                                      <p:cBhvr>
                                        <p:cTn dur="2000" fill="hold" id="14"/>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13"/>
                                        </p:tgtEl>
                                        <p:attrNameLst>
                                          <p:attrName>style.visibility</p:attrName>
                                        </p:attrNameLst>
                                      </p:cBhvr>
                                      <p:to>
                                        <p:strVal val="visible"/>
                                      </p:to>
                                    </p:set>
                                    <p:animEffect filter="wipe(up)" transition="in">
                                      <p:cBhvr>
                                        <p:cTn dur="2000" id="1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2335264" cy="400110"/>
            <a:chOff x="1314727" y="2354041"/>
            <a:chExt cx="2335008"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4" y="2354041"/>
              <a:ext cx="2117810"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2．忠诚胜于能力</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pic>
        <p:nvPicPr>
          <p:cNvPr id="4" name="图片 3"/>
          <p:cNvPicPr>
            <a:picLocks noChangeAspect="1"/>
          </p:cNvPicPr>
          <p:nvPr/>
        </p:nvPicPr>
        <p:blipFill>
          <a:blip r:embed="rId4">
            <a:extLst>
              <a:ext uri="{28A0092B-C50C-407E-A947-70E740481C1C}">
                <a14:useLocalDpi/>
              </a:ext>
            </a:extLst>
          </a:blip>
          <a:stretch>
            <a:fillRect/>
          </a:stretch>
        </p:blipFill>
        <p:spPr>
          <a:xfrm>
            <a:off x="5274814" y="1268760"/>
            <a:ext cx="3365756" cy="4573038"/>
          </a:xfrm>
          <a:prstGeom prst="rect">
            <a:avLst/>
          </a:prstGeom>
          <a:noFill/>
          <a:ln>
            <a:noFill/>
          </a:ln>
        </p:spPr>
      </p:pic>
      <p:sp>
        <p:nvSpPr>
          <p:cNvPr id="12" name="TextBox 11"/>
          <p:cNvSpPr txBox="1"/>
          <p:nvPr/>
        </p:nvSpPr>
        <p:spPr>
          <a:xfrm>
            <a:off x="539553" y="1342275"/>
            <a:ext cx="4608512" cy="2066544"/>
          </a:xfrm>
          <a:prstGeom prst="rect">
            <a:avLst/>
          </a:prstGeom>
          <a:noFill/>
        </p:spPr>
        <p:txBody>
          <a:bodyPr wrap="square">
            <a:spAutoFit/>
          </a:bodyPr>
          <a:lstStyle/>
          <a:p>
            <a:pPr indent="-285750" marL="285750">
              <a:lnSpc>
                <a:spcPct val="135000"/>
              </a:lnSpc>
              <a:buFont charset="2" pitchFamily="2" typeface="Wingdings"/>
              <a:buChar char="ü"/>
              <a:defRPr/>
            </a:pPr>
            <a:r>
              <a:rPr altLang="zh-CN" b="1" lang="zh-CN" sz="1600">
                <a:solidFill>
                  <a:srgbClr val="00B0F0"/>
                </a:solidFill>
                <a:latin charset="-122" pitchFamily="34" typeface="微软雅黑"/>
                <a:ea charset="-122" pitchFamily="34" typeface="微软雅黑"/>
              </a:rPr>
              <a:t>“忠诚”是职场必备的美德。虽然，考察一个人是否是好员工，有许许多多的素质要求——能力、勤奋、主动、正直、负责……但有一点是肯定的，老板更愿意信任那些足够敬业的人，即使他的能力稍微差一些，而不会重用一个三心二意、没有责任心的人，哪怕他技能一流。</a:t>
            </a:r>
          </a:p>
        </p:txBody>
      </p:sp>
      <p:sp>
        <p:nvSpPr>
          <p:cNvPr id="13" name="TextBox 12"/>
          <p:cNvSpPr txBox="1"/>
          <p:nvPr/>
        </p:nvSpPr>
        <p:spPr>
          <a:xfrm>
            <a:off x="539553" y="3645024"/>
            <a:ext cx="4608511" cy="1078992"/>
          </a:xfrm>
          <a:prstGeom prst="rect">
            <a:avLst/>
          </a:prstGeom>
          <a:noFill/>
        </p:spPr>
        <p:txBody>
          <a:bodyPr wrap="square">
            <a:spAutoFit/>
          </a:bodyPr>
          <a:lstStyle/>
          <a:p>
            <a:pPr indent="-285750" marL="285750">
              <a:lnSpc>
                <a:spcPct val="135000"/>
              </a:lnSpc>
              <a:buFont charset="2" pitchFamily="2" typeface="Wingdings"/>
              <a:buChar char="ü"/>
              <a:defRPr/>
            </a:pPr>
            <a:r>
              <a:rPr altLang="zh-CN" b="1" lang="zh-CN" sz="1600">
                <a:solidFill>
                  <a:srgbClr val="00B0F0"/>
                </a:solidFill>
                <a:latin charset="-122" pitchFamily="34" typeface="微软雅黑"/>
                <a:ea charset="-122" pitchFamily="34" typeface="微软雅黑"/>
              </a:rPr>
              <a:t>单纯强调能力而忽视忠诚是危险的。比如，战场上的叛徒背叛他的部队，是因为忠诚不足。公司职员出卖公司机密，也是因为忠诚不足。</a:t>
            </a:r>
          </a:p>
        </p:txBody>
      </p:sp>
      <p:pic>
        <p:nvPicPr>
          <p:cNvPr descr="C:\Documents and Settings\tdz\桌面\新建文件夹\处世之本.jpg" id="47107" name="Picture 3"/>
          <p:cNvPicPr>
            <a:picLocks noChangeArrowheads="1" noChangeAspect="1"/>
          </p:cNvPicPr>
          <p:nvPr/>
        </p:nvPicPr>
        <p:blipFill>
          <a:blip r:embed="rId5">
            <a:extLst>
              <a:ext uri="{28A0092B-C50C-407E-A947-70E740481C1C}">
                <a14:useLocalDpi/>
              </a:ext>
            </a:extLst>
          </a:blip>
          <a:stretch>
            <a:fillRect/>
          </a:stretch>
        </p:blipFill>
        <p:spPr bwMode="auto">
          <a:xfrm>
            <a:off x="698893" y="4869160"/>
            <a:ext cx="4289831" cy="1217513"/>
          </a:xfrm>
          <a:prstGeom prst="rect">
            <a:avLst/>
          </a:prstGeom>
          <a:noFill/>
          <a:extLst>
            <a:ext uri="{909E8E84-426E-40DD-AFC4-6F175D3DCCD1}">
              <a14:hiddenFill>
                <a:solidFill>
                  <a:srgbClr val="FFFFFF"/>
                </a:solidFill>
              </a14:hiddenFill>
            </a:ext>
          </a:extLst>
        </p:spPr>
      </p:pic>
      <p:sp>
        <p:nvSpPr>
          <p:cNvPr id="17" name="TextBox 16"/>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204487871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2"/>
                                        </p:tgtEl>
                                        <p:attrNameLst>
                                          <p:attrName>style.visibility</p:attrName>
                                        </p:attrNameLst>
                                      </p:cBhvr>
                                      <p:to>
                                        <p:strVal val="visible"/>
                                      </p:to>
                                    </p:set>
                                    <p:animEffect filter="fade" transition="in">
                                      <p:cBhvr>
                                        <p:cTn dur="2000" id="11"/>
                                        <p:tgtEl>
                                          <p:spTgt spid="12"/>
                                        </p:tgtEl>
                                      </p:cBhvr>
                                    </p:animEffect>
                                    <p:anim calcmode="lin" valueType="num">
                                      <p:cBhvr>
                                        <p:cTn dur="2000" fill="hold" id="12"/>
                                        <p:tgtEl>
                                          <p:spTgt spid="12"/>
                                        </p:tgtEl>
                                        <p:attrNameLst>
                                          <p:attrName>ppt_x</p:attrName>
                                        </p:attrNameLst>
                                      </p:cBhvr>
                                      <p:tavLst>
                                        <p:tav tm="0">
                                          <p:val>
                                            <p:strVal val="#ppt_x"/>
                                          </p:val>
                                        </p:tav>
                                        <p:tav tm="100000">
                                          <p:val>
                                            <p:strVal val="#ppt_x"/>
                                          </p:val>
                                        </p:tav>
                                      </p:tavLst>
                                    </p:anim>
                                    <p:anim calcmode="lin" valueType="num">
                                      <p:cBhvr>
                                        <p:cTn dur="2000" fill="hold" id="13"/>
                                        <p:tgtEl>
                                          <p:spTgt spid="1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500"/>
                            </p:stCondLst>
                            <p:childTnLst>
                              <p:par>
                                <p:cTn fill="hold" grpId="0"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2000" id="17"/>
                                        <p:tgtEl>
                                          <p:spTgt spid="13"/>
                                        </p:tgtEl>
                                      </p:cBhvr>
                                    </p:animEffect>
                                    <p:anim calcmode="lin" valueType="num">
                                      <p:cBhvr>
                                        <p:cTn dur="2000" fill="hold" id="18"/>
                                        <p:tgtEl>
                                          <p:spTgt spid="13"/>
                                        </p:tgtEl>
                                        <p:attrNameLst>
                                          <p:attrName>ppt_x</p:attrName>
                                        </p:attrNameLst>
                                      </p:cBhvr>
                                      <p:tavLst>
                                        <p:tav tm="0">
                                          <p:val>
                                            <p:strVal val="#ppt_x"/>
                                          </p:val>
                                        </p:tav>
                                        <p:tav tm="100000">
                                          <p:val>
                                            <p:strVal val="#ppt_x"/>
                                          </p:val>
                                        </p:tav>
                                      </p:tavLst>
                                    </p:anim>
                                    <p:anim calcmode="lin" valueType="num">
                                      <p:cBhvr>
                                        <p:cTn dur="2000" fill="hold" id="19"/>
                                        <p:tgtEl>
                                          <p:spTgt spid="13"/>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ur="1000" fill="hold" id="24"/>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47107"/>
                                        </p:tgtEl>
                                        <p:attrNameLst>
                                          <p:attrName>style.visibility</p:attrName>
                                        </p:attrNameLst>
                                      </p:cBhvr>
                                      <p:to>
                                        <p:strVal val="visible"/>
                                      </p:to>
                                    </p:set>
                                    <p:animEffect filter="fade" transition="in">
                                      <p:cBhvr>
                                        <p:cTn dur="1000" id="29"/>
                                        <p:tgtEl>
                                          <p:spTgt spid="47107"/>
                                        </p:tgtEl>
                                      </p:cBhvr>
                                    </p:animEffect>
                                    <p:anim calcmode="lin" valueType="num">
                                      <p:cBhvr>
                                        <p:cTn dur="1000" fill="hold" id="30"/>
                                        <p:tgtEl>
                                          <p:spTgt spid="47107"/>
                                        </p:tgtEl>
                                        <p:attrNameLst>
                                          <p:attrName>ppt_x</p:attrName>
                                        </p:attrNameLst>
                                      </p:cBhvr>
                                      <p:tavLst>
                                        <p:tav tm="0">
                                          <p:val>
                                            <p:strVal val="#ppt_x"/>
                                          </p:val>
                                        </p:tav>
                                        <p:tav tm="100000">
                                          <p:val>
                                            <p:strVal val="#ppt_x"/>
                                          </p:val>
                                        </p:tav>
                                      </p:tavLst>
                                    </p:anim>
                                    <p:anim calcmode="lin" valueType="num">
                                      <p:cBhvr>
                                        <p:cTn dur="1000" fill="hold" id="31"/>
                                        <p:tgtEl>
                                          <p:spTgt spid="47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2335264" cy="400110"/>
            <a:chOff x="1314727" y="2354041"/>
            <a:chExt cx="2335008"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4" y="2354041"/>
              <a:ext cx="2117810"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2．忠诚胜于能力</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4067944" y="1314634"/>
            <a:ext cx="4608512" cy="1737360"/>
          </a:xfrm>
          <a:prstGeom prst="rect">
            <a:avLst/>
          </a:prstGeom>
          <a:noFill/>
        </p:spPr>
        <p:txBody>
          <a:bodyPr wrap="square">
            <a:spAutoFit/>
          </a:bodyPr>
          <a:lstStyle/>
          <a:p>
            <a:pPr indent="-285750" marL="285750">
              <a:lnSpc>
                <a:spcPct val="135000"/>
              </a:lnSpc>
              <a:buFont charset="2" pitchFamily="2" typeface="Wingdings"/>
              <a:buChar char="ü"/>
              <a:defRPr/>
            </a:pPr>
            <a:r>
              <a:rPr altLang="zh-CN" lang="zh-CN" sz="1600">
                <a:solidFill>
                  <a:schemeClr val="tx1">
                    <a:lumMod val="65000"/>
                    <a:lumOff val="35000"/>
                  </a:schemeClr>
                </a:solidFill>
                <a:latin charset="-122" pitchFamily="34" typeface="微软雅黑"/>
                <a:ea charset="-122" pitchFamily="34" typeface="微软雅黑"/>
              </a:rPr>
              <a:t>这个世界上并不缺乏有能力的人，但是那种既有能力又有忠诚的人才是每个老板梦寐以求的理想人才。人们宁愿相信一个虽然能力差一些却足够忠诚敬业的人，也不愿意重用一个朝三暮四，视忠诚为无物的人，哪怕他能力非凡。</a:t>
            </a:r>
          </a:p>
        </p:txBody>
      </p:sp>
      <p:sp>
        <p:nvSpPr>
          <p:cNvPr id="13" name="TextBox 12"/>
          <p:cNvSpPr txBox="1"/>
          <p:nvPr/>
        </p:nvSpPr>
        <p:spPr>
          <a:xfrm>
            <a:off x="4067944" y="3193265"/>
            <a:ext cx="4608511" cy="2395729"/>
          </a:xfrm>
          <a:prstGeom prst="rect">
            <a:avLst/>
          </a:prstGeom>
          <a:noFill/>
        </p:spPr>
        <p:txBody>
          <a:bodyPr wrap="square">
            <a:spAutoFit/>
          </a:bodyPr>
          <a:lstStyle/>
          <a:p>
            <a:pPr indent="-285750" marL="285750">
              <a:lnSpc>
                <a:spcPct val="135000"/>
              </a:lnSpc>
              <a:buFont charset="2" pitchFamily="2" typeface="Wingdings"/>
              <a:buChar char="ü"/>
              <a:defRPr/>
            </a:pPr>
            <a:r>
              <a:rPr altLang="zh-CN" lang="zh-CN" sz="1600">
                <a:solidFill>
                  <a:schemeClr val="tx1">
                    <a:lumMod val="65000"/>
                    <a:lumOff val="35000"/>
                  </a:schemeClr>
                </a:solidFill>
                <a:latin charset="-122" pitchFamily="34" typeface="微软雅黑"/>
                <a:ea charset="-122" pitchFamily="34" typeface="微软雅黑"/>
              </a:rPr>
              <a:t>你有多大能力并不是最重要的，最重要的是别人是否看重你的能力。有观点说，忠诚不仅是一种品德，更是一种能力。忠诚作为一种能力，他是其他所有能力的统帅和核心，因为如果一个人缺乏忠诚，他的其他能力就失去了用武之地——没有任何一个组织愿意使用一个缺乏忠诚的人。</a:t>
            </a:r>
          </a:p>
        </p:txBody>
      </p:sp>
      <p:sp>
        <p:nvSpPr>
          <p:cNvPr id="17" name="TextBox 16"/>
          <p:cNvSpPr txBox="1"/>
          <p:nvPr/>
        </p:nvSpPr>
        <p:spPr>
          <a:xfrm>
            <a:off x="448082" y="5733256"/>
            <a:ext cx="8281292" cy="432816"/>
          </a:xfrm>
          <a:prstGeom prst="rect">
            <a:avLst/>
          </a:prstGeom>
          <a:noFill/>
        </p:spPr>
        <p:txBody>
          <a:bodyPr wrap="square">
            <a:spAutoFit/>
          </a:bodyPr>
          <a:lstStyle/>
          <a:p>
            <a:pPr>
              <a:lnSpc>
                <a:spcPct val="140000"/>
              </a:lnSpc>
              <a:defRPr/>
            </a:pPr>
            <a:r>
              <a:rPr altLang="zh-CN" b="1" lang="zh-CN" smtClean="0" sz="1600">
                <a:solidFill>
                  <a:srgbClr val="00B0F0"/>
                </a:solidFill>
                <a:latin charset="-122" pitchFamily="34" typeface="微软雅黑"/>
                <a:ea charset="-122" pitchFamily="34" typeface="微软雅黑"/>
              </a:rPr>
              <a:t>当然，忠诚胜于能力，并不是对能力的否定。一个只有忠诚而无能力的人，是无用之人。</a:t>
            </a:r>
          </a:p>
        </p:txBody>
      </p:sp>
      <p:pic>
        <p:nvPicPr>
          <p:cNvPr descr="C:\Documents and Settings\tdz\桌面\新建文件夹\0001.jpg" id="18" name="Picture 2"/>
          <p:cNvPicPr>
            <a:picLocks noChangeArrowheads="1" noChangeAspect="1"/>
          </p:cNvPicPr>
          <p:nvPr/>
        </p:nvPicPr>
        <p:blipFill>
          <a:blip r:embed="rId4">
            <a:extLst>
              <a:ext uri="{28A0092B-C50C-407E-A947-70E740481C1C}">
                <a14:useLocalDpi/>
              </a:ext>
            </a:extLst>
          </a:blip>
          <a:stretch>
            <a:fillRect/>
          </a:stretch>
        </p:blipFill>
        <p:spPr bwMode="auto">
          <a:xfrm>
            <a:off x="448082" y="1325684"/>
            <a:ext cx="3259822" cy="4335564"/>
          </a:xfrm>
          <a:prstGeom prst="rect">
            <a:avLst/>
          </a:prstGeom>
          <a:noFill/>
          <a:ln>
            <a:noFill/>
          </a:ln>
          <a:extLst>
            <a:ext uri="{909E8E84-426E-40DD-AFC4-6F175D3DCCD1}">
              <a14:hiddenFill>
                <a:solidFill>
                  <a:srgbClr val="FFFFFF"/>
                </a:solidFill>
              </a14:hiddenFill>
            </a:ext>
          </a:extLst>
        </p:spPr>
      </p:pic>
      <p:sp>
        <p:nvSpPr>
          <p:cNvPr id="19" name="TextBox 18"/>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192265513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2000" id="7"/>
                                        <p:tgtEl>
                                          <p:spTgt spid="12"/>
                                        </p:tgtEl>
                                      </p:cBhvr>
                                    </p:animEffect>
                                    <p:anim calcmode="lin" valueType="num">
                                      <p:cBhvr>
                                        <p:cTn dur="2000" fill="hold" id="8"/>
                                        <p:tgtEl>
                                          <p:spTgt spid="12"/>
                                        </p:tgtEl>
                                        <p:attrNameLst>
                                          <p:attrName>ppt_x</p:attrName>
                                        </p:attrNameLst>
                                      </p:cBhvr>
                                      <p:tavLst>
                                        <p:tav tm="0">
                                          <p:val>
                                            <p:strVal val="#ppt_x"/>
                                          </p:val>
                                        </p:tav>
                                        <p:tav tm="100000">
                                          <p:val>
                                            <p:strVal val="#ppt_x"/>
                                          </p:val>
                                        </p:tav>
                                      </p:tavLst>
                                    </p:anim>
                                    <p:anim calcmode="lin" valueType="num">
                                      <p:cBhvr>
                                        <p:cTn dur="2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000"/>
                            </p:stCondLst>
                            <p:childTnLst>
                              <p:par>
                                <p:cTn fill="hold" grpId="0" id="11" nodeType="afterEffect" presetClass="entr" presetID="42" presetSubtype="0">
                                  <p:stCondLst>
                                    <p:cond delay="0"/>
                                  </p:stCondLst>
                                  <p:childTnLst>
                                    <p:set>
                                      <p:cBhvr>
                                        <p:cTn dur="1" fill="hold" id="12">
                                          <p:stCondLst>
                                            <p:cond delay="0"/>
                                          </p:stCondLst>
                                        </p:cTn>
                                        <p:tgtEl>
                                          <p:spTgt spid="13"/>
                                        </p:tgtEl>
                                        <p:attrNameLst>
                                          <p:attrName>style.visibility</p:attrName>
                                        </p:attrNameLst>
                                      </p:cBhvr>
                                      <p:to>
                                        <p:strVal val="visible"/>
                                      </p:to>
                                    </p:set>
                                    <p:animEffect filter="fade" transition="in">
                                      <p:cBhvr>
                                        <p:cTn dur="2000" id="13"/>
                                        <p:tgtEl>
                                          <p:spTgt spid="13"/>
                                        </p:tgtEl>
                                      </p:cBhvr>
                                    </p:animEffect>
                                    <p:anim calcmode="lin" valueType="num">
                                      <p:cBhvr>
                                        <p:cTn dur="2000" fill="hold" id="14"/>
                                        <p:tgtEl>
                                          <p:spTgt spid="13"/>
                                        </p:tgtEl>
                                        <p:attrNameLst>
                                          <p:attrName>ppt_x</p:attrName>
                                        </p:attrNameLst>
                                      </p:cBhvr>
                                      <p:tavLst>
                                        <p:tav tm="0">
                                          <p:val>
                                            <p:strVal val="#ppt_x"/>
                                          </p:val>
                                        </p:tav>
                                        <p:tav tm="100000">
                                          <p:val>
                                            <p:strVal val="#ppt_x"/>
                                          </p:val>
                                        </p:tav>
                                      </p:tavLst>
                                    </p:anim>
                                    <p:anim calcmode="lin" valueType="num">
                                      <p:cBhvr>
                                        <p:cTn dur="200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4000"/>
                            </p:stCondLst>
                            <p:childTnLst>
                              <p:par>
                                <p:cTn fill="hold" id="17" nodeType="afterEffect" presetClass="entr" presetID="42"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1000" id="19"/>
                                        <p:tgtEl>
                                          <p:spTgt spid="18"/>
                                        </p:tgtEl>
                                      </p:cBhvr>
                                    </p:animEffect>
                                    <p:anim calcmode="lin" valueType="num">
                                      <p:cBhvr>
                                        <p:cTn dur="1000" fill="hold" id="20"/>
                                        <p:tgtEl>
                                          <p:spTgt spid="18"/>
                                        </p:tgtEl>
                                        <p:attrNameLst>
                                          <p:attrName>ppt_x</p:attrName>
                                        </p:attrNameLst>
                                      </p:cBhvr>
                                      <p:tavLst>
                                        <p:tav tm="0">
                                          <p:val>
                                            <p:strVal val="#ppt_x"/>
                                          </p:val>
                                        </p:tav>
                                        <p:tav tm="100000">
                                          <p:val>
                                            <p:strVal val="#ppt_x"/>
                                          </p:val>
                                        </p:tav>
                                      </p:tavLst>
                                    </p:anim>
                                    <p:anim calcmode="lin" valueType="num">
                                      <p:cBhvr>
                                        <p:cTn dur="1000" fill="hold" id="21"/>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12" presetSubtype="4">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additive="base">
                                        <p:cTn dur="500" id="26"/>
                                        <p:tgtEl>
                                          <p:spTgt spid="17"/>
                                        </p:tgtEl>
                                        <p:attrNameLst>
                                          <p:attrName>ppt_y</p:attrName>
                                        </p:attrNameLst>
                                      </p:cBhvr>
                                      <p:tavLst>
                                        <p:tav tm="0">
                                          <p:val>
                                            <p:strVal val="#ppt_y+#ppt_h*1.125000"/>
                                          </p:val>
                                        </p:tav>
                                        <p:tav tm="100000">
                                          <p:val>
                                            <p:strVal val="#ppt_y"/>
                                          </p:val>
                                        </p:tav>
                                      </p:tavLst>
                                    </p:anim>
                                    <p:animEffect filter="wipe(up)"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7"/>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矩形 29"/>
          <p:cNvSpPr/>
          <p:nvPr/>
        </p:nvSpPr>
        <p:spPr>
          <a:xfrm>
            <a:off x="6516216" y="3645024"/>
            <a:ext cx="1315144" cy="459514"/>
          </a:xfrm>
          <a:prstGeom prst="rect">
            <a:avLst/>
          </a:prstGeom>
          <a:noFill/>
          <a:ln>
            <a:tailEnd type="arrow"/>
          </a:ln>
        </p:spPr>
        <p:style>
          <a:lnRef idx="2">
            <a:schemeClr val="accent3"/>
          </a:lnRef>
          <a:fillRef idx="0">
            <a:schemeClr val="accent3"/>
          </a:fillRef>
          <a:effectRef idx="1">
            <a:schemeClr val="accent3"/>
          </a:effectRef>
          <a:fontRef idx="minor">
            <a:schemeClr val="tx1"/>
          </a:fontRef>
        </p:style>
        <p:txBody>
          <a:bodyPr anchor="ctr" rtlCol="0"/>
          <a:lstStyle/>
          <a:p>
            <a:pPr algn="ctr"/>
            <a:r>
              <a:rPr altLang="en-US" b="1" lang="zh-CN" smtClean="0" sz="2000">
                <a:solidFill>
                  <a:schemeClr val="accent6">
                    <a:lumMod val="75000"/>
                  </a:schemeClr>
                </a:solidFill>
                <a:latin charset="-122" pitchFamily="34" typeface="微软雅黑"/>
                <a:ea charset="-122" pitchFamily="34" typeface="微软雅黑"/>
              </a:rPr>
              <a:t>人债</a:t>
            </a:r>
          </a:p>
        </p:txBody>
      </p:sp>
      <p:sp>
        <p:nvSpPr>
          <p:cNvPr id="31" name="矩形 30"/>
          <p:cNvSpPr/>
          <p:nvPr/>
        </p:nvSpPr>
        <p:spPr>
          <a:xfrm>
            <a:off x="6516216" y="3185510"/>
            <a:ext cx="658800" cy="459514"/>
          </a:xfrm>
          <a:prstGeom prst="rect">
            <a:avLst/>
          </a:prstGeom>
          <a:noFill/>
          <a:ln>
            <a:tailEnd type="arrow"/>
          </a:ln>
        </p:spPr>
        <p:style>
          <a:lnRef idx="2">
            <a:schemeClr val="accent3"/>
          </a:lnRef>
          <a:fillRef idx="0">
            <a:schemeClr val="accent3"/>
          </a:fillRef>
          <a:effectRef idx="1">
            <a:schemeClr val="accent3"/>
          </a:effectRef>
          <a:fontRef idx="minor">
            <a:schemeClr val="tx1"/>
          </a:fontRef>
        </p:style>
        <p:txBody>
          <a:bodyPr anchor="ctr" rtlCol="0"/>
          <a:lstStyle/>
          <a:p>
            <a:pPr algn="ctr"/>
            <a:r>
              <a:rPr altLang="en-US" b="1" lang="zh-CN" smtClean="0">
                <a:solidFill>
                  <a:schemeClr val="accent6">
                    <a:lumMod val="75000"/>
                  </a:schemeClr>
                </a:solidFill>
                <a:latin charset="-122" pitchFamily="34" typeface="微软雅黑"/>
                <a:ea charset="-122" pitchFamily="34" typeface="微软雅黑"/>
              </a:rPr>
              <a:t>人在</a:t>
            </a:r>
          </a:p>
        </p:txBody>
      </p:sp>
      <p:sp>
        <p:nvSpPr>
          <p:cNvPr id="32" name="矩形 31"/>
          <p:cNvSpPr/>
          <p:nvPr/>
        </p:nvSpPr>
        <p:spPr>
          <a:xfrm>
            <a:off x="7172560" y="3185510"/>
            <a:ext cx="658800" cy="459514"/>
          </a:xfrm>
          <a:prstGeom prst="rect">
            <a:avLst/>
          </a:prstGeom>
          <a:noFill/>
          <a:ln>
            <a:tailEnd type="arrow"/>
          </a:ln>
        </p:spPr>
        <p:style>
          <a:lnRef idx="2">
            <a:schemeClr val="accent3"/>
          </a:lnRef>
          <a:fillRef idx="0">
            <a:schemeClr val="accent3"/>
          </a:fillRef>
          <a:effectRef idx="1">
            <a:schemeClr val="accent3"/>
          </a:effectRef>
          <a:fontRef idx="minor">
            <a:schemeClr val="tx1"/>
          </a:fontRef>
        </p:style>
        <p:txBody>
          <a:bodyPr anchor="ctr" rtlCol="0"/>
          <a:lstStyle/>
          <a:p>
            <a:pPr algn="ctr"/>
            <a:r>
              <a:rPr altLang="en-US" b="1" lang="zh-CN" smtClean="0">
                <a:solidFill>
                  <a:srgbClr val="00B0F0"/>
                </a:solidFill>
                <a:latin charset="-122" pitchFamily="34" typeface="微软雅黑"/>
                <a:ea charset="-122" pitchFamily="34" typeface="微软雅黑"/>
              </a:rPr>
              <a:t>人才</a:t>
            </a:r>
          </a:p>
        </p:txBody>
      </p:sp>
      <p:sp>
        <p:nvSpPr>
          <p:cNvPr id="25" name="矩形 24"/>
          <p:cNvSpPr/>
          <p:nvPr/>
        </p:nvSpPr>
        <p:spPr>
          <a:xfrm>
            <a:off x="5188184" y="3645024"/>
            <a:ext cx="1315144" cy="459514"/>
          </a:xfrm>
          <a:prstGeom prst="rect">
            <a:avLst/>
          </a:prstGeom>
          <a:solidFill>
            <a:schemeClr val="accent6">
              <a:lumMod val="20000"/>
              <a:lumOff val="80000"/>
            </a:schemeClr>
          </a:solidFill>
          <a:ln>
            <a:tailEnd type="arrow"/>
          </a:ln>
        </p:spPr>
        <p:style>
          <a:lnRef idx="2">
            <a:schemeClr val="accent3"/>
          </a:lnRef>
          <a:fillRef idx="0">
            <a:schemeClr val="accent3"/>
          </a:fillRef>
          <a:effectRef idx="1">
            <a:schemeClr val="accent3"/>
          </a:effectRef>
          <a:fontRef idx="minor">
            <a:schemeClr val="tx1"/>
          </a:fontRef>
        </p:style>
        <p:txBody>
          <a:bodyPr anchor="ctr" rtlCol="0"/>
          <a:lstStyle/>
          <a:p>
            <a:pPr algn="ctr"/>
            <a:r>
              <a:rPr altLang="en-US" b="1" lang="zh-CN" smtClean="0" sz="2000">
                <a:solidFill>
                  <a:srgbClr val="FF0000"/>
                </a:solidFill>
                <a:latin charset="-122" pitchFamily="34" typeface="微软雅黑"/>
                <a:ea charset="-122" pitchFamily="34" typeface="微软雅黑"/>
              </a:rPr>
              <a:t>人灾</a:t>
            </a:r>
          </a:p>
        </p:txBody>
      </p:sp>
      <p:grpSp>
        <p:nvGrpSpPr>
          <p:cNvPr id="14" name="组合 7"/>
          <p:cNvGrpSpPr/>
          <p:nvPr/>
        </p:nvGrpSpPr>
        <p:grpSpPr>
          <a:xfrm>
            <a:off x="5274814" y="332656"/>
            <a:ext cx="2335264" cy="400110"/>
            <a:chOff x="1314727" y="2354041"/>
            <a:chExt cx="2335008"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4" y="2354041"/>
              <a:ext cx="2117810"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2．忠诚胜于能力</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539552" y="2566411"/>
            <a:ext cx="4106732" cy="2724913"/>
          </a:xfrm>
          <a:prstGeom prst="rect">
            <a:avLst/>
          </a:prstGeom>
          <a:noFill/>
        </p:spPr>
        <p:txBody>
          <a:bodyPr wrap="square">
            <a:spAutoFit/>
          </a:bodyPr>
          <a:lstStyle/>
          <a:p>
            <a:pPr indent="-285750" marL="285750">
              <a:lnSpc>
                <a:spcPct val="135000"/>
              </a:lnSpc>
              <a:buFont charset="-122" pitchFamily="34" typeface="微软雅黑"/>
              <a:buChar char="※"/>
              <a:defRPr/>
            </a:pPr>
            <a:r>
              <a:rPr altLang="en-US" lang="zh-CN" sz="1600">
                <a:solidFill>
                  <a:schemeClr val="tx1">
                    <a:lumMod val="65000"/>
                    <a:lumOff val="35000"/>
                  </a:schemeClr>
                </a:solidFill>
                <a:latin charset="-122" pitchFamily="34" typeface="微软雅黑"/>
                <a:ea charset="-122" pitchFamily="34" typeface="微软雅黑"/>
              </a:rPr>
              <a:t>忠诚度高，能力也强—— “人财。”</a:t>
            </a:r>
          </a:p>
          <a:p>
            <a:pPr indent="-285750" marL="285750">
              <a:lnSpc>
                <a:spcPct val="135000"/>
              </a:lnSpc>
              <a:buFont charset="-122" pitchFamily="34" typeface="微软雅黑"/>
              <a:buChar char="※"/>
              <a:defRPr/>
            </a:pPr>
            <a:r>
              <a:rPr altLang="en-US" lang="zh-CN" sz="1600">
                <a:solidFill>
                  <a:schemeClr val="tx1">
                    <a:lumMod val="65000"/>
                    <a:lumOff val="35000"/>
                  </a:schemeClr>
                </a:solidFill>
                <a:latin charset="-122" pitchFamily="34" typeface="微软雅黑"/>
                <a:ea charset="-122" pitchFamily="34" typeface="微软雅黑"/>
              </a:rPr>
              <a:t>忠诚度高，能力不高——“人材”。</a:t>
            </a:r>
          </a:p>
          <a:p>
            <a:pPr indent="-285750" marL="285750">
              <a:lnSpc>
                <a:spcPct val="135000"/>
              </a:lnSpc>
              <a:buFont charset="-122" pitchFamily="34" typeface="微软雅黑"/>
              <a:buChar char="※"/>
              <a:defRPr/>
            </a:pPr>
            <a:r>
              <a:rPr altLang="en-US" lang="zh-CN" sz="1600">
                <a:solidFill>
                  <a:schemeClr val="tx1">
                    <a:lumMod val="65000"/>
                    <a:lumOff val="35000"/>
                  </a:schemeClr>
                </a:solidFill>
                <a:latin charset="-122" pitchFamily="34" typeface="微软雅黑"/>
                <a:ea charset="-122" pitchFamily="34" typeface="微软雅黑"/>
              </a:rPr>
              <a:t>能力强，忠诚度不高——“人才”。</a:t>
            </a:r>
          </a:p>
          <a:p>
            <a:pPr indent="-285750" marL="285750">
              <a:lnSpc>
                <a:spcPct val="135000"/>
              </a:lnSpc>
              <a:buFont charset="-122" pitchFamily="34" typeface="微软雅黑"/>
              <a:buChar char="※"/>
              <a:defRPr/>
            </a:pPr>
            <a:r>
              <a:rPr altLang="en-US" lang="zh-CN" sz="1600">
                <a:solidFill>
                  <a:schemeClr val="tx1">
                    <a:lumMod val="65000"/>
                    <a:lumOff val="35000"/>
                  </a:schemeClr>
                </a:solidFill>
                <a:latin charset="-122" pitchFamily="34" typeface="微软雅黑"/>
                <a:ea charset="-122" pitchFamily="34" typeface="微软雅黑"/>
              </a:rPr>
              <a:t>能力不高，忠诚度也不高——“人在”。</a:t>
            </a:r>
          </a:p>
          <a:p>
            <a:pPr indent="-285750" marL="285750">
              <a:lnSpc>
                <a:spcPct val="135000"/>
              </a:lnSpc>
              <a:buFont charset="-122" pitchFamily="34" typeface="微软雅黑"/>
              <a:buChar char="※"/>
              <a:defRPr/>
            </a:pPr>
            <a:r>
              <a:rPr altLang="en-US" lang="zh-CN" sz="1600">
                <a:solidFill>
                  <a:schemeClr val="tx1">
                    <a:lumMod val="65000"/>
                    <a:lumOff val="35000"/>
                  </a:schemeClr>
                </a:solidFill>
                <a:latin charset="-122" pitchFamily="34" typeface="微软雅黑"/>
                <a:ea charset="-122" pitchFamily="34" typeface="微软雅黑"/>
              </a:rPr>
              <a:t>有一定能力，无丝毫忠诚——“人债。”</a:t>
            </a:r>
          </a:p>
          <a:p>
            <a:pPr indent="-285750" marL="285750">
              <a:lnSpc>
                <a:spcPct val="135000"/>
              </a:lnSpc>
              <a:buFont charset="-122" pitchFamily="34" typeface="微软雅黑"/>
              <a:buChar char="※"/>
              <a:defRPr/>
            </a:pPr>
            <a:r>
              <a:rPr altLang="en-US" lang="zh-CN" sz="1600">
                <a:solidFill>
                  <a:schemeClr val="tx1">
                    <a:lumMod val="65000"/>
                    <a:lumOff val="35000"/>
                  </a:schemeClr>
                </a:solidFill>
                <a:latin charset="-122" pitchFamily="34" typeface="微软雅黑"/>
                <a:ea charset="-122" pitchFamily="34" typeface="微软雅黑"/>
              </a:rPr>
              <a:t>既无能力又无忠诚的人——“人灾”。</a:t>
            </a:r>
          </a:p>
        </p:txBody>
      </p:sp>
      <p:sp>
        <p:nvSpPr>
          <p:cNvPr id="20" name="矩形 19"/>
          <p:cNvSpPr>
            <a:spLocks noChangeArrowheads="1"/>
          </p:cNvSpPr>
          <p:nvPr/>
        </p:nvSpPr>
        <p:spPr bwMode="auto">
          <a:xfrm>
            <a:off x="539428" y="1353542"/>
            <a:ext cx="43926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zh-CN">
                <a:solidFill>
                  <a:srgbClr val="00B0F0"/>
                </a:solidFill>
                <a:latin charset="-122" pitchFamily="34" typeface="微软雅黑"/>
                <a:ea charset="-122" pitchFamily="34" typeface="微软雅黑"/>
              </a:rPr>
              <a:t>我们通过右图来具体分析各种员工的分类：</a:t>
            </a:r>
          </a:p>
        </p:txBody>
      </p:sp>
      <p:sp>
        <p:nvSpPr>
          <p:cNvPr id="21" name="TextBox 20"/>
          <p:cNvSpPr txBox="1"/>
          <p:nvPr/>
        </p:nvSpPr>
        <p:spPr>
          <a:xfrm>
            <a:off x="1655366" y="5706980"/>
            <a:ext cx="6877074" cy="432816"/>
          </a:xfrm>
          <a:prstGeom prst="rect">
            <a:avLst/>
          </a:prstGeom>
          <a:noFill/>
        </p:spPr>
        <p:txBody>
          <a:bodyPr wrap="square">
            <a:spAutoFit/>
          </a:bodyPr>
          <a:lstStyle/>
          <a:p>
            <a:pPr>
              <a:lnSpc>
                <a:spcPct val="140000"/>
              </a:lnSpc>
              <a:defRPr/>
            </a:pPr>
            <a:r>
              <a:rPr altLang="en-US" b="1" lang="zh-CN" sz="1600">
                <a:solidFill>
                  <a:srgbClr val="FF0000"/>
                </a:solidFill>
                <a:latin charset="-122" pitchFamily="34" typeface="微软雅黑"/>
                <a:ea charset="-122" pitchFamily="34" typeface="微软雅黑"/>
              </a:rPr>
              <a:t>“人灾”（既无能力又无忠诚的人），甚至称为“人渣”（很难听啊）。</a:t>
            </a:r>
          </a:p>
        </p:txBody>
      </p:sp>
      <p:pic>
        <p:nvPicPr>
          <p:cNvPr descr="E:\仝德志文件，勿删！\03-参考文档\！PPT图片及版面资源\06-PPT精选插图\05-头像\生气头像.png" id="49154" name="Picture 2"/>
          <p:cNvPicPr>
            <a:picLocks noChangeArrowheads="1" noChangeAspect="1"/>
          </p:cNvPicPr>
          <p:nvPr/>
        </p:nvPicPr>
        <p:blipFill>
          <a:blip r:embed="rId4">
            <a:extLst>
              <a:ext uri="{28A0092B-C50C-407E-A947-70E740481C1C}">
                <a14:useLocalDpi/>
              </a:ext>
            </a:extLst>
          </a:blip>
          <a:stretch>
            <a:fillRect/>
          </a:stretch>
        </p:blipFill>
        <p:spPr bwMode="auto">
          <a:xfrm>
            <a:off x="448544" y="5329238"/>
            <a:ext cx="1027112" cy="1027112"/>
          </a:xfrm>
          <a:prstGeom prst="rect">
            <a:avLst/>
          </a:prstGeom>
          <a:noFill/>
          <a:extLst>
            <a:ext uri="{909E8E84-426E-40DD-AFC4-6F175D3DCCD1}">
              <a14:hiddenFill>
                <a:solidFill>
                  <a:srgbClr val="FFFFFF"/>
                </a:solidFill>
              </a14:hiddenFill>
            </a:ext>
          </a:extLst>
        </p:spPr>
      </p:pic>
      <p:cxnSp>
        <p:nvCxnSpPr>
          <p:cNvPr id="5" name="直接箭头连接符 4"/>
          <p:cNvCxnSpPr/>
          <p:nvPr/>
        </p:nvCxnSpPr>
        <p:spPr>
          <a:xfrm flipH="1" flipV="1">
            <a:off x="6503328" y="1761783"/>
            <a:ext cx="0" cy="310737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直接箭头连接符 8"/>
          <p:cNvCxnSpPr/>
          <p:nvPr/>
        </p:nvCxnSpPr>
        <p:spPr>
          <a:xfrm>
            <a:off x="5004048" y="3645024"/>
            <a:ext cx="3763416"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5969655" y="1722874"/>
            <a:ext cx="461665" cy="553998"/>
          </a:xfrm>
          <a:prstGeom prst="rect">
            <a:avLst/>
          </a:prstGeom>
          <a:ln>
            <a:noFill/>
            <a:tailEnd type="arrow"/>
          </a:ln>
        </p:spPr>
        <p:style>
          <a:lnRef idx="2">
            <a:schemeClr val="accent3"/>
          </a:lnRef>
          <a:fillRef idx="0">
            <a:schemeClr val="accent3"/>
          </a:fillRef>
          <a:effectRef idx="1">
            <a:schemeClr val="accent3"/>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b="1">
                <a:solidFill>
                  <a:srgbClr val="6A8D23"/>
                </a:solidFill>
                <a:latin charset="-122" pitchFamily="34" typeface="微软雅黑"/>
                <a:ea charset="-122" pitchFamily="34" typeface="微软雅黑"/>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altLang="en-US" lang="zh-CN"/>
              <a:t>忠诚</a:t>
            </a:r>
          </a:p>
        </p:txBody>
      </p:sp>
      <p:sp>
        <p:nvSpPr>
          <p:cNvPr id="22" name="TextBox 21"/>
          <p:cNvSpPr txBox="1"/>
          <p:nvPr/>
        </p:nvSpPr>
        <p:spPr>
          <a:xfrm>
            <a:off x="8119392" y="3275692"/>
            <a:ext cx="646331" cy="369332"/>
          </a:xfrm>
          <a:prstGeom prst="rect">
            <a:avLst/>
          </a:prstGeom>
          <a:ln>
            <a:noFill/>
            <a:tailEnd type="arrow"/>
          </a:ln>
        </p:spPr>
        <p:style>
          <a:lnRef idx="2">
            <a:schemeClr val="accent3"/>
          </a:lnRef>
          <a:fillRef idx="0">
            <a:schemeClr val="accent3"/>
          </a:fillRef>
          <a:effectRef idx="1">
            <a:schemeClr val="accent3"/>
          </a:effectRef>
          <a:fontRef idx="minor">
            <a:schemeClr val="tx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defRPr lang="zh-CN"/>
            </a:defPPr>
            <a:lvl1pPr algn="ctr">
              <a:defRPr b="1">
                <a:solidFill>
                  <a:srgbClr val="FF0000"/>
                </a:solidFill>
                <a:latin charset="-122" pitchFamily="34" typeface="微软雅黑"/>
                <a:ea charset="-122" pitchFamily="34" typeface="微软雅黑"/>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altLang="en-US" lang="zh-CN">
                <a:solidFill>
                  <a:srgbClr val="6A8D23"/>
                </a:solidFill>
              </a:rPr>
              <a:t>能力</a:t>
            </a:r>
          </a:p>
        </p:txBody>
      </p:sp>
      <p:sp>
        <p:nvSpPr>
          <p:cNvPr id="33" name="矩形 32"/>
          <p:cNvSpPr/>
          <p:nvPr/>
        </p:nvSpPr>
        <p:spPr>
          <a:xfrm>
            <a:off x="6516216" y="2708920"/>
            <a:ext cx="658800" cy="459514"/>
          </a:xfrm>
          <a:prstGeom prst="rect">
            <a:avLst/>
          </a:prstGeom>
          <a:noFill/>
          <a:ln>
            <a:tailEnd type="arrow"/>
          </a:ln>
        </p:spPr>
        <p:style>
          <a:lnRef idx="2">
            <a:schemeClr val="accent3"/>
          </a:lnRef>
          <a:fillRef idx="0">
            <a:schemeClr val="accent3"/>
          </a:fillRef>
          <a:effectRef idx="1">
            <a:schemeClr val="accent3"/>
          </a:effectRef>
          <a:fontRef idx="minor">
            <a:schemeClr val="tx1"/>
          </a:fontRef>
        </p:style>
        <p:txBody>
          <a:bodyPr anchor="ctr" rtlCol="0"/>
          <a:lstStyle/>
          <a:p>
            <a:pPr algn="ctr"/>
            <a:r>
              <a:rPr altLang="en-US" b="1" lang="zh-CN">
                <a:solidFill>
                  <a:srgbClr val="00B0F0"/>
                </a:solidFill>
                <a:latin charset="-122" pitchFamily="34" typeface="微软雅黑"/>
                <a:ea charset="-122" pitchFamily="34" typeface="微软雅黑"/>
              </a:rPr>
              <a:t>人材</a:t>
            </a:r>
          </a:p>
        </p:txBody>
      </p:sp>
      <p:sp>
        <p:nvSpPr>
          <p:cNvPr id="34" name="矩形 33"/>
          <p:cNvSpPr/>
          <p:nvPr/>
        </p:nvSpPr>
        <p:spPr>
          <a:xfrm>
            <a:off x="7172560" y="2708920"/>
            <a:ext cx="658800" cy="459514"/>
          </a:xfrm>
          <a:prstGeom prst="rect">
            <a:avLst/>
          </a:prstGeom>
          <a:solidFill>
            <a:schemeClr val="accent3">
              <a:lumMod val="20000"/>
              <a:lumOff val="80000"/>
            </a:schemeClr>
          </a:solidFill>
          <a:ln>
            <a:tailEnd type="arrow"/>
          </a:ln>
        </p:spPr>
        <p:style>
          <a:lnRef idx="2">
            <a:schemeClr val="accent3"/>
          </a:lnRef>
          <a:fillRef idx="0">
            <a:schemeClr val="accent3"/>
          </a:fillRef>
          <a:effectRef idx="1">
            <a:schemeClr val="accent3"/>
          </a:effectRef>
          <a:fontRef idx="minor">
            <a:schemeClr val="tx1"/>
          </a:fontRef>
        </p:style>
        <p:txBody>
          <a:bodyPr anchor="ctr" rtlCol="0"/>
          <a:lstStyle/>
          <a:p>
            <a:pPr algn="ctr"/>
            <a:r>
              <a:rPr altLang="en-US" b="1" lang="zh-CN" smtClean="0">
                <a:solidFill>
                  <a:srgbClr val="00B050"/>
                </a:solidFill>
                <a:latin charset="-122" pitchFamily="34" typeface="微软雅黑"/>
                <a:ea charset="-122" pitchFamily="34" typeface="微软雅黑"/>
              </a:rPr>
              <a:t>人财</a:t>
            </a:r>
          </a:p>
        </p:txBody>
      </p:sp>
      <p:sp>
        <p:nvSpPr>
          <p:cNvPr id="23" name="TextBox 22"/>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1102272342"/>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9"/>
                                        </p:tgtEl>
                                        <p:attrNameLst>
                                          <p:attrName>style.visibility</p:attrName>
                                        </p:attrNameLst>
                                      </p:cBhvr>
                                      <p:to>
                                        <p:strVal val="visible"/>
                                      </p:to>
                                    </p:set>
                                    <p:animEffect filter="wipe(left)" transition="in">
                                      <p:cBhvr>
                                        <p:cTn dur="500" id="12"/>
                                        <p:tgtEl>
                                          <p:spTgt spid="9"/>
                                        </p:tgtEl>
                                      </p:cBhvr>
                                    </p:animEffect>
                                  </p:childTnLst>
                                </p:cTn>
                              </p:par>
                              <p:par>
                                <p:cTn fill="hold" grpId="0" id="13" nodeType="withEffect" presetClass="entr" presetID="2" presetSubtype="8">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0-#ppt_w/2"/>
                                          </p:val>
                                        </p:tav>
                                        <p:tav tm="100000">
                                          <p:val>
                                            <p:strVal val="#ppt_x"/>
                                          </p:val>
                                        </p:tav>
                                      </p:tavLst>
                                    </p:anim>
                                    <p:anim calcmode="lin" valueType="num">
                                      <p:cBhvr additive="base">
                                        <p:cTn dur="500" fill="hold" id="16"/>
                                        <p:tgtEl>
                                          <p:spTgt spid="2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22" presetSubtype="4">
                                  <p:stCondLst>
                                    <p:cond delay="0"/>
                                  </p:stCondLst>
                                  <p:childTnLst>
                                    <p:set>
                                      <p:cBhvr>
                                        <p:cTn dur="1" fill="hold" id="19">
                                          <p:stCondLst>
                                            <p:cond delay="0"/>
                                          </p:stCondLst>
                                        </p:cTn>
                                        <p:tgtEl>
                                          <p:spTgt spid="5"/>
                                        </p:tgtEl>
                                        <p:attrNameLst>
                                          <p:attrName>style.visibility</p:attrName>
                                        </p:attrNameLst>
                                      </p:cBhvr>
                                      <p:to>
                                        <p:strVal val="visible"/>
                                      </p:to>
                                    </p:set>
                                    <p:animEffect filter="wipe(down)" transition="in">
                                      <p:cBhvr>
                                        <p:cTn dur="500" id="20"/>
                                        <p:tgtEl>
                                          <p:spTgt spid="5"/>
                                        </p:tgtEl>
                                      </p:cBhvr>
                                    </p:animEffect>
                                  </p:childTnLst>
                                </p:cTn>
                              </p:par>
                              <p:par>
                                <p:cTn fill="hold" grpId="0" id="21" nodeType="withEffect" presetClass="entr" presetID="2" presetSubtype="4">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fill="hold" id="23"/>
                                        <p:tgtEl>
                                          <p:spTgt spid="10"/>
                                        </p:tgtEl>
                                        <p:attrNameLst>
                                          <p:attrName>ppt_x</p:attrName>
                                        </p:attrNameLst>
                                      </p:cBhvr>
                                      <p:tavLst>
                                        <p:tav tm="0">
                                          <p:val>
                                            <p:strVal val="#ppt_x"/>
                                          </p:val>
                                        </p:tav>
                                        <p:tav tm="100000">
                                          <p:val>
                                            <p:strVal val="#ppt_x"/>
                                          </p:val>
                                        </p:tav>
                                      </p:tavLst>
                                    </p:anim>
                                    <p:anim calcmode="lin" valueType="num">
                                      <p:cBhvr additive="base">
                                        <p:cTn dur="500" fill="hold" id="24"/>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2" presetSubtype="8">
                                  <p:stCondLst>
                                    <p:cond delay="0"/>
                                  </p:stCondLst>
                                  <p:childTnLst>
                                    <p:set>
                                      <p:cBhvr>
                                        <p:cTn dur="1" fill="hold" id="28">
                                          <p:stCondLst>
                                            <p:cond delay="0"/>
                                          </p:stCondLst>
                                        </p:cTn>
                                        <p:tgtEl>
                                          <p:spTgt spid="13">
                                            <p:txEl>
                                              <p:pRg end="0" st="0"/>
                                            </p:txEl>
                                          </p:spTgt>
                                        </p:tgtEl>
                                        <p:attrNameLst>
                                          <p:attrName>style.visibility</p:attrName>
                                        </p:attrNameLst>
                                      </p:cBhvr>
                                      <p:to>
                                        <p:strVal val="visible"/>
                                      </p:to>
                                    </p:set>
                                    <p:anim calcmode="lin" valueType="num">
                                      <p:cBhvr additive="base">
                                        <p:cTn dur="500" fill="hold" id="29"/>
                                        <p:tgtEl>
                                          <p:spTgt spid="13">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30"/>
                                        <p:tgtEl>
                                          <p:spTgt spid="13">
                                            <p:txEl>
                                              <p:pRg end="0" st="0"/>
                                            </p:txEl>
                                          </p:spTgt>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3">
                                  <p:stCondLst>
                                    <p:cond delay="0"/>
                                  </p:stCondLst>
                                  <p:childTnLst>
                                    <p:set>
                                      <p:cBhvr>
                                        <p:cTn dur="1" fill="hold" id="32">
                                          <p:stCondLst>
                                            <p:cond delay="0"/>
                                          </p:stCondLst>
                                        </p:cTn>
                                        <p:tgtEl>
                                          <p:spTgt spid="34"/>
                                        </p:tgtEl>
                                        <p:attrNameLst>
                                          <p:attrName>style.visibility</p:attrName>
                                        </p:attrNameLst>
                                      </p:cBhvr>
                                      <p:to>
                                        <p:strVal val="visible"/>
                                      </p:to>
                                    </p:set>
                                    <p:anim calcmode="lin" valueType="num">
                                      <p:cBhvr additive="base">
                                        <p:cTn dur="500" fill="hold" id="33"/>
                                        <p:tgtEl>
                                          <p:spTgt spid="34"/>
                                        </p:tgtEl>
                                        <p:attrNameLst>
                                          <p:attrName>ppt_x</p:attrName>
                                        </p:attrNameLst>
                                      </p:cBhvr>
                                      <p:tavLst>
                                        <p:tav tm="0">
                                          <p:val>
                                            <p:strVal val="1+#ppt_w/2"/>
                                          </p:val>
                                        </p:tav>
                                        <p:tav tm="100000">
                                          <p:val>
                                            <p:strVal val="#ppt_x"/>
                                          </p:val>
                                        </p:tav>
                                      </p:tavLst>
                                    </p:anim>
                                    <p:anim calcmode="lin" valueType="num">
                                      <p:cBhvr additive="base">
                                        <p:cTn dur="500" fill="hold" id="34"/>
                                        <p:tgtEl>
                                          <p:spTgt spid="34"/>
                                        </p:tgtEl>
                                        <p:attrNameLst>
                                          <p:attrName>ppt_y</p:attrName>
                                        </p:attrNameLst>
                                      </p:cBhvr>
                                      <p:tavLst>
                                        <p:tav tm="0">
                                          <p:val>
                                            <p:strVal val="0-#ppt_h/2"/>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 presetSubtype="8">
                                  <p:stCondLst>
                                    <p:cond delay="0"/>
                                  </p:stCondLst>
                                  <p:childTnLst>
                                    <p:set>
                                      <p:cBhvr>
                                        <p:cTn dur="1" fill="hold" id="38">
                                          <p:stCondLst>
                                            <p:cond delay="0"/>
                                          </p:stCondLst>
                                        </p:cTn>
                                        <p:tgtEl>
                                          <p:spTgt spid="13">
                                            <p:txEl>
                                              <p:pRg end="1" st="1"/>
                                            </p:txEl>
                                          </p:spTgt>
                                        </p:tgtEl>
                                        <p:attrNameLst>
                                          <p:attrName>style.visibility</p:attrName>
                                        </p:attrNameLst>
                                      </p:cBhvr>
                                      <p:to>
                                        <p:strVal val="visible"/>
                                      </p:to>
                                    </p:set>
                                    <p:anim calcmode="lin" valueType="num">
                                      <p:cBhvr additive="base">
                                        <p:cTn dur="500" fill="hold" id="39"/>
                                        <p:tgtEl>
                                          <p:spTgt spid="13">
                                            <p:txEl>
                                              <p:pRg end="1" st="1"/>
                                            </p:txEl>
                                          </p:spTgt>
                                        </p:tgtEl>
                                        <p:attrNameLst>
                                          <p:attrName>ppt_x</p:attrName>
                                        </p:attrNameLst>
                                      </p:cBhvr>
                                      <p:tavLst>
                                        <p:tav tm="0">
                                          <p:val>
                                            <p:strVal val="0-#ppt_w/2"/>
                                          </p:val>
                                        </p:tav>
                                        <p:tav tm="100000">
                                          <p:val>
                                            <p:strVal val="#ppt_x"/>
                                          </p:val>
                                        </p:tav>
                                      </p:tavLst>
                                    </p:anim>
                                    <p:anim calcmode="lin" valueType="num">
                                      <p:cBhvr additive="base">
                                        <p:cTn dur="500" fill="hold" id="40"/>
                                        <p:tgtEl>
                                          <p:spTgt spid="13">
                                            <p:txEl>
                                              <p:pRg end="1" st="1"/>
                                            </p:txEl>
                                          </p:spTgt>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1">
                                  <p:stCondLst>
                                    <p:cond delay="0"/>
                                  </p:stCondLst>
                                  <p:childTnLst>
                                    <p:set>
                                      <p:cBhvr>
                                        <p:cTn dur="1" fill="hold" id="42">
                                          <p:stCondLst>
                                            <p:cond delay="0"/>
                                          </p:stCondLst>
                                        </p:cTn>
                                        <p:tgtEl>
                                          <p:spTgt spid="33"/>
                                        </p:tgtEl>
                                        <p:attrNameLst>
                                          <p:attrName>style.visibility</p:attrName>
                                        </p:attrNameLst>
                                      </p:cBhvr>
                                      <p:to>
                                        <p:strVal val="visible"/>
                                      </p:to>
                                    </p:set>
                                    <p:anim calcmode="lin" valueType="num">
                                      <p:cBhvr additive="base">
                                        <p:cTn dur="500" fill="hold" id="43"/>
                                        <p:tgtEl>
                                          <p:spTgt spid="33"/>
                                        </p:tgtEl>
                                        <p:attrNameLst>
                                          <p:attrName>ppt_x</p:attrName>
                                        </p:attrNameLst>
                                      </p:cBhvr>
                                      <p:tavLst>
                                        <p:tav tm="0">
                                          <p:val>
                                            <p:strVal val="#ppt_x"/>
                                          </p:val>
                                        </p:tav>
                                        <p:tav tm="100000">
                                          <p:val>
                                            <p:strVal val="#ppt_x"/>
                                          </p:val>
                                        </p:tav>
                                      </p:tavLst>
                                    </p:anim>
                                    <p:anim calcmode="lin" valueType="num">
                                      <p:cBhvr additive="base">
                                        <p:cTn dur="500" fill="hold" id="44"/>
                                        <p:tgtEl>
                                          <p:spTgt spid="33"/>
                                        </p:tgtEl>
                                        <p:attrNameLst>
                                          <p:attrName>ppt_y</p:attrName>
                                        </p:attrNameLst>
                                      </p:cBhvr>
                                      <p:tavLst>
                                        <p:tav tm="0">
                                          <p:val>
                                            <p:strVal val="0-#ppt_h/2"/>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id="47" nodeType="clickEffect" presetClass="entr" presetID="2" presetSubtype="8">
                                  <p:stCondLst>
                                    <p:cond delay="0"/>
                                  </p:stCondLst>
                                  <p:childTnLst>
                                    <p:set>
                                      <p:cBhvr>
                                        <p:cTn dur="1" fill="hold" id="48">
                                          <p:stCondLst>
                                            <p:cond delay="0"/>
                                          </p:stCondLst>
                                        </p:cTn>
                                        <p:tgtEl>
                                          <p:spTgt spid="13">
                                            <p:txEl>
                                              <p:pRg end="2" st="2"/>
                                            </p:txEl>
                                          </p:spTgt>
                                        </p:tgtEl>
                                        <p:attrNameLst>
                                          <p:attrName>style.visibility</p:attrName>
                                        </p:attrNameLst>
                                      </p:cBhvr>
                                      <p:to>
                                        <p:strVal val="visible"/>
                                      </p:to>
                                    </p:set>
                                    <p:anim calcmode="lin" valueType="num">
                                      <p:cBhvr additive="base">
                                        <p:cTn dur="500" fill="hold" id="49"/>
                                        <p:tgtEl>
                                          <p:spTgt spid="13">
                                            <p:txEl>
                                              <p:pRg end="2" st="2"/>
                                            </p:txEl>
                                          </p:spTgt>
                                        </p:tgtEl>
                                        <p:attrNameLst>
                                          <p:attrName>ppt_x</p:attrName>
                                        </p:attrNameLst>
                                      </p:cBhvr>
                                      <p:tavLst>
                                        <p:tav tm="0">
                                          <p:val>
                                            <p:strVal val="0-#ppt_w/2"/>
                                          </p:val>
                                        </p:tav>
                                        <p:tav tm="100000">
                                          <p:val>
                                            <p:strVal val="#ppt_x"/>
                                          </p:val>
                                        </p:tav>
                                      </p:tavLst>
                                    </p:anim>
                                    <p:anim calcmode="lin" valueType="num">
                                      <p:cBhvr additive="base">
                                        <p:cTn dur="500" fill="hold" id="50"/>
                                        <p:tgtEl>
                                          <p:spTgt spid="13">
                                            <p:txEl>
                                              <p:pRg end="2" st="2"/>
                                            </p:txEl>
                                          </p:spTgt>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childTnLst>
                                    <p:set>
                                      <p:cBhvr>
                                        <p:cTn dur="1" fill="hold" id="52">
                                          <p:stCondLst>
                                            <p:cond delay="0"/>
                                          </p:stCondLst>
                                        </p:cTn>
                                        <p:tgtEl>
                                          <p:spTgt spid="32"/>
                                        </p:tgtEl>
                                        <p:attrNameLst>
                                          <p:attrName>style.visibility</p:attrName>
                                        </p:attrNameLst>
                                      </p:cBhvr>
                                      <p:to>
                                        <p:strVal val="visible"/>
                                      </p:to>
                                    </p:set>
                                    <p:anim calcmode="lin" valueType="num">
                                      <p:cBhvr additive="base">
                                        <p:cTn dur="500" fill="hold" id="53"/>
                                        <p:tgtEl>
                                          <p:spTgt spid="32"/>
                                        </p:tgtEl>
                                        <p:attrNameLst>
                                          <p:attrName>ppt_x</p:attrName>
                                        </p:attrNameLst>
                                      </p:cBhvr>
                                      <p:tavLst>
                                        <p:tav tm="0">
                                          <p:val>
                                            <p:strVal val="1+#ppt_w/2"/>
                                          </p:val>
                                        </p:tav>
                                        <p:tav tm="100000">
                                          <p:val>
                                            <p:strVal val="#ppt_x"/>
                                          </p:val>
                                        </p:tav>
                                      </p:tavLst>
                                    </p:anim>
                                    <p:anim calcmode="lin" valueType="num">
                                      <p:cBhvr additive="base">
                                        <p:cTn dur="500" fill="hold" id="54"/>
                                        <p:tgtEl>
                                          <p:spTgt spid="32"/>
                                        </p:tgtEl>
                                        <p:attrNameLst>
                                          <p:attrName>ppt_y</p:attrName>
                                        </p:attrNameLst>
                                      </p:cBhvr>
                                      <p:tavLst>
                                        <p:tav tm="0">
                                          <p:val>
                                            <p:strVal val="#ppt_y"/>
                                          </p:val>
                                        </p:tav>
                                        <p:tav tm="100000">
                                          <p:val>
                                            <p:strVal val="#ppt_y"/>
                                          </p:val>
                                        </p:tav>
                                      </p:tavLst>
                                    </p:anim>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id="57" nodeType="clickEffect" presetClass="entr" presetID="2" presetSubtype="8">
                                  <p:stCondLst>
                                    <p:cond delay="0"/>
                                  </p:stCondLst>
                                  <p:childTnLst>
                                    <p:set>
                                      <p:cBhvr>
                                        <p:cTn dur="1" fill="hold" id="58">
                                          <p:stCondLst>
                                            <p:cond delay="0"/>
                                          </p:stCondLst>
                                        </p:cTn>
                                        <p:tgtEl>
                                          <p:spTgt spid="13">
                                            <p:txEl>
                                              <p:pRg end="3" st="3"/>
                                            </p:txEl>
                                          </p:spTgt>
                                        </p:tgtEl>
                                        <p:attrNameLst>
                                          <p:attrName>style.visibility</p:attrName>
                                        </p:attrNameLst>
                                      </p:cBhvr>
                                      <p:to>
                                        <p:strVal val="visible"/>
                                      </p:to>
                                    </p:set>
                                    <p:anim calcmode="lin" valueType="num">
                                      <p:cBhvr additive="base">
                                        <p:cTn dur="500" fill="hold" id="59"/>
                                        <p:tgtEl>
                                          <p:spTgt spid="13">
                                            <p:txEl>
                                              <p:pRg end="3" st="3"/>
                                            </p:txEl>
                                          </p:spTgt>
                                        </p:tgtEl>
                                        <p:attrNameLst>
                                          <p:attrName>ppt_x</p:attrName>
                                        </p:attrNameLst>
                                      </p:cBhvr>
                                      <p:tavLst>
                                        <p:tav tm="0">
                                          <p:val>
                                            <p:strVal val="0-#ppt_w/2"/>
                                          </p:val>
                                        </p:tav>
                                        <p:tav tm="100000">
                                          <p:val>
                                            <p:strVal val="#ppt_x"/>
                                          </p:val>
                                        </p:tav>
                                      </p:tavLst>
                                    </p:anim>
                                    <p:anim calcmode="lin" valueType="num">
                                      <p:cBhvr additive="base">
                                        <p:cTn dur="500" fill="hold" id="60"/>
                                        <p:tgtEl>
                                          <p:spTgt spid="13">
                                            <p:txEl>
                                              <p:pRg end="3" st="3"/>
                                            </p:txEl>
                                          </p:spTgt>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31"/>
                                        </p:tgtEl>
                                        <p:attrNameLst>
                                          <p:attrName>style.visibility</p:attrName>
                                        </p:attrNameLst>
                                      </p:cBhvr>
                                      <p:to>
                                        <p:strVal val="visible"/>
                                      </p:to>
                                    </p:set>
                                    <p:anim calcmode="lin" valueType="num">
                                      <p:cBhvr additive="base">
                                        <p:cTn dur="500" fill="hold" id="63"/>
                                        <p:tgtEl>
                                          <p:spTgt spid="31"/>
                                        </p:tgtEl>
                                        <p:attrNameLst>
                                          <p:attrName>ppt_x</p:attrName>
                                        </p:attrNameLst>
                                      </p:cBhvr>
                                      <p:tavLst>
                                        <p:tav tm="0">
                                          <p:val>
                                            <p:strVal val="0-#ppt_w/2"/>
                                          </p:val>
                                        </p:tav>
                                        <p:tav tm="100000">
                                          <p:val>
                                            <p:strVal val="#ppt_x"/>
                                          </p:val>
                                        </p:tav>
                                      </p:tavLst>
                                    </p:anim>
                                    <p:anim calcmode="lin" valueType="num">
                                      <p:cBhvr additive="base">
                                        <p:cTn dur="500" fill="hold" id="64"/>
                                        <p:tgtEl>
                                          <p:spTgt spid="31"/>
                                        </p:tgtEl>
                                        <p:attrNameLst>
                                          <p:attrName>ppt_y</p:attrName>
                                        </p:attrNameLst>
                                      </p:cBhvr>
                                      <p:tavLst>
                                        <p:tav tm="0">
                                          <p:val>
                                            <p:strVal val="#ppt_y"/>
                                          </p:val>
                                        </p:tav>
                                        <p:tav tm="100000">
                                          <p:val>
                                            <p:strVal val="#ppt_y"/>
                                          </p:val>
                                        </p:tav>
                                      </p:tavLst>
                                    </p:anim>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id="67" nodeType="clickEffect" presetClass="entr" presetID="2" presetSubtype="8">
                                  <p:stCondLst>
                                    <p:cond delay="0"/>
                                  </p:stCondLst>
                                  <p:childTnLst>
                                    <p:set>
                                      <p:cBhvr>
                                        <p:cTn dur="1" fill="hold" id="68">
                                          <p:stCondLst>
                                            <p:cond delay="0"/>
                                          </p:stCondLst>
                                        </p:cTn>
                                        <p:tgtEl>
                                          <p:spTgt spid="13">
                                            <p:txEl>
                                              <p:pRg end="4" st="4"/>
                                            </p:txEl>
                                          </p:spTgt>
                                        </p:tgtEl>
                                        <p:attrNameLst>
                                          <p:attrName>style.visibility</p:attrName>
                                        </p:attrNameLst>
                                      </p:cBhvr>
                                      <p:to>
                                        <p:strVal val="visible"/>
                                      </p:to>
                                    </p:set>
                                    <p:anim calcmode="lin" valueType="num">
                                      <p:cBhvr additive="base">
                                        <p:cTn dur="500" fill="hold" id="69"/>
                                        <p:tgtEl>
                                          <p:spTgt spid="13">
                                            <p:txEl>
                                              <p:pRg end="4" st="4"/>
                                            </p:txEl>
                                          </p:spTgt>
                                        </p:tgtEl>
                                        <p:attrNameLst>
                                          <p:attrName>ppt_x</p:attrName>
                                        </p:attrNameLst>
                                      </p:cBhvr>
                                      <p:tavLst>
                                        <p:tav tm="0">
                                          <p:val>
                                            <p:strVal val="0-#ppt_w/2"/>
                                          </p:val>
                                        </p:tav>
                                        <p:tav tm="100000">
                                          <p:val>
                                            <p:strVal val="#ppt_x"/>
                                          </p:val>
                                        </p:tav>
                                      </p:tavLst>
                                    </p:anim>
                                    <p:anim calcmode="lin" valueType="num">
                                      <p:cBhvr additive="base">
                                        <p:cTn dur="500" fill="hold" id="70"/>
                                        <p:tgtEl>
                                          <p:spTgt spid="13">
                                            <p:txEl>
                                              <p:pRg end="4" st="4"/>
                                            </p:txEl>
                                          </p:spTgt>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4">
                                  <p:stCondLst>
                                    <p:cond delay="0"/>
                                  </p:stCondLst>
                                  <p:childTnLst>
                                    <p:set>
                                      <p:cBhvr>
                                        <p:cTn dur="1" fill="hold" id="72">
                                          <p:stCondLst>
                                            <p:cond delay="0"/>
                                          </p:stCondLst>
                                        </p:cTn>
                                        <p:tgtEl>
                                          <p:spTgt spid="30"/>
                                        </p:tgtEl>
                                        <p:attrNameLst>
                                          <p:attrName>style.visibility</p:attrName>
                                        </p:attrNameLst>
                                      </p:cBhvr>
                                      <p:to>
                                        <p:strVal val="visible"/>
                                      </p:to>
                                    </p:set>
                                    <p:anim calcmode="lin" valueType="num">
                                      <p:cBhvr additive="base">
                                        <p:cTn dur="500" fill="hold" id="73"/>
                                        <p:tgtEl>
                                          <p:spTgt spid="30"/>
                                        </p:tgtEl>
                                        <p:attrNameLst>
                                          <p:attrName>ppt_x</p:attrName>
                                        </p:attrNameLst>
                                      </p:cBhvr>
                                      <p:tavLst>
                                        <p:tav tm="0">
                                          <p:val>
                                            <p:strVal val="#ppt_x"/>
                                          </p:val>
                                        </p:tav>
                                        <p:tav tm="100000">
                                          <p:val>
                                            <p:strVal val="#ppt_x"/>
                                          </p:val>
                                        </p:tav>
                                      </p:tavLst>
                                    </p:anim>
                                    <p:anim calcmode="lin" valueType="num">
                                      <p:cBhvr additive="base">
                                        <p:cTn dur="500" fill="hold" id="74"/>
                                        <p:tgtEl>
                                          <p:spTgt spid="30"/>
                                        </p:tgtEl>
                                        <p:attrNameLst>
                                          <p:attrName>ppt_y</p:attrName>
                                        </p:attrNameLst>
                                      </p:cBhvr>
                                      <p:tavLst>
                                        <p:tav tm="0">
                                          <p:val>
                                            <p:strVal val="1+#ppt_h/2"/>
                                          </p:val>
                                        </p:tav>
                                        <p:tav tm="100000">
                                          <p:val>
                                            <p:strVal val="#ppt_y"/>
                                          </p:val>
                                        </p:tav>
                                      </p:tavLst>
                                    </p:anim>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fill="hold" id="77" nodeType="clickEffect" presetClass="entr" presetID="2" presetSubtype="8">
                                  <p:stCondLst>
                                    <p:cond delay="0"/>
                                  </p:stCondLst>
                                  <p:childTnLst>
                                    <p:set>
                                      <p:cBhvr>
                                        <p:cTn dur="1" fill="hold" id="78">
                                          <p:stCondLst>
                                            <p:cond delay="0"/>
                                          </p:stCondLst>
                                        </p:cTn>
                                        <p:tgtEl>
                                          <p:spTgt spid="13">
                                            <p:txEl>
                                              <p:pRg end="5" st="5"/>
                                            </p:txEl>
                                          </p:spTgt>
                                        </p:tgtEl>
                                        <p:attrNameLst>
                                          <p:attrName>style.visibility</p:attrName>
                                        </p:attrNameLst>
                                      </p:cBhvr>
                                      <p:to>
                                        <p:strVal val="visible"/>
                                      </p:to>
                                    </p:set>
                                    <p:anim calcmode="lin" valueType="num">
                                      <p:cBhvr additive="base">
                                        <p:cTn dur="500" fill="hold" id="79"/>
                                        <p:tgtEl>
                                          <p:spTgt spid="13">
                                            <p:txEl>
                                              <p:pRg end="5" st="5"/>
                                            </p:txEl>
                                          </p:spTgt>
                                        </p:tgtEl>
                                        <p:attrNameLst>
                                          <p:attrName>ppt_x</p:attrName>
                                        </p:attrNameLst>
                                      </p:cBhvr>
                                      <p:tavLst>
                                        <p:tav tm="0">
                                          <p:val>
                                            <p:strVal val="0-#ppt_w/2"/>
                                          </p:val>
                                        </p:tav>
                                        <p:tav tm="100000">
                                          <p:val>
                                            <p:strVal val="#ppt_x"/>
                                          </p:val>
                                        </p:tav>
                                      </p:tavLst>
                                    </p:anim>
                                    <p:anim calcmode="lin" valueType="num">
                                      <p:cBhvr additive="base">
                                        <p:cTn dur="500" fill="hold" id="80"/>
                                        <p:tgtEl>
                                          <p:spTgt spid="13">
                                            <p:txEl>
                                              <p:pRg end="5" st="5"/>
                                            </p:txEl>
                                          </p:spTgt>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12">
                                  <p:stCondLst>
                                    <p:cond delay="0"/>
                                  </p:stCondLst>
                                  <p:childTnLst>
                                    <p:set>
                                      <p:cBhvr>
                                        <p:cTn dur="1" fill="hold" id="82">
                                          <p:stCondLst>
                                            <p:cond delay="0"/>
                                          </p:stCondLst>
                                        </p:cTn>
                                        <p:tgtEl>
                                          <p:spTgt spid="25"/>
                                        </p:tgtEl>
                                        <p:attrNameLst>
                                          <p:attrName>style.visibility</p:attrName>
                                        </p:attrNameLst>
                                      </p:cBhvr>
                                      <p:to>
                                        <p:strVal val="visible"/>
                                      </p:to>
                                    </p:set>
                                    <p:anim calcmode="lin" valueType="num">
                                      <p:cBhvr additive="base">
                                        <p:cTn dur="500" fill="hold" id="83"/>
                                        <p:tgtEl>
                                          <p:spTgt spid="25"/>
                                        </p:tgtEl>
                                        <p:attrNameLst>
                                          <p:attrName>ppt_x</p:attrName>
                                        </p:attrNameLst>
                                      </p:cBhvr>
                                      <p:tavLst>
                                        <p:tav tm="0">
                                          <p:val>
                                            <p:strVal val="0-#ppt_w/2"/>
                                          </p:val>
                                        </p:tav>
                                        <p:tav tm="100000">
                                          <p:val>
                                            <p:strVal val="#ppt_x"/>
                                          </p:val>
                                        </p:tav>
                                      </p:tavLst>
                                    </p:anim>
                                    <p:anim calcmode="lin" valueType="num">
                                      <p:cBhvr additive="base">
                                        <p:cTn dur="500" fill="hold" id="84"/>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85" nodeType="clickPar">
                      <p:stCondLst>
                        <p:cond delay="indefinite"/>
                        <p:cond delay="0" evt="onBegin">
                          <p:tn val="84"/>
                        </p:cond>
                      </p:stCondLst>
                      <p:childTnLst>
                        <p:par>
                          <p:cTn fill="hold" id="86" nodeType="afterGroup">
                            <p:stCondLst>
                              <p:cond delay="0"/>
                            </p:stCondLst>
                            <p:childTnLst>
                              <p:par>
                                <p:cTn fill="hold" grpId="0" id="87" nodeType="clickEffect" presetClass="entr" presetID="12" presetSubtype="4">
                                  <p:stCondLst>
                                    <p:cond delay="0"/>
                                  </p:stCondLst>
                                  <p:childTnLst>
                                    <p:set>
                                      <p:cBhvr>
                                        <p:cTn dur="1" fill="hold" id="88">
                                          <p:stCondLst>
                                            <p:cond delay="0"/>
                                          </p:stCondLst>
                                        </p:cTn>
                                        <p:tgtEl>
                                          <p:spTgt spid="21"/>
                                        </p:tgtEl>
                                        <p:attrNameLst>
                                          <p:attrName>style.visibility</p:attrName>
                                        </p:attrNameLst>
                                      </p:cBhvr>
                                      <p:to>
                                        <p:strVal val="visible"/>
                                      </p:to>
                                    </p:set>
                                    <p:anim calcmode="lin" valueType="num">
                                      <p:cBhvr additive="base">
                                        <p:cTn dur="500" id="89"/>
                                        <p:tgtEl>
                                          <p:spTgt spid="21"/>
                                        </p:tgtEl>
                                        <p:attrNameLst>
                                          <p:attrName>ppt_y</p:attrName>
                                        </p:attrNameLst>
                                      </p:cBhvr>
                                      <p:tavLst>
                                        <p:tav tm="0">
                                          <p:val>
                                            <p:strVal val="#ppt_y+#ppt_h*1.125000"/>
                                          </p:val>
                                        </p:tav>
                                        <p:tav tm="100000">
                                          <p:val>
                                            <p:strVal val="#ppt_y"/>
                                          </p:val>
                                        </p:tav>
                                      </p:tavLst>
                                    </p:anim>
                                    <p:animEffect filter="wipe(up)" transition="in">
                                      <p:cBhvr>
                                        <p:cTn dur="500" id="90"/>
                                        <p:tgtEl>
                                          <p:spTgt spid="21"/>
                                        </p:tgtEl>
                                      </p:cBhvr>
                                    </p:animEffect>
                                  </p:childTnLst>
                                </p:cTn>
                              </p:par>
                              <p:par>
                                <p:cTn fill="hold" id="91" nodeType="withEffect" presetClass="entr" presetID="19" presetSubtype="10">
                                  <p:stCondLst>
                                    <p:cond delay="0"/>
                                  </p:stCondLst>
                                  <p:childTnLst>
                                    <p:set>
                                      <p:cBhvr>
                                        <p:cTn dur="1" fill="hold" id="92">
                                          <p:stCondLst>
                                            <p:cond delay="0"/>
                                          </p:stCondLst>
                                        </p:cTn>
                                        <p:tgtEl>
                                          <p:spTgt spid="49154"/>
                                        </p:tgtEl>
                                        <p:attrNameLst>
                                          <p:attrName>style.visibility</p:attrName>
                                        </p:attrNameLst>
                                      </p:cBhvr>
                                      <p:to>
                                        <p:strVal val="visible"/>
                                      </p:to>
                                    </p:set>
                                    <p:anim calcmode="lin" valueType="num">
                                      <p:cBhvr>
                                        <p:cTn dur="5000" fill="hold" id="93"/>
                                        <p:tgtEl>
                                          <p:spTgt spid="49154"/>
                                        </p:tgtEl>
                                        <p:attrNameLst>
                                          <p:attrName>ppt_w</p:attrName>
                                        </p:attrNameLst>
                                      </p:cBhvr>
                                      <p:tavLst>
                                        <p:tav fmla="#ppt_w*sin(2.5*pi*$)" tm="0">
                                          <p:val>
                                            <p:fltVal val="0"/>
                                          </p:val>
                                        </p:tav>
                                        <p:tav tm="100000">
                                          <p:val>
                                            <p:fltVal val="1"/>
                                          </p:val>
                                        </p:tav>
                                      </p:tavLst>
                                    </p:anim>
                                    <p:anim calcmode="lin" valueType="num">
                                      <p:cBhvr>
                                        <p:cTn dur="5000" fill="hold" id="94"/>
                                        <p:tgtEl>
                                          <p:spTgt spid="49154"/>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25"/>
      <p:bldP grpId="0" spid="20"/>
      <p:bldP grpId="0" spid="21"/>
      <p:bldP grpId="0" spid="10"/>
      <p:bldP grpId="0" spid="22"/>
      <p:bldP grpId="0" spid="33"/>
      <p:bldP grpId="0" spid="34"/>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2591744" cy="400110"/>
            <a:chOff x="1314727" y="2354041"/>
            <a:chExt cx="2591460"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2371783" cy="396162"/>
            </a:xfrm>
            <a:prstGeom prst="rect">
              <a:avLst/>
            </a:prstGeom>
          </p:spPr>
          <p:txBody>
            <a:bodyPr wrap="none">
              <a:spAutoFit/>
            </a:bodyPr>
            <a:lstStyle/>
            <a:p>
              <a:pPr>
                <a:defRPr/>
              </a:pPr>
              <a:r>
                <a:rPr altLang="zh-CN" b="1" lang="en-US"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3．你在忠诚于谁？</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513188" y="4333512"/>
            <a:ext cx="7510758" cy="1078992"/>
          </a:xfrm>
          <a:prstGeom prst="rect">
            <a:avLst/>
          </a:prstGeom>
          <a:noFill/>
        </p:spPr>
        <p:txBody>
          <a:bodyPr wrap="square">
            <a:spAutoFit/>
          </a:bodyPr>
          <a:lstStyle/>
          <a:p>
            <a:pPr>
              <a:lnSpc>
                <a:spcPct val="135000"/>
              </a:lnSpc>
              <a:defRPr/>
            </a:pPr>
            <a:r>
              <a:rPr altLang="en-US" lang="zh-CN" smtClean="0" sz="1600">
                <a:solidFill>
                  <a:schemeClr val="tx1">
                    <a:lumMod val="65000"/>
                    <a:lumOff val="35000"/>
                  </a:schemeClr>
                </a:solidFill>
                <a:latin charset="-122" pitchFamily="34" typeface="微软雅黑"/>
                <a:ea charset="-122" pitchFamily="34" typeface="微软雅黑"/>
              </a:rPr>
              <a:t>中国传统中的“忠诚”是对君王的忠诚，现代意义上的“忠诚”是对自己的忠诚。忠诚于自己，就是忠诚于自己的个人品牌，就是对自己的人生负责。而对企业的忠诚度是个人品牌形成最重要的组成部分。</a:t>
            </a:r>
          </a:p>
        </p:txBody>
      </p:sp>
      <p:sp>
        <p:nvSpPr>
          <p:cNvPr id="17" name="矩形 16"/>
          <p:cNvSpPr>
            <a:spLocks noChangeArrowheads="1"/>
          </p:cNvSpPr>
          <p:nvPr/>
        </p:nvSpPr>
        <p:spPr bwMode="auto">
          <a:xfrm>
            <a:off x="513188" y="3469416"/>
            <a:ext cx="4392612"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40000"/>
              </a:lnSpc>
              <a:defRPr/>
            </a:pPr>
            <a:r>
              <a:rPr altLang="zh-CN" b="1" lang="zh-CN">
                <a:solidFill>
                  <a:schemeClr val="tx1">
                    <a:lumMod val="65000"/>
                    <a:lumOff val="35000"/>
                  </a:schemeClr>
                </a:solidFill>
                <a:latin charset="-122" pitchFamily="34" typeface="微软雅黑"/>
                <a:ea charset="-122" pitchFamily="34" typeface="微软雅黑"/>
              </a:rPr>
              <a:t>请大家思考这个问题：  你在忠诚于谁？</a:t>
            </a:r>
          </a:p>
        </p:txBody>
      </p:sp>
      <p:pic>
        <p:nvPicPr>
          <p:cNvPr descr="E:\仝德志文件，勿删！\03-参考文档\！PPT图片及版面资源\06-PPT精选插图\05-头像\问号01.png" id="51202" name="Picture 2"/>
          <p:cNvPicPr>
            <a:picLocks noChangeArrowheads="1" noChangeAspect="1"/>
          </p:cNvPicPr>
          <p:nvPr/>
        </p:nvPicPr>
        <p:blipFill>
          <a:blip r:embed="rId4">
            <a:extLst>
              <a:ext uri="{28A0092B-C50C-407E-A947-70E740481C1C}">
                <a14:useLocalDpi/>
              </a:ext>
            </a:extLst>
          </a:blip>
          <a:stretch>
            <a:fillRect/>
          </a:stretch>
        </p:blipFill>
        <p:spPr bwMode="auto">
          <a:xfrm>
            <a:off x="6516216" y="1268760"/>
            <a:ext cx="1944687" cy="1511300"/>
          </a:xfrm>
          <a:prstGeom prst="rect">
            <a:avLst/>
          </a:prstGeom>
          <a:noFill/>
          <a:extLst>
            <a:ext uri="{909E8E84-426E-40DD-AFC4-6F175D3DCCD1}">
              <a14:hiddenFill>
                <a:solidFill>
                  <a:srgbClr val="FFFFFF"/>
                </a:solidFill>
              </a14:hiddenFill>
            </a:ext>
          </a:extLst>
        </p:spPr>
      </p:pic>
      <p:sp>
        <p:nvSpPr>
          <p:cNvPr id="12" name="TextBox 11"/>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199842133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iterate type="wd">
                                    <p:tmPct val="10000"/>
                                  </p:iterate>
                                  <p:childTnLst>
                                    <p:set>
                                      <p:cBhvr>
                                        <p:cTn dur="1" fill="hold" id="10">
                                          <p:stCondLst>
                                            <p:cond delay="0"/>
                                          </p:stCondLst>
                                        </p:cTn>
                                        <p:tgtEl>
                                          <p:spTgt spid="17"/>
                                        </p:tgtEl>
                                        <p:attrNameLst>
                                          <p:attrName>style.visibility</p:attrName>
                                        </p:attrNameLst>
                                      </p:cBhvr>
                                      <p:to>
                                        <p:strVal val="visible"/>
                                      </p:to>
                                    </p:set>
                                    <p:animEffect filter="fade" transition="in">
                                      <p:cBhvr>
                                        <p:cTn dur="500" id="11"/>
                                        <p:tgtEl>
                                          <p:spTgt spid="17"/>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2000" id="15"/>
                                        <p:tgtEl>
                                          <p:spTgt spid="13"/>
                                        </p:tgtEl>
                                      </p:cBhvr>
                                    </p:animEffect>
                                    <p:anim calcmode="lin" valueType="num">
                                      <p:cBhvr>
                                        <p:cTn dur="2000" fill="hold" id="16"/>
                                        <p:tgtEl>
                                          <p:spTgt spid="13"/>
                                        </p:tgtEl>
                                        <p:attrNameLst>
                                          <p:attrName>ppt_x</p:attrName>
                                        </p:attrNameLst>
                                      </p:cBhvr>
                                      <p:tavLst>
                                        <p:tav tm="0">
                                          <p:val>
                                            <p:strVal val="#ppt_x"/>
                                          </p:val>
                                        </p:tav>
                                        <p:tav tm="100000">
                                          <p:val>
                                            <p:strVal val="#ppt_x"/>
                                          </p:val>
                                        </p:tav>
                                      </p:tavLst>
                                    </p:anim>
                                    <p:anim calcmode="lin" valueType="num">
                                      <p:cBhvr>
                                        <p:cTn dur="2000" fill="hold" id="17"/>
                                        <p:tgtEl>
                                          <p:spTgt spid="13"/>
                                        </p:tgtEl>
                                        <p:attrNameLst>
                                          <p:attrName>ppt_y</p:attrName>
                                        </p:attrNameLst>
                                      </p:cBhvr>
                                      <p:tavLst>
                                        <p:tav tm="0">
                                          <p:val>
                                            <p:strVal val="#ppt_y+.1"/>
                                          </p:val>
                                        </p:tav>
                                        <p:tav tm="100000">
                                          <p:val>
                                            <p:strVal val="#ppt_y"/>
                                          </p:val>
                                        </p:tav>
                                      </p:tavLst>
                                    </p:anim>
                                  </p:childTnLst>
                                </p:cTn>
                              </p:par>
                              <p:par>
                                <p:cTn fill="hold" id="18" nodeType="withEffect" presetClass="entr" presetID="26" presetSubtype="0">
                                  <p:stCondLst>
                                    <p:cond delay="0"/>
                                  </p:stCondLst>
                                  <p:childTnLst>
                                    <p:set>
                                      <p:cBhvr>
                                        <p:cTn dur="1" fill="hold" id="19">
                                          <p:stCondLst>
                                            <p:cond delay="0"/>
                                          </p:stCondLst>
                                        </p:cTn>
                                        <p:tgtEl>
                                          <p:spTgt spid="51202"/>
                                        </p:tgtEl>
                                        <p:attrNameLst>
                                          <p:attrName>style.visibility</p:attrName>
                                        </p:attrNameLst>
                                      </p:cBhvr>
                                      <p:to>
                                        <p:strVal val="visible"/>
                                      </p:to>
                                    </p:set>
                                    <p:animEffect filter="wipe(down)" transition="in">
                                      <p:cBhvr>
                                        <p:cTn dur="580" id="20">
                                          <p:stCondLst>
                                            <p:cond delay="0"/>
                                          </p:stCondLst>
                                        </p:cTn>
                                        <p:tgtEl>
                                          <p:spTgt spid="51202"/>
                                        </p:tgtEl>
                                      </p:cBhvr>
                                    </p:animEffect>
                                    <p:anim calcmode="lin" valueType="num">
                                      <p:cBhvr>
                                        <p:cTn dur="1822" id="21" tmFilter="0,0; 0.14,0.36; 0.43,0.73; 0.71,0.91; 1.0,1.0">
                                          <p:stCondLst>
                                            <p:cond delay="0"/>
                                          </p:stCondLst>
                                        </p:cTn>
                                        <p:tgtEl>
                                          <p:spTgt spid="51202"/>
                                        </p:tgtEl>
                                        <p:attrNameLst>
                                          <p:attrName>ppt_x</p:attrName>
                                        </p:attrNameLst>
                                      </p:cBhvr>
                                      <p:tavLst>
                                        <p:tav tm="0">
                                          <p:val>
                                            <p:strVal val="#ppt_x-0.25"/>
                                          </p:val>
                                        </p:tav>
                                        <p:tav tm="100000">
                                          <p:val>
                                            <p:strVal val="#ppt_x"/>
                                          </p:val>
                                        </p:tav>
                                      </p:tavLst>
                                    </p:anim>
                                    <p:anim calcmode="lin" valueType="num">
                                      <p:cBhvr>
                                        <p:cTn dur="664" id="22" tmFilter="0.0,0.0; 0.25,0.07; 0.50,0.2; 0.75,0.467; 1.0,1.0">
                                          <p:stCondLst>
                                            <p:cond delay="0"/>
                                          </p:stCondLst>
                                        </p:cTn>
                                        <p:tgtEl>
                                          <p:spTgt spid="51202"/>
                                        </p:tgtEl>
                                        <p:attrNameLst>
                                          <p:attrName>ppt_y</p:attrName>
                                        </p:attrNameLst>
                                      </p:cBhvr>
                                      <p:tavLst>
                                        <p:tav fmla="#ppt_y-sin(pi*$)/3" tm="0">
                                          <p:val>
                                            <p:fltVal val="0.5"/>
                                          </p:val>
                                        </p:tav>
                                        <p:tav tm="100000">
                                          <p:val>
                                            <p:fltVal val="1"/>
                                          </p:val>
                                        </p:tav>
                                      </p:tavLst>
                                    </p:anim>
                                    <p:anim calcmode="lin" valueType="num">
                                      <p:cBhvr>
                                        <p:cTn dur="664" id="23" tmFilter="0, 0; 0.125,0.2665; 0.25,0.4; 0.375,0.465; 0.5,0.5;  0.625,0.535; 0.75,0.6; 0.875,0.7335; 1,1">
                                          <p:stCondLst>
                                            <p:cond delay="664"/>
                                          </p:stCondLst>
                                        </p:cTn>
                                        <p:tgtEl>
                                          <p:spTgt spid="51202"/>
                                        </p:tgtEl>
                                        <p:attrNameLst>
                                          <p:attrName>ppt_y</p:attrName>
                                        </p:attrNameLst>
                                      </p:cBhvr>
                                      <p:tavLst>
                                        <p:tav fmla="#ppt_y-sin(pi*$)/9" tm="0">
                                          <p:val>
                                            <p:fltVal val="0"/>
                                          </p:val>
                                        </p:tav>
                                        <p:tav tm="100000">
                                          <p:val>
                                            <p:fltVal val="1"/>
                                          </p:val>
                                        </p:tav>
                                      </p:tavLst>
                                    </p:anim>
                                    <p:anim calcmode="lin" valueType="num">
                                      <p:cBhvr>
                                        <p:cTn dur="332" id="24" tmFilter="0, 0; 0.125,0.2665; 0.25,0.4; 0.375,0.465; 0.5,0.5;  0.625,0.535; 0.75,0.6; 0.875,0.7335; 1,1">
                                          <p:stCondLst>
                                            <p:cond delay="1324"/>
                                          </p:stCondLst>
                                        </p:cTn>
                                        <p:tgtEl>
                                          <p:spTgt spid="51202"/>
                                        </p:tgtEl>
                                        <p:attrNameLst>
                                          <p:attrName>ppt_y</p:attrName>
                                        </p:attrNameLst>
                                      </p:cBhvr>
                                      <p:tavLst>
                                        <p:tav fmla="#ppt_y-sin(pi*$)/27" tm="0">
                                          <p:val>
                                            <p:fltVal val="0"/>
                                          </p:val>
                                        </p:tav>
                                        <p:tav tm="100000">
                                          <p:val>
                                            <p:fltVal val="1"/>
                                          </p:val>
                                        </p:tav>
                                      </p:tavLst>
                                    </p:anim>
                                    <p:anim calcmode="lin" valueType="num">
                                      <p:cBhvr>
                                        <p:cTn dur="164" id="25" tmFilter="0, 0; 0.125,0.2665; 0.25,0.4; 0.375,0.465; 0.5,0.5;  0.625,0.535; 0.75,0.6; 0.875,0.7335; 1,1">
                                          <p:stCondLst>
                                            <p:cond delay="1656"/>
                                          </p:stCondLst>
                                        </p:cTn>
                                        <p:tgtEl>
                                          <p:spTgt spid="51202"/>
                                        </p:tgtEl>
                                        <p:attrNameLst>
                                          <p:attrName>ppt_y</p:attrName>
                                        </p:attrNameLst>
                                      </p:cBhvr>
                                      <p:tavLst>
                                        <p:tav fmla="#ppt_y-sin(pi*$)/81" tm="0">
                                          <p:val>
                                            <p:fltVal val="0"/>
                                          </p:val>
                                        </p:tav>
                                        <p:tav tm="100000">
                                          <p:val>
                                            <p:fltVal val="1"/>
                                          </p:val>
                                        </p:tav>
                                      </p:tavLst>
                                    </p:anim>
                                    <p:animScale>
                                      <p:cBhvr>
                                        <p:cTn dur="26" id="26">
                                          <p:stCondLst>
                                            <p:cond delay="650"/>
                                          </p:stCondLst>
                                        </p:cTn>
                                        <p:tgtEl>
                                          <p:spTgt spid="51202"/>
                                        </p:tgtEl>
                                      </p:cBhvr>
                                      <p:to x="100000" y="60000"/>
                                    </p:animScale>
                                    <p:animScale>
                                      <p:cBhvr>
                                        <p:cTn decel="50000" dur="166" id="27">
                                          <p:stCondLst>
                                            <p:cond delay="676"/>
                                          </p:stCondLst>
                                        </p:cTn>
                                        <p:tgtEl>
                                          <p:spTgt spid="51202"/>
                                        </p:tgtEl>
                                      </p:cBhvr>
                                      <p:to x="100000" y="100000"/>
                                    </p:animScale>
                                    <p:animScale>
                                      <p:cBhvr>
                                        <p:cTn dur="26" id="28">
                                          <p:stCondLst>
                                            <p:cond delay="1312"/>
                                          </p:stCondLst>
                                        </p:cTn>
                                        <p:tgtEl>
                                          <p:spTgt spid="51202"/>
                                        </p:tgtEl>
                                      </p:cBhvr>
                                      <p:to x="100000" y="80000"/>
                                    </p:animScale>
                                    <p:animScale>
                                      <p:cBhvr>
                                        <p:cTn decel="50000" dur="166" id="29">
                                          <p:stCondLst>
                                            <p:cond delay="1338"/>
                                          </p:stCondLst>
                                        </p:cTn>
                                        <p:tgtEl>
                                          <p:spTgt spid="51202"/>
                                        </p:tgtEl>
                                      </p:cBhvr>
                                      <p:to x="100000" y="100000"/>
                                    </p:animScale>
                                    <p:animScale>
                                      <p:cBhvr>
                                        <p:cTn dur="26" id="30">
                                          <p:stCondLst>
                                            <p:cond delay="1642"/>
                                          </p:stCondLst>
                                        </p:cTn>
                                        <p:tgtEl>
                                          <p:spTgt spid="51202"/>
                                        </p:tgtEl>
                                      </p:cBhvr>
                                      <p:to x="100000" y="90000"/>
                                    </p:animScale>
                                    <p:animScale>
                                      <p:cBhvr>
                                        <p:cTn decel="50000" dur="166" id="31">
                                          <p:stCondLst>
                                            <p:cond delay="1668"/>
                                          </p:stCondLst>
                                        </p:cTn>
                                        <p:tgtEl>
                                          <p:spTgt spid="51202"/>
                                        </p:tgtEl>
                                      </p:cBhvr>
                                      <p:to x="100000" y="100000"/>
                                    </p:animScale>
                                    <p:animScale>
                                      <p:cBhvr>
                                        <p:cTn dur="26" id="32">
                                          <p:stCondLst>
                                            <p:cond delay="1808"/>
                                          </p:stCondLst>
                                        </p:cTn>
                                        <p:tgtEl>
                                          <p:spTgt spid="51202"/>
                                        </p:tgtEl>
                                      </p:cBhvr>
                                      <p:to x="100000" y="95000"/>
                                    </p:animScale>
                                    <p:animScale>
                                      <p:cBhvr>
                                        <p:cTn decel="50000" dur="166" id="33">
                                          <p:stCondLst>
                                            <p:cond delay="1834"/>
                                          </p:stCondLst>
                                        </p:cTn>
                                        <p:tgtEl>
                                          <p:spTgt spid="51202"/>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4"/>
          <p:cNvSpPr>
            <a:spLocks noChangeArrowheads="1"/>
          </p:cNvSpPr>
          <p:nvPr/>
        </p:nvSpPr>
        <p:spPr bwMode="auto">
          <a:xfrm>
            <a:off x="4500563" y="2133600"/>
            <a:ext cx="4247901" cy="3032151"/>
          </a:xfrm>
          <a:prstGeom prst="rect">
            <a:avLst/>
          </a:prstGeom>
          <a:noFill/>
          <a:ln w="9525">
            <a:noFill/>
            <a:miter lim="800000"/>
          </a:ln>
        </p:spPr>
        <p:txBody>
          <a:bodyPr wrap="square">
            <a:spAutoFit/>
          </a:bodyPr>
          <a:lstStyle/>
          <a:p>
            <a:pPr>
              <a:lnSpc>
                <a:spcPct val="134000"/>
              </a:lnSpc>
              <a:spcBef>
                <a:spcPts val="400"/>
              </a:spcBef>
              <a:spcAft>
                <a:spcPts val="60"/>
              </a:spcAft>
              <a:defRPr/>
            </a:pPr>
            <a:r>
              <a:rPr altLang="en-US" lang="zh-CN" sz="1600">
                <a:solidFill>
                  <a:schemeClr val="tx1">
                    <a:lumMod val="65000"/>
                    <a:lumOff val="35000"/>
                  </a:schemeClr>
                </a:solidFill>
                <a:latin charset="-122" pitchFamily="34" typeface="微软雅黑"/>
                <a:ea charset="-122" pitchFamily="34" typeface="微软雅黑"/>
              </a:rPr>
              <a:t>在非洲的草原上如果见到羚羊在奔逃，那一定是狮子来了；如果见到狮子在躲避，那就是象群发怒了；如果见到成百上千的狮子和大象集体逃命的壮观景象，那是什么来了——蚂蚁军团！蚂蚁是何等的渺小微弱，任何人都可以随意处置它，但它的团队，就连兽中之王也要退避三舍。从这个古老的寓言人们可以得到启示：个体弱小，没有关系，与伙伴精诚协作，就能变得强大。</a:t>
            </a:r>
          </a:p>
        </p:txBody>
      </p:sp>
      <p:sp>
        <p:nvSpPr>
          <p:cNvPr id="23" name="标题 1"/>
          <p:cNvSpPr txBox="1"/>
          <p:nvPr/>
        </p:nvSpPr>
        <p:spPr bwMode="auto">
          <a:xfrm>
            <a:off x="4932040" y="989856"/>
            <a:ext cx="3548062" cy="1143000"/>
          </a:xfrm>
          <a:prstGeom prst="rect">
            <a:avLst/>
          </a:prstGeom>
          <a:noFill/>
          <a:ln w="9525">
            <a:noFill/>
            <a:miter lim="800000"/>
          </a:ln>
        </p:spPr>
        <p:txBody>
          <a:bodyPr anchor="ctr">
            <a:normAutofit/>
          </a:bodyPr>
          <a:lstStyle>
            <a:lvl1pPr algn="l" eaLnBrk="0" fontAlgn="base" hangingPunct="0" rtl="0">
              <a:spcBef>
                <a:spcPct val="0"/>
              </a:spcBef>
              <a:spcAft>
                <a:spcPct val="0"/>
              </a:spcAft>
              <a:defRPr b="1" kern="1200" sz="3200">
                <a:solidFill>
                  <a:schemeClr val="bg1">
                    <a:lumMod val="65000"/>
                  </a:schemeClr>
                </a:solidFill>
                <a:latin charset="-122" pitchFamily="34" typeface="微软雅黑"/>
                <a:ea charset="-122" pitchFamily="34" typeface="微软雅黑"/>
                <a:cs typeface="+mj-cs"/>
              </a:defRPr>
            </a:lvl1pPr>
            <a:lvl2pPr algn="ctr" eaLnBrk="0" fontAlgn="base" hangingPunct="0" rtl="0">
              <a:spcBef>
                <a:spcPct val="0"/>
              </a:spcBef>
              <a:spcAft>
                <a:spcPct val="0"/>
              </a:spcAft>
              <a:defRPr sz="4400">
                <a:solidFill>
                  <a:schemeClr val="tx1"/>
                </a:solidFill>
                <a:latin charset="0" pitchFamily="34" typeface="Calibri"/>
                <a:ea charset="-122" pitchFamily="2" typeface="宋体"/>
              </a:defRPr>
            </a:lvl2pPr>
            <a:lvl3pPr algn="ctr" eaLnBrk="0" fontAlgn="base" hangingPunct="0" rtl="0">
              <a:spcBef>
                <a:spcPct val="0"/>
              </a:spcBef>
              <a:spcAft>
                <a:spcPct val="0"/>
              </a:spcAft>
              <a:defRPr sz="4400">
                <a:solidFill>
                  <a:schemeClr val="tx1"/>
                </a:solidFill>
                <a:latin charset="0" pitchFamily="34" typeface="Calibri"/>
                <a:ea charset="-122" pitchFamily="2" typeface="宋体"/>
              </a:defRPr>
            </a:lvl3pPr>
            <a:lvl4pPr algn="ctr" eaLnBrk="0" fontAlgn="base" hangingPunct="0" rtl="0">
              <a:spcBef>
                <a:spcPct val="0"/>
              </a:spcBef>
              <a:spcAft>
                <a:spcPct val="0"/>
              </a:spcAft>
              <a:defRPr sz="4400">
                <a:solidFill>
                  <a:schemeClr val="tx1"/>
                </a:solidFill>
                <a:latin charset="0" pitchFamily="34" typeface="Calibri"/>
                <a:ea charset="-122" pitchFamily="2" typeface="宋体"/>
              </a:defRPr>
            </a:lvl4pPr>
            <a:lvl5pPr algn="ctr" eaLnBrk="0" fontAlgn="base" hangingPunct="0" rtl="0">
              <a:spcBef>
                <a:spcPct val="0"/>
              </a:spcBef>
              <a:spcAft>
                <a:spcPct val="0"/>
              </a:spcAft>
              <a:defRPr sz="4400">
                <a:solidFill>
                  <a:schemeClr val="tx1"/>
                </a:solidFill>
                <a:latin charset="0" pitchFamily="34" typeface="Calibri"/>
                <a:ea charset="-122" pitchFamily="2" typeface="宋体"/>
              </a:defRPr>
            </a:lvl5pPr>
            <a:lvl6pPr algn="ctr" fontAlgn="base" marL="457200" rtl="0">
              <a:spcBef>
                <a:spcPct val="0"/>
              </a:spcBef>
              <a:spcAft>
                <a:spcPct val="0"/>
              </a:spcAft>
              <a:defRPr sz="4400">
                <a:solidFill>
                  <a:schemeClr val="tx1"/>
                </a:solidFill>
                <a:latin charset="0" pitchFamily="34" typeface="Calibri"/>
                <a:ea charset="-122" pitchFamily="2" typeface="宋体"/>
              </a:defRPr>
            </a:lvl6pPr>
            <a:lvl7pPr algn="ctr" fontAlgn="base" marL="914400" rtl="0">
              <a:spcBef>
                <a:spcPct val="0"/>
              </a:spcBef>
              <a:spcAft>
                <a:spcPct val="0"/>
              </a:spcAft>
              <a:defRPr sz="4400">
                <a:solidFill>
                  <a:schemeClr val="tx1"/>
                </a:solidFill>
                <a:latin charset="0" pitchFamily="34" typeface="Calibri"/>
                <a:ea charset="-122" pitchFamily="2" typeface="宋体"/>
              </a:defRPr>
            </a:lvl7pPr>
            <a:lvl8pPr algn="ctr" fontAlgn="base" marL="1371600" rtl="0">
              <a:spcBef>
                <a:spcPct val="0"/>
              </a:spcBef>
              <a:spcAft>
                <a:spcPct val="0"/>
              </a:spcAft>
              <a:defRPr sz="4400">
                <a:solidFill>
                  <a:schemeClr val="tx1"/>
                </a:solidFill>
                <a:latin charset="0" pitchFamily="34" typeface="Calibri"/>
                <a:ea charset="-122" pitchFamily="2" typeface="宋体"/>
              </a:defRPr>
            </a:lvl8pPr>
            <a:lvl9pPr algn="ctr" fontAlgn="base" marL="1828800" rtl="0">
              <a:spcBef>
                <a:spcPct val="0"/>
              </a:spcBef>
              <a:spcAft>
                <a:spcPct val="0"/>
              </a:spcAft>
              <a:defRPr sz="4400">
                <a:solidFill>
                  <a:schemeClr val="tx1"/>
                </a:solidFill>
                <a:latin charset="0" pitchFamily="34" typeface="Calibri"/>
                <a:ea charset="-122" pitchFamily="2" typeface="宋体"/>
              </a:defRPr>
            </a:lvl9pPr>
          </a:lstStyle>
          <a:p>
            <a:pPr eaLnBrk="1" fontAlgn="auto" hangingPunct="1">
              <a:spcAft>
                <a:spcPct val="0"/>
              </a:spcAft>
              <a:defRPr/>
            </a:pPr>
            <a:r>
              <a:rPr altLang="en-US" lang="zh-CN" smtClean="0" sz="2900">
                <a:solidFill>
                  <a:schemeClr val="tx1">
                    <a:lumMod val="65000"/>
                    <a:lumOff val="35000"/>
                  </a:schemeClr>
                </a:solidFill>
              </a:rPr>
              <a:t>恐怖的蚂蚁军团</a:t>
            </a:r>
          </a:p>
        </p:txBody>
      </p:sp>
      <p:pic>
        <p:nvPicPr>
          <p:cNvPr descr="C:\Documents and Settings\tdz\桌面\20081111014939.jpg" id="24" name="Picture 2"/>
          <p:cNvPicPr>
            <a:picLocks noChangeArrowheads="1" noChangeAspect="1"/>
          </p:cNvPicPr>
          <p:nvPr/>
        </p:nvPicPr>
        <p:blipFill>
          <a:blip r:embed="rId3">
            <a:extLst>
              <a:ext uri="{28A0092B-C50C-407E-A947-70E740481C1C}">
                <a14:useLocalDpi/>
              </a:ext>
            </a:extLst>
          </a:blip>
          <a:stretch>
            <a:fillRect/>
          </a:stretch>
        </p:blipFill>
        <p:spPr bwMode="auto">
          <a:xfrm>
            <a:off x="251520" y="1389112"/>
            <a:ext cx="4067175" cy="3048000"/>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a:extLst/>
        </p:spPr>
      </p:pic>
      <p:sp>
        <p:nvSpPr>
          <p:cNvPr id="3" name="TextBox 2"/>
          <p:cNvSpPr txBox="1"/>
          <p:nvPr/>
        </p:nvSpPr>
        <p:spPr>
          <a:xfrm>
            <a:off x="1756513" y="805190"/>
            <a:ext cx="2562181"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1.1 团队的力量</a:t>
            </a:r>
          </a:p>
        </p:txBody>
      </p:sp>
    </p:spTree>
    <p:extLst>
      <p:ext uri="{BB962C8B-B14F-4D97-AF65-F5344CB8AC3E}">
        <p14:creationId val="3744119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2000" id="7"/>
                                        <p:tgtEl>
                                          <p:spTgt spid="23"/>
                                        </p:tgtEl>
                                      </p:cBhvr>
                                    </p:animEffect>
                                    <p:anim calcmode="lin" valueType="num">
                                      <p:cBhvr>
                                        <p:cTn dur="2000" fill="hold" id="8"/>
                                        <p:tgtEl>
                                          <p:spTgt spid="23"/>
                                        </p:tgtEl>
                                        <p:attrNameLst>
                                          <p:attrName>ppt_x</p:attrName>
                                        </p:attrNameLst>
                                      </p:cBhvr>
                                      <p:tavLst>
                                        <p:tav tm="0">
                                          <p:val>
                                            <p:strVal val="#ppt_x"/>
                                          </p:val>
                                        </p:tav>
                                        <p:tav tm="100000">
                                          <p:val>
                                            <p:strVal val="#ppt_x"/>
                                          </p:val>
                                        </p:tav>
                                      </p:tavLst>
                                    </p:anim>
                                    <p:anim calcmode="lin" valueType="num">
                                      <p:cBhvr>
                                        <p:cTn dur="2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000"/>
                            </p:stCondLst>
                            <p:childTnLst>
                              <p:par>
                                <p:cTn fill="hold" grpId="0" id="11" nodeType="afterEffect" presetClass="entr" presetID="53" presetSubtype="0">
                                  <p:stCondLst>
                                    <p:cond delay="0"/>
                                  </p:stCondLst>
                                  <p:childTnLst>
                                    <p:set>
                                      <p:cBhvr>
                                        <p:cTn dur="1" fill="hold" id="12">
                                          <p:stCondLst>
                                            <p:cond delay="0"/>
                                          </p:stCondLst>
                                        </p:cTn>
                                        <p:tgtEl>
                                          <p:spTgt spid="22"/>
                                        </p:tgtEl>
                                        <p:attrNameLst>
                                          <p:attrName>style.visibility</p:attrName>
                                        </p:attrNameLst>
                                      </p:cBhvr>
                                      <p:to>
                                        <p:strVal val="visible"/>
                                      </p:to>
                                    </p:set>
                                    <p:anim calcmode="lin" valueType="num">
                                      <p:cBhvr>
                                        <p:cTn dur="2000" fill="hold" id="13"/>
                                        <p:tgtEl>
                                          <p:spTgt spid="22"/>
                                        </p:tgtEl>
                                        <p:attrNameLst>
                                          <p:attrName>ppt_w</p:attrName>
                                        </p:attrNameLst>
                                      </p:cBhvr>
                                      <p:tavLst>
                                        <p:tav tm="0">
                                          <p:val>
                                            <p:fltVal val="0"/>
                                          </p:val>
                                        </p:tav>
                                        <p:tav tm="100000">
                                          <p:val>
                                            <p:strVal val="#ppt_w"/>
                                          </p:val>
                                        </p:tav>
                                      </p:tavLst>
                                    </p:anim>
                                    <p:anim calcmode="lin" valueType="num">
                                      <p:cBhvr>
                                        <p:cTn dur="2000" fill="hold" id="14"/>
                                        <p:tgtEl>
                                          <p:spTgt spid="22"/>
                                        </p:tgtEl>
                                        <p:attrNameLst>
                                          <p:attrName>ppt_h</p:attrName>
                                        </p:attrNameLst>
                                      </p:cBhvr>
                                      <p:tavLst>
                                        <p:tav tm="0">
                                          <p:val>
                                            <p:fltVal val="0"/>
                                          </p:val>
                                        </p:tav>
                                        <p:tav tm="100000">
                                          <p:val>
                                            <p:strVal val="#ppt_h"/>
                                          </p:val>
                                        </p:tav>
                                      </p:tavLst>
                                    </p:anim>
                                    <p:animEffect filter="fade" transition="in">
                                      <p:cBhvr>
                                        <p:cTn dur="2000" id="15"/>
                                        <p:tgtEl>
                                          <p:spTgt spid="22"/>
                                        </p:tgtEl>
                                      </p:cBhvr>
                                    </p:animEffect>
                                  </p:childTnLst>
                                </p:cTn>
                              </p:par>
                              <p:par>
                                <p:cTn fill="hold" id="16" nodeType="with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2591744" cy="400110"/>
            <a:chOff x="1314727" y="2354041"/>
            <a:chExt cx="2591460"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2371783" cy="396162"/>
            </a:xfrm>
            <a:prstGeom prst="rect">
              <a:avLst/>
            </a:prstGeom>
          </p:spPr>
          <p:txBody>
            <a:bodyPr wrap="none">
              <a:spAutoFit/>
            </a:bodyPr>
            <a:lstStyle/>
            <a:p>
              <a:pPr>
                <a:defRPr/>
              </a:pPr>
              <a:r>
                <a:rPr altLang="zh-CN" b="1" lang="en-US"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3．你在忠诚于谁？</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395288" y="1299173"/>
            <a:ext cx="8425184" cy="1234440"/>
          </a:xfrm>
          <a:prstGeom prst="rect">
            <a:avLst/>
          </a:prstGeom>
          <a:noFill/>
        </p:spPr>
        <p:txBody>
          <a:bodyPr wrap="square">
            <a:spAutoFit/>
          </a:bodyPr>
          <a:lstStyle/>
          <a:p>
            <a:pPr>
              <a:lnSpc>
                <a:spcPct val="125000"/>
              </a:lnSpc>
              <a:defRPr/>
            </a:pPr>
            <a:r>
              <a:rPr altLang="zh-CN" lang="zh-CN" sz="1500">
                <a:solidFill>
                  <a:schemeClr val="tx1">
                    <a:lumMod val="65000"/>
                    <a:lumOff val="35000"/>
                  </a:schemeClr>
                </a:solidFill>
                <a:latin charset="-122" pitchFamily="34" typeface="微软雅黑"/>
                <a:ea charset="-122" pitchFamily="34" typeface="微软雅黑"/>
              </a:rPr>
              <a:t>三国时吕布可谓是一员虎将，战功赫赫，众人皆知其能力卓著，最初被荆州刺史丁原任用为主簿。董卓入京之后，吕布受个人利益引诱，将丁原杀死，投靠董卓，被董卓任命为骑都尉，随侍在董卓左右。后因董卓经常因不满吕布一些琐碎的小事扬言杀他，吕布便与司徒王允又设计将董卓杀死，投奔袁绍。      </a:t>
            </a:r>
          </a:p>
        </p:txBody>
      </p:sp>
      <p:sp>
        <p:nvSpPr>
          <p:cNvPr id="19" name="TextBox 18"/>
          <p:cNvSpPr txBox="1"/>
          <p:nvPr/>
        </p:nvSpPr>
        <p:spPr>
          <a:xfrm>
            <a:off x="5302250" y="2553227"/>
            <a:ext cx="3446463" cy="3657600"/>
          </a:xfrm>
          <a:prstGeom prst="rect">
            <a:avLst/>
          </a:prstGeom>
          <a:noFill/>
        </p:spPr>
        <p:txBody>
          <a:bodyPr>
            <a:spAutoFit/>
          </a:bodyPr>
          <a:lstStyle/>
          <a:p>
            <a:pPr>
              <a:lnSpc>
                <a:spcPct val="130000"/>
              </a:lnSpc>
              <a:defRPr/>
            </a:pPr>
            <a:r>
              <a:rPr altLang="zh-CN" lang="zh-CN" smtClean="0" sz="1500">
                <a:solidFill>
                  <a:schemeClr val="tx1">
                    <a:lumMod val="65000"/>
                    <a:lumOff val="35000"/>
                  </a:schemeClr>
                </a:solidFill>
                <a:latin charset="-122" pitchFamily="34" typeface="微软雅黑"/>
                <a:ea charset="-122" pitchFamily="34" typeface="微软雅黑"/>
              </a:rPr>
              <a:t>但是吕布在袁绍旗下时经常自恃清高，将袁绍激怒。他逃脱袁绍后入主兖州。不久之后曹操兴兵讨伐，吕布战败，投奔刘备，屯兵小沛。不久再次叛乱，将刘备驱逐出小沛。后因惧怕袁术对刘备施以援手，但是不久之后第二次背叛刘备，并与袁术联合攻击刘备。刘备战败后，与曹操联手抗击袁绍和袁术，双方争斗三个月，因袁术和吕布内部部将倒戈以曹操和刘备胜利为结局。吕布被擒之后，曹操想要招降他，但又忌惮其老病重犯，最终将吕布斩杀。</a:t>
            </a:r>
          </a:p>
        </p:txBody>
      </p:sp>
      <p:pic>
        <p:nvPicPr>
          <p:cNvPr descr="C:\Documents and Settings\tdz\桌面\1F51T1K-0.jpg" id="52226" name="Picture 2"/>
          <p:cNvPicPr>
            <a:picLocks noChangeArrowheads="1" noChangeAspect="1"/>
          </p:cNvPicPr>
          <p:nvPr/>
        </p:nvPicPr>
        <p:blipFill>
          <a:blip r:embed="rId4">
            <a:extLst>
              <a:ext uri="{28A0092B-C50C-407E-A947-70E740481C1C}">
                <a14:useLocalDpi/>
              </a:ext>
            </a:extLst>
          </a:blip>
          <a:stretch>
            <a:fillRect/>
          </a:stretch>
        </p:blipFill>
        <p:spPr bwMode="auto">
          <a:xfrm>
            <a:off x="318628" y="2724869"/>
            <a:ext cx="4665302" cy="3440435"/>
          </a:xfrm>
          <a:prstGeom prst="rect">
            <a:avLst/>
          </a:prstGeom>
          <a:noFill/>
          <a:ln w="38100">
            <a:solidFill>
              <a:srgbClr val="FFFFFF"/>
            </a:solidFill>
          </a:ln>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11" name="TextBox 10"/>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413462923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7" presetSubtype="0">
                                  <p:stCondLst>
                                    <p:cond delay="0"/>
                                  </p:stCondLst>
                                  <p:childTnLst>
                                    <p:set>
                                      <p:cBhvr>
                                        <p:cTn dur="1" fill="hold" id="12">
                                          <p:stCondLst>
                                            <p:cond delay="0"/>
                                          </p:stCondLst>
                                        </p:cTn>
                                        <p:tgtEl>
                                          <p:spTgt spid="52226"/>
                                        </p:tgtEl>
                                        <p:attrNameLst>
                                          <p:attrName>style.visibility</p:attrName>
                                        </p:attrNameLst>
                                      </p:cBhvr>
                                      <p:to>
                                        <p:strVal val="visible"/>
                                      </p:to>
                                    </p:set>
                                    <p:animEffect filter="fade" transition="in">
                                      <p:cBhvr>
                                        <p:cTn dur="1000" id="13"/>
                                        <p:tgtEl>
                                          <p:spTgt spid="52226"/>
                                        </p:tgtEl>
                                      </p:cBhvr>
                                    </p:animEffect>
                                    <p:anim calcmode="lin" valueType="num">
                                      <p:cBhvr>
                                        <p:cTn dur="1000" fill="hold" id="14"/>
                                        <p:tgtEl>
                                          <p:spTgt spid="52226"/>
                                        </p:tgtEl>
                                        <p:attrNameLst>
                                          <p:attrName>ppt_x</p:attrName>
                                        </p:attrNameLst>
                                      </p:cBhvr>
                                      <p:tavLst>
                                        <p:tav tm="0">
                                          <p:val>
                                            <p:strVal val="#ppt_x"/>
                                          </p:val>
                                        </p:tav>
                                        <p:tav tm="100000">
                                          <p:val>
                                            <p:strVal val="#ppt_x"/>
                                          </p:val>
                                        </p:tav>
                                      </p:tavLst>
                                    </p:anim>
                                    <p:anim calcmode="lin" valueType="num">
                                      <p:cBhvr>
                                        <p:cTn dur="1000" fill="hold" id="15"/>
                                        <p:tgtEl>
                                          <p:spTgt spid="52226"/>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19"/>
                                        </p:tgtEl>
                                        <p:attrNameLst>
                                          <p:attrName>style.visibility</p:attrName>
                                        </p:attrNameLst>
                                      </p:cBhvr>
                                      <p:to>
                                        <p:strVal val="visible"/>
                                      </p:to>
                                    </p:set>
                                    <p:animEffect filter="fade" transition="in">
                                      <p:cBhvr>
                                        <p:cTn dur="1000" id="20"/>
                                        <p:tgtEl>
                                          <p:spTgt spid="19"/>
                                        </p:tgtEl>
                                      </p:cBhvr>
                                    </p:animEffect>
                                    <p:anim calcmode="lin" valueType="num">
                                      <p:cBhvr>
                                        <p:cTn dur="1000" fill="hold" id="21"/>
                                        <p:tgtEl>
                                          <p:spTgt spid="19"/>
                                        </p:tgtEl>
                                        <p:attrNameLst>
                                          <p:attrName>ppt_x</p:attrName>
                                        </p:attrNameLst>
                                      </p:cBhvr>
                                      <p:tavLst>
                                        <p:tav tm="0">
                                          <p:val>
                                            <p:strVal val="#ppt_x"/>
                                          </p:val>
                                        </p:tav>
                                        <p:tav tm="100000">
                                          <p:val>
                                            <p:strVal val="#ppt_x"/>
                                          </p:val>
                                        </p:tav>
                                      </p:tavLst>
                                    </p:anim>
                                    <p:anim calcmode="lin" valueType="num">
                                      <p:cBhvr>
                                        <p:cTn dur="1000" fill="hold" id="22"/>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9"/>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吕布1.jpg" id="53251" name="Picture 3"/>
          <p:cNvPicPr>
            <a:picLocks noChangeArrowheads="1" noChangeAspect="1"/>
          </p:cNvPicPr>
          <p:nvPr/>
        </p:nvPicPr>
        <p:blipFill>
          <a:blip r:embed="rId3">
            <a:extLst>
              <a:ext uri="{28A0092B-C50C-407E-A947-70E740481C1C}">
                <a14:useLocalDpi/>
              </a:ext>
            </a:extLst>
          </a:blip>
          <a:stretch>
            <a:fillRect/>
          </a:stretch>
        </p:blipFill>
        <p:spPr bwMode="auto">
          <a:xfrm>
            <a:off x="5102229" y="2026361"/>
            <a:ext cx="3648511" cy="4037686"/>
          </a:xfrm>
          <a:prstGeom prst="rect">
            <a:avLst/>
          </a:prstGeom>
          <a:noFill/>
          <a:ln>
            <a:noFill/>
          </a:ln>
          <a:extLst>
            <a:ext uri="{909E8E84-426E-40DD-AFC4-6F175D3DCCD1}">
              <a14:hiddenFill>
                <a:solidFill>
                  <a:srgbClr val="FFFFFF"/>
                </a:solidFill>
              </a14:hiddenFill>
            </a:ext>
          </a:extLst>
        </p:spPr>
      </p:pic>
      <p:grpSp>
        <p:nvGrpSpPr>
          <p:cNvPr id="14" name="组合 7"/>
          <p:cNvGrpSpPr/>
          <p:nvPr/>
        </p:nvGrpSpPr>
        <p:grpSpPr>
          <a:xfrm>
            <a:off x="5274814" y="332656"/>
            <a:ext cx="2591744" cy="400110"/>
            <a:chOff x="1314727" y="2354041"/>
            <a:chExt cx="2591460" cy="400031"/>
          </a:xfrm>
        </p:grpSpPr>
        <p:pic>
          <p:nvPicPr>
            <p:cNvPr descr="下方向箭頭" id="15" name="Picture 1027"/>
            <p:cNvPicPr>
              <a:picLocks noChangeArrowheads="1" noChangeAspect="1"/>
            </p:cNvPicPr>
            <p:nvPr/>
          </p:nvPicPr>
          <p:blipFill>
            <a:blip r:embed="rId4">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2371783" cy="396162"/>
            </a:xfrm>
            <a:prstGeom prst="rect">
              <a:avLst/>
            </a:prstGeom>
          </p:spPr>
          <p:txBody>
            <a:bodyPr wrap="none">
              <a:spAutoFit/>
            </a:bodyPr>
            <a:lstStyle/>
            <a:p>
              <a:pPr>
                <a:defRPr/>
              </a:pPr>
              <a:r>
                <a:rPr altLang="zh-CN" b="1" lang="en-US"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3．你在忠诚于谁？</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755203" y="2820992"/>
            <a:ext cx="4347025" cy="3383281"/>
          </a:xfrm>
          <a:prstGeom prst="rect">
            <a:avLst/>
          </a:prstGeom>
          <a:noFill/>
        </p:spPr>
        <p:txBody>
          <a:bodyPr wrap="square">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吕布将用自己主帅的首级换取自己的前途视作里理所当然，忠诚度近乎为零，这因为是曹操不敢用他最重要的原因。正如现代企业之中，一个高级技术人员缺乏对企业必要的忠诚度，用企业的资源去研究技术，但是最终将这些技术卖给对手公司为自己谋利，这样的技术人员技术越高明，风评就越差，再次就职的难度也越大。  </a:t>
            </a:r>
          </a:p>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一个个人品牌中缺乏忠诚度的员工，没有一个企业愿意冒着巨大的风险来雇佣他。</a:t>
            </a:r>
          </a:p>
        </p:txBody>
      </p:sp>
      <p:sp>
        <p:nvSpPr>
          <p:cNvPr id="13" name="TextBox 12"/>
          <p:cNvSpPr txBox="1"/>
          <p:nvPr/>
        </p:nvSpPr>
        <p:spPr>
          <a:xfrm>
            <a:off x="755204" y="1591626"/>
            <a:ext cx="8065268" cy="1035101"/>
          </a:xfrm>
          <a:prstGeom prst="rect">
            <a:avLst/>
          </a:prstGeom>
          <a:noFill/>
        </p:spPr>
        <p:txBody>
          <a:bodyPr wrap="square">
            <a:spAutoFit/>
          </a:bodyPr>
          <a:lstStyle/>
          <a:p>
            <a:pPr>
              <a:lnSpc>
                <a:spcPct val="129000"/>
              </a:lnSpc>
              <a:defRPr/>
            </a:pPr>
            <a:r>
              <a:rPr altLang="zh-CN" lang="zh-CN" smtClean="0" sz="1600">
                <a:solidFill>
                  <a:schemeClr val="tx1">
                    <a:lumMod val="65000"/>
                    <a:lumOff val="35000"/>
                  </a:schemeClr>
                </a:solidFill>
                <a:latin charset="-122" pitchFamily="34" typeface="微软雅黑"/>
                <a:ea charset="-122" pitchFamily="34" typeface="微软雅黑"/>
              </a:rPr>
              <a:t>吕布在三国时期是武功高超的战将，在那个以占据人才赢得胜利的年代，一向以重视人才而闻名的曹操却不敢将其招降，反而将其斩杀，这不得不引起众人对忠诚度重要性的思考。</a:t>
            </a:r>
          </a:p>
        </p:txBody>
      </p:sp>
      <p:sp>
        <p:nvSpPr>
          <p:cNvPr id="12" name="TextBox 11"/>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288374381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2000" id="7"/>
                                        <p:tgtEl>
                                          <p:spTgt spid="13"/>
                                        </p:tgtEl>
                                      </p:cBhvr>
                                    </p:animEffect>
                                    <p:anim calcmode="lin" valueType="num">
                                      <p:cBhvr>
                                        <p:cTn dur="2000" fill="hold" id="8"/>
                                        <p:tgtEl>
                                          <p:spTgt spid="13"/>
                                        </p:tgtEl>
                                        <p:attrNameLst>
                                          <p:attrName>ppt_x</p:attrName>
                                        </p:attrNameLst>
                                      </p:cBhvr>
                                      <p:tavLst>
                                        <p:tav tm="0">
                                          <p:val>
                                            <p:strVal val="#ppt_x"/>
                                          </p:val>
                                        </p:tav>
                                        <p:tav tm="100000">
                                          <p:val>
                                            <p:strVal val="#ppt_x"/>
                                          </p:val>
                                        </p:tav>
                                      </p:tavLst>
                                    </p:anim>
                                    <p:anim calcmode="lin" valueType="num">
                                      <p:cBhvr>
                                        <p:cTn dur="2000" fill="hold" id="9"/>
                                        <p:tgtEl>
                                          <p:spTgt spid="13"/>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53251"/>
                                        </p:tgtEl>
                                        <p:attrNameLst>
                                          <p:attrName>style.visibility</p:attrName>
                                        </p:attrNameLst>
                                      </p:cBhvr>
                                      <p:to>
                                        <p:strVal val="visible"/>
                                      </p:to>
                                    </p:set>
                                    <p:animEffect filter="fade" transition="in">
                                      <p:cBhvr>
                                        <p:cTn dur="1000" id="12"/>
                                        <p:tgtEl>
                                          <p:spTgt spid="53251"/>
                                        </p:tgtEl>
                                      </p:cBhvr>
                                    </p:animEffect>
                                    <p:anim calcmode="lin" valueType="num">
                                      <p:cBhvr>
                                        <p:cTn dur="1000" fill="hold" id="13"/>
                                        <p:tgtEl>
                                          <p:spTgt spid="53251"/>
                                        </p:tgtEl>
                                        <p:attrNameLst>
                                          <p:attrName>ppt_x</p:attrName>
                                        </p:attrNameLst>
                                      </p:cBhvr>
                                      <p:tavLst>
                                        <p:tav tm="0">
                                          <p:val>
                                            <p:strVal val="#ppt_x"/>
                                          </p:val>
                                        </p:tav>
                                        <p:tav tm="100000">
                                          <p:val>
                                            <p:strVal val="#ppt_x"/>
                                          </p:val>
                                        </p:tav>
                                      </p:tavLst>
                                    </p:anim>
                                    <p:anim calcmode="lin" valueType="num">
                                      <p:cBhvr>
                                        <p:cTn dur="1000" fill="hold" id="14"/>
                                        <p:tgtEl>
                                          <p:spTgt spid="53251"/>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6" presetSubtype="32">
                                  <p:stCondLst>
                                    <p:cond delay="0"/>
                                  </p:stCondLst>
                                  <p:childTnLst>
                                    <p:set>
                                      <p:cBhvr>
                                        <p:cTn dur="1" fill="hold" id="18">
                                          <p:stCondLst>
                                            <p:cond delay="0"/>
                                          </p:stCondLst>
                                        </p:cTn>
                                        <p:tgtEl>
                                          <p:spTgt spid="11"/>
                                        </p:tgtEl>
                                        <p:attrNameLst>
                                          <p:attrName>style.visibility</p:attrName>
                                        </p:attrNameLst>
                                      </p:cBhvr>
                                      <p:to>
                                        <p:strVal val="visible"/>
                                      </p:to>
                                    </p:set>
                                    <p:animEffect filter="circle(out)" transition="in">
                                      <p:cBhvr>
                                        <p:cTn dur="200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2591744" cy="400110"/>
            <a:chOff x="1314727" y="2354041"/>
            <a:chExt cx="2591460"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2371783" cy="396162"/>
            </a:xfrm>
            <a:prstGeom prst="rect">
              <a:avLst/>
            </a:prstGeom>
          </p:spPr>
          <p:txBody>
            <a:bodyPr wrap="none">
              <a:spAutoFit/>
            </a:bodyPr>
            <a:lstStyle/>
            <a:p>
              <a:pPr>
                <a:defRPr/>
              </a:pPr>
              <a:r>
                <a:rPr altLang="zh-CN" b="1" lang="en-US"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3．你在忠诚于谁？</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539750" y="1929255"/>
            <a:ext cx="4392290" cy="2724913"/>
          </a:xfrm>
          <a:prstGeom prst="rect">
            <a:avLst/>
          </a:prstGeom>
          <a:noFill/>
        </p:spPr>
        <p:txBody>
          <a:bodyPr wrap="square">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或许很多人为怎样才能够形成良好的个人品牌而困惑，首先也就是最重要的一点就是保证对企业的高度忠诚，很多企业将这个条件甚至列于个人能力之上。他们一致认为，一个忠诚度不够但是能力卓越的员工远远比一个忠诚度不够但能力也低的员工的危害大很多，在忠诚和专业能力逐鹿之时，忠诚已经成为了各大企业的首选。</a:t>
            </a:r>
          </a:p>
        </p:txBody>
      </p:sp>
      <p:sp>
        <p:nvSpPr>
          <p:cNvPr id="17" name="TextBox 16"/>
          <p:cNvSpPr txBox="1"/>
          <p:nvPr/>
        </p:nvSpPr>
        <p:spPr>
          <a:xfrm>
            <a:off x="539750" y="5231523"/>
            <a:ext cx="4392290" cy="701040"/>
          </a:xfrm>
          <a:prstGeom prst="rect">
            <a:avLst/>
          </a:prstGeom>
          <a:noFill/>
        </p:spPr>
        <p:txBody>
          <a:bodyPr wrap="square">
            <a:spAutoFit/>
          </a:bodyPr>
          <a:lstStyle/>
          <a:p>
            <a:pPr>
              <a:lnSpc>
                <a:spcPct val="125000"/>
              </a:lnSpc>
              <a:defRPr/>
            </a:pPr>
            <a:r>
              <a:rPr altLang="zh-CN" b="1" lang="zh-CN" smtClean="0" sz="1600">
                <a:solidFill>
                  <a:schemeClr val="tx1">
                    <a:lumMod val="65000"/>
                    <a:lumOff val="35000"/>
                  </a:schemeClr>
                </a:solidFill>
                <a:latin charset="-122" pitchFamily="34" typeface="微软雅黑"/>
                <a:ea charset="-122" pitchFamily="34" typeface="微软雅黑"/>
              </a:rPr>
              <a:t>因此，忠诚于公司、忠诚于老板，实际上就是忠诚于自己。</a:t>
            </a:r>
          </a:p>
        </p:txBody>
      </p:sp>
      <p:pic>
        <p:nvPicPr>
          <p:cNvPr descr="C:\Documents and Settings\tdz\桌面\xpic2196.jpg" id="54274" name="Picture 2"/>
          <p:cNvPicPr>
            <a:picLocks noChangeArrowheads="1" noChangeAspect="1"/>
          </p:cNvPicPr>
          <p:nvPr/>
        </p:nvPicPr>
        <p:blipFill>
          <a:blip r:embed="rId4">
            <a:extLst>
              <a:ext uri="{28A0092B-C50C-407E-A947-70E740481C1C}">
                <a14:useLocalDpi/>
              </a:ext>
            </a:extLst>
          </a:blip>
          <a:stretch>
            <a:fillRect/>
          </a:stretch>
        </p:blipFill>
        <p:spPr bwMode="auto">
          <a:xfrm>
            <a:off x="5111495" y="1124744"/>
            <a:ext cx="3456384" cy="4968552"/>
          </a:xfrm>
          <a:prstGeom prst="rect">
            <a:avLst/>
          </a:prstGeom>
          <a:noFill/>
          <a:ln>
            <a:noFill/>
          </a:ln>
          <a:extLst>
            <a:ext uri="{909E8E84-426E-40DD-AFC4-6F175D3DCCD1}">
              <a14:hiddenFill>
                <a:solidFill>
                  <a:srgbClr val="FFFFFF"/>
                </a:solidFill>
              </a14:hiddenFill>
            </a:ext>
          </a:extLst>
        </p:spPr>
      </p:pic>
      <p:sp>
        <p:nvSpPr>
          <p:cNvPr id="11" name="TextBox 10"/>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391046774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2000" id="7"/>
                                        <p:tgtEl>
                                          <p:spTgt spid="12"/>
                                        </p:tgtEl>
                                      </p:cBhvr>
                                    </p:animEffect>
                                    <p:anim calcmode="lin" valueType="num">
                                      <p:cBhvr>
                                        <p:cTn dur="2000" fill="hold" id="8"/>
                                        <p:tgtEl>
                                          <p:spTgt spid="12"/>
                                        </p:tgtEl>
                                        <p:attrNameLst>
                                          <p:attrName>ppt_x</p:attrName>
                                        </p:attrNameLst>
                                      </p:cBhvr>
                                      <p:tavLst>
                                        <p:tav tm="0">
                                          <p:val>
                                            <p:strVal val="#ppt_x"/>
                                          </p:val>
                                        </p:tav>
                                        <p:tav tm="100000">
                                          <p:val>
                                            <p:strVal val="#ppt_x"/>
                                          </p:val>
                                        </p:tav>
                                      </p:tavLst>
                                    </p:anim>
                                    <p:anim calcmode="lin" valueType="num">
                                      <p:cBhvr>
                                        <p:cTn dur="2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000"/>
                            </p:stCondLst>
                            <p:childTnLst>
                              <p:par>
                                <p:cTn fill="hold" id="11" nodeType="afterEffect" presetClass="entr" presetID="47" presetSubtype="0">
                                  <p:stCondLst>
                                    <p:cond delay="0"/>
                                  </p:stCondLst>
                                  <p:childTnLst>
                                    <p:set>
                                      <p:cBhvr>
                                        <p:cTn dur="1" fill="hold" id="12">
                                          <p:stCondLst>
                                            <p:cond delay="0"/>
                                          </p:stCondLst>
                                        </p:cTn>
                                        <p:tgtEl>
                                          <p:spTgt spid="54274"/>
                                        </p:tgtEl>
                                        <p:attrNameLst>
                                          <p:attrName>style.visibility</p:attrName>
                                        </p:attrNameLst>
                                      </p:cBhvr>
                                      <p:to>
                                        <p:strVal val="visible"/>
                                      </p:to>
                                    </p:set>
                                    <p:animEffect filter="fade" transition="in">
                                      <p:cBhvr>
                                        <p:cTn dur="1000" id="13"/>
                                        <p:tgtEl>
                                          <p:spTgt spid="54274"/>
                                        </p:tgtEl>
                                      </p:cBhvr>
                                    </p:animEffect>
                                    <p:anim calcmode="lin" valueType="num">
                                      <p:cBhvr>
                                        <p:cTn dur="1000" fill="hold" id="14"/>
                                        <p:tgtEl>
                                          <p:spTgt spid="54274"/>
                                        </p:tgtEl>
                                        <p:attrNameLst>
                                          <p:attrName>ppt_x</p:attrName>
                                        </p:attrNameLst>
                                      </p:cBhvr>
                                      <p:tavLst>
                                        <p:tav tm="0">
                                          <p:val>
                                            <p:strVal val="#ppt_x"/>
                                          </p:val>
                                        </p:tav>
                                        <p:tav tm="100000">
                                          <p:val>
                                            <p:strVal val="#ppt_x"/>
                                          </p:val>
                                        </p:tav>
                                      </p:tavLst>
                                    </p:anim>
                                    <p:anim calcmode="lin" valueType="num">
                                      <p:cBhvr>
                                        <p:cTn dur="1000" fill="hold" id="15"/>
                                        <p:tgtEl>
                                          <p:spTgt spid="54274"/>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17"/>
                                        </p:tgtEl>
                                        <p:attrNameLst>
                                          <p:attrName>style.visibility</p:attrName>
                                        </p:attrNameLst>
                                      </p:cBhvr>
                                      <p:to>
                                        <p:strVal val="visible"/>
                                      </p:to>
                                    </p:set>
                                    <p:animEffect filter="fade" transition="in">
                                      <p:cBhvr>
                                        <p:cTn dur="2000" id="20"/>
                                        <p:tgtEl>
                                          <p:spTgt spid="17"/>
                                        </p:tgtEl>
                                      </p:cBhvr>
                                    </p:animEffect>
                                    <p:anim calcmode="lin" valueType="num">
                                      <p:cBhvr>
                                        <p:cTn dur="2000" fill="hold" id="21"/>
                                        <p:tgtEl>
                                          <p:spTgt spid="17"/>
                                        </p:tgtEl>
                                        <p:attrNameLst>
                                          <p:attrName>ppt_x</p:attrName>
                                        </p:attrNameLst>
                                      </p:cBhvr>
                                      <p:tavLst>
                                        <p:tav tm="0">
                                          <p:val>
                                            <p:strVal val="#ppt_x"/>
                                          </p:val>
                                        </p:tav>
                                        <p:tav tm="100000">
                                          <p:val>
                                            <p:strVal val="#ppt_x"/>
                                          </p:val>
                                        </p:tav>
                                      </p:tavLst>
                                    </p:anim>
                                    <p:anim calcmode="lin" valueType="num">
                                      <p:cBhvr>
                                        <p:cTn dur="2000" fill="hold" id="22"/>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2848225" cy="400110"/>
            <a:chOff x="1314727" y="2354041"/>
            <a:chExt cx="2847913"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2625755"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4．你忠诚，谁受益？</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20" name="TextBox 19"/>
          <p:cNvSpPr txBox="1"/>
          <p:nvPr/>
        </p:nvSpPr>
        <p:spPr>
          <a:xfrm>
            <a:off x="3132138" y="1331183"/>
            <a:ext cx="5544318" cy="2971800"/>
          </a:xfrm>
          <a:prstGeom prst="rect">
            <a:avLst/>
          </a:prstGeom>
          <a:noFill/>
        </p:spPr>
        <p:txBody>
          <a:bodyPr wrap="square">
            <a:spAutoFit/>
          </a:bodyPr>
          <a:lstStyle/>
          <a:p>
            <a:pPr indent="-285750" marL="285750">
              <a:lnSpc>
                <a:spcPct val="135000"/>
              </a:lnSpc>
              <a:buFont charset="2" pitchFamily="2" typeface="Wingdings"/>
              <a:buChar char="Ø"/>
              <a:defRPr/>
            </a:pPr>
            <a:r>
              <a:rPr altLang="zh-CN" b="1" lang="zh-CN" sz="2000">
                <a:solidFill>
                  <a:srgbClr val="00B0F0"/>
                </a:solidFill>
                <a:latin charset="-122" pitchFamily="34" typeface="微软雅黑"/>
                <a:ea charset="-122" pitchFamily="34" typeface="微软雅黑"/>
              </a:rPr>
              <a:t>你自己才是忠诚的最大受益人，忠诚不是一种纯粹的付出，忠诚会有忠诚的回报。而且，忠诚的人比不忠诚的人获得更多。虽然你通过工作创造的价值中大部分并不属于你个人，但是你通过忠诚造就的忠诚品质，却完完全全属于你，你会因此在人才市场上更具有竞争力，你的名字会因此更具有含金量。</a:t>
            </a:r>
          </a:p>
        </p:txBody>
      </p:sp>
      <p:sp>
        <p:nvSpPr>
          <p:cNvPr id="21" name="TextBox 20"/>
          <p:cNvSpPr txBox="1"/>
          <p:nvPr/>
        </p:nvSpPr>
        <p:spPr>
          <a:xfrm>
            <a:off x="827087" y="3696531"/>
            <a:ext cx="7849369" cy="1078992"/>
          </a:xfrm>
          <a:prstGeom prst="rect">
            <a:avLst/>
          </a:prstGeom>
          <a:noFill/>
        </p:spPr>
        <p:txBody>
          <a:bodyPr wrap="square">
            <a:spAutoFit/>
          </a:bodyPr>
          <a:lstStyle/>
          <a:p>
            <a:pPr indent="-285750" marL="285750">
              <a:lnSpc>
                <a:spcPct val="135000"/>
              </a:lnSpc>
              <a:buFont charset="2" pitchFamily="2" typeface="Wingdings"/>
              <a:buChar char="Ø"/>
              <a:defRPr/>
            </a:pPr>
            <a:r>
              <a:rPr altLang="zh-CN" lang="zh-CN" sz="1600">
                <a:solidFill>
                  <a:schemeClr val="tx1">
                    <a:lumMod val="65000"/>
                    <a:lumOff val="35000"/>
                  </a:schemeClr>
                </a:solidFill>
                <a:latin charset="-122" pitchFamily="34" typeface="微软雅黑"/>
                <a:ea charset="-122" pitchFamily="34" typeface="微软雅黑"/>
              </a:rPr>
              <a:t>忠诚是一种美德，也是每一位员工值得具备的品质，因为忠诚能给你带来你暂时看不到的“无形的回报”——信任。作为一名员工，要赢得老板的关注，除了要有过硬的专业技能外，还需要有赢得老板信任的人格魅力，而忠诚无非是最好的选择。</a:t>
            </a:r>
          </a:p>
        </p:txBody>
      </p:sp>
      <p:sp>
        <p:nvSpPr>
          <p:cNvPr id="22" name="TextBox 21"/>
          <p:cNvSpPr txBox="1"/>
          <p:nvPr/>
        </p:nvSpPr>
        <p:spPr>
          <a:xfrm>
            <a:off x="827088" y="4920667"/>
            <a:ext cx="7849368" cy="1078992"/>
          </a:xfrm>
          <a:prstGeom prst="rect">
            <a:avLst/>
          </a:prstGeom>
          <a:noFill/>
        </p:spPr>
        <p:txBody>
          <a:bodyPr wrap="square">
            <a:spAutoFit/>
          </a:bodyPr>
          <a:lstStyle/>
          <a:p>
            <a:pPr indent="-285750" marL="285750">
              <a:lnSpc>
                <a:spcPct val="135000"/>
              </a:lnSpc>
              <a:buFont charset="2" pitchFamily="2" typeface="Wingdings"/>
              <a:buChar char="Ø"/>
              <a:defRPr/>
            </a:pPr>
            <a:r>
              <a:rPr altLang="zh-CN" lang="zh-CN" sz="1600">
                <a:solidFill>
                  <a:schemeClr val="tx1">
                    <a:lumMod val="65000"/>
                    <a:lumOff val="35000"/>
                  </a:schemeClr>
                </a:solidFill>
                <a:latin charset="-122" pitchFamily="34" typeface="微软雅黑"/>
                <a:ea charset="-122" pitchFamily="34" typeface="微软雅黑"/>
              </a:rPr>
              <a:t>只要你真正表现出对公司足够的真诚，你就能得到老板的关注，他也会乐意在你身上投资，给你培训的机会，提高你的技能，因为他认为你值得他信赖；无论你从事什么样的工作，都会有成功的机会。</a:t>
            </a:r>
          </a:p>
        </p:txBody>
      </p:sp>
      <p:pic>
        <p:nvPicPr>
          <p:cNvPr descr="C:\Documents and Settings\tdz\桌面\未标题-1 拷贝.png" id="55298" name="Picture 2"/>
          <p:cNvPicPr>
            <a:picLocks noChangeArrowheads="1" noChangeAspect="1"/>
          </p:cNvPicPr>
          <p:nvPr/>
        </p:nvPicPr>
        <p:blipFill>
          <a:blip r:embed="rId4">
            <a:extLst>
              <a:ext uri="{28A0092B-C50C-407E-A947-70E740481C1C}">
                <a14:useLocalDpi/>
              </a:ext>
            </a:extLst>
          </a:blip>
          <a:stretch>
            <a:fillRect/>
          </a:stretch>
        </p:blipFill>
        <p:spPr bwMode="auto">
          <a:xfrm>
            <a:off x="886518" y="1249662"/>
            <a:ext cx="2054225" cy="1925638"/>
          </a:xfrm>
          <a:prstGeom prst="rect">
            <a:avLst/>
          </a:prstGeom>
          <a:noFill/>
          <a:extLst>
            <a:ext uri="{909E8E84-426E-40DD-AFC4-6F175D3DCCD1}">
              <a14:hiddenFill>
                <a:solidFill>
                  <a:srgbClr val="FFFFFF"/>
                </a:solidFill>
              </a14:hiddenFill>
            </a:ext>
          </a:extLst>
        </p:spPr>
      </p:pic>
      <p:sp>
        <p:nvSpPr>
          <p:cNvPr id="12" name="TextBox 11"/>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96310927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6" presetSubtype="0">
                                  <p:stCondLst>
                                    <p:cond delay="0"/>
                                  </p:stCondLst>
                                  <p:childTnLst>
                                    <p:set>
                                      <p:cBhvr>
                                        <p:cTn dur="1" fill="hold" id="11">
                                          <p:stCondLst>
                                            <p:cond delay="0"/>
                                          </p:stCondLst>
                                        </p:cTn>
                                        <p:tgtEl>
                                          <p:spTgt spid="55298"/>
                                        </p:tgtEl>
                                        <p:attrNameLst>
                                          <p:attrName>style.visibility</p:attrName>
                                        </p:attrNameLst>
                                      </p:cBhvr>
                                      <p:to>
                                        <p:strVal val="visible"/>
                                      </p:to>
                                    </p:set>
                                    <p:animEffect filter="wipe(down)" transition="in">
                                      <p:cBhvr>
                                        <p:cTn dur="580" id="12">
                                          <p:stCondLst>
                                            <p:cond delay="0"/>
                                          </p:stCondLst>
                                        </p:cTn>
                                        <p:tgtEl>
                                          <p:spTgt spid="55298"/>
                                        </p:tgtEl>
                                      </p:cBhvr>
                                    </p:animEffect>
                                    <p:anim calcmode="lin" valueType="num">
                                      <p:cBhvr>
                                        <p:cTn dur="1822" id="13" tmFilter="0,0; 0.14,0.36; 0.43,0.73; 0.71,0.91; 1.0,1.0">
                                          <p:stCondLst>
                                            <p:cond delay="0"/>
                                          </p:stCondLst>
                                        </p:cTn>
                                        <p:tgtEl>
                                          <p:spTgt spid="55298"/>
                                        </p:tgtEl>
                                        <p:attrNameLst>
                                          <p:attrName>ppt_x</p:attrName>
                                        </p:attrNameLst>
                                      </p:cBhvr>
                                      <p:tavLst>
                                        <p:tav tm="0">
                                          <p:val>
                                            <p:strVal val="#ppt_x-0.25"/>
                                          </p:val>
                                        </p:tav>
                                        <p:tav tm="100000">
                                          <p:val>
                                            <p:strVal val="#ppt_x"/>
                                          </p:val>
                                        </p:tav>
                                      </p:tavLst>
                                    </p:anim>
                                    <p:anim calcmode="lin" valueType="num">
                                      <p:cBhvr>
                                        <p:cTn dur="664" id="14" tmFilter="0.0,0.0; 0.25,0.07; 0.50,0.2; 0.75,0.467; 1.0,1.0">
                                          <p:stCondLst>
                                            <p:cond delay="0"/>
                                          </p:stCondLst>
                                        </p:cTn>
                                        <p:tgtEl>
                                          <p:spTgt spid="55298"/>
                                        </p:tgtEl>
                                        <p:attrNameLst>
                                          <p:attrName>ppt_y</p:attrName>
                                        </p:attrNameLst>
                                      </p:cBhvr>
                                      <p:tavLst>
                                        <p:tav fmla="#ppt_y-sin(pi*$)/3" tm="0">
                                          <p:val>
                                            <p:fltVal val="0.5"/>
                                          </p:val>
                                        </p:tav>
                                        <p:tav tm="100000">
                                          <p:val>
                                            <p:fltVal val="1"/>
                                          </p:val>
                                        </p:tav>
                                      </p:tavLst>
                                    </p:anim>
                                    <p:anim calcmode="lin" valueType="num">
                                      <p:cBhvr>
                                        <p:cTn dur="664" id="15" tmFilter="0, 0; 0.125,0.2665; 0.25,0.4; 0.375,0.465; 0.5,0.5;  0.625,0.535; 0.75,0.6; 0.875,0.7335; 1,1">
                                          <p:stCondLst>
                                            <p:cond delay="664"/>
                                          </p:stCondLst>
                                        </p:cTn>
                                        <p:tgtEl>
                                          <p:spTgt spid="55298"/>
                                        </p:tgtEl>
                                        <p:attrNameLst>
                                          <p:attrName>ppt_y</p:attrName>
                                        </p:attrNameLst>
                                      </p:cBhvr>
                                      <p:tavLst>
                                        <p:tav fmla="#ppt_y-sin(pi*$)/9" tm="0">
                                          <p:val>
                                            <p:fltVal val="0"/>
                                          </p:val>
                                        </p:tav>
                                        <p:tav tm="100000">
                                          <p:val>
                                            <p:fltVal val="1"/>
                                          </p:val>
                                        </p:tav>
                                      </p:tavLst>
                                    </p:anim>
                                    <p:anim calcmode="lin" valueType="num">
                                      <p:cBhvr>
                                        <p:cTn dur="332" id="16" tmFilter="0, 0; 0.125,0.2665; 0.25,0.4; 0.375,0.465; 0.5,0.5;  0.625,0.535; 0.75,0.6; 0.875,0.7335; 1,1">
                                          <p:stCondLst>
                                            <p:cond delay="1324"/>
                                          </p:stCondLst>
                                        </p:cTn>
                                        <p:tgtEl>
                                          <p:spTgt spid="55298"/>
                                        </p:tgtEl>
                                        <p:attrNameLst>
                                          <p:attrName>ppt_y</p:attrName>
                                        </p:attrNameLst>
                                      </p:cBhvr>
                                      <p:tavLst>
                                        <p:tav fmla="#ppt_y-sin(pi*$)/27" tm="0">
                                          <p:val>
                                            <p:fltVal val="0"/>
                                          </p:val>
                                        </p:tav>
                                        <p:tav tm="100000">
                                          <p:val>
                                            <p:fltVal val="1"/>
                                          </p:val>
                                        </p:tav>
                                      </p:tavLst>
                                    </p:anim>
                                    <p:anim calcmode="lin" valueType="num">
                                      <p:cBhvr>
                                        <p:cTn dur="164" id="17" tmFilter="0, 0; 0.125,0.2665; 0.25,0.4; 0.375,0.465; 0.5,0.5;  0.625,0.535; 0.75,0.6; 0.875,0.7335; 1,1">
                                          <p:stCondLst>
                                            <p:cond delay="1656"/>
                                          </p:stCondLst>
                                        </p:cTn>
                                        <p:tgtEl>
                                          <p:spTgt spid="55298"/>
                                        </p:tgtEl>
                                        <p:attrNameLst>
                                          <p:attrName>ppt_y</p:attrName>
                                        </p:attrNameLst>
                                      </p:cBhvr>
                                      <p:tavLst>
                                        <p:tav fmla="#ppt_y-sin(pi*$)/81" tm="0">
                                          <p:val>
                                            <p:fltVal val="0"/>
                                          </p:val>
                                        </p:tav>
                                        <p:tav tm="100000">
                                          <p:val>
                                            <p:fltVal val="1"/>
                                          </p:val>
                                        </p:tav>
                                      </p:tavLst>
                                    </p:anim>
                                    <p:animScale>
                                      <p:cBhvr>
                                        <p:cTn dur="26" id="18">
                                          <p:stCondLst>
                                            <p:cond delay="650"/>
                                          </p:stCondLst>
                                        </p:cTn>
                                        <p:tgtEl>
                                          <p:spTgt spid="55298"/>
                                        </p:tgtEl>
                                      </p:cBhvr>
                                      <p:to x="100000" y="60000"/>
                                    </p:animScale>
                                    <p:animScale>
                                      <p:cBhvr>
                                        <p:cTn decel="50000" dur="166" id="19">
                                          <p:stCondLst>
                                            <p:cond delay="676"/>
                                          </p:stCondLst>
                                        </p:cTn>
                                        <p:tgtEl>
                                          <p:spTgt spid="55298"/>
                                        </p:tgtEl>
                                      </p:cBhvr>
                                      <p:to x="100000" y="100000"/>
                                    </p:animScale>
                                    <p:animScale>
                                      <p:cBhvr>
                                        <p:cTn dur="26" id="20">
                                          <p:stCondLst>
                                            <p:cond delay="1312"/>
                                          </p:stCondLst>
                                        </p:cTn>
                                        <p:tgtEl>
                                          <p:spTgt spid="55298"/>
                                        </p:tgtEl>
                                      </p:cBhvr>
                                      <p:to x="100000" y="80000"/>
                                    </p:animScale>
                                    <p:animScale>
                                      <p:cBhvr>
                                        <p:cTn decel="50000" dur="166" id="21">
                                          <p:stCondLst>
                                            <p:cond delay="1338"/>
                                          </p:stCondLst>
                                        </p:cTn>
                                        <p:tgtEl>
                                          <p:spTgt spid="55298"/>
                                        </p:tgtEl>
                                      </p:cBhvr>
                                      <p:to x="100000" y="100000"/>
                                    </p:animScale>
                                    <p:animScale>
                                      <p:cBhvr>
                                        <p:cTn dur="26" id="22">
                                          <p:stCondLst>
                                            <p:cond delay="1642"/>
                                          </p:stCondLst>
                                        </p:cTn>
                                        <p:tgtEl>
                                          <p:spTgt spid="55298"/>
                                        </p:tgtEl>
                                      </p:cBhvr>
                                      <p:to x="100000" y="90000"/>
                                    </p:animScale>
                                    <p:animScale>
                                      <p:cBhvr>
                                        <p:cTn decel="50000" dur="166" id="23">
                                          <p:stCondLst>
                                            <p:cond delay="1668"/>
                                          </p:stCondLst>
                                        </p:cTn>
                                        <p:tgtEl>
                                          <p:spTgt spid="55298"/>
                                        </p:tgtEl>
                                      </p:cBhvr>
                                      <p:to x="100000" y="100000"/>
                                    </p:animScale>
                                    <p:animScale>
                                      <p:cBhvr>
                                        <p:cTn dur="26" id="24">
                                          <p:stCondLst>
                                            <p:cond delay="1808"/>
                                          </p:stCondLst>
                                        </p:cTn>
                                        <p:tgtEl>
                                          <p:spTgt spid="55298"/>
                                        </p:tgtEl>
                                      </p:cBhvr>
                                      <p:to x="100000" y="95000"/>
                                    </p:animScale>
                                    <p:animScale>
                                      <p:cBhvr>
                                        <p:cTn decel="50000" dur="166" id="25">
                                          <p:stCondLst>
                                            <p:cond delay="1834"/>
                                          </p:stCondLst>
                                        </p:cTn>
                                        <p:tgtEl>
                                          <p:spTgt spid="55298"/>
                                        </p:tgtEl>
                                      </p:cBhvr>
                                      <p:to x="100000" y="100000"/>
                                    </p:animScale>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42" presetSubtype="0">
                                  <p:stCondLst>
                                    <p:cond delay="0"/>
                                  </p:stCondLst>
                                  <p:childTnLst>
                                    <p:set>
                                      <p:cBhvr>
                                        <p:cTn dur="1" fill="hold" id="29">
                                          <p:stCondLst>
                                            <p:cond delay="0"/>
                                          </p:stCondLst>
                                        </p:cTn>
                                        <p:tgtEl>
                                          <p:spTgt spid="20"/>
                                        </p:tgtEl>
                                        <p:attrNameLst>
                                          <p:attrName>style.visibility</p:attrName>
                                        </p:attrNameLst>
                                      </p:cBhvr>
                                      <p:to>
                                        <p:strVal val="visible"/>
                                      </p:to>
                                    </p:set>
                                    <p:animEffect filter="fade" transition="in">
                                      <p:cBhvr>
                                        <p:cTn dur="2000" id="30"/>
                                        <p:tgtEl>
                                          <p:spTgt spid="20"/>
                                        </p:tgtEl>
                                      </p:cBhvr>
                                    </p:animEffect>
                                    <p:anim calcmode="lin" valueType="num">
                                      <p:cBhvr>
                                        <p:cTn dur="2000" fill="hold" id="31"/>
                                        <p:tgtEl>
                                          <p:spTgt spid="20"/>
                                        </p:tgtEl>
                                        <p:attrNameLst>
                                          <p:attrName>ppt_x</p:attrName>
                                        </p:attrNameLst>
                                      </p:cBhvr>
                                      <p:tavLst>
                                        <p:tav tm="0">
                                          <p:val>
                                            <p:strVal val="#ppt_x"/>
                                          </p:val>
                                        </p:tav>
                                        <p:tav tm="100000">
                                          <p:val>
                                            <p:strVal val="#ppt_x"/>
                                          </p:val>
                                        </p:tav>
                                      </p:tavLst>
                                    </p:anim>
                                    <p:anim calcmode="lin" valueType="num">
                                      <p:cBhvr>
                                        <p:cTn dur="2000" fill="hold" id="32"/>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42" presetSubtype="0">
                                  <p:stCondLst>
                                    <p:cond delay="0"/>
                                  </p:stCondLst>
                                  <p:childTnLst>
                                    <p:set>
                                      <p:cBhvr>
                                        <p:cTn dur="1" fill="hold" id="36">
                                          <p:stCondLst>
                                            <p:cond delay="0"/>
                                          </p:stCondLst>
                                        </p:cTn>
                                        <p:tgtEl>
                                          <p:spTgt spid="21"/>
                                        </p:tgtEl>
                                        <p:attrNameLst>
                                          <p:attrName>style.visibility</p:attrName>
                                        </p:attrNameLst>
                                      </p:cBhvr>
                                      <p:to>
                                        <p:strVal val="visible"/>
                                      </p:to>
                                    </p:set>
                                    <p:animEffect filter="fade" transition="in">
                                      <p:cBhvr>
                                        <p:cTn dur="2000" id="37"/>
                                        <p:tgtEl>
                                          <p:spTgt spid="21"/>
                                        </p:tgtEl>
                                      </p:cBhvr>
                                    </p:animEffect>
                                    <p:anim calcmode="lin" valueType="num">
                                      <p:cBhvr>
                                        <p:cTn dur="2000" fill="hold" id="38"/>
                                        <p:tgtEl>
                                          <p:spTgt spid="21"/>
                                        </p:tgtEl>
                                        <p:attrNameLst>
                                          <p:attrName>ppt_x</p:attrName>
                                        </p:attrNameLst>
                                      </p:cBhvr>
                                      <p:tavLst>
                                        <p:tav tm="0">
                                          <p:val>
                                            <p:strVal val="#ppt_x"/>
                                          </p:val>
                                        </p:tav>
                                        <p:tav tm="100000">
                                          <p:val>
                                            <p:strVal val="#ppt_x"/>
                                          </p:val>
                                        </p:tav>
                                      </p:tavLst>
                                    </p:anim>
                                    <p:anim calcmode="lin" valueType="num">
                                      <p:cBhvr>
                                        <p:cTn dur="2000" fill="hold" id="39"/>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grpId="0" id="42" nodeType="clickEffect" presetClass="entr" presetID="42" presetSubtype="0">
                                  <p:stCondLst>
                                    <p:cond delay="0"/>
                                  </p:stCondLst>
                                  <p:childTnLst>
                                    <p:set>
                                      <p:cBhvr>
                                        <p:cTn dur="1" fill="hold" id="43">
                                          <p:stCondLst>
                                            <p:cond delay="0"/>
                                          </p:stCondLst>
                                        </p:cTn>
                                        <p:tgtEl>
                                          <p:spTgt spid="22"/>
                                        </p:tgtEl>
                                        <p:attrNameLst>
                                          <p:attrName>style.visibility</p:attrName>
                                        </p:attrNameLst>
                                      </p:cBhvr>
                                      <p:to>
                                        <p:strVal val="visible"/>
                                      </p:to>
                                    </p:set>
                                    <p:animEffect filter="fade" transition="in">
                                      <p:cBhvr>
                                        <p:cTn dur="2000" id="44"/>
                                        <p:tgtEl>
                                          <p:spTgt spid="22"/>
                                        </p:tgtEl>
                                      </p:cBhvr>
                                    </p:animEffect>
                                    <p:anim calcmode="lin" valueType="num">
                                      <p:cBhvr>
                                        <p:cTn dur="2000" fill="hold" id="45"/>
                                        <p:tgtEl>
                                          <p:spTgt spid="22"/>
                                        </p:tgtEl>
                                        <p:attrNameLst>
                                          <p:attrName>ppt_x</p:attrName>
                                        </p:attrNameLst>
                                      </p:cBhvr>
                                      <p:tavLst>
                                        <p:tav tm="0">
                                          <p:val>
                                            <p:strVal val="#ppt_x"/>
                                          </p:val>
                                        </p:tav>
                                        <p:tav tm="100000">
                                          <p:val>
                                            <p:strVal val="#ppt_x"/>
                                          </p:val>
                                        </p:tav>
                                      </p:tavLst>
                                    </p:anim>
                                    <p:anim calcmode="lin" valueType="num">
                                      <p:cBhvr>
                                        <p:cTn dur="2000" fill="hold" id="46"/>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2848225" cy="400110"/>
            <a:chOff x="1314727" y="2354041"/>
            <a:chExt cx="2847913"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2625755"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4．你忠诚，谁受益？</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250825" y="1509439"/>
            <a:ext cx="4537075" cy="2395729"/>
          </a:xfrm>
          <a:prstGeom prst="rect">
            <a:avLst/>
          </a:prstGeom>
          <a:noFill/>
        </p:spPr>
        <p:txBody>
          <a:bodyPr>
            <a:spAutoFit/>
          </a:bodyPr>
          <a:lstStyle/>
          <a:p>
            <a:pPr indent="-285750" marL="285750">
              <a:lnSpc>
                <a:spcPct val="135000"/>
              </a:lnSpc>
              <a:buFont charset="2" pitchFamily="2" typeface="Wingdings"/>
              <a:buChar char="Ø"/>
              <a:defRPr/>
            </a:pPr>
            <a:r>
              <a:rPr altLang="zh-CN" lang="zh-CN" sz="1600">
                <a:solidFill>
                  <a:schemeClr val="tx1">
                    <a:lumMod val="65000"/>
                    <a:lumOff val="35000"/>
                  </a:schemeClr>
                </a:solidFill>
                <a:latin charset="-122" pitchFamily="34" typeface="微软雅黑"/>
                <a:ea charset="-122" pitchFamily="34" typeface="微软雅黑"/>
              </a:rPr>
              <a:t>俗话说：成绩靠才能，升职要靠忠诚。任何老板都不会轻易地让一个人担任重要职位。如果你要想得到重用，就得一点一滴地展现你的好品质。多做一点，便多一份展示的机会，别以为多做一点是吃亏。即使你最终没有得到老板重用，你也从经常多做一点中学到了更多的东西，扩宽了职业发展的通道。</a:t>
            </a:r>
          </a:p>
        </p:txBody>
      </p:sp>
      <p:sp>
        <p:nvSpPr>
          <p:cNvPr id="13" name="TextBox 12"/>
          <p:cNvSpPr txBox="1"/>
          <p:nvPr/>
        </p:nvSpPr>
        <p:spPr>
          <a:xfrm>
            <a:off x="250825" y="4006571"/>
            <a:ext cx="4537075" cy="2066544"/>
          </a:xfrm>
          <a:prstGeom prst="rect">
            <a:avLst/>
          </a:prstGeom>
          <a:noFill/>
        </p:spPr>
        <p:txBody>
          <a:bodyPr>
            <a:spAutoFit/>
          </a:bodyPr>
          <a:lstStyle/>
          <a:p>
            <a:pPr indent="-285750" marL="285750">
              <a:lnSpc>
                <a:spcPct val="135000"/>
              </a:lnSpc>
              <a:buFont charset="2" pitchFamily="2" typeface="Wingdings"/>
              <a:buChar char="Ø"/>
              <a:defRPr/>
            </a:pPr>
            <a:r>
              <a:rPr altLang="zh-CN" lang="zh-CN" sz="1600">
                <a:solidFill>
                  <a:schemeClr val="tx1">
                    <a:lumMod val="65000"/>
                    <a:lumOff val="35000"/>
                  </a:schemeClr>
                </a:solidFill>
                <a:latin charset="-122" pitchFamily="34" typeface="微软雅黑"/>
                <a:ea charset="-122" pitchFamily="34" typeface="微软雅黑"/>
              </a:rPr>
              <a:t>即使100个人当中，99个比你强也不怕，因为他们都在向左看，你而向右看——忠诚于公司。出于对你的信任，一旦有发展的机会，老板一定会第一个想到你，给你锻炼的机会。更重要的是，你的忠诚会为你树立个人品牌，这将是永远都不会贬值的。</a:t>
            </a:r>
          </a:p>
        </p:txBody>
      </p:sp>
      <p:pic>
        <p:nvPicPr>
          <p:cNvPr descr="C:\Documents and Settings\panll\桌面\团队精神与忠诚度\pll\个人品牌\070904180705689.jpg" id="17" name="Picture 8"/>
          <p:cNvPicPr>
            <a:picLocks noChangeArrowheads="1" noChangeAspect="1"/>
          </p:cNvPicPr>
          <p:nvPr/>
        </p:nvPicPr>
        <p:blipFill>
          <a:blip r:embed="rId4">
            <a:extLst>
              <a:ext uri="{28A0092B-C50C-407E-A947-70E740481C1C}">
                <a14:useLocalDpi/>
              </a:ext>
            </a:extLst>
          </a:blip>
          <a:stretch>
            <a:fillRect/>
          </a:stretch>
        </p:blipFill>
        <p:spPr bwMode="auto">
          <a:xfrm>
            <a:off x="5076056" y="1125027"/>
            <a:ext cx="3599632" cy="4968269"/>
          </a:xfrm>
          <a:prstGeom prst="rect">
            <a:avLst/>
          </a:prstGeom>
          <a:noFill/>
          <a:ln>
            <a:noFill/>
          </a:ln>
          <a:extLst>
            <a:ext uri="{909E8E84-426E-40DD-AFC4-6F175D3DCCD1}">
              <a14:hiddenFill>
                <a:solidFill>
                  <a:srgbClr val="FFFFFF"/>
                </a:solidFill>
              </a14:hiddenFill>
            </a:ext>
          </a:extLst>
        </p:spPr>
      </p:pic>
      <p:sp>
        <p:nvSpPr>
          <p:cNvPr id="11" name="TextBox 10"/>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209916501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17"/>
                                        </p:tgtEl>
                                        <p:attrNameLst>
                                          <p:attrName>style.visibility</p:attrName>
                                        </p:attrNameLst>
                                      </p:cBhvr>
                                      <p:to>
                                        <p:strVal val="visible"/>
                                      </p:to>
                                    </p:set>
                                    <p:anim calcmode="lin" valueType="num">
                                      <p:cBhvr>
                                        <p:cTn dur="2000" fill="hold" id="13"/>
                                        <p:tgtEl>
                                          <p:spTgt spid="17"/>
                                        </p:tgtEl>
                                        <p:attrNameLst>
                                          <p:attrName>ppt_w</p:attrName>
                                        </p:attrNameLst>
                                      </p:cBhvr>
                                      <p:tavLst>
                                        <p:tav tm="0">
                                          <p:val>
                                            <p:fltVal val="0"/>
                                          </p:val>
                                        </p:tav>
                                        <p:tav tm="100000">
                                          <p:val>
                                            <p:strVal val="#ppt_w"/>
                                          </p:val>
                                        </p:tav>
                                      </p:tavLst>
                                    </p:anim>
                                    <p:anim calcmode="lin" valueType="num">
                                      <p:cBhvr>
                                        <p:cTn dur="2000" fill="hold" id="14"/>
                                        <p:tgtEl>
                                          <p:spTgt spid="17"/>
                                        </p:tgtEl>
                                        <p:attrNameLst>
                                          <p:attrName>ppt_h</p:attrName>
                                        </p:attrNameLst>
                                      </p:cBhvr>
                                      <p:tavLst>
                                        <p:tav tm="0">
                                          <p:val>
                                            <p:fltVal val="0"/>
                                          </p:val>
                                        </p:tav>
                                        <p:tav tm="100000">
                                          <p:val>
                                            <p:strVal val="#ppt_h"/>
                                          </p:val>
                                        </p:tav>
                                      </p:tavLst>
                                    </p:anim>
                                    <p:animEffect filter="fade" transition="in">
                                      <p:cBhvr>
                                        <p:cTn dur="2000" id="15"/>
                                        <p:tgtEl>
                                          <p:spTgt spid="17"/>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2"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1000" id="20"/>
                                        <p:tgtEl>
                                          <p:spTgt spid="13"/>
                                        </p:tgtEl>
                                      </p:cBhvr>
                                    </p:animEffect>
                                    <p:anim calcmode="lin" valueType="num">
                                      <p:cBhvr>
                                        <p:cTn dur="1000" fill="hold" id="21"/>
                                        <p:tgtEl>
                                          <p:spTgt spid="13"/>
                                        </p:tgtEl>
                                        <p:attrNameLst>
                                          <p:attrName>ppt_x</p:attrName>
                                        </p:attrNameLst>
                                      </p:cBhvr>
                                      <p:tavLst>
                                        <p:tav tm="0">
                                          <p:val>
                                            <p:strVal val="#ppt_x"/>
                                          </p:val>
                                        </p:tav>
                                        <p:tav tm="100000">
                                          <p:val>
                                            <p:strVal val="#ppt_x"/>
                                          </p:val>
                                        </p:tav>
                                      </p:tavLst>
                                    </p:anim>
                                    <p:anim calcmode="lin" valueType="num">
                                      <p:cBhvr>
                                        <p:cTn dur="1000" fill="hold" id="22"/>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Documents and Settings\tdz\桌面\图片3.jpg" id="56322" name="Picture 2"/>
          <p:cNvPicPr>
            <a:picLocks noChangeArrowheads="1" noChangeAspect="1"/>
          </p:cNvPicPr>
          <p:nvPr/>
        </p:nvPicPr>
        <p:blipFill>
          <a:blip r:embed="rId3">
            <a:extLst>
              <a:ext uri="{28A0092B-C50C-407E-A947-70E740481C1C}">
                <a14:useLocalDpi/>
              </a:ext>
            </a:extLst>
          </a:blip>
          <a:stretch>
            <a:fillRect/>
          </a:stretch>
        </p:blipFill>
        <p:spPr bwMode="auto">
          <a:xfrm>
            <a:off x="5364517" y="1524372"/>
            <a:ext cx="3599971" cy="3416796"/>
          </a:xfrm>
          <a:prstGeom prst="rect">
            <a:avLst/>
          </a:prstGeom>
          <a:noFill/>
          <a:extLst>
            <a:ext uri="{909E8E84-426E-40DD-AFC4-6F175D3DCCD1}">
              <a14:hiddenFill>
                <a:solidFill>
                  <a:srgbClr val="FFFFFF"/>
                </a:solidFill>
              </a14:hiddenFill>
            </a:ext>
          </a:extLst>
        </p:spPr>
      </p:pic>
      <p:grpSp>
        <p:nvGrpSpPr>
          <p:cNvPr id="14" name="组合 7"/>
          <p:cNvGrpSpPr/>
          <p:nvPr/>
        </p:nvGrpSpPr>
        <p:grpSpPr>
          <a:xfrm>
            <a:off x="5274814" y="332656"/>
            <a:ext cx="2848225" cy="400110"/>
            <a:chOff x="1314727" y="2354041"/>
            <a:chExt cx="2847913" cy="400031"/>
          </a:xfrm>
        </p:grpSpPr>
        <p:pic>
          <p:nvPicPr>
            <p:cNvPr descr="下方向箭頭" id="15" name="Picture 1027"/>
            <p:cNvPicPr>
              <a:picLocks noChangeArrowheads="1" noChangeAspect="1"/>
            </p:cNvPicPr>
            <p:nvPr/>
          </p:nvPicPr>
          <p:blipFill>
            <a:blip r:embed="rId4">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2625755"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4．你忠诚，谁受益？</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9" name="矩形标注 8"/>
          <p:cNvSpPr/>
          <p:nvPr/>
        </p:nvSpPr>
        <p:spPr>
          <a:xfrm>
            <a:off x="467544" y="1982624"/>
            <a:ext cx="4466771" cy="2454488"/>
          </a:xfrm>
          <a:prstGeom prst="wedgeRectCallout">
            <a:avLst>
              <a:gd fmla="val 68579" name="adj1"/>
              <a:gd fmla="val 2196" name="adj2"/>
            </a:avLst>
          </a:prstGeom>
        </p:spPr>
        <p:style>
          <a:lnRef idx="1">
            <a:schemeClr val="accent6"/>
          </a:lnRef>
          <a:fillRef idx="3">
            <a:schemeClr val="accent6"/>
          </a:fillRef>
          <a:effectRef idx="2">
            <a:schemeClr val="accent6"/>
          </a:effectRef>
          <a:fontRef idx="minor">
            <a:schemeClr val="lt1"/>
          </a:fontRef>
        </p:style>
        <p:txBody>
          <a:bodyPr anchor="ctr"/>
          <a:lstStyle/>
          <a:p>
            <a:pPr defTabSz="1234440" fontAlgn="auto" indent="-457200" marL="457200">
              <a:lnSpc>
                <a:spcPct val="140000"/>
              </a:lnSpc>
              <a:spcBef>
                <a:spcPct val="0"/>
              </a:spcBef>
              <a:spcAft>
                <a:spcPct val="0"/>
              </a:spcAft>
              <a:buFont typeface="+mj-ea"/>
              <a:buAutoNum type="circleNumDbPlain"/>
              <a:defRPr/>
            </a:pPr>
            <a:r>
              <a:rPr altLang="en-US" lang="zh-CN" smtClean="0">
                <a:latin charset="-122" pitchFamily="34" typeface="微软雅黑"/>
                <a:ea charset="-122" pitchFamily="34" typeface="微软雅黑"/>
              </a:rPr>
              <a:t>你觉得你是否赢得了老板（上司）的信任了呢？</a:t>
            </a:r>
          </a:p>
          <a:p>
            <a:pPr defTabSz="1234440" fontAlgn="auto" indent="-457200" marL="457200">
              <a:lnSpc>
                <a:spcPct val="140000"/>
              </a:lnSpc>
              <a:spcBef>
                <a:spcPct val="0"/>
              </a:spcBef>
              <a:spcAft>
                <a:spcPct val="0"/>
              </a:spcAft>
              <a:buFont typeface="+mj-ea"/>
              <a:buAutoNum type="circleNumDbPlain"/>
              <a:defRPr/>
            </a:pPr>
            <a:r>
              <a:rPr altLang="en-US" lang="zh-CN" smtClean="0">
                <a:latin charset="-122" pitchFamily="34" typeface="微软雅黑"/>
                <a:ea charset="-122" pitchFamily="34" typeface="微软雅黑"/>
              </a:rPr>
              <a:t>老板（上司）的信任为你带来了哪些回报？</a:t>
            </a:r>
          </a:p>
          <a:p>
            <a:pPr defTabSz="1234440" fontAlgn="auto" indent="-457200" marL="457200">
              <a:lnSpc>
                <a:spcPct val="140000"/>
              </a:lnSpc>
              <a:spcBef>
                <a:spcPct val="0"/>
              </a:spcBef>
              <a:spcAft>
                <a:spcPct val="0"/>
              </a:spcAft>
              <a:buFont typeface="+mj-ea"/>
              <a:buAutoNum type="circleNumDbPlain"/>
              <a:defRPr/>
            </a:pPr>
            <a:r>
              <a:rPr altLang="en-US" lang="zh-CN" smtClean="0">
                <a:latin charset="-122" pitchFamily="34" typeface="微软雅黑"/>
                <a:ea charset="-122" pitchFamily="34" typeface="微软雅黑"/>
              </a:rPr>
              <a:t>在你看来，如何才能赢得老板（上司）的信任？</a:t>
            </a:r>
          </a:p>
        </p:txBody>
      </p:sp>
      <p:sp>
        <p:nvSpPr>
          <p:cNvPr id="11" name="椭圆 10"/>
          <p:cNvSpPr/>
          <p:nvPr/>
        </p:nvSpPr>
        <p:spPr>
          <a:xfrm>
            <a:off x="755576" y="4738206"/>
            <a:ext cx="1389895" cy="1390592"/>
          </a:xfrm>
          <a:prstGeom prst="ellipse">
            <a:avLst/>
          </a:prstGeom>
        </p:spPr>
        <p:style>
          <a:lnRef idx="1">
            <a:schemeClr val="accent3"/>
          </a:lnRef>
          <a:fillRef idx="3">
            <a:schemeClr val="accent3"/>
          </a:fillRef>
          <a:effectRef idx="2">
            <a:schemeClr val="accent3"/>
          </a:effectRef>
          <a:fontRef idx="minor">
            <a:schemeClr val="lt1"/>
          </a:fontRef>
        </p:style>
        <p:txBody>
          <a:bodyPr anchor="ctr"/>
          <a:lstStyle/>
          <a:p>
            <a:pPr algn="ctr" defTabSz="1234440" fontAlgn="auto">
              <a:spcBef>
                <a:spcPct val="0"/>
              </a:spcBef>
              <a:spcAft>
                <a:spcPct val="0"/>
              </a:spcAft>
              <a:defRPr/>
            </a:pPr>
            <a:r>
              <a:rPr altLang="en-US" b="1" lang="zh-CN" smtClean="0" sz="2800">
                <a:latin charset="-122" pitchFamily="34" typeface="微软雅黑"/>
                <a:ea charset="-122" pitchFamily="34" typeface="微软雅黑"/>
              </a:rPr>
              <a:t>观点</a:t>
            </a:r>
          </a:p>
        </p:txBody>
      </p:sp>
      <p:sp>
        <p:nvSpPr>
          <p:cNvPr id="12" name="TextBox 11"/>
          <p:cNvSpPr txBox="1"/>
          <p:nvPr/>
        </p:nvSpPr>
        <p:spPr>
          <a:xfrm>
            <a:off x="2339752" y="5241394"/>
            <a:ext cx="6192688" cy="777240"/>
          </a:xfrm>
          <a:prstGeom prst="rect">
            <a:avLst/>
          </a:prstGeom>
          <a:noFill/>
        </p:spPr>
        <p:txBody>
          <a:bodyPr wrap="square">
            <a:spAutoFit/>
          </a:bodyPr>
          <a:lstStyle/>
          <a:p>
            <a:pPr>
              <a:lnSpc>
                <a:spcPct val="125000"/>
              </a:lnSpc>
              <a:defRPr/>
            </a:pPr>
            <a:r>
              <a:rPr altLang="en-US" b="1" lang="zh-CN" smtClean="0">
                <a:solidFill>
                  <a:srgbClr val="00B0F0"/>
                </a:solidFill>
                <a:latin charset="-122" pitchFamily="34" typeface="微软雅黑"/>
                <a:ea charset="-122" pitchFamily="34" typeface="微软雅黑"/>
              </a:rPr>
              <a:t>永远不要背叛公司和他人。如果你想去赚非分的钱，那么，你连赚本分钱的机会也将失去！</a:t>
            </a:r>
          </a:p>
        </p:txBody>
      </p:sp>
      <p:pic>
        <p:nvPicPr>
          <p:cNvPr descr="E:\仝德志文件，勿删！\03-参考文档\！PPT图片及版面资源\06-PPT精选插图\04-图标\禁止符号.png" id="56323" name="Picture 3"/>
          <p:cNvPicPr>
            <a:picLocks noChangeArrowheads="1" noChangeAspect="1"/>
          </p:cNvPicPr>
          <p:nvPr/>
        </p:nvPicPr>
        <p:blipFill>
          <a:blip r:embed="rId5">
            <a:extLst>
              <a:ext uri="{28A0092B-C50C-407E-A947-70E740481C1C}">
                <a14:useLocalDpi/>
              </a:ext>
            </a:extLst>
          </a:blip>
          <a:stretch>
            <a:fillRect/>
          </a:stretch>
        </p:blipFill>
        <p:spPr bwMode="auto">
          <a:xfrm>
            <a:off x="7229208" y="4739198"/>
            <a:ext cx="1389600" cy="1389600"/>
          </a:xfrm>
          <a:prstGeom prst="rect">
            <a:avLst/>
          </a:prstGeom>
          <a:noFill/>
          <a:extLst>
            <a:ext uri="{909E8E84-426E-40DD-AFC4-6F175D3DCCD1}">
              <a14:hiddenFill>
                <a:solidFill>
                  <a:srgbClr val="FFFFFF"/>
                </a:solidFill>
              </a14:hiddenFill>
            </a:ext>
          </a:extLst>
        </p:spPr>
      </p:pic>
      <p:sp>
        <p:nvSpPr>
          <p:cNvPr id="18" name="矩形 17"/>
          <p:cNvSpPr>
            <a:spLocks noChangeArrowheads="1"/>
          </p:cNvSpPr>
          <p:nvPr/>
        </p:nvSpPr>
        <p:spPr bwMode="auto">
          <a:xfrm>
            <a:off x="513188" y="1340768"/>
            <a:ext cx="4392612" cy="475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lnSpc>
                <a:spcPct val="140000"/>
              </a:lnSpc>
              <a:defRPr/>
            </a:pPr>
            <a:r>
              <a:rPr altLang="en-US" b="1" lang="zh-CN" smtClean="0">
                <a:solidFill>
                  <a:schemeClr val="tx1">
                    <a:lumMod val="65000"/>
                    <a:lumOff val="35000"/>
                  </a:schemeClr>
                </a:solidFill>
                <a:latin charset="-122" pitchFamily="34" typeface="微软雅黑"/>
                <a:ea charset="-122" pitchFamily="34" typeface="微软雅黑"/>
              </a:rPr>
              <a:t>我们默默来反思：</a:t>
            </a:r>
          </a:p>
        </p:txBody>
      </p:sp>
      <p:sp>
        <p:nvSpPr>
          <p:cNvPr id="17" name="TextBox 16"/>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182403302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iterate type="wd">
                                    <p:tmPct val="10000"/>
                                  </p:iterate>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iterate type="wd">
                                    <p:tmPct val="10000"/>
                                  </p:iterate>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grpId="0" id="14" nodeType="clickEffect" presetClass="entr" presetID="6" presetSubtype="32">
                                  <p:stCondLst>
                                    <p:cond delay="0"/>
                                  </p:stCondLst>
                                  <p:childTnLst>
                                    <p:set>
                                      <p:cBhvr>
                                        <p:cTn dur="1" fill="hold" id="15">
                                          <p:stCondLst>
                                            <p:cond delay="0"/>
                                          </p:stCondLst>
                                        </p:cTn>
                                        <p:tgtEl>
                                          <p:spTgt spid="11"/>
                                        </p:tgtEl>
                                        <p:attrNameLst>
                                          <p:attrName>style.visibility</p:attrName>
                                        </p:attrNameLst>
                                      </p:cBhvr>
                                      <p:to>
                                        <p:strVal val="visible"/>
                                      </p:to>
                                    </p:set>
                                    <p:animEffect filter="circle(out)" transition="in">
                                      <p:cBhvr>
                                        <p:cTn dur="2000" id="16"/>
                                        <p:tgtEl>
                                          <p:spTgt spid="11"/>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2"/>
                                        </p:tgtEl>
                                        <p:attrNameLst>
                                          <p:attrName>style.visibility</p:attrName>
                                        </p:attrNameLst>
                                      </p:cBhvr>
                                      <p:to>
                                        <p:strVal val="visible"/>
                                      </p:to>
                                    </p:set>
                                    <p:animEffect filter="fade" transition="in">
                                      <p:cBhvr>
                                        <p:cTn dur="2000" id="21"/>
                                        <p:tgtEl>
                                          <p:spTgt spid="12"/>
                                        </p:tgtEl>
                                      </p:cBhvr>
                                    </p:animEffect>
                                    <p:anim calcmode="lin" valueType="num">
                                      <p:cBhvr>
                                        <p:cTn dur="2000" fill="hold" id="22"/>
                                        <p:tgtEl>
                                          <p:spTgt spid="12"/>
                                        </p:tgtEl>
                                        <p:attrNameLst>
                                          <p:attrName>ppt_x</p:attrName>
                                        </p:attrNameLst>
                                      </p:cBhvr>
                                      <p:tavLst>
                                        <p:tav tm="0">
                                          <p:val>
                                            <p:strVal val="#ppt_x"/>
                                          </p:val>
                                        </p:tav>
                                        <p:tav tm="100000">
                                          <p:val>
                                            <p:strVal val="#ppt_x"/>
                                          </p:val>
                                        </p:tav>
                                      </p:tavLst>
                                    </p:anim>
                                    <p:anim calcmode="lin" valueType="num">
                                      <p:cBhvr>
                                        <p:cTn dur="2000" fill="hold" id="23"/>
                                        <p:tgtEl>
                                          <p:spTgt spid="12"/>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000"/>
                            </p:stCondLst>
                            <p:childTnLst>
                              <p:par>
                                <p:cTn fill="hold" id="25" nodeType="afterEffect" presetClass="entr" presetID="52" presetSubtype="0">
                                  <p:stCondLst>
                                    <p:cond delay="0"/>
                                  </p:stCondLst>
                                  <p:childTnLst>
                                    <p:set>
                                      <p:cBhvr>
                                        <p:cTn dur="1" fill="hold" id="26">
                                          <p:stCondLst>
                                            <p:cond delay="0"/>
                                          </p:stCondLst>
                                        </p:cTn>
                                        <p:tgtEl>
                                          <p:spTgt spid="56323"/>
                                        </p:tgtEl>
                                        <p:attrNameLst>
                                          <p:attrName>style.visibility</p:attrName>
                                        </p:attrNameLst>
                                      </p:cBhvr>
                                      <p:to>
                                        <p:strVal val="visible"/>
                                      </p:to>
                                    </p:set>
                                    <p:animScale>
                                      <p:cBhvr>
                                        <p:cTn decel="50000" dur="1000" fill="hold" id="27">
                                          <p:stCondLst>
                                            <p:cond delay="0"/>
                                          </p:stCondLst>
                                        </p:cTn>
                                        <p:tgtEl>
                                          <p:spTgt spid="563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56323"/>
                                        </p:tgtEl>
                                        <p:attrNameLst>
                                          <p:attrName>ppt_x</p:attrName>
                                          <p:attrName>ppt_y</p:attrName>
                                        </p:attrNameLst>
                                      </p:cBhvr>
                                    </p:animMotion>
                                    <p:animEffect filter="fade" transition="in">
                                      <p:cBhvr>
                                        <p:cTn dur="1000" id="29"/>
                                        <p:tgtEl>
                                          <p:spTgt spid="563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8"/>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7"/>
          <p:cNvGrpSpPr/>
          <p:nvPr/>
        </p:nvGrpSpPr>
        <p:grpSpPr>
          <a:xfrm>
            <a:off x="5274814" y="332656"/>
            <a:ext cx="3300273" cy="400110"/>
            <a:chOff x="1314727" y="2354041"/>
            <a:chExt cx="3299911" cy="400031"/>
          </a:xfrm>
        </p:grpSpPr>
        <p:pic>
          <p:nvPicPr>
            <p:cNvPr descr="下方向箭頭" id="15"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矩形 15"/>
            <p:cNvSpPr/>
            <p:nvPr/>
          </p:nvSpPr>
          <p:spPr>
            <a:xfrm>
              <a:off x="1511243" y="2354041"/>
              <a:ext cx="3073380"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5．一盎司忠诚=一磅智慧</a:t>
              </a:r>
            </a:p>
          </p:txBody>
        </p:sp>
      </p:grpSp>
      <p:cxnSp>
        <p:nvCxnSpPr>
          <p:cNvPr id="28" name="直接连接符 27"/>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9" name="直接连接符 28"/>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5381494" y="2132856"/>
            <a:ext cx="3438978" cy="2724913"/>
          </a:xfrm>
          <a:prstGeom prst="rect">
            <a:avLst/>
          </a:prstGeom>
          <a:noFill/>
        </p:spPr>
        <p:txBody>
          <a:bodyPr wrap="square">
            <a:spAutoFit/>
          </a:bodyPr>
          <a:lstStyle/>
          <a:p>
            <a:pPr>
              <a:lnSpc>
                <a:spcPct val="135000"/>
              </a:lnSpc>
              <a:defRPr/>
            </a:pPr>
            <a:r>
              <a:rPr altLang="en-US" lang="zh-CN" smtClean="0" sz="1600">
                <a:solidFill>
                  <a:schemeClr val="tx1">
                    <a:lumMod val="65000"/>
                    <a:lumOff val="35000"/>
                  </a:schemeClr>
                </a:solidFill>
                <a:latin charset="-122" pitchFamily="34" typeface="微软雅黑"/>
                <a:ea charset="-122" pitchFamily="34" typeface="微软雅黑"/>
              </a:rPr>
              <a:t>哈伯德说过：“如果能捏起来，一盎司忠诚等于一磅智慧。”意思就是说，如果你对你的老板和公司是足够的忠诚，那么，你的一分忠诚相当于你工作中所表现出来的16</a:t>
            </a:r>
          </a:p>
          <a:p>
            <a:pPr>
              <a:lnSpc>
                <a:spcPct val="135000"/>
              </a:lnSpc>
              <a:defRPr/>
            </a:pPr>
            <a:endParaRPr altLang="en-US" lang="zh-CN" smtClean="0" sz="1600">
              <a:solidFill>
                <a:schemeClr val="tx1">
                  <a:lumMod val="65000"/>
                  <a:lumOff val="35000"/>
                </a:schemeClr>
              </a:solidFill>
              <a:latin charset="-122" pitchFamily="34" typeface="微软雅黑"/>
              <a:ea charset="-122" pitchFamily="34" typeface="微软雅黑"/>
            </a:endParaRPr>
          </a:p>
          <a:p>
            <a:pPr>
              <a:lnSpc>
                <a:spcPct val="135000"/>
              </a:lnSpc>
              <a:defRPr/>
            </a:pPr>
            <a:r>
              <a:rPr altLang="en-US" lang="zh-CN" smtClean="0" sz="1600">
                <a:solidFill>
                  <a:schemeClr val="tx1">
                    <a:lumMod val="65000"/>
                    <a:lumOff val="35000"/>
                  </a:schemeClr>
                </a:solidFill>
                <a:latin charset="-122" pitchFamily="34" typeface="微软雅黑"/>
                <a:ea charset="-122" pitchFamily="34" typeface="微软雅黑"/>
              </a:rPr>
              <a:t>可见，忠诚对于一名员工是多么重要。忠诚比智慧更加珍贵。</a:t>
            </a:r>
          </a:p>
        </p:txBody>
      </p:sp>
      <p:pic>
        <p:nvPicPr>
          <p:cNvPr descr="C:\Documents and Settings\tdz\桌面\tianping.jpg" id="57347" name="Picture 3"/>
          <p:cNvPicPr>
            <a:picLocks noChangeArrowheads="1" noChangeAspect="1"/>
          </p:cNvPicPr>
          <p:nvPr/>
        </p:nvPicPr>
        <p:blipFill>
          <a:blip r:embed="rId4">
            <a:extLst>
              <a:ext uri="{28A0092B-C50C-407E-A947-70E740481C1C}">
                <a14:useLocalDpi/>
              </a:ext>
            </a:extLst>
          </a:blip>
          <a:stretch>
            <a:fillRect/>
          </a:stretch>
        </p:blipFill>
        <p:spPr bwMode="auto">
          <a:xfrm>
            <a:off x="440686" y="1848221"/>
            <a:ext cx="4781662" cy="3653190"/>
          </a:xfrm>
          <a:prstGeom prst="rect">
            <a:avLst/>
          </a:prstGeom>
          <a:noFill/>
          <a:extLst>
            <a:ext uri="{909E8E84-426E-40DD-AFC4-6F175D3DCCD1}">
              <a14:hiddenFill>
                <a:solidFill>
                  <a:srgbClr val="FFFFFF"/>
                </a:solidFill>
              </a14:hiddenFill>
            </a:ext>
          </a:extLst>
        </p:spPr>
      </p:pic>
      <p:sp>
        <p:nvSpPr>
          <p:cNvPr id="10" name="TextBox 9"/>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2.2 为什么需要忠诚</a:t>
            </a:r>
          </a:p>
        </p:txBody>
      </p:sp>
    </p:spTree>
    <p:extLst>
      <p:ext uri="{BB962C8B-B14F-4D97-AF65-F5344CB8AC3E}">
        <p14:creationId val="27373007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4"/>
                                        </p:tgtEl>
                                        <p:attrNameLst>
                                          <p:attrName>style.visibility</p:attrName>
                                        </p:attrNameLst>
                                      </p:cBhvr>
                                      <p:to>
                                        <p:strVal val="visible"/>
                                      </p:to>
                                    </p:set>
                                    <p:animEffect filter="wipe(righ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par>
                                <p:cTn fill="hold" id="14" nodeType="withEffect" presetClass="entr" presetID="47" presetSubtype="0">
                                  <p:stCondLst>
                                    <p:cond delay="0"/>
                                  </p:stCondLst>
                                  <p:childTnLst>
                                    <p:set>
                                      <p:cBhvr>
                                        <p:cTn dur="1" fill="hold" id="15">
                                          <p:stCondLst>
                                            <p:cond delay="0"/>
                                          </p:stCondLst>
                                        </p:cTn>
                                        <p:tgtEl>
                                          <p:spTgt spid="57347"/>
                                        </p:tgtEl>
                                        <p:attrNameLst>
                                          <p:attrName>style.visibility</p:attrName>
                                        </p:attrNameLst>
                                      </p:cBhvr>
                                      <p:to>
                                        <p:strVal val="visible"/>
                                      </p:to>
                                    </p:set>
                                    <p:animEffect filter="fade" transition="in">
                                      <p:cBhvr>
                                        <p:cTn dur="1000" id="16"/>
                                        <p:tgtEl>
                                          <p:spTgt spid="57347"/>
                                        </p:tgtEl>
                                      </p:cBhvr>
                                    </p:animEffect>
                                    <p:anim calcmode="lin" valueType="num">
                                      <p:cBhvr>
                                        <p:cTn dur="1000" fill="hold" id="17"/>
                                        <p:tgtEl>
                                          <p:spTgt spid="57347"/>
                                        </p:tgtEl>
                                        <p:attrNameLst>
                                          <p:attrName>ppt_x</p:attrName>
                                        </p:attrNameLst>
                                      </p:cBhvr>
                                      <p:tavLst>
                                        <p:tav tm="0">
                                          <p:val>
                                            <p:strVal val="#ppt_x"/>
                                          </p:val>
                                        </p:tav>
                                        <p:tav tm="100000">
                                          <p:val>
                                            <p:strVal val="#ppt_x"/>
                                          </p:val>
                                        </p:tav>
                                      </p:tavLst>
                                    </p:anim>
                                    <p:anim calcmode="lin" valueType="num">
                                      <p:cBhvr>
                                        <p:cTn dur="1000" fill="hold" id="18"/>
                                        <p:tgtEl>
                                          <p:spTgt spid="57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34"/>
          <p:cNvGrpSpPr/>
          <p:nvPr/>
        </p:nvGrpSpPr>
        <p:grpSpPr>
          <a:xfrm>
            <a:off x="1295400" y="6030366"/>
            <a:ext cx="6553200" cy="0"/>
            <a:chOff x="1331920" y="1869070"/>
            <a:chExt cx="6552168" cy="0"/>
          </a:xfrm>
        </p:grpSpPr>
        <p:cxnSp>
          <p:nvCxnSpPr>
            <p:cNvPr id="22" name="直接连接符 21"/>
            <p:cNvCxnSpPr/>
            <p:nvPr/>
          </p:nvCxnSpPr>
          <p:spPr>
            <a:xfrm>
              <a:off x="1331920" y="1869070"/>
              <a:ext cx="2520553" cy="0"/>
            </a:xfrm>
            <a:prstGeom prst="line">
              <a:avLst/>
            </a:prstGeom>
            <a:ln w="12700">
              <a:solidFill>
                <a:srgbClr val="9682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363535" y="1869070"/>
              <a:ext cx="2520553" cy="0"/>
            </a:xfrm>
            <a:prstGeom prst="line">
              <a:avLst/>
            </a:prstGeom>
            <a:ln w="12700">
              <a:solidFill>
                <a:srgbClr val="9682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211638" y="5903366"/>
            <a:ext cx="716280" cy="251460"/>
          </a:xfrm>
          <a:prstGeom prst="rect">
            <a:avLst/>
          </a:prstGeom>
          <a:noFill/>
        </p:spPr>
        <p:txBody>
          <a:bodyPr wrap="none">
            <a:spAutoFit/>
          </a:bodyPr>
          <a:lstStyle/>
          <a:p>
            <a:pPr fontAlgn="auto">
              <a:spcBef>
                <a:spcPct val="0"/>
              </a:spcBef>
              <a:spcAft>
                <a:spcPct val="0"/>
              </a:spcAft>
              <a:defRPr/>
            </a:pPr>
            <a:r>
              <a:rPr altLang="en-US" b="1" lang="zh-CN" sz="1050">
                <a:solidFill>
                  <a:srgbClr val="968200"/>
                </a:solidFill>
                <a:latin charset="-122" pitchFamily="34" typeface="微软雅黑"/>
                <a:ea charset="-122" pitchFamily="34" typeface="微软雅黑"/>
              </a:rPr>
              <a:t>三级目录</a:t>
            </a:r>
          </a:p>
        </p:txBody>
      </p:sp>
      <p:grpSp>
        <p:nvGrpSpPr>
          <p:cNvPr id="25" name="组合 39"/>
          <p:cNvGrpSpPr/>
          <p:nvPr/>
        </p:nvGrpSpPr>
        <p:grpSpPr>
          <a:xfrm>
            <a:off x="4183063" y="6019254"/>
            <a:ext cx="777875" cy="30162"/>
            <a:chOff x="415265" y="812476"/>
            <a:chExt cx="777680" cy="30360"/>
          </a:xfrm>
        </p:grpSpPr>
        <p:sp>
          <p:nvSpPr>
            <p:cNvPr id="26" name="椭圆 25"/>
            <p:cNvSpPr/>
            <p:nvPr/>
          </p:nvSpPr>
          <p:spPr>
            <a:xfrm>
              <a:off x="415265" y="814073"/>
              <a:ext cx="28568" cy="28763"/>
            </a:xfrm>
            <a:prstGeom prst="ellipse">
              <a:avLst/>
            </a:prstGeom>
            <a:solidFill>
              <a:srgbClr val="968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7" name="椭圆 26"/>
            <p:cNvSpPr/>
            <p:nvPr/>
          </p:nvSpPr>
          <p:spPr>
            <a:xfrm>
              <a:off x="1164377" y="812476"/>
              <a:ext cx="28568" cy="28763"/>
            </a:xfrm>
            <a:prstGeom prst="ellipse">
              <a:avLst/>
            </a:prstGeom>
            <a:solidFill>
              <a:srgbClr val="968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grpSp>
      <p:pic>
        <p:nvPicPr>
          <p:cNvPr descr="E:\仝德志文件，勿删！\03-参考文档\！PPT图片及版面资源\06-PPT精选插图\03-人物\思考中的美女.png" id="59395" name="Picture 3"/>
          <p:cNvPicPr>
            <a:picLocks noChangeArrowheads="1" noChangeAspect="1"/>
          </p:cNvPicPr>
          <p:nvPr/>
        </p:nvPicPr>
        <p:blipFill>
          <a:blip r:embed="rId3">
            <a:extLst>
              <a:ext uri="{28A0092B-C50C-407E-A947-70E740481C1C}">
                <a14:useLocalDpi/>
              </a:ext>
            </a:extLst>
          </a:blip>
          <a:stretch>
            <a:fillRect/>
          </a:stretch>
        </p:blipFill>
        <p:spPr bwMode="auto">
          <a:xfrm>
            <a:off x="5949639" y="804639"/>
            <a:ext cx="3209925" cy="5000625"/>
          </a:xfrm>
          <a:prstGeom prst="rect">
            <a:avLst/>
          </a:prstGeom>
          <a:noFill/>
          <a:extLst>
            <a:ext uri="{909E8E84-426E-40DD-AFC4-6F175D3DCCD1}">
              <a14:hiddenFill>
                <a:solidFill>
                  <a:srgbClr val="FFFFFF"/>
                </a:solidFill>
              </a14:hiddenFill>
            </a:ext>
          </a:extLst>
        </p:spPr>
      </p:pic>
      <p:grpSp>
        <p:nvGrpSpPr>
          <p:cNvPr id="3" name="组合 2"/>
          <p:cNvGrpSpPr/>
          <p:nvPr/>
        </p:nvGrpSpPr>
        <p:grpSpPr>
          <a:xfrm>
            <a:off x="4405445" y="1545387"/>
            <a:ext cx="1635926" cy="3619899"/>
            <a:chOff x="467544" y="1689180"/>
            <a:chExt cx="1635926" cy="3619899"/>
          </a:xfrm>
        </p:grpSpPr>
        <p:sp>
          <p:nvSpPr>
            <p:cNvPr id="52" name="任意多边形 51"/>
            <p:cNvSpPr/>
            <p:nvPr/>
          </p:nvSpPr>
          <p:spPr>
            <a:xfrm>
              <a:off x="623317" y="2109070"/>
              <a:ext cx="971550" cy="3028599"/>
            </a:xfrm>
            <a:custGeom>
              <a:gdLst>
                <a:gd fmla="*/ 0 w 971550" name="connsiteX0"/>
                <a:gd fmla="*/ 0 h 3143250" name="connsiteY0"/>
                <a:gd fmla="*/ 704850 w 971550" name="connsiteX1"/>
                <a:gd fmla="*/ 857250 h 3143250" name="connsiteY1"/>
                <a:gd fmla="*/ 228600 w 971550" name="connsiteX2"/>
                <a:gd fmla="*/ 1971675 h 3143250" name="connsiteY2"/>
                <a:gd fmla="*/ 971550 w 971550" name="connsiteX3"/>
                <a:gd fmla="*/ 3143250 h 3143250" name="connsiteY3"/>
              </a:gdLst>
              <a:cxnLst>
                <a:cxn ang="0">
                  <a:pos x="connsiteX0" y="connsiteY0"/>
                </a:cxn>
                <a:cxn ang="0">
                  <a:pos x="connsiteX1" y="connsiteY1"/>
                </a:cxn>
                <a:cxn ang="0">
                  <a:pos x="connsiteX2" y="connsiteY2"/>
                </a:cxn>
                <a:cxn ang="0">
                  <a:pos x="connsiteX3" y="connsiteY3"/>
                </a:cxn>
              </a:cxnLst>
              <a:rect b="b" l="l" r="r" t="t"/>
              <a:pathLst>
                <a:path h="3143250" w="971550">
                  <a:moveTo>
                    <a:pt x="0" y="0"/>
                  </a:moveTo>
                  <a:cubicBezTo>
                    <a:pt x="333375" y="264319"/>
                    <a:pt x="666750" y="528638"/>
                    <a:pt x="704850" y="857250"/>
                  </a:cubicBezTo>
                  <a:cubicBezTo>
                    <a:pt x="742950" y="1185862"/>
                    <a:pt x="184150" y="1590675"/>
                    <a:pt x="228600" y="1971675"/>
                  </a:cubicBezTo>
                  <a:cubicBezTo>
                    <a:pt x="273050" y="2352675"/>
                    <a:pt x="622300" y="2747962"/>
                    <a:pt x="971550" y="3143250"/>
                  </a:cubicBezTo>
                </a:path>
              </a:pathLst>
            </a:cu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3" name="椭圆 52"/>
            <p:cNvSpPr/>
            <p:nvPr/>
          </p:nvSpPr>
          <p:spPr>
            <a:xfrm>
              <a:off x="1187624" y="2880727"/>
              <a:ext cx="360040" cy="173454"/>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611560" y="3921449"/>
              <a:ext cx="504056" cy="242835"/>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1269207" y="5031553"/>
              <a:ext cx="576064" cy="277526"/>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6" name="组合 55"/>
            <p:cNvGrpSpPr/>
            <p:nvPr/>
          </p:nvGrpSpPr>
          <p:grpSpPr>
            <a:xfrm>
              <a:off x="467544" y="1689180"/>
              <a:ext cx="405806" cy="497733"/>
              <a:chOff x="1745661" y="1874630"/>
              <a:chExt cx="405806" cy="497733"/>
            </a:xfrm>
          </p:grpSpPr>
          <p:sp>
            <p:nvSpPr>
              <p:cNvPr id="57" name="椭圆 56"/>
              <p:cNvSpPr/>
              <p:nvPr/>
            </p:nvSpPr>
            <p:spPr>
              <a:xfrm>
                <a:off x="1745661" y="2233600"/>
                <a:ext cx="288032" cy="138763"/>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1899802" y="1874630"/>
                <a:ext cx="251665" cy="444314"/>
                <a:chOff x="703336" y="1496923"/>
                <a:chExt cx="366191" cy="609985"/>
              </a:xfrm>
              <a:effectLst>
                <a:outerShdw algn="br" blurRad="76200" dir="13500000" kx="1200000" rotWithShape="0" sy="23000">
                  <a:prstClr val="black">
                    <a:alpha val="20000"/>
                  </a:prstClr>
                </a:outerShdw>
              </a:effectLst>
            </p:grpSpPr>
            <p:cxnSp>
              <p:nvCxnSpPr>
                <p:cNvPr id="59" name="直接连接符 58"/>
                <p:cNvCxnSpPr/>
                <p:nvPr/>
              </p:nvCxnSpPr>
              <p:spPr>
                <a:xfrm flipH="1">
                  <a:off x="703336" y="1496923"/>
                  <a:ext cx="0" cy="60998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等腰三角形 59"/>
                <p:cNvSpPr/>
                <p:nvPr/>
              </p:nvSpPr>
              <p:spPr>
                <a:xfrm rot="5400000">
                  <a:off x="744054" y="1467574"/>
                  <a:ext cx="294545" cy="356400"/>
                </a:xfrm>
                <a:prstGeom prst="triangle">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1" name="组合 60"/>
            <p:cNvGrpSpPr/>
            <p:nvPr/>
          </p:nvGrpSpPr>
          <p:grpSpPr>
            <a:xfrm>
              <a:off x="1377239" y="2463454"/>
              <a:ext cx="360000" cy="504000"/>
              <a:chOff x="703336" y="1496923"/>
              <a:chExt cx="366191" cy="609985"/>
            </a:xfrm>
            <a:effectLst>
              <a:outerShdw algn="br" blurRad="76200" dir="13500000" kx="1200000" rotWithShape="0" sy="23000">
                <a:prstClr val="black">
                  <a:alpha val="20000"/>
                </a:prstClr>
              </a:outerShdw>
            </a:effectLst>
          </p:grpSpPr>
          <p:cxnSp>
            <p:nvCxnSpPr>
              <p:cNvPr id="62" name="直接连接符 61"/>
              <p:cNvCxnSpPr/>
              <p:nvPr/>
            </p:nvCxnSpPr>
            <p:spPr>
              <a:xfrm flipH="1">
                <a:off x="703336" y="1496923"/>
                <a:ext cx="0" cy="60998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等腰三角形 62"/>
              <p:cNvSpPr/>
              <p:nvPr/>
            </p:nvSpPr>
            <p:spPr>
              <a:xfrm rot="5400000">
                <a:off x="744054" y="1467574"/>
                <a:ext cx="294545" cy="356400"/>
              </a:xfrm>
              <a:prstGeom prst="triangle">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4" name="组合 63"/>
            <p:cNvGrpSpPr/>
            <p:nvPr/>
          </p:nvGrpSpPr>
          <p:grpSpPr>
            <a:xfrm>
              <a:off x="890212" y="3435574"/>
              <a:ext cx="396000" cy="612000"/>
              <a:chOff x="703336" y="1496923"/>
              <a:chExt cx="366191" cy="609985"/>
            </a:xfrm>
            <a:effectLst>
              <a:outerShdw algn="br" blurRad="76200" dir="13500000" kx="1200000" rotWithShape="0" sy="23000">
                <a:prstClr val="black">
                  <a:alpha val="20000"/>
                </a:prstClr>
              </a:outerShdw>
            </a:effectLst>
          </p:grpSpPr>
          <p:cxnSp>
            <p:nvCxnSpPr>
              <p:cNvPr id="65" name="直接连接符 64"/>
              <p:cNvCxnSpPr/>
              <p:nvPr/>
            </p:nvCxnSpPr>
            <p:spPr>
              <a:xfrm flipH="1">
                <a:off x="703336" y="1496923"/>
                <a:ext cx="0" cy="60998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等腰三角形 65"/>
              <p:cNvSpPr/>
              <p:nvPr/>
            </p:nvSpPr>
            <p:spPr>
              <a:xfrm rot="5400000">
                <a:off x="744054" y="1467574"/>
                <a:ext cx="294545" cy="356400"/>
              </a:xfrm>
              <a:prstGeom prst="triangle">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7" name="组合 66"/>
            <p:cNvGrpSpPr/>
            <p:nvPr/>
          </p:nvGrpSpPr>
          <p:grpSpPr>
            <a:xfrm>
              <a:off x="1584978" y="4354137"/>
              <a:ext cx="518492" cy="832178"/>
              <a:chOff x="703336" y="1496923"/>
              <a:chExt cx="366191" cy="609985"/>
            </a:xfrm>
            <a:effectLst>
              <a:outerShdw algn="br" blurRad="76200" dir="13500000" kx="1200000" rotWithShape="0" sy="23000">
                <a:prstClr val="black">
                  <a:alpha val="20000"/>
                </a:prstClr>
              </a:outerShdw>
            </a:effectLst>
          </p:grpSpPr>
          <p:cxnSp>
            <p:nvCxnSpPr>
              <p:cNvPr id="68" name="直接连接符 67"/>
              <p:cNvCxnSpPr/>
              <p:nvPr/>
            </p:nvCxnSpPr>
            <p:spPr>
              <a:xfrm flipH="1">
                <a:off x="703336" y="1496923"/>
                <a:ext cx="0" cy="60998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等腰三角形 68"/>
              <p:cNvSpPr/>
              <p:nvPr/>
            </p:nvSpPr>
            <p:spPr>
              <a:xfrm rot="5400000">
                <a:off x="744054" y="1467574"/>
                <a:ext cx="294545" cy="356400"/>
              </a:xfrm>
              <a:prstGeom prst="triangle">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76" name="椭圆 75"/>
          <p:cNvSpPr/>
          <p:nvPr/>
        </p:nvSpPr>
        <p:spPr bwMode="auto">
          <a:xfrm>
            <a:off x="414303" y="1692911"/>
            <a:ext cx="504000" cy="504000"/>
          </a:xfrm>
          <a:prstGeom prst="ellipse">
            <a:avLst/>
          </a:prstGeom>
          <a:solidFill>
            <a:schemeClr val="accent6">
              <a:lumMod val="75000"/>
            </a:schemeClr>
          </a:solidFill>
          <a:ln w="76200">
            <a:solidFill>
              <a:srgbClr val="D9D9D9">
                <a:alpha val="63922"/>
              </a:srgbClr>
            </a:solidFill>
            <a:headEnd len="med" type="none" w="med"/>
            <a:tailEnd len="med" type="none" w="med"/>
          </a:ln>
          <a:effectLst>
            <a:outerShdw algn="ctr" blurRad="63500" rotWithShape="0" sx="102000" sy="10200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nchorCtr="0" bIns="45718" compatLnSpc="1" lIns="91436" numCol="1" rIns="91436" rtlCol="0" tIns="45718" vert="horz" wrap="square">
            <a:prstTxWarp prst="textNoShape">
              <a:avLst/>
            </a:prstTxWarp>
          </a:bodyPr>
          <a:lstStyle/>
          <a:p>
            <a:pPr algn="ctr" defTabSz="914099"/>
            <a:r>
              <a:rPr altLang="zh-CN" b="1" lang="en-US" smtClean="0" sz="2000">
                <a:solidFill>
                  <a:schemeClr val="bg1">
                    <a:alpha val="99000"/>
                  </a:schemeClr>
                </a:solidFill>
                <a:latin charset="0" pitchFamily="34" typeface="Arial Black"/>
                <a:cs charset="0" pitchFamily="34" typeface="Arial"/>
              </a:rPr>
              <a:t>1</a:t>
            </a:r>
          </a:p>
        </p:txBody>
      </p:sp>
      <p:sp>
        <p:nvSpPr>
          <p:cNvPr id="87" name="椭圆 86"/>
          <p:cNvSpPr/>
          <p:nvPr/>
        </p:nvSpPr>
        <p:spPr bwMode="auto">
          <a:xfrm>
            <a:off x="1124711" y="2550181"/>
            <a:ext cx="504000" cy="504000"/>
          </a:xfrm>
          <a:prstGeom prst="ellipse">
            <a:avLst/>
          </a:prstGeom>
          <a:solidFill>
            <a:schemeClr val="accent4">
              <a:lumMod val="75000"/>
            </a:schemeClr>
          </a:solidFill>
          <a:ln w="76200">
            <a:solidFill>
              <a:srgbClr val="D9D9D9">
                <a:alpha val="63922"/>
              </a:srgbClr>
            </a:solidFill>
            <a:headEnd len="med" type="none" w="med"/>
            <a:tailEnd len="med" type="none" w="med"/>
          </a:ln>
          <a:effectLst>
            <a:outerShdw algn="ctr" blurRad="63500" rotWithShape="0" sx="102000" sy="10200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nchorCtr="0" bIns="45718" compatLnSpc="1" lIns="91436" numCol="1" rIns="91436" rtlCol="0" tIns="45718" vert="horz" wrap="square">
            <a:prstTxWarp prst="textNoShape">
              <a:avLst/>
            </a:prstTxWarp>
          </a:bodyPr>
          <a:lstStyle/>
          <a:p>
            <a:pPr algn="ctr" defTabSz="914099"/>
            <a:r>
              <a:rPr altLang="zh-CN" b="1" lang="en-US" smtClean="0" sz="2000">
                <a:solidFill>
                  <a:schemeClr val="bg1">
                    <a:alpha val="99000"/>
                  </a:schemeClr>
                </a:solidFill>
                <a:latin charset="0" pitchFamily="34" typeface="Arial Black"/>
                <a:cs charset="0" pitchFamily="34" typeface="Arial"/>
              </a:rPr>
              <a:t>2</a:t>
            </a:r>
          </a:p>
        </p:txBody>
      </p:sp>
      <p:sp>
        <p:nvSpPr>
          <p:cNvPr id="88" name="椭圆 87"/>
          <p:cNvSpPr/>
          <p:nvPr/>
        </p:nvSpPr>
        <p:spPr bwMode="auto">
          <a:xfrm>
            <a:off x="764679" y="3660284"/>
            <a:ext cx="504000" cy="504000"/>
          </a:xfrm>
          <a:prstGeom prst="ellipse">
            <a:avLst/>
          </a:prstGeom>
          <a:solidFill>
            <a:srgbClr val="0070C0"/>
          </a:solidFill>
          <a:ln w="76200">
            <a:solidFill>
              <a:srgbClr val="D9D9D9">
                <a:alpha val="63922"/>
              </a:srgbClr>
            </a:solidFill>
            <a:headEnd len="med" type="none" w="med"/>
            <a:tailEnd len="med" type="none" w="med"/>
          </a:ln>
          <a:effectLst>
            <a:outerShdw algn="ctr" blurRad="63500" rotWithShape="0" sx="102000" sy="10200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nchorCtr="0" bIns="45718" compatLnSpc="1" lIns="91436" numCol="1" rIns="91436" rtlCol="0" tIns="45718" vert="horz" wrap="square">
            <a:prstTxWarp prst="textNoShape">
              <a:avLst/>
            </a:prstTxWarp>
          </a:bodyPr>
          <a:lstStyle/>
          <a:p>
            <a:pPr algn="ctr" defTabSz="914099"/>
            <a:r>
              <a:rPr altLang="zh-CN" b="1" lang="en-US" smtClean="0" sz="2000">
                <a:solidFill>
                  <a:schemeClr val="bg1">
                    <a:alpha val="99000"/>
                  </a:schemeClr>
                </a:solidFill>
                <a:latin charset="0" pitchFamily="34" typeface="Arial Black"/>
                <a:cs charset="0" pitchFamily="34" typeface="Arial"/>
              </a:rPr>
              <a:t>3</a:t>
            </a:r>
          </a:p>
        </p:txBody>
      </p:sp>
      <p:sp>
        <p:nvSpPr>
          <p:cNvPr id="89" name="椭圆 88"/>
          <p:cNvSpPr/>
          <p:nvPr/>
        </p:nvSpPr>
        <p:spPr bwMode="auto">
          <a:xfrm>
            <a:off x="1397812" y="4805079"/>
            <a:ext cx="504000" cy="504000"/>
          </a:xfrm>
          <a:prstGeom prst="ellipse">
            <a:avLst/>
          </a:prstGeom>
          <a:solidFill>
            <a:srgbClr val="99CC32"/>
          </a:solidFill>
          <a:ln w="76200">
            <a:solidFill>
              <a:srgbClr val="D9D9D9">
                <a:alpha val="63922"/>
              </a:srgbClr>
            </a:solidFill>
            <a:headEnd len="med" type="none" w="med"/>
            <a:tailEnd len="med" type="none" w="med"/>
          </a:ln>
          <a:effectLst>
            <a:outerShdw algn="ctr" blurRad="63500" rotWithShape="0" sx="102000" sy="10200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nchorCtr="0" bIns="45718" compatLnSpc="1" lIns="91436" numCol="1" rIns="91436" rtlCol="0" tIns="45718" vert="horz" wrap="square">
            <a:prstTxWarp prst="textNoShape">
              <a:avLst/>
            </a:prstTxWarp>
          </a:bodyPr>
          <a:lstStyle/>
          <a:p>
            <a:pPr algn="ctr" defTabSz="914099"/>
            <a:r>
              <a:rPr altLang="zh-CN" b="1" lang="en-US" smtClean="0" sz="2000">
                <a:solidFill>
                  <a:schemeClr val="bg1">
                    <a:alpha val="99000"/>
                  </a:schemeClr>
                </a:solidFill>
                <a:latin charset="0" pitchFamily="34" typeface="Arial Black"/>
                <a:cs charset="0" pitchFamily="34" typeface="Arial"/>
              </a:rPr>
              <a:t>4</a:t>
            </a:r>
          </a:p>
        </p:txBody>
      </p:sp>
      <p:grpSp>
        <p:nvGrpSpPr>
          <p:cNvPr id="90" name="组合 89"/>
          <p:cNvGrpSpPr/>
          <p:nvPr/>
        </p:nvGrpSpPr>
        <p:grpSpPr>
          <a:xfrm>
            <a:off x="1550095" y="3485731"/>
            <a:ext cx="2317027" cy="853106"/>
            <a:chOff x="5535558" y="1311371"/>
            <a:chExt cx="2317027" cy="853106"/>
          </a:xfrm>
        </p:grpSpPr>
        <p:sp>
          <p:nvSpPr>
            <p:cNvPr id="91" name="TextBox 90"/>
            <p:cNvSpPr txBox="1"/>
            <p:nvPr/>
          </p:nvSpPr>
          <p:spPr>
            <a:xfrm>
              <a:off x="5620337" y="1311371"/>
              <a:ext cx="2232248" cy="841378"/>
            </a:xfrm>
            <a:prstGeom prst="roundRect">
              <a:avLst>
                <a:gd fmla="val 8176" name="adj"/>
              </a:avLst>
            </a:prstGeom>
            <a:noFill/>
            <a:ln w="19050">
              <a:solidFill>
                <a:schemeClr val="bg1">
                  <a:lumMod val="65000"/>
                </a:schemeClr>
              </a:solidFill>
            </a:ln>
          </p:spPr>
          <p:txBody>
            <a:bodyPr anchor="ctr" rtlCol="0" wrap="none">
              <a:noAutofit/>
            </a:bodyPr>
            <a:lstStyle/>
            <a:p>
              <a:pPr algn="ctr"/>
              <a:r>
                <a:rPr altLang="en-US" b="1" lang="zh-CN" smtClean="0" sz="2400">
                  <a:solidFill>
                    <a:schemeClr val="tx1">
                      <a:lumMod val="65000"/>
                      <a:lumOff val="35000"/>
                    </a:schemeClr>
                  </a:solidFill>
                  <a:latin charset="-122" pitchFamily="34" typeface="微软雅黑"/>
                  <a:ea charset="-122" pitchFamily="34" typeface="微软雅黑"/>
                </a:rPr>
                <a:t>用业绩来证明</a:t>
              </a:r>
            </a:p>
          </p:txBody>
        </p:sp>
        <p:cxnSp>
          <p:nvCxnSpPr>
            <p:cNvPr id="92" name="直接连接符 91"/>
            <p:cNvCxnSpPr/>
            <p:nvPr/>
          </p:nvCxnSpPr>
          <p:spPr>
            <a:xfrm flipH="1">
              <a:off x="5626508" y="1743788"/>
              <a:ext cx="0" cy="4206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流程图: 联系 92"/>
            <p:cNvSpPr/>
            <p:nvPr/>
          </p:nvSpPr>
          <p:spPr>
            <a:xfrm>
              <a:off x="5535558" y="1724471"/>
              <a:ext cx="169589" cy="169589"/>
            </a:xfrm>
            <a:prstGeom prst="flowChartConnector">
              <a:avLst/>
            </a:prstGeom>
            <a:solidFill>
              <a:srgbClr val="00B0F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cxnSp>
          <p:nvCxnSpPr>
            <p:cNvPr id="94" name="直接连接符 93"/>
            <p:cNvCxnSpPr/>
            <p:nvPr/>
          </p:nvCxnSpPr>
          <p:spPr>
            <a:xfrm>
              <a:off x="5632781" y="2152421"/>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1268366" y="1340768"/>
            <a:ext cx="2317027" cy="853106"/>
            <a:chOff x="5535558" y="1311371"/>
            <a:chExt cx="2317027" cy="853106"/>
          </a:xfrm>
        </p:grpSpPr>
        <p:sp>
          <p:nvSpPr>
            <p:cNvPr id="96" name="TextBox 95"/>
            <p:cNvSpPr txBox="1"/>
            <p:nvPr/>
          </p:nvSpPr>
          <p:spPr>
            <a:xfrm>
              <a:off x="5620337" y="1311371"/>
              <a:ext cx="2232248" cy="841378"/>
            </a:xfrm>
            <a:prstGeom prst="roundRect">
              <a:avLst>
                <a:gd fmla="val 8176" name="adj"/>
              </a:avLst>
            </a:prstGeom>
            <a:noFill/>
            <a:ln w="19050">
              <a:solidFill>
                <a:schemeClr val="bg1">
                  <a:lumMod val="65000"/>
                </a:schemeClr>
              </a:solidFill>
            </a:ln>
          </p:spPr>
          <p:txBody>
            <a:bodyPr anchor="ctr" rtlCol="0" wrap="none">
              <a:noAutofit/>
            </a:bodyPr>
            <a:lstStyle/>
            <a:p>
              <a:pPr algn="ctr"/>
              <a:r>
                <a:rPr altLang="en-US" b="1" lang="zh-CN" smtClean="0" sz="2400">
                  <a:solidFill>
                    <a:schemeClr val="tx1">
                      <a:lumMod val="65000"/>
                      <a:lumOff val="35000"/>
                    </a:schemeClr>
                  </a:solidFill>
                  <a:latin charset="-122" pitchFamily="34" typeface="微软雅黑"/>
                  <a:ea charset="-122" pitchFamily="34" typeface="微软雅黑"/>
                </a:rPr>
                <a:t>拥有老板心态</a:t>
              </a:r>
            </a:p>
          </p:txBody>
        </p:sp>
        <p:cxnSp>
          <p:nvCxnSpPr>
            <p:cNvPr id="97" name="直接连接符 96"/>
            <p:cNvCxnSpPr/>
            <p:nvPr/>
          </p:nvCxnSpPr>
          <p:spPr>
            <a:xfrm flipH="1">
              <a:off x="5626508" y="1743788"/>
              <a:ext cx="0" cy="4206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流程图: 联系 97"/>
            <p:cNvSpPr/>
            <p:nvPr/>
          </p:nvSpPr>
          <p:spPr>
            <a:xfrm>
              <a:off x="5535558" y="1724471"/>
              <a:ext cx="169589" cy="169589"/>
            </a:xfrm>
            <a:prstGeom prst="flowChartConnector">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cxnSp>
          <p:nvCxnSpPr>
            <p:cNvPr id="99" name="直接连接符 98"/>
            <p:cNvCxnSpPr/>
            <p:nvPr/>
          </p:nvCxnSpPr>
          <p:spPr>
            <a:xfrm>
              <a:off x="5632781" y="2148655"/>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a:off x="2254973" y="4630526"/>
            <a:ext cx="2317027" cy="853106"/>
            <a:chOff x="5535558" y="1311371"/>
            <a:chExt cx="2317027" cy="853106"/>
          </a:xfrm>
        </p:grpSpPr>
        <p:sp>
          <p:nvSpPr>
            <p:cNvPr id="101" name="TextBox 100"/>
            <p:cNvSpPr txBox="1"/>
            <p:nvPr/>
          </p:nvSpPr>
          <p:spPr>
            <a:xfrm>
              <a:off x="5620337" y="1311371"/>
              <a:ext cx="2232248" cy="841378"/>
            </a:xfrm>
            <a:prstGeom prst="roundRect">
              <a:avLst>
                <a:gd fmla="val 8176" name="adj"/>
              </a:avLst>
            </a:prstGeom>
            <a:solidFill>
              <a:schemeClr val="bg1"/>
            </a:solidFill>
            <a:ln w="19050">
              <a:solidFill>
                <a:schemeClr val="bg1">
                  <a:lumMod val="65000"/>
                </a:schemeClr>
              </a:solidFill>
            </a:ln>
          </p:spPr>
          <p:txBody>
            <a:bodyPr anchor="ctr" rtlCol="0" wrap="none">
              <a:noAutofit/>
            </a:bodyPr>
            <a:lstStyle/>
            <a:p>
              <a:pPr algn="ctr"/>
              <a:r>
                <a:rPr altLang="en-US" b="1" lang="zh-CN" smtClean="0" sz="2400">
                  <a:solidFill>
                    <a:schemeClr val="tx1">
                      <a:lumMod val="65000"/>
                      <a:lumOff val="35000"/>
                    </a:schemeClr>
                  </a:solidFill>
                  <a:latin charset="-122" pitchFamily="34" typeface="微软雅黑"/>
                  <a:ea charset="-122" pitchFamily="34" typeface="微软雅黑"/>
                </a:rPr>
                <a:t>不频繁跳槽</a:t>
              </a:r>
            </a:p>
          </p:txBody>
        </p:sp>
        <p:cxnSp>
          <p:nvCxnSpPr>
            <p:cNvPr id="102" name="直接连接符 101"/>
            <p:cNvCxnSpPr/>
            <p:nvPr/>
          </p:nvCxnSpPr>
          <p:spPr>
            <a:xfrm flipH="1">
              <a:off x="5626508" y="1743788"/>
              <a:ext cx="0" cy="4206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流程图: 联系 102"/>
            <p:cNvSpPr/>
            <p:nvPr/>
          </p:nvSpPr>
          <p:spPr>
            <a:xfrm>
              <a:off x="5535558" y="1724471"/>
              <a:ext cx="169589" cy="169589"/>
            </a:xfrm>
            <a:prstGeom prst="flowChartConnector">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cxnSp>
          <p:nvCxnSpPr>
            <p:cNvPr id="104" name="直接连接符 103"/>
            <p:cNvCxnSpPr/>
            <p:nvPr/>
          </p:nvCxnSpPr>
          <p:spPr>
            <a:xfrm>
              <a:off x="5632781" y="2148655"/>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5" name="组合 104"/>
          <p:cNvGrpSpPr/>
          <p:nvPr/>
        </p:nvGrpSpPr>
        <p:grpSpPr>
          <a:xfrm>
            <a:off x="1968641" y="2375628"/>
            <a:ext cx="2317027" cy="853106"/>
            <a:chOff x="5535558" y="1311371"/>
            <a:chExt cx="2317027" cy="853106"/>
          </a:xfrm>
        </p:grpSpPr>
        <p:sp>
          <p:nvSpPr>
            <p:cNvPr id="106" name="TextBox 105"/>
            <p:cNvSpPr txBox="1"/>
            <p:nvPr/>
          </p:nvSpPr>
          <p:spPr>
            <a:xfrm>
              <a:off x="5620337" y="1311371"/>
              <a:ext cx="2232248" cy="841378"/>
            </a:xfrm>
            <a:prstGeom prst="roundRect">
              <a:avLst>
                <a:gd fmla="val 8176" name="adj"/>
              </a:avLst>
            </a:prstGeom>
            <a:noFill/>
            <a:ln w="19050">
              <a:solidFill>
                <a:schemeClr val="bg1">
                  <a:lumMod val="65000"/>
                </a:schemeClr>
              </a:solidFill>
            </a:ln>
          </p:spPr>
          <p:txBody>
            <a:bodyPr anchor="ctr" rtlCol="0" wrap="none">
              <a:noAutofit/>
            </a:bodyPr>
            <a:lstStyle/>
            <a:p>
              <a:pPr algn="ctr"/>
              <a:r>
                <a:rPr altLang="en-US" b="1" lang="zh-CN" smtClean="0" sz="2400">
                  <a:solidFill>
                    <a:schemeClr val="tx1">
                      <a:lumMod val="65000"/>
                      <a:lumOff val="35000"/>
                    </a:schemeClr>
                  </a:solidFill>
                  <a:latin charset="-122" pitchFamily="34" typeface="微软雅黑"/>
                  <a:ea charset="-122" pitchFamily="34" typeface="微软雅黑"/>
                </a:rPr>
                <a:t>尽职尽责工作</a:t>
              </a:r>
            </a:p>
          </p:txBody>
        </p:sp>
        <p:cxnSp>
          <p:nvCxnSpPr>
            <p:cNvPr id="107" name="直接连接符 106"/>
            <p:cNvCxnSpPr/>
            <p:nvPr/>
          </p:nvCxnSpPr>
          <p:spPr>
            <a:xfrm flipH="1">
              <a:off x="5626508" y="1743788"/>
              <a:ext cx="0" cy="4206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流程图: 联系 107"/>
            <p:cNvSpPr/>
            <p:nvPr/>
          </p:nvSpPr>
          <p:spPr>
            <a:xfrm>
              <a:off x="5535558" y="1724471"/>
              <a:ext cx="169589" cy="169589"/>
            </a:xfrm>
            <a:prstGeom prst="flowChartConnector">
              <a:avLst/>
            </a:prstGeom>
            <a:solidFill>
              <a:schemeClr val="accent2">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34" typeface="微软雅黑"/>
                <a:ea charset="-122" pitchFamily="34" typeface="微软雅黑"/>
              </a:endParaRPr>
            </a:p>
          </p:txBody>
        </p:sp>
        <p:cxnSp>
          <p:nvCxnSpPr>
            <p:cNvPr id="109" name="直接连接符 108"/>
            <p:cNvCxnSpPr/>
            <p:nvPr/>
          </p:nvCxnSpPr>
          <p:spPr>
            <a:xfrm>
              <a:off x="5632781" y="2148655"/>
              <a:ext cx="32132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2.3 怎样做到忠诚？</a:t>
            </a:r>
          </a:p>
        </p:txBody>
      </p:sp>
    </p:spTree>
    <p:extLst>
      <p:ext uri="{BB962C8B-B14F-4D97-AF65-F5344CB8AC3E}">
        <p14:creationId val="1707310531"/>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76"/>
                                        </p:tgtEl>
                                        <p:attrNameLst>
                                          <p:attrName>style.visibility</p:attrName>
                                        </p:attrNameLst>
                                      </p:cBhvr>
                                      <p:to>
                                        <p:strVal val="visible"/>
                                      </p:to>
                                    </p:set>
                                    <p:anim calcmode="lin" valueType="num">
                                      <p:cBhvr>
                                        <p:cTn dur="500" fill="hold" id="7"/>
                                        <p:tgtEl>
                                          <p:spTgt spid="7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6"/>
                                        </p:tgtEl>
                                        <p:attrNameLst>
                                          <p:attrName>ppt_y</p:attrName>
                                        </p:attrNameLst>
                                      </p:cBhvr>
                                      <p:tavLst>
                                        <p:tav tm="0">
                                          <p:val>
                                            <p:strVal val="#ppt_y"/>
                                          </p:val>
                                        </p:tav>
                                        <p:tav tm="100000">
                                          <p:val>
                                            <p:strVal val="#ppt_y"/>
                                          </p:val>
                                        </p:tav>
                                      </p:tavLst>
                                    </p:anim>
                                    <p:anim calcmode="lin" valueType="num">
                                      <p:cBhvr>
                                        <p:cTn dur="500" fill="hold" id="9"/>
                                        <p:tgtEl>
                                          <p:spTgt spid="7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76"/>
                                        </p:tgtEl>
                                      </p:cBhvr>
                                    </p:animEffect>
                                  </p:childTnLst>
                                </p:cTn>
                              </p:par>
                              <p:par>
                                <p:cTn fill="hold" id="12" nodeType="withEffect" presetClass="entr" presetID="2" presetSubtype="3">
                                  <p:stCondLst>
                                    <p:cond delay="0"/>
                                  </p:stCondLst>
                                  <p:childTnLst>
                                    <p:set>
                                      <p:cBhvr>
                                        <p:cTn dur="1" fill="hold" id="13">
                                          <p:stCondLst>
                                            <p:cond delay="0"/>
                                          </p:stCondLst>
                                        </p:cTn>
                                        <p:tgtEl>
                                          <p:spTgt spid="95"/>
                                        </p:tgtEl>
                                        <p:attrNameLst>
                                          <p:attrName>style.visibility</p:attrName>
                                        </p:attrNameLst>
                                      </p:cBhvr>
                                      <p:to>
                                        <p:strVal val="visible"/>
                                      </p:to>
                                    </p:set>
                                    <p:anim calcmode="lin" valueType="num">
                                      <p:cBhvr additive="base">
                                        <p:cTn dur="500" fill="hold" id="14"/>
                                        <p:tgtEl>
                                          <p:spTgt spid="95"/>
                                        </p:tgtEl>
                                        <p:attrNameLst>
                                          <p:attrName>ppt_x</p:attrName>
                                        </p:attrNameLst>
                                      </p:cBhvr>
                                      <p:tavLst>
                                        <p:tav tm="0">
                                          <p:val>
                                            <p:strVal val="1+#ppt_w/2"/>
                                          </p:val>
                                        </p:tav>
                                        <p:tav tm="100000">
                                          <p:val>
                                            <p:strVal val="#ppt_x"/>
                                          </p:val>
                                        </p:tav>
                                      </p:tavLst>
                                    </p:anim>
                                    <p:anim calcmode="lin" valueType="num">
                                      <p:cBhvr additive="base">
                                        <p:cTn dur="500" fill="hold" id="15"/>
                                        <p:tgtEl>
                                          <p:spTgt spid="95"/>
                                        </p:tgtEl>
                                        <p:attrNameLst>
                                          <p:attrName>ppt_y</p:attrName>
                                        </p:attrNameLst>
                                      </p:cBhvr>
                                      <p:tavLst>
                                        <p:tav tm="0">
                                          <p:val>
                                            <p:strVal val="0-#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41" presetSubtype="0">
                                  <p:stCondLst>
                                    <p:cond delay="0"/>
                                  </p:stCondLst>
                                  <p:iterate type="lt">
                                    <p:tmPct val="10000"/>
                                  </p:iterate>
                                  <p:childTnLst>
                                    <p:set>
                                      <p:cBhvr>
                                        <p:cTn dur="1" fill="hold" id="19">
                                          <p:stCondLst>
                                            <p:cond delay="0"/>
                                          </p:stCondLst>
                                        </p:cTn>
                                        <p:tgtEl>
                                          <p:spTgt spid="87"/>
                                        </p:tgtEl>
                                        <p:attrNameLst>
                                          <p:attrName>style.visibility</p:attrName>
                                        </p:attrNameLst>
                                      </p:cBhvr>
                                      <p:to>
                                        <p:strVal val="visible"/>
                                      </p:to>
                                    </p:set>
                                    <p:anim calcmode="lin" valueType="num">
                                      <p:cBhvr>
                                        <p:cTn dur="500" fill="hold" id="20"/>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87"/>
                                        </p:tgtEl>
                                        <p:attrNameLst>
                                          <p:attrName>ppt_y</p:attrName>
                                        </p:attrNameLst>
                                      </p:cBhvr>
                                      <p:tavLst>
                                        <p:tav tm="0">
                                          <p:val>
                                            <p:strVal val="#ppt_y"/>
                                          </p:val>
                                        </p:tav>
                                        <p:tav tm="100000">
                                          <p:val>
                                            <p:strVal val="#ppt_y"/>
                                          </p:val>
                                        </p:tav>
                                      </p:tavLst>
                                    </p:anim>
                                    <p:anim calcmode="lin" valueType="num">
                                      <p:cBhvr>
                                        <p:cTn dur="500" fill="hold" id="22"/>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8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87"/>
                                        </p:tgtEl>
                                      </p:cBhvr>
                                    </p:animEffect>
                                  </p:childTnLst>
                                </p:cTn>
                              </p:par>
                              <p:par>
                                <p:cTn fill="hold" id="25" nodeType="withEffect" presetClass="entr" presetID="2" presetSubtype="2">
                                  <p:stCondLst>
                                    <p:cond delay="0"/>
                                  </p:stCondLst>
                                  <p:childTnLst>
                                    <p:set>
                                      <p:cBhvr>
                                        <p:cTn dur="1" fill="hold" id="26">
                                          <p:stCondLst>
                                            <p:cond delay="0"/>
                                          </p:stCondLst>
                                        </p:cTn>
                                        <p:tgtEl>
                                          <p:spTgt spid="105"/>
                                        </p:tgtEl>
                                        <p:attrNameLst>
                                          <p:attrName>style.visibility</p:attrName>
                                        </p:attrNameLst>
                                      </p:cBhvr>
                                      <p:to>
                                        <p:strVal val="visible"/>
                                      </p:to>
                                    </p:set>
                                    <p:anim calcmode="lin" valueType="num">
                                      <p:cBhvr additive="base">
                                        <p:cTn dur="500" fill="hold" id="27"/>
                                        <p:tgtEl>
                                          <p:spTgt spid="105"/>
                                        </p:tgtEl>
                                        <p:attrNameLst>
                                          <p:attrName>ppt_x</p:attrName>
                                        </p:attrNameLst>
                                      </p:cBhvr>
                                      <p:tavLst>
                                        <p:tav tm="0">
                                          <p:val>
                                            <p:strVal val="1+#ppt_w/2"/>
                                          </p:val>
                                        </p:tav>
                                        <p:tav tm="100000">
                                          <p:val>
                                            <p:strVal val="#ppt_x"/>
                                          </p:val>
                                        </p:tav>
                                      </p:tavLst>
                                    </p:anim>
                                    <p:anim calcmode="lin" valueType="num">
                                      <p:cBhvr additive="base">
                                        <p:cTn dur="500" fill="hold" id="28"/>
                                        <p:tgtEl>
                                          <p:spTgt spid="105"/>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41" presetSubtype="0">
                                  <p:stCondLst>
                                    <p:cond delay="0"/>
                                  </p:stCondLst>
                                  <p:iterate type="lt">
                                    <p:tmPct val="10000"/>
                                  </p:iterate>
                                  <p:childTnLst>
                                    <p:set>
                                      <p:cBhvr>
                                        <p:cTn dur="1" fill="hold" id="32">
                                          <p:stCondLst>
                                            <p:cond delay="0"/>
                                          </p:stCondLst>
                                        </p:cTn>
                                        <p:tgtEl>
                                          <p:spTgt spid="88"/>
                                        </p:tgtEl>
                                        <p:attrNameLst>
                                          <p:attrName>style.visibility</p:attrName>
                                        </p:attrNameLst>
                                      </p:cBhvr>
                                      <p:to>
                                        <p:strVal val="visible"/>
                                      </p:to>
                                    </p:set>
                                    <p:anim calcmode="lin" valueType="num">
                                      <p:cBhvr>
                                        <p:cTn dur="500" fill="hold" id="33"/>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4"/>
                                        <p:tgtEl>
                                          <p:spTgt spid="88"/>
                                        </p:tgtEl>
                                        <p:attrNameLst>
                                          <p:attrName>ppt_y</p:attrName>
                                        </p:attrNameLst>
                                      </p:cBhvr>
                                      <p:tavLst>
                                        <p:tav tm="0">
                                          <p:val>
                                            <p:strVal val="#ppt_y"/>
                                          </p:val>
                                        </p:tav>
                                        <p:tav tm="100000">
                                          <p:val>
                                            <p:strVal val="#ppt_y"/>
                                          </p:val>
                                        </p:tav>
                                      </p:tavLst>
                                    </p:anim>
                                    <p:anim calcmode="lin" valueType="num">
                                      <p:cBhvr>
                                        <p:cTn dur="500" fill="hold" id="35"/>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6"/>
                                        <p:tgtEl>
                                          <p:spTgt spid="8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7" tmFilter="0,0; .5, 1; 1, 1"/>
                                        <p:tgtEl>
                                          <p:spTgt spid="88"/>
                                        </p:tgtEl>
                                      </p:cBhvr>
                                    </p:animEffect>
                                  </p:childTnLst>
                                </p:cTn>
                              </p:par>
                              <p:par>
                                <p:cTn fill="hold" id="38" nodeType="withEffect" presetClass="entr" presetID="2" presetSubtype="6">
                                  <p:stCondLst>
                                    <p:cond delay="0"/>
                                  </p:stCondLst>
                                  <p:childTnLst>
                                    <p:set>
                                      <p:cBhvr>
                                        <p:cTn dur="1" fill="hold" id="39">
                                          <p:stCondLst>
                                            <p:cond delay="0"/>
                                          </p:stCondLst>
                                        </p:cTn>
                                        <p:tgtEl>
                                          <p:spTgt spid="90"/>
                                        </p:tgtEl>
                                        <p:attrNameLst>
                                          <p:attrName>style.visibility</p:attrName>
                                        </p:attrNameLst>
                                      </p:cBhvr>
                                      <p:to>
                                        <p:strVal val="visible"/>
                                      </p:to>
                                    </p:set>
                                    <p:anim calcmode="lin" valueType="num">
                                      <p:cBhvr additive="base">
                                        <p:cTn dur="500" fill="hold" id="40"/>
                                        <p:tgtEl>
                                          <p:spTgt spid="90"/>
                                        </p:tgtEl>
                                        <p:attrNameLst>
                                          <p:attrName>ppt_x</p:attrName>
                                        </p:attrNameLst>
                                      </p:cBhvr>
                                      <p:tavLst>
                                        <p:tav tm="0">
                                          <p:val>
                                            <p:strVal val="1+#ppt_w/2"/>
                                          </p:val>
                                        </p:tav>
                                        <p:tav tm="100000">
                                          <p:val>
                                            <p:strVal val="#ppt_x"/>
                                          </p:val>
                                        </p:tav>
                                      </p:tavLst>
                                    </p:anim>
                                    <p:anim calcmode="lin" valueType="num">
                                      <p:cBhvr additive="base">
                                        <p:cTn dur="500" fill="hold" id="41"/>
                                        <p:tgtEl>
                                          <p:spTgt spid="90"/>
                                        </p:tgtEl>
                                        <p:attrNameLst>
                                          <p:attrName>ppt_y</p:attrName>
                                        </p:attrNameLst>
                                      </p:cBhvr>
                                      <p:tavLst>
                                        <p:tav tm="0">
                                          <p:val>
                                            <p:strVal val="1+#ppt_h/2"/>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41" presetSubtype="0">
                                  <p:stCondLst>
                                    <p:cond delay="0"/>
                                  </p:stCondLst>
                                  <p:iterate type="lt">
                                    <p:tmPct val="10000"/>
                                  </p:iterate>
                                  <p:childTnLst>
                                    <p:set>
                                      <p:cBhvr>
                                        <p:cTn dur="1" fill="hold" id="45">
                                          <p:stCondLst>
                                            <p:cond delay="0"/>
                                          </p:stCondLst>
                                        </p:cTn>
                                        <p:tgtEl>
                                          <p:spTgt spid="89"/>
                                        </p:tgtEl>
                                        <p:attrNameLst>
                                          <p:attrName>style.visibility</p:attrName>
                                        </p:attrNameLst>
                                      </p:cBhvr>
                                      <p:to>
                                        <p:strVal val="visible"/>
                                      </p:to>
                                    </p:set>
                                    <p:anim calcmode="lin" valueType="num">
                                      <p:cBhvr>
                                        <p:cTn dur="500" fill="hold" id="46"/>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89"/>
                                        </p:tgtEl>
                                        <p:attrNameLst>
                                          <p:attrName>ppt_y</p:attrName>
                                        </p:attrNameLst>
                                      </p:cBhvr>
                                      <p:tavLst>
                                        <p:tav tm="0">
                                          <p:val>
                                            <p:strVal val="#ppt_y"/>
                                          </p:val>
                                        </p:tav>
                                        <p:tav tm="100000">
                                          <p:val>
                                            <p:strVal val="#ppt_y"/>
                                          </p:val>
                                        </p:tav>
                                      </p:tavLst>
                                    </p:anim>
                                    <p:anim calcmode="lin" valueType="num">
                                      <p:cBhvr>
                                        <p:cTn dur="500" fill="hold" id="48"/>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8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89"/>
                                        </p:tgtEl>
                                      </p:cBhvr>
                                    </p:animEffect>
                                  </p:childTnLst>
                                </p:cTn>
                              </p:par>
                              <p:par>
                                <p:cTn fill="hold" id="51" nodeType="withEffect" presetClass="entr" presetID="2" presetSubtype="4">
                                  <p:stCondLst>
                                    <p:cond delay="0"/>
                                  </p:stCondLst>
                                  <p:childTnLst>
                                    <p:set>
                                      <p:cBhvr>
                                        <p:cTn dur="1" fill="hold" id="52">
                                          <p:stCondLst>
                                            <p:cond delay="0"/>
                                          </p:stCondLst>
                                        </p:cTn>
                                        <p:tgtEl>
                                          <p:spTgt spid="100"/>
                                        </p:tgtEl>
                                        <p:attrNameLst>
                                          <p:attrName>style.visibility</p:attrName>
                                        </p:attrNameLst>
                                      </p:cBhvr>
                                      <p:to>
                                        <p:strVal val="visible"/>
                                      </p:to>
                                    </p:set>
                                    <p:anim calcmode="lin" valueType="num">
                                      <p:cBhvr additive="base">
                                        <p:cTn dur="500" fill="hold" id="53"/>
                                        <p:tgtEl>
                                          <p:spTgt spid="100"/>
                                        </p:tgtEl>
                                        <p:attrNameLst>
                                          <p:attrName>ppt_x</p:attrName>
                                        </p:attrNameLst>
                                      </p:cBhvr>
                                      <p:tavLst>
                                        <p:tav tm="0">
                                          <p:val>
                                            <p:strVal val="#ppt_x"/>
                                          </p:val>
                                        </p:tav>
                                        <p:tav tm="100000">
                                          <p:val>
                                            <p:strVal val="#ppt_x"/>
                                          </p:val>
                                        </p:tav>
                                      </p:tavLst>
                                    </p:anim>
                                    <p:anim calcmode="lin" valueType="num">
                                      <p:cBhvr additive="base">
                                        <p:cTn dur="500" fill="hold" id="54"/>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87"/>
      <p:bldP grpId="0" spid="88"/>
      <p:bldP grpId="0" spid="89"/>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0" name="矩形 69"/>
          <p:cNvSpPr/>
          <p:nvPr/>
        </p:nvSpPr>
        <p:spPr>
          <a:xfrm>
            <a:off x="4499992" y="5371896"/>
            <a:ext cx="3606659" cy="502920"/>
          </a:xfrm>
          <a:prstGeom prst="rect">
            <a:avLst/>
          </a:prstGeom>
          <a:solidFill>
            <a:srgbClr val="00B0F0"/>
          </a:solidFill>
          <a:ln w="3175">
            <a:solidFill>
              <a:schemeClr val="bg1"/>
            </a:solidFill>
          </a:ln>
          <a:effectLst>
            <a:outerShdw algn="tl" blurRad="50800" dir="2700000" dist="38100" rotWithShape="0">
              <a:prstClr val="black">
                <a:alpha val="40000"/>
              </a:prstClr>
            </a:outerShdw>
          </a:effectLst>
        </p:spPr>
        <p:txBody>
          <a:bodyPr anchor="ctr" wrap="square">
            <a:spAutoFit/>
          </a:bodyPr>
          <a:lstStyle/>
          <a:p>
            <a:pPr fontAlgn="auto">
              <a:lnSpc>
                <a:spcPct val="150000"/>
              </a:lnSpc>
              <a:spcBef>
                <a:spcPct val="0"/>
              </a:spcBef>
              <a:spcAft>
                <a:spcPct val="0"/>
              </a:spcAft>
              <a:defRPr/>
            </a:pPr>
            <a:r>
              <a:rPr altLang="en-US" b="1" kumimoji="1" lang="zh-CN" smtClean="0">
                <a:solidFill>
                  <a:schemeClr val="bg1"/>
                </a:solidFill>
                <a:latin charset="-122" pitchFamily="34" typeface="微软雅黑"/>
                <a:ea charset="-122" pitchFamily="34" typeface="微软雅黑"/>
              </a:rPr>
              <a:t>老板心态，就是当家者的心态！</a:t>
            </a:r>
          </a:p>
        </p:txBody>
      </p:sp>
      <p:sp>
        <p:nvSpPr>
          <p:cNvPr id="71" name="矩形 70"/>
          <p:cNvSpPr/>
          <p:nvPr/>
        </p:nvSpPr>
        <p:spPr>
          <a:xfrm>
            <a:off x="4427984" y="1628800"/>
            <a:ext cx="3888432" cy="3383281"/>
          </a:xfrm>
          <a:prstGeom prst="rect">
            <a:avLst/>
          </a:prstGeom>
        </p:spPr>
        <p:txBody>
          <a:bodyPr wrap="square">
            <a:spAutoFit/>
          </a:bodyPr>
          <a:lstStyle/>
          <a:p>
            <a:pPr>
              <a:lnSpc>
                <a:spcPct val="135000"/>
              </a:lnSpc>
              <a:spcBef>
                <a:spcPts val="200"/>
              </a:spcBef>
              <a:spcAft>
                <a:spcPts val="60"/>
              </a:spcAft>
            </a:pPr>
            <a:r>
              <a:rPr altLang="en-US" lang="zh-CN" sz="1600">
                <a:solidFill>
                  <a:schemeClr val="tx1">
                    <a:lumMod val="65000"/>
                    <a:lumOff val="35000"/>
                  </a:schemeClr>
                </a:solidFill>
                <a:latin charset="-122" pitchFamily="34" typeface="微软雅黑"/>
                <a:ea charset="-122" pitchFamily="34" typeface="微软雅黑"/>
              </a:rPr>
              <a:t>洞房花烛夜，当新郎兴奋地揭开新娘的盖头，羞答答的新娘正低头看着地上，忽然间掩口而笑，并以手指地：“看，看，看，老鼠在吃你家的大米，(*^__^*) 嘻嘻……”。第二天早上，新郎还在酣睡，新娘起床来，一声怒喝：“该死的老鼠！敢来偷吃老娘的大米！”“嗖！”的一声一只鞋子飞了过去。新郎不禁莞尔。很显然，新娘子快速完成心态的转变，拥有了当家者的心态，也就是老板的心态。</a:t>
            </a:r>
          </a:p>
        </p:txBody>
      </p:sp>
      <p:pic>
        <p:nvPicPr>
          <p:cNvPr id="72" name="图片 71"/>
          <p:cNvPicPr>
            <a:picLocks noChangeAspect="1"/>
          </p:cNvPicPr>
          <p:nvPr/>
        </p:nvPicPr>
        <p:blipFill>
          <a:blip r:embed="rId3">
            <a:extLst>
              <a:ext uri="{28A0092B-C50C-407E-A947-70E740481C1C}">
                <a14:useLocalDpi/>
              </a:ext>
            </a:extLst>
          </a:blip>
          <a:stretch>
            <a:fillRect/>
          </a:stretch>
        </p:blipFill>
        <p:spPr>
          <a:xfrm>
            <a:off x="611560" y="1412776"/>
            <a:ext cx="3111500" cy="4555236"/>
          </a:xfrm>
          <a:prstGeom prst="rect">
            <a:avLst/>
          </a:prstGeom>
          <a:noFill/>
          <a:ln>
            <a:noFill/>
          </a:ln>
        </p:spPr>
      </p:pic>
      <p:grpSp>
        <p:nvGrpSpPr>
          <p:cNvPr id="78" name="组合 7"/>
          <p:cNvGrpSpPr/>
          <p:nvPr/>
        </p:nvGrpSpPr>
        <p:grpSpPr>
          <a:xfrm>
            <a:off x="5274814" y="332656"/>
            <a:ext cx="2591744" cy="400110"/>
            <a:chOff x="1314727" y="2354041"/>
            <a:chExt cx="2591460" cy="400031"/>
          </a:xfrm>
        </p:grpSpPr>
        <p:pic>
          <p:nvPicPr>
            <p:cNvPr descr="下方向箭頭" id="79" name="Picture 1027"/>
            <p:cNvPicPr>
              <a:picLocks noChangeArrowheads="1" noChangeAspect="1"/>
            </p:cNvPicPr>
            <p:nvPr/>
          </p:nvPicPr>
          <p:blipFill>
            <a:blip r:embed="rId4">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0" name="矩形 79"/>
            <p:cNvSpPr/>
            <p:nvPr/>
          </p:nvSpPr>
          <p:spPr>
            <a:xfrm>
              <a:off x="1511243" y="2354041"/>
              <a:ext cx="2371783"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1．拥有老板的心态</a:t>
              </a:r>
            </a:p>
          </p:txBody>
        </p:sp>
      </p:grpSp>
      <p:cxnSp>
        <p:nvCxnSpPr>
          <p:cNvPr id="81" name="直接连接符 80"/>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2" name="直接连接符 81"/>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2.3 怎样做到忠诚？</a:t>
            </a:r>
          </a:p>
        </p:txBody>
      </p:sp>
    </p:spTree>
    <p:extLst>
      <p:ext uri="{BB962C8B-B14F-4D97-AF65-F5344CB8AC3E}">
        <p14:creationId val="332625344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78"/>
                                        </p:tgtEl>
                                        <p:attrNameLst>
                                          <p:attrName>style.visibility</p:attrName>
                                        </p:attrNameLst>
                                      </p:cBhvr>
                                      <p:to>
                                        <p:strVal val="visible"/>
                                      </p:to>
                                    </p:set>
                                    <p:animEffect filter="wipe(right)" transition="in">
                                      <p:cBhvr>
                                        <p:cTn dur="500" id="7"/>
                                        <p:tgtEl>
                                          <p:spTgt spid="7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71"/>
                                        </p:tgtEl>
                                        <p:attrNameLst>
                                          <p:attrName>style.visibility</p:attrName>
                                        </p:attrNameLst>
                                      </p:cBhvr>
                                      <p:to>
                                        <p:strVal val="visible"/>
                                      </p:to>
                                    </p:set>
                                    <p:animEffect filter="fade" transition="in">
                                      <p:cBhvr>
                                        <p:cTn dur="1000" id="12"/>
                                        <p:tgtEl>
                                          <p:spTgt spid="71"/>
                                        </p:tgtEl>
                                      </p:cBhvr>
                                    </p:animEffect>
                                    <p:anim calcmode="lin" valueType="num">
                                      <p:cBhvr>
                                        <p:cTn dur="1000" fill="hold" id="13"/>
                                        <p:tgtEl>
                                          <p:spTgt spid="71"/>
                                        </p:tgtEl>
                                        <p:attrNameLst>
                                          <p:attrName>ppt_x</p:attrName>
                                        </p:attrNameLst>
                                      </p:cBhvr>
                                      <p:tavLst>
                                        <p:tav tm="0">
                                          <p:val>
                                            <p:strVal val="#ppt_x"/>
                                          </p:val>
                                        </p:tav>
                                        <p:tav tm="100000">
                                          <p:val>
                                            <p:strVal val="#ppt_x"/>
                                          </p:val>
                                        </p:tav>
                                      </p:tavLst>
                                    </p:anim>
                                    <p:anim calcmode="lin" valueType="num">
                                      <p:cBhvr>
                                        <p:cTn dur="1000" fill="hold" id="14"/>
                                        <p:tgtEl>
                                          <p:spTgt spid="7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7" presetSubtype="0">
                                  <p:stCondLst>
                                    <p:cond delay="0"/>
                                  </p:stCondLst>
                                  <p:childTnLst>
                                    <p:set>
                                      <p:cBhvr>
                                        <p:cTn dur="1" fill="hold" id="17">
                                          <p:stCondLst>
                                            <p:cond delay="0"/>
                                          </p:stCondLst>
                                        </p:cTn>
                                        <p:tgtEl>
                                          <p:spTgt spid="72"/>
                                        </p:tgtEl>
                                        <p:attrNameLst>
                                          <p:attrName>style.visibility</p:attrName>
                                        </p:attrNameLst>
                                      </p:cBhvr>
                                      <p:to>
                                        <p:strVal val="visible"/>
                                      </p:to>
                                    </p:set>
                                    <p:animEffect filter="fade" transition="in">
                                      <p:cBhvr>
                                        <p:cTn dur="1000" id="18"/>
                                        <p:tgtEl>
                                          <p:spTgt spid="72"/>
                                        </p:tgtEl>
                                      </p:cBhvr>
                                    </p:animEffect>
                                    <p:anim calcmode="lin" valueType="num">
                                      <p:cBhvr>
                                        <p:cTn dur="1000" fill="hold" id="19"/>
                                        <p:tgtEl>
                                          <p:spTgt spid="72"/>
                                        </p:tgtEl>
                                        <p:attrNameLst>
                                          <p:attrName>ppt_x</p:attrName>
                                        </p:attrNameLst>
                                      </p:cBhvr>
                                      <p:tavLst>
                                        <p:tav tm="0">
                                          <p:val>
                                            <p:strVal val="#ppt_x"/>
                                          </p:val>
                                        </p:tav>
                                        <p:tav tm="100000">
                                          <p:val>
                                            <p:strVal val="#ppt_x"/>
                                          </p:val>
                                        </p:tav>
                                      </p:tavLst>
                                    </p:anim>
                                    <p:anim calcmode="lin" valueType="num">
                                      <p:cBhvr>
                                        <p:cTn dur="1000" fill="hold" id="20"/>
                                        <p:tgtEl>
                                          <p:spTgt spid="72"/>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22" presetSubtype="8">
                                  <p:stCondLst>
                                    <p:cond delay="300"/>
                                  </p:stCondLst>
                                  <p:childTnLst>
                                    <p:set>
                                      <p:cBhvr>
                                        <p:cTn dur="1" fill="hold" id="24">
                                          <p:stCondLst>
                                            <p:cond delay="0"/>
                                          </p:stCondLst>
                                        </p:cTn>
                                        <p:tgtEl>
                                          <p:spTgt spid="70"/>
                                        </p:tgtEl>
                                        <p:attrNameLst>
                                          <p:attrName>style.visibility</p:attrName>
                                        </p:attrNameLst>
                                      </p:cBhvr>
                                      <p:to>
                                        <p:strVal val="visible"/>
                                      </p:to>
                                    </p:set>
                                    <p:animEffect filter="wipe(left)" transition="in">
                                      <p:cBhvr>
                                        <p:cTn dur="3000" id="25"/>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1"/>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8" name="组合 7"/>
          <p:cNvGrpSpPr/>
          <p:nvPr/>
        </p:nvGrpSpPr>
        <p:grpSpPr>
          <a:xfrm>
            <a:off x="5274814" y="332656"/>
            <a:ext cx="2591744" cy="400110"/>
            <a:chOff x="1314727" y="2354041"/>
            <a:chExt cx="2591460" cy="400031"/>
          </a:xfrm>
        </p:grpSpPr>
        <p:pic>
          <p:nvPicPr>
            <p:cNvPr descr="下方向箭頭" id="79"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0" name="矩形 79"/>
            <p:cNvSpPr/>
            <p:nvPr/>
          </p:nvSpPr>
          <p:spPr>
            <a:xfrm>
              <a:off x="1511243" y="2354041"/>
              <a:ext cx="2371783"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1．拥有老板的心态</a:t>
              </a:r>
            </a:p>
          </p:txBody>
        </p:sp>
      </p:grpSp>
      <p:cxnSp>
        <p:nvCxnSpPr>
          <p:cNvPr id="81" name="直接连接符 80"/>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2" name="直接连接符 81"/>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5076056" y="1412776"/>
            <a:ext cx="3312493" cy="3846577"/>
          </a:xfrm>
          <a:prstGeom prst="rect">
            <a:avLst/>
          </a:prstGeom>
          <a:noFill/>
        </p:spPr>
        <p:txBody>
          <a:bodyPr wrap="square">
            <a:spAutoFit/>
          </a:bodyPr>
          <a:lstStyle/>
          <a:p>
            <a:pPr>
              <a:lnSpc>
                <a:spcPct val="140000"/>
              </a:lnSpc>
              <a:defRPr/>
            </a:pPr>
            <a:r>
              <a:rPr altLang="en-US" lang="zh-CN" smtClean="0" sz="1600">
                <a:solidFill>
                  <a:schemeClr val="tx1">
                    <a:lumMod val="65000"/>
                    <a:lumOff val="35000"/>
                  </a:schemeClr>
                </a:solidFill>
                <a:latin charset="-122" pitchFamily="34" typeface="微软雅黑"/>
                <a:ea charset="-122" pitchFamily="34" typeface="微软雅黑"/>
              </a:rPr>
              <a:t>企业是一条航行于惊涛骇浪中的船，老板是船长，员工是水手。一旦上了这条船，员工的命运就和老板的命运拴在一起了。老板和员工有着共同的前进方向，有着共同的目的地，双方绝对不是对立的。老板承受着保障公司生存以及全体员工发展的压力。与老板同舟共济，包括尽职尽责地完成本职工作，最大可能地分担老板的压力，和老板一道，让企业这条船驶向成功的港湾。</a:t>
            </a:r>
          </a:p>
        </p:txBody>
      </p:sp>
      <p:pic>
        <p:nvPicPr>
          <p:cNvPr id="14" name="图片 13"/>
          <p:cNvPicPr>
            <a:picLocks noChangeAspect="1"/>
          </p:cNvPicPr>
          <p:nvPr/>
        </p:nvPicPr>
        <p:blipFill>
          <a:blip r:embed="rId4">
            <a:extLst>
              <a:ext uri="{28A0092B-C50C-407E-A947-70E740481C1C}">
                <a14:useLocalDpi/>
              </a:ext>
            </a:extLst>
          </a:blip>
          <a:stretch>
            <a:fillRect/>
          </a:stretch>
        </p:blipFill>
        <p:spPr>
          <a:xfrm>
            <a:off x="901272" y="1477669"/>
            <a:ext cx="3573521" cy="4441003"/>
          </a:xfrm>
          <a:prstGeom prst="rect">
            <a:avLst/>
          </a:prstGeom>
          <a:noFill/>
          <a:ln>
            <a:noFill/>
          </a:ln>
        </p:spPr>
      </p:pic>
      <p:sp>
        <p:nvSpPr>
          <p:cNvPr id="10" name="TextBox 9"/>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2.3 怎样做到忠诚？</a:t>
            </a:r>
          </a:p>
        </p:txBody>
      </p:sp>
    </p:spTree>
    <p:extLst>
      <p:ext uri="{BB962C8B-B14F-4D97-AF65-F5344CB8AC3E}">
        <p14:creationId val="51794971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14"/>
                                        </p:tgtEl>
                                        <p:attrNameLst>
                                          <p:attrName>style.visibility</p:attrName>
                                        </p:attrNameLst>
                                      </p:cBhvr>
                                      <p:to>
                                        <p:strVal val="visible"/>
                                      </p:to>
                                    </p:set>
                                    <p:animEffect filter="fade" transition="in">
                                      <p:cBhvr>
                                        <p:cTn dur="1000" id="14"/>
                                        <p:tgtEl>
                                          <p:spTgt spid="14"/>
                                        </p:tgtEl>
                                      </p:cBhvr>
                                    </p:animEffect>
                                    <p:anim calcmode="lin" valueType="num">
                                      <p:cBhvr>
                                        <p:cTn dur="1000" fill="hold" id="15"/>
                                        <p:tgtEl>
                                          <p:spTgt spid="14"/>
                                        </p:tgtEl>
                                        <p:attrNameLst>
                                          <p:attrName>ppt_x</p:attrName>
                                        </p:attrNameLst>
                                      </p:cBhvr>
                                      <p:tavLst>
                                        <p:tav tm="0">
                                          <p:val>
                                            <p:strVal val="#ppt_x"/>
                                          </p:val>
                                        </p:tav>
                                        <p:tav tm="100000">
                                          <p:val>
                                            <p:strVal val="#ppt_x"/>
                                          </p:val>
                                        </p:tav>
                                      </p:tavLst>
                                    </p:anim>
                                    <p:anim calcmode="lin" valueType="num">
                                      <p:cBhvr>
                                        <p:cTn dur="1000" fill="hold" id="16"/>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p:cNvSpPr txBox="1"/>
          <p:nvPr/>
        </p:nvSpPr>
        <p:spPr>
          <a:xfrm>
            <a:off x="395288" y="2492896"/>
            <a:ext cx="2879725" cy="3578353"/>
          </a:xfrm>
          <a:prstGeom prst="rect">
            <a:avLst/>
          </a:prstGeom>
          <a:noFill/>
        </p:spPr>
        <p:txBody>
          <a:bodyPr>
            <a:spAutoFit/>
          </a:bodyPr>
          <a:lstStyle/>
          <a:p>
            <a:pPr>
              <a:lnSpc>
                <a:spcPct val="130000"/>
              </a:lnSpc>
              <a:defRPr/>
            </a:pPr>
            <a:r>
              <a:rPr altLang="zh-CN" lang="zh-CN" smtClean="0" sz="1600">
                <a:solidFill>
                  <a:schemeClr val="tx1">
                    <a:lumMod val="65000"/>
                    <a:lumOff val="35000"/>
                  </a:schemeClr>
                </a:solidFill>
                <a:latin charset="-122" pitchFamily="34" typeface="微软雅黑"/>
                <a:ea charset="-122" pitchFamily="34" typeface="微软雅黑"/>
              </a:rPr>
              <a:t>但是项羽生性多疑，不能够任人唯贤，连一个范增都留不了，最后落得一个兵败身亡的下场。刘邦的胜利，是团队的胜利。刘邦建立了一个人才各得其所、才能适得其用的团队；而项羽则仅靠匹夫之勇，没有建立起一个人才得其所用的团队，所以失败是情理之中的事。所以刘邦的胜利是一个团队对一个单人的胜利。</a:t>
            </a:r>
          </a:p>
        </p:txBody>
      </p:sp>
      <p:sp>
        <p:nvSpPr>
          <p:cNvPr id="7" name="TextBox 6"/>
          <p:cNvSpPr txBox="1"/>
          <p:nvPr/>
        </p:nvSpPr>
        <p:spPr>
          <a:xfrm>
            <a:off x="395288" y="1184672"/>
            <a:ext cx="8208962" cy="1042416"/>
          </a:xfrm>
          <a:prstGeom prst="rect">
            <a:avLst/>
          </a:prstGeom>
          <a:noFill/>
        </p:spPr>
        <p:txBody>
          <a:bodyPr>
            <a:spAutoFit/>
          </a:bodyPr>
          <a:lstStyle/>
          <a:p>
            <a:pPr>
              <a:lnSpc>
                <a:spcPct val="130000"/>
              </a:lnSpc>
              <a:defRPr/>
            </a:pPr>
            <a:r>
              <a:rPr altLang="zh-CN" lang="zh-CN" smtClean="0" sz="1600">
                <a:solidFill>
                  <a:schemeClr val="tx1">
                    <a:lumMod val="65000"/>
                    <a:lumOff val="35000"/>
                  </a:schemeClr>
                </a:solidFill>
                <a:latin charset="-122" pitchFamily="34" typeface="微软雅黑"/>
                <a:ea charset="-122" pitchFamily="34" typeface="微软雅黑"/>
              </a:rPr>
              <a:t>两千多年前的楚汉相争，项羽勇猛无比，力大能拔山，然而最终得天下的，不是项羽，而是刘邦。因为刘邦网罗了很多人才，有三杰的韩信、张良和萧何，有宰狗的樊哙，赶车的夏侯婴，帮人做丧事的周勃，还有陈平、英布等，组成了一个人才济济的智囊团。</a:t>
            </a:r>
          </a:p>
        </p:txBody>
      </p:sp>
      <p:pic>
        <p:nvPicPr>
          <p:cNvPr descr="C:\Documents and Settings\tdz\桌面\rdn_4ecef696281f7.jpg" id="8" name="Picture 3"/>
          <p:cNvPicPr>
            <a:picLocks noChangeArrowheads="1" noChangeAspect="1"/>
          </p:cNvPicPr>
          <p:nvPr/>
        </p:nvPicPr>
        <p:blipFill>
          <a:blip r:embed="rId3">
            <a:extLst>
              <a:ext uri="{28A0092B-C50C-407E-A947-70E740481C1C}">
                <a14:useLocalDpi/>
              </a:ext>
            </a:extLst>
          </a:blip>
          <a:stretch>
            <a:fillRect/>
          </a:stretch>
        </p:blipFill>
        <p:spPr bwMode="auto">
          <a:xfrm>
            <a:off x="3491880" y="2708176"/>
            <a:ext cx="5080000" cy="3393440"/>
          </a:xfrm>
          <a:prstGeom prst="rect">
            <a:avLst/>
          </a:prstGeom>
          <a:ln>
            <a:noFill/>
          </a:ln>
          <a:effectLst/>
          <a:extLst>
            <a:ext uri="{909E8E84-426E-40DD-AFC4-6F175D3DCCD1}">
              <a14:hiddenFill>
                <a:solidFill>
                  <a:srgbClr val="FFFFFF"/>
                </a:solidFill>
              </a14:hiddenFill>
            </a:ext>
          </a:extLst>
        </p:spPr>
      </p:pic>
      <p:sp>
        <p:nvSpPr>
          <p:cNvPr id="9" name="TextBox 8"/>
          <p:cNvSpPr txBox="1"/>
          <p:nvPr/>
        </p:nvSpPr>
        <p:spPr>
          <a:xfrm>
            <a:off x="1756513" y="805190"/>
            <a:ext cx="2562181"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1.1 团队的力量</a:t>
            </a:r>
          </a:p>
        </p:txBody>
      </p:sp>
    </p:spTree>
    <p:extLst>
      <p:ext uri="{BB962C8B-B14F-4D97-AF65-F5344CB8AC3E}">
        <p14:creationId val="63709514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par>
                                <p:cTn fill="hold" id="15" nodeType="withEffect" presetClass="entr" presetID="10" presetSubtype="0">
                                  <p:stCondLst>
                                    <p:cond delay="0"/>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8" name="组合 7"/>
          <p:cNvGrpSpPr/>
          <p:nvPr/>
        </p:nvGrpSpPr>
        <p:grpSpPr>
          <a:xfrm>
            <a:off x="5274814" y="332656"/>
            <a:ext cx="3617666" cy="400110"/>
            <a:chOff x="1314727" y="2354041"/>
            <a:chExt cx="3617271" cy="400031"/>
          </a:xfrm>
        </p:grpSpPr>
        <p:pic>
          <p:nvPicPr>
            <p:cNvPr descr="下方向箭頭" id="79"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0" name="矩形 79"/>
            <p:cNvSpPr/>
            <p:nvPr/>
          </p:nvSpPr>
          <p:spPr>
            <a:xfrm>
              <a:off x="1511244" y="2354041"/>
              <a:ext cx="3387673"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2．尽职尽责，自动自发工作</a:t>
              </a:r>
            </a:p>
          </p:txBody>
        </p:sp>
      </p:grpSp>
      <p:cxnSp>
        <p:nvCxnSpPr>
          <p:cNvPr id="81" name="直接连接符 80"/>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2" name="直接连接符 81"/>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pic>
        <p:nvPicPr>
          <p:cNvPr descr="C:\Documents and Settings\tdz\桌面\1119965296316.jpg" id="61442" name="Picture 2"/>
          <p:cNvPicPr>
            <a:picLocks noChangeArrowheads="1" noChangeAspect="1"/>
          </p:cNvPicPr>
          <p:nvPr/>
        </p:nvPicPr>
        <p:blipFill>
          <a:blip r:embed="rId4">
            <a:extLst>
              <a:ext uri="{28A0092B-C50C-407E-A947-70E740481C1C}">
                <a14:useLocalDpi/>
              </a:ext>
            </a:extLst>
          </a:blip>
          <a:stretch>
            <a:fillRect/>
          </a:stretch>
        </p:blipFill>
        <p:spPr bwMode="auto">
          <a:xfrm>
            <a:off x="702871" y="1628800"/>
            <a:ext cx="3604625" cy="3703722"/>
          </a:xfrm>
          <a:prstGeom prst="rect">
            <a:avLst/>
          </a:prstGeom>
          <a:noFill/>
          <a:ln>
            <a:noFill/>
          </a:ln>
          <a:extLst>
            <a:ext uri="{909E8E84-426E-40DD-AFC4-6F175D3DCCD1}">
              <a14:hiddenFill>
                <a:solidFill>
                  <a:srgbClr val="FFFFFF"/>
                </a:solidFill>
              </a14:hiddenFill>
            </a:ext>
          </a:extLst>
        </p:spPr>
      </p:pic>
      <p:sp>
        <p:nvSpPr>
          <p:cNvPr id="12" name="TextBox 11"/>
          <p:cNvSpPr txBox="1"/>
          <p:nvPr/>
        </p:nvSpPr>
        <p:spPr>
          <a:xfrm>
            <a:off x="4572000" y="1268413"/>
            <a:ext cx="4321175" cy="4041649"/>
          </a:xfrm>
          <a:prstGeom prst="rect">
            <a:avLst/>
          </a:prstGeom>
          <a:noFill/>
        </p:spPr>
        <p:txBody>
          <a:bodyPr>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在竞争的时代，谋求个人利益、自我实现是天经地义的。但是，遗憾的是很多人没有意识到个性解放、自我实现与忠诚和敬业并不对立，它们是相辅相成、缺一不可的。许多年轻人以玩世不恭的姿态对待工作，他们频繁跳槽，觉得自己工作是在出卖劳动力；他们蔑视敬业精神，嘲讽忠诚，将其视为老板盘剥、愚弄下属的手段。他们认为自己之所以工作，不过是迫于生计的需要。而实际上，你糟蹋工作，工作也就会糟蹋你。理论上说，工作只是一种契约，倘若只将工作看成付出劳动获得报酬，那么人与工具无异。</a:t>
            </a:r>
          </a:p>
        </p:txBody>
      </p:sp>
      <p:sp>
        <p:nvSpPr>
          <p:cNvPr id="13" name="TextBox 12"/>
          <p:cNvSpPr txBox="1">
            <a:spLocks noChangeArrowheads="1"/>
          </p:cNvSpPr>
          <p:nvPr/>
        </p:nvSpPr>
        <p:spPr bwMode="auto">
          <a:xfrm>
            <a:off x="539552" y="5651500"/>
            <a:ext cx="813613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b="1" lang="en-US" sz="2000">
                <a:solidFill>
                  <a:srgbClr val="00B0F0"/>
                </a:solidFill>
                <a:latin charset="-122" pitchFamily="34" typeface="微软雅黑"/>
                <a:ea charset="-122" pitchFamily="34" typeface="微软雅黑"/>
              </a:rPr>
              <a:t> 爱上自己的工作，认真对待工作，才能获取比物质大的多的收益。</a:t>
            </a:r>
          </a:p>
        </p:txBody>
      </p:sp>
      <p:sp>
        <p:nvSpPr>
          <p:cNvPr id="11" name="TextBox 10"/>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2.3 怎样做到忠诚？</a:t>
            </a:r>
          </a:p>
        </p:txBody>
      </p:sp>
    </p:spTree>
    <p:extLst>
      <p:ext uri="{BB962C8B-B14F-4D97-AF65-F5344CB8AC3E}">
        <p14:creationId val="406135345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78"/>
                                        </p:tgtEl>
                                        <p:attrNameLst>
                                          <p:attrName>style.visibility</p:attrName>
                                        </p:attrNameLst>
                                      </p:cBhvr>
                                      <p:to>
                                        <p:strVal val="visible"/>
                                      </p:to>
                                    </p:set>
                                    <p:animEffect filter="wipe(right)" transition="in">
                                      <p:cBhvr>
                                        <p:cTn dur="500" id="7"/>
                                        <p:tgtEl>
                                          <p:spTgt spid="7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47"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1000" id="12"/>
                                        <p:tgtEl>
                                          <p:spTgt spid="12"/>
                                        </p:tgtEl>
                                      </p:cBhvr>
                                    </p:animEffect>
                                    <p:anim calcmode="lin" valueType="num">
                                      <p:cBhvr>
                                        <p:cTn dur="1000" fill="hold" id="13"/>
                                        <p:tgtEl>
                                          <p:spTgt spid="12"/>
                                        </p:tgtEl>
                                        <p:attrNameLst>
                                          <p:attrName>ppt_x</p:attrName>
                                        </p:attrNameLst>
                                      </p:cBhvr>
                                      <p:tavLst>
                                        <p:tav tm="0">
                                          <p:val>
                                            <p:strVal val="#ppt_x"/>
                                          </p:val>
                                        </p:tav>
                                        <p:tav tm="100000">
                                          <p:val>
                                            <p:strVal val="#ppt_x"/>
                                          </p:val>
                                        </p:tav>
                                      </p:tavLst>
                                    </p:anim>
                                    <p:anim calcmode="lin" valueType="num">
                                      <p:cBhvr>
                                        <p:cTn dur="1000" fill="hold" id="14"/>
                                        <p:tgtEl>
                                          <p:spTgt spid="12"/>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61442"/>
                                        </p:tgtEl>
                                        <p:attrNameLst>
                                          <p:attrName>style.visibility</p:attrName>
                                        </p:attrNameLst>
                                      </p:cBhvr>
                                      <p:to>
                                        <p:strVal val="visible"/>
                                      </p:to>
                                    </p:set>
                                    <p:animEffect filter="fade" transition="in">
                                      <p:cBhvr>
                                        <p:cTn dur="1000" id="17"/>
                                        <p:tgtEl>
                                          <p:spTgt spid="61442"/>
                                        </p:tgtEl>
                                      </p:cBhvr>
                                    </p:animEffect>
                                    <p:anim calcmode="lin" valueType="num">
                                      <p:cBhvr>
                                        <p:cTn dur="1000" fill="hold" id="18"/>
                                        <p:tgtEl>
                                          <p:spTgt spid="61442"/>
                                        </p:tgtEl>
                                        <p:attrNameLst>
                                          <p:attrName>ppt_x</p:attrName>
                                        </p:attrNameLst>
                                      </p:cBhvr>
                                      <p:tavLst>
                                        <p:tav tm="0">
                                          <p:val>
                                            <p:strVal val="#ppt_x"/>
                                          </p:val>
                                        </p:tav>
                                        <p:tav tm="100000">
                                          <p:val>
                                            <p:strVal val="#ppt_x"/>
                                          </p:val>
                                        </p:tav>
                                      </p:tavLst>
                                    </p:anim>
                                    <p:anim calcmode="lin" valueType="num">
                                      <p:cBhvr>
                                        <p:cTn dur="1000" fill="hold" id="19"/>
                                        <p:tgtEl>
                                          <p:spTgt spid="61442"/>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3"/>
                                        </p:tgtEl>
                                        <p:attrNameLst>
                                          <p:attrName>style.visibility</p:attrName>
                                        </p:attrNameLst>
                                      </p:cBhvr>
                                      <p:to>
                                        <p:strVal val="visible"/>
                                      </p:to>
                                    </p:set>
                                    <p:animEffect filter="wipe(left)" transition="in">
                                      <p:cBhvr>
                                        <p:cTn dur="2000" id="2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8" name="组合 7"/>
          <p:cNvGrpSpPr/>
          <p:nvPr/>
        </p:nvGrpSpPr>
        <p:grpSpPr>
          <a:xfrm>
            <a:off x="5274814" y="332656"/>
            <a:ext cx="3361186" cy="400110"/>
            <a:chOff x="1314727" y="2354041"/>
            <a:chExt cx="3360819" cy="400031"/>
          </a:xfrm>
        </p:grpSpPr>
        <p:pic>
          <p:nvPicPr>
            <p:cNvPr descr="下方向箭頭" id="79"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0" name="矩形 79"/>
            <p:cNvSpPr/>
            <p:nvPr/>
          </p:nvSpPr>
          <p:spPr>
            <a:xfrm>
              <a:off x="1511243" y="2354041"/>
              <a:ext cx="3133700" cy="396162"/>
            </a:xfrm>
            <a:prstGeom prst="rect">
              <a:avLst/>
            </a:prstGeom>
          </p:spPr>
          <p:txBody>
            <a:bodyPr wrap="none">
              <a:spAutoFit/>
            </a:bodyPr>
            <a:lstStyle/>
            <a:p>
              <a:pPr>
                <a:defRPr/>
              </a:pPr>
              <a:r>
                <a:rPr altLang="zh-CN" b="1" lang="en-US"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3．忠诚，要用业绩来证明</a:t>
              </a:r>
            </a:p>
          </p:txBody>
        </p:sp>
      </p:grpSp>
      <p:cxnSp>
        <p:nvCxnSpPr>
          <p:cNvPr id="81" name="直接连接符 80"/>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2" name="直接连接符 81"/>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pic>
        <p:nvPicPr>
          <p:cNvPr descr="C:\Documents and Settings\tdz\桌面\xpic3912.jpg" id="62466" name="Picture 2"/>
          <p:cNvPicPr>
            <a:picLocks noChangeArrowheads="1" noChangeAspect="1"/>
          </p:cNvPicPr>
          <p:nvPr/>
        </p:nvPicPr>
        <p:blipFill>
          <a:blip r:embed="rId4">
            <a:extLst>
              <a:ext uri="{28A0092B-C50C-407E-A947-70E740481C1C}">
                <a14:useLocalDpi/>
              </a:ext>
            </a:extLst>
          </a:blip>
          <a:stretch>
            <a:fillRect/>
          </a:stretch>
        </p:blipFill>
        <p:spPr bwMode="auto">
          <a:xfrm>
            <a:off x="4830627" y="1628800"/>
            <a:ext cx="3938480" cy="3817375"/>
          </a:xfrm>
          <a:prstGeom prst="rect">
            <a:avLst/>
          </a:prstGeom>
          <a:noFill/>
          <a:extLst>
            <a:ext uri="{909E8E84-426E-40DD-AFC4-6F175D3DCCD1}">
              <a14:hiddenFill>
                <a:solidFill>
                  <a:srgbClr val="FFFFFF"/>
                </a:solidFill>
              </a14:hiddenFill>
            </a:ext>
          </a:extLst>
        </p:spPr>
      </p:pic>
      <p:sp>
        <p:nvSpPr>
          <p:cNvPr id="14" name="TextBox 13"/>
          <p:cNvSpPr txBox="1"/>
          <p:nvPr/>
        </p:nvSpPr>
        <p:spPr>
          <a:xfrm>
            <a:off x="539552" y="1897038"/>
            <a:ext cx="4104456" cy="3163825"/>
          </a:xfrm>
          <a:prstGeom prst="rect">
            <a:avLst/>
          </a:prstGeom>
          <a:noFill/>
        </p:spPr>
        <p:txBody>
          <a:bodyPr wrap="square">
            <a:spAutoFit/>
          </a:bodyPr>
          <a:lstStyle/>
          <a:p>
            <a:pPr>
              <a:lnSpc>
                <a:spcPct val="140000"/>
              </a:lnSpc>
              <a:defRPr/>
            </a:pPr>
            <a:r>
              <a:rPr altLang="en-US" lang="zh-CN" smtClean="0" sz="1600">
                <a:solidFill>
                  <a:schemeClr val="tx1">
                    <a:lumMod val="65000"/>
                    <a:lumOff val="35000"/>
                  </a:schemeClr>
                </a:solidFill>
                <a:latin charset="-122" pitchFamily="34" typeface="微软雅黑"/>
                <a:ea charset="-122" pitchFamily="34" typeface="微软雅黑"/>
              </a:rPr>
              <a:t>忠诚不同于一味的阿谀奉承，不用嘴巴说出来的，它不仅要经受考验，而且还表现在你的行动和行为上。当然，忠诚胜于能力，并不是对能力的否定。一个只有忠诚而无能力的人，是无用之人。忠诚，是要用业绩来证明的，而不是口头上的效忠。比如一个天天跪在你面前表示忠诚于你，却不肯为你做一点事，你稀罕这种“忠诚”吗？你愿意因为他“忠诚”而把他养起来吗？</a:t>
            </a:r>
          </a:p>
        </p:txBody>
      </p:sp>
      <p:sp>
        <p:nvSpPr>
          <p:cNvPr id="10" name="TextBox 9"/>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2.3 怎样做到忠诚？</a:t>
            </a:r>
          </a:p>
        </p:txBody>
      </p:sp>
    </p:spTree>
    <p:extLst>
      <p:ext uri="{BB962C8B-B14F-4D97-AF65-F5344CB8AC3E}">
        <p14:creationId val="378240619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78"/>
                                        </p:tgtEl>
                                        <p:attrNameLst>
                                          <p:attrName>style.visibility</p:attrName>
                                        </p:attrNameLst>
                                      </p:cBhvr>
                                      <p:to>
                                        <p:strVal val="visible"/>
                                      </p:to>
                                    </p:set>
                                    <p:animEffect filter="wipe(right)" transition="in">
                                      <p:cBhvr>
                                        <p:cTn dur="500" id="7"/>
                                        <p:tgtEl>
                                          <p:spTgt spid="7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0"/>
                                  </p:stCondLst>
                                  <p:childTnLst>
                                    <p:set>
                                      <p:cBhvr>
                                        <p:cTn dur="1" fill="hold" id="16">
                                          <p:stCondLst>
                                            <p:cond delay="0"/>
                                          </p:stCondLst>
                                        </p:cTn>
                                        <p:tgtEl>
                                          <p:spTgt spid="62466"/>
                                        </p:tgtEl>
                                        <p:attrNameLst>
                                          <p:attrName>style.visibility</p:attrName>
                                        </p:attrNameLst>
                                      </p:cBhvr>
                                      <p:to>
                                        <p:strVal val="visible"/>
                                      </p:to>
                                    </p:set>
                                    <p:animEffect filter="fade" transition="in">
                                      <p:cBhvr>
                                        <p:cTn dur="1000" id="17"/>
                                        <p:tgtEl>
                                          <p:spTgt spid="62466"/>
                                        </p:tgtEl>
                                      </p:cBhvr>
                                    </p:animEffect>
                                    <p:anim calcmode="lin" valueType="num">
                                      <p:cBhvr>
                                        <p:cTn dur="1000" fill="hold" id="18"/>
                                        <p:tgtEl>
                                          <p:spTgt spid="62466"/>
                                        </p:tgtEl>
                                        <p:attrNameLst>
                                          <p:attrName>ppt_x</p:attrName>
                                        </p:attrNameLst>
                                      </p:cBhvr>
                                      <p:tavLst>
                                        <p:tav tm="0">
                                          <p:val>
                                            <p:strVal val="#ppt_x"/>
                                          </p:val>
                                        </p:tav>
                                        <p:tav tm="100000">
                                          <p:val>
                                            <p:strVal val="#ppt_x"/>
                                          </p:val>
                                        </p:tav>
                                      </p:tavLst>
                                    </p:anim>
                                    <p:anim calcmode="lin" valueType="num">
                                      <p:cBhvr>
                                        <p:cTn dur="1000" fill="hold" id="19"/>
                                        <p:tgtEl>
                                          <p:spTgt spid="62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8" name="组合 7"/>
          <p:cNvGrpSpPr/>
          <p:nvPr/>
        </p:nvGrpSpPr>
        <p:grpSpPr>
          <a:xfrm>
            <a:off x="5274814" y="332656"/>
            <a:ext cx="2591744" cy="400110"/>
            <a:chOff x="1314727" y="2354041"/>
            <a:chExt cx="2591461" cy="400031"/>
          </a:xfrm>
        </p:grpSpPr>
        <p:pic>
          <p:nvPicPr>
            <p:cNvPr descr="下方向箭頭" id="79" name="Picture 1027"/>
            <p:cNvPicPr>
              <a:picLocks noChangeArrowheads="1" noChangeAspect="1"/>
            </p:cNvPicPr>
            <p:nvPr/>
          </p:nvPicPr>
          <p:blipFill>
            <a:blip r:embed="rId3">
              <a:extLst>
                <a:ext uri="{28A0092B-C50C-407E-A947-70E740481C1C}">
                  <a14:useLocalDpi/>
                </a:ext>
              </a:extLst>
            </a:blip>
            <a:stretch>
              <a:fillRect/>
            </a:stretch>
          </p:blipFill>
          <p:spPr bwMode="auto">
            <a:xfrm>
              <a:off x="1314727" y="2394035"/>
              <a:ext cx="213337" cy="3199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0" name="矩形 79"/>
            <p:cNvSpPr/>
            <p:nvPr/>
          </p:nvSpPr>
          <p:spPr>
            <a:xfrm>
              <a:off x="1511243" y="2354041"/>
              <a:ext cx="2371783" cy="396162"/>
            </a:xfrm>
            <a:prstGeom prst="rect">
              <a:avLst/>
            </a:prstGeom>
          </p:spPr>
          <p:txBody>
            <a:bodyPr wrap="none">
              <a:spAutoFit/>
            </a:bodyPr>
            <a:lstStyle/>
            <a:p>
              <a:pPr>
                <a:defRPr/>
              </a:pPr>
              <a:r>
                <a:rPr altLang="zh-CN" b="1" lang="en-US" smtClean="0" sz="2000">
                  <a:solidFill>
                    <a:srgbClr val="FFC000"/>
                  </a:solidFill>
                  <a:effectLst>
                    <a:outerShdw algn="tl" blurRad="50800" dir="2700000" dist="38100" rotWithShape="0">
                      <a:prstClr val="black">
                        <a:alpha val="40000"/>
                      </a:prstClr>
                    </a:outerShdw>
                  </a:effectLst>
                  <a:latin charset="-122" pitchFamily="34" typeface="微软雅黑"/>
                  <a:ea charset="-122" pitchFamily="34" typeface="微软雅黑"/>
                </a:rPr>
                <a:t>4．不要频繁地跳槽</a:t>
              </a:r>
            </a:p>
          </p:txBody>
        </p:sp>
      </p:grpSp>
      <p:cxnSp>
        <p:nvCxnSpPr>
          <p:cNvPr id="81" name="直接连接符 80"/>
          <p:cNvCxnSpPr/>
          <p:nvPr/>
        </p:nvCxnSpPr>
        <p:spPr bwMode="auto">
          <a:xfrm>
            <a:off x="5222348" y="732766"/>
            <a:ext cx="352839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2" name="直接连接符 81"/>
          <p:cNvCxnSpPr/>
          <p:nvPr/>
        </p:nvCxnSpPr>
        <p:spPr bwMode="auto">
          <a:xfrm>
            <a:off x="5222348" y="764704"/>
            <a:ext cx="3528392" cy="0"/>
          </a:xfrm>
          <a:prstGeom prst="line">
            <a:avLst/>
          </a:prstGeom>
        </p:spPr>
        <p:style>
          <a:lnRef idx="1">
            <a:schemeClr val="accent6"/>
          </a:lnRef>
          <a:fillRef idx="0">
            <a:schemeClr val="accent6"/>
          </a:fillRef>
          <a:effectRef idx="0">
            <a:schemeClr val="accent6"/>
          </a:effectRef>
          <a:fontRef idx="minor">
            <a:schemeClr val="tx1"/>
          </a:fontRef>
        </p:style>
      </p:cxnSp>
      <p:pic>
        <p:nvPicPr>
          <p:cNvPr descr="C:\Documents and Settings\tdz\桌面\新建文件夹\跳槽04.jpg" id="63490" name="Picture 2"/>
          <p:cNvPicPr>
            <a:picLocks noChangeArrowheads="1" noChangeAspect="1"/>
          </p:cNvPicPr>
          <p:nvPr/>
        </p:nvPicPr>
        <p:blipFill>
          <a:blip r:embed="rId4">
            <a:extLst>
              <a:ext uri="{28A0092B-C50C-407E-A947-70E740481C1C}">
                <a14:useLocalDpi/>
              </a:ext>
            </a:extLst>
          </a:blip>
          <a:stretch>
            <a:fillRect/>
          </a:stretch>
        </p:blipFill>
        <p:spPr bwMode="auto">
          <a:xfrm>
            <a:off x="467544" y="1312913"/>
            <a:ext cx="5400600" cy="3240360"/>
          </a:xfrm>
          <a:prstGeom prst="rect">
            <a:avLst/>
          </a:prstGeom>
          <a:noFill/>
          <a:extLst>
            <a:ext uri="{909E8E84-426E-40DD-AFC4-6F175D3DCCD1}">
              <a14:hiddenFill>
                <a:solidFill>
                  <a:srgbClr val="FFFFFF"/>
                </a:solidFill>
              </a14:hiddenFill>
            </a:ext>
          </a:extLst>
        </p:spPr>
      </p:pic>
      <p:sp>
        <p:nvSpPr>
          <p:cNvPr id="12" name="TextBox 11"/>
          <p:cNvSpPr txBox="1"/>
          <p:nvPr/>
        </p:nvSpPr>
        <p:spPr>
          <a:xfrm>
            <a:off x="467544" y="4918450"/>
            <a:ext cx="8283196" cy="1078992"/>
          </a:xfrm>
          <a:prstGeom prst="rect">
            <a:avLst/>
          </a:prstGeom>
          <a:noFill/>
        </p:spPr>
        <p:txBody>
          <a:bodyPr wrap="square">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忠诚的前提，是忠诚的对象值得忠诚，忠诚并不否认跳槽，但频繁跳槽就应该否定了。老板骨子里都不喜欢频繁跳槽的人，不管你是出于什么原因跳槽，老板都会认为你缺乏忠诚意识。</a:t>
            </a:r>
          </a:p>
        </p:txBody>
      </p:sp>
      <p:sp>
        <p:nvSpPr>
          <p:cNvPr id="4" name="矩形 3"/>
          <p:cNvSpPr/>
          <p:nvPr/>
        </p:nvSpPr>
        <p:spPr>
          <a:xfrm>
            <a:off x="5940152" y="1772816"/>
            <a:ext cx="2810588" cy="4041649"/>
          </a:xfrm>
          <a:prstGeom prst="rect">
            <a:avLst/>
          </a:prstGeom>
        </p:spPr>
        <p:txBody>
          <a:bodyPr wrap="square">
            <a:spAutoFit/>
          </a:bodyPr>
          <a:lstStyle/>
          <a:p>
            <a:pPr>
              <a:lnSpc>
                <a:spcPct val="135000"/>
              </a:lnSpc>
              <a:defRPr/>
            </a:pPr>
            <a:r>
              <a:rPr altLang="en-US" b="1" lang="zh-CN" smtClean="0" sz="2400">
                <a:solidFill>
                  <a:srgbClr val="FF6600"/>
                </a:solidFill>
                <a:latin charset="-122" pitchFamily="34" typeface="微软雅黑"/>
                <a:ea charset="-122" pitchFamily="34" typeface="微软雅黑"/>
              </a:rPr>
              <a:t>忠诚是神圣的，并不是一种可以随便付出的情感。如果你不打算忠诚于一个企业，就不要随便选择它，如果你忠诚于一个企业，就不能轻易离开它。</a:t>
            </a:r>
          </a:p>
        </p:txBody>
      </p:sp>
      <p:sp>
        <p:nvSpPr>
          <p:cNvPr id="11" name="TextBox 10"/>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2.3 怎样做到忠诚？</a:t>
            </a:r>
          </a:p>
        </p:txBody>
      </p:sp>
    </p:spTree>
    <p:extLst>
      <p:ext uri="{BB962C8B-B14F-4D97-AF65-F5344CB8AC3E}">
        <p14:creationId val="239584406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78"/>
                                        </p:tgtEl>
                                        <p:attrNameLst>
                                          <p:attrName>style.visibility</p:attrName>
                                        </p:attrNameLst>
                                      </p:cBhvr>
                                      <p:to>
                                        <p:strVal val="visible"/>
                                      </p:to>
                                    </p:set>
                                    <p:animEffect filter="wipe(right)" transition="in">
                                      <p:cBhvr>
                                        <p:cTn dur="500" id="7"/>
                                        <p:tgtEl>
                                          <p:spTgt spid="78"/>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47"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63490"/>
                                        </p:tgtEl>
                                        <p:attrNameLst>
                                          <p:attrName>style.visibility</p:attrName>
                                        </p:attrNameLst>
                                      </p:cBhvr>
                                      <p:to>
                                        <p:strVal val="visible"/>
                                      </p:to>
                                    </p:set>
                                    <p:animEffect filter="fade" transition="in">
                                      <p:cBhvr>
                                        <p:cTn dur="1000" id="17"/>
                                        <p:tgtEl>
                                          <p:spTgt spid="63490"/>
                                        </p:tgtEl>
                                      </p:cBhvr>
                                    </p:animEffect>
                                    <p:anim calcmode="lin" valueType="num">
                                      <p:cBhvr>
                                        <p:cTn dur="1000" fill="hold" id="18"/>
                                        <p:tgtEl>
                                          <p:spTgt spid="63490"/>
                                        </p:tgtEl>
                                        <p:attrNameLst>
                                          <p:attrName>ppt_x</p:attrName>
                                        </p:attrNameLst>
                                      </p:cBhvr>
                                      <p:tavLst>
                                        <p:tav tm="0">
                                          <p:val>
                                            <p:strVal val="#ppt_x"/>
                                          </p:val>
                                        </p:tav>
                                        <p:tav tm="100000">
                                          <p:val>
                                            <p:strVal val="#ppt_x"/>
                                          </p:val>
                                        </p:tav>
                                      </p:tavLst>
                                    </p:anim>
                                    <p:anim calcmode="lin" valueType="num">
                                      <p:cBhvr>
                                        <p:cTn dur="1000" fill="hold" id="19"/>
                                        <p:tgtEl>
                                          <p:spTgt spid="63490"/>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47"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4"/>
    </p:bldLst>
  </p:timing>
</p:sld>
</file>

<file path=ppt/slides/slide5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1871476003"/>
      </p:ext>
    </p:extLst>
  </p:cSld>
  <p:clrMapOvr>
    <a:masterClrMapping/>
  </p:clrMapOvr>
  <p:transition/>
  <p:timing/>
</p:sld>
</file>

<file path=ppt/slides/slide5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2671729155"/>
      </p:ext>
    </p:extLst>
  </p:cSld>
  <p:clrMapOvr>
    <a:masterClrMapping/>
  </p:clrMapOvr>
  <mc:AlternateContent>
    <mc:Choice Requires="p14">
      <p:transition spd="med">
        <p14:flip dir="r"/>
      </p:transition>
    </mc:Choice>
    <mc:Fallback>
      <p:transition spd="med">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Picture 6"/>
          <p:cNvPicPr>
            <a:picLocks noChangeArrowheads="1" noChangeAspect="1"/>
          </p:cNvPicPr>
          <p:nvPr/>
        </p:nvPicPr>
        <p:blipFill>
          <a:blip r:embed="rId3">
            <a:extLst>
              <a:ext uri="{28A0092B-C50C-407E-A947-70E740481C1C}">
                <a14:useLocalDpi/>
              </a:ext>
            </a:extLst>
          </a:blip>
          <a:stretch>
            <a:fillRect/>
          </a:stretch>
        </p:blipFill>
        <p:spPr bwMode="auto">
          <a:xfrm>
            <a:off x="4756150" y="1628800"/>
            <a:ext cx="4064000" cy="4397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TextBox 6"/>
          <p:cNvSpPr txBox="1"/>
          <p:nvPr/>
        </p:nvSpPr>
        <p:spPr>
          <a:xfrm>
            <a:off x="539751" y="2333486"/>
            <a:ext cx="4216400" cy="3712465"/>
          </a:xfrm>
          <a:prstGeom prst="rect">
            <a:avLst/>
          </a:prstGeom>
          <a:noFill/>
        </p:spPr>
        <p:txBody>
          <a:bodyPr wrap="square">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比尔盖茨讲，“大成功依靠团队，而个人只能取得小成功”。团队能够完成个人所不能完成的任务。</a:t>
            </a:r>
          </a:p>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联想提出的口号赫然是“打造虎狼之师”，它塑造的员工是既要像兽中之王老虎那样拥有“以一当十”的王者风范、英雄气概、雄厚实力，又要有像群狼那样分工合作，精诚团结的“以十当一”的精神，每个人知道自己在团队中的位置和作用，把个人目标与团队共同目标合二为一。而这，正是联想能够做大做强的原因之一。</a:t>
            </a:r>
          </a:p>
        </p:txBody>
      </p:sp>
      <p:sp>
        <p:nvSpPr>
          <p:cNvPr id="8" name="TextBox 7"/>
          <p:cNvSpPr txBox="1"/>
          <p:nvPr/>
        </p:nvSpPr>
        <p:spPr>
          <a:xfrm>
            <a:off x="611188" y="1292626"/>
            <a:ext cx="8065268" cy="749808"/>
          </a:xfrm>
          <a:prstGeom prst="rect">
            <a:avLst/>
          </a:prstGeom>
          <a:noFill/>
        </p:spPr>
        <p:txBody>
          <a:bodyPr wrap="square">
            <a:spAutoFit/>
          </a:bodyPr>
          <a:lstStyle/>
          <a:p>
            <a:pPr>
              <a:lnSpc>
                <a:spcPct val="135000"/>
              </a:lnSpc>
              <a:defRPr/>
            </a:pPr>
            <a:r>
              <a:rPr altLang="zh-CN" lang="en-US" smtClean="0" sz="1600">
                <a:solidFill>
                  <a:schemeClr val="tx1">
                    <a:lumMod val="65000"/>
                    <a:lumOff val="35000"/>
                  </a:schemeClr>
                </a:solidFill>
                <a:latin charset="-122" pitchFamily="34" typeface="微软雅黑"/>
                <a:ea charset="-122" pitchFamily="34" typeface="微软雅黑"/>
              </a:rPr>
              <a:t>21世纪的舞台上少了战场上的硝烟，多了商场上的竞争，这是一个追求个人价值实现与团队绩效双赢的时代。</a:t>
            </a:r>
          </a:p>
        </p:txBody>
      </p:sp>
      <p:sp>
        <p:nvSpPr>
          <p:cNvPr id="9" name="TextBox 8"/>
          <p:cNvSpPr txBox="1"/>
          <p:nvPr/>
        </p:nvSpPr>
        <p:spPr>
          <a:xfrm>
            <a:off x="1756513" y="805190"/>
            <a:ext cx="2562181"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1.1 团队的力量</a:t>
            </a:r>
          </a:p>
        </p:txBody>
      </p:sp>
    </p:spTree>
    <p:extLst>
      <p:ext uri="{BB962C8B-B14F-4D97-AF65-F5344CB8AC3E}">
        <p14:creationId val="400268841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2000" id="7"/>
                                        <p:tgtEl>
                                          <p:spTgt spid="8"/>
                                        </p:tgtEl>
                                      </p:cBhvr>
                                    </p:animEffect>
                                    <p:anim calcmode="lin" valueType="num">
                                      <p:cBhvr>
                                        <p:cTn dur="2000" fill="hold" id="8"/>
                                        <p:tgtEl>
                                          <p:spTgt spid="8"/>
                                        </p:tgtEl>
                                        <p:attrNameLst>
                                          <p:attrName>ppt_x</p:attrName>
                                        </p:attrNameLst>
                                      </p:cBhvr>
                                      <p:tavLst>
                                        <p:tav tm="0">
                                          <p:val>
                                            <p:strVal val="#ppt_x"/>
                                          </p:val>
                                        </p:tav>
                                        <p:tav tm="100000">
                                          <p:val>
                                            <p:strVal val="#ppt_x"/>
                                          </p:val>
                                        </p:tav>
                                      </p:tavLst>
                                    </p:anim>
                                    <p:anim calcmode="lin" valueType="num">
                                      <p:cBhvr>
                                        <p:cTn dur="200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000"/>
                            </p:stCondLst>
                            <p:childTnLst>
                              <p:par>
                                <p:cTn fill="hold" grpId="0" id="11" nodeType="afterEffect" presetClass="entr" presetID="2" presetSubtype="8">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1000" fill="hold" id="13"/>
                                        <p:tgtEl>
                                          <p:spTgt spid="7"/>
                                        </p:tgtEl>
                                        <p:attrNameLst>
                                          <p:attrName>ppt_x</p:attrName>
                                        </p:attrNameLst>
                                      </p:cBhvr>
                                      <p:tavLst>
                                        <p:tav tm="0">
                                          <p:val>
                                            <p:strVal val="0-#ppt_w/2"/>
                                          </p:val>
                                        </p:tav>
                                        <p:tav tm="100000">
                                          <p:val>
                                            <p:strVal val="#ppt_x"/>
                                          </p:val>
                                        </p:tav>
                                      </p:tavLst>
                                    </p:anim>
                                    <p:anim calcmode="lin" valueType="num">
                                      <p:cBhvr additive="base">
                                        <p:cTn dur="1000" fill="hold" id="14"/>
                                        <p:tgtEl>
                                          <p:spTgt spid="7"/>
                                        </p:tgtEl>
                                        <p:attrNameLst>
                                          <p:attrName>ppt_y</p:attrName>
                                        </p:attrNameLst>
                                      </p:cBhvr>
                                      <p:tavLst>
                                        <p:tav tm="0">
                                          <p:val>
                                            <p:strVal val="#ppt_y"/>
                                          </p:val>
                                        </p:tav>
                                        <p:tav tm="100000">
                                          <p:val>
                                            <p:strVal val="#ppt_y"/>
                                          </p:val>
                                        </p:tav>
                                      </p:tavLst>
                                    </p:anim>
                                  </p:childTnLst>
                                </p:cTn>
                              </p:par>
                              <p:par>
                                <p:cTn fill="hold" id="15" nodeType="withEffect" presetClass="entr" presetID="6" presetSubtype="16">
                                  <p:stCondLst>
                                    <p:cond delay="0"/>
                                  </p:stCondLst>
                                  <p:childTnLst>
                                    <p:set>
                                      <p:cBhvr>
                                        <p:cTn dur="1" fill="hold" id="16">
                                          <p:stCondLst>
                                            <p:cond delay="0"/>
                                          </p:stCondLst>
                                        </p:cTn>
                                        <p:tgtEl>
                                          <p:spTgt spid="6"/>
                                        </p:tgtEl>
                                        <p:attrNameLst>
                                          <p:attrName>style.visibility</p:attrName>
                                        </p:attrNameLst>
                                      </p:cBhvr>
                                      <p:to>
                                        <p:strVal val="visible"/>
                                      </p:to>
                                    </p:set>
                                    <p:animEffect filter="circle(in)" transition="in">
                                      <p:cBhvr>
                                        <p:cTn dur="2000" id="1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8"/>
          <p:cNvSpPr txBox="1"/>
          <p:nvPr/>
        </p:nvSpPr>
        <p:spPr>
          <a:xfrm>
            <a:off x="336694" y="1340768"/>
            <a:ext cx="3671887" cy="3895345"/>
          </a:xfrm>
          <a:prstGeom prst="rect">
            <a:avLst/>
          </a:prstGeom>
          <a:noFill/>
        </p:spPr>
        <p:txBody>
          <a:bodyPr>
            <a:spAutoFit/>
          </a:bodyPr>
          <a:lstStyle/>
          <a:p>
            <a:pPr>
              <a:lnSpc>
                <a:spcPct val="130000"/>
              </a:lnSpc>
              <a:defRPr/>
            </a:pPr>
            <a:r>
              <a:rPr altLang="zh-CN" lang="zh-CN" smtClean="0" sz="1600">
                <a:solidFill>
                  <a:schemeClr val="tx1">
                    <a:lumMod val="65000"/>
                    <a:lumOff val="35000"/>
                  </a:schemeClr>
                </a:solidFill>
                <a:latin charset="-122" pitchFamily="34" typeface="微软雅黑"/>
                <a:ea charset="-122" pitchFamily="34" typeface="微软雅黑"/>
              </a:rPr>
              <a:t>德国科学家瑞格尔曼的拉绳实验：参与测试者被分成四组，每组人数分别为一人、二人、三人和八人。瑞格尔曼要求各组用尽全力拉绳，同时用灵敏的测力器分别测量拉力。测量的结果有些出乎人们的意料：二人组的拉力只为单独拉绳时二人拉力总和的95%；三人组的拉力只是单独拉绳时三人拉力总和的85％；而八人组的拉力则降到单独拉绳时八人拉力总和的49％。</a:t>
            </a:r>
          </a:p>
          <a:p>
            <a:pPr>
              <a:lnSpc>
                <a:spcPct val="130000"/>
              </a:lnSpc>
              <a:defRPr/>
            </a:pPr>
            <a:r>
              <a:rPr altLang="zh-CN" lang="zh-CN" smtClean="0" sz="1600">
                <a:solidFill>
                  <a:schemeClr val="tx1">
                    <a:lumMod val="65000"/>
                    <a:lumOff val="35000"/>
                  </a:schemeClr>
                </a:solidFill>
                <a:latin charset="-122" pitchFamily="34" typeface="微软雅黑"/>
                <a:ea charset="-122" pitchFamily="34" typeface="微软雅黑"/>
              </a:rPr>
              <a:t>可见：在群体组织中，并不必然得出1+1&gt;2的结果，而是1+1＜2</a:t>
            </a:r>
          </a:p>
        </p:txBody>
      </p:sp>
      <p:sp>
        <p:nvSpPr>
          <p:cNvPr id="10" name="TextBox 9"/>
          <p:cNvSpPr txBox="1">
            <a:spLocks noChangeArrowheads="1"/>
          </p:cNvSpPr>
          <p:nvPr/>
        </p:nvSpPr>
        <p:spPr bwMode="auto">
          <a:xfrm>
            <a:off x="345989" y="5725306"/>
            <a:ext cx="848389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itchFamily="34" typeface="Arial"/>
                <a:ea charset="-122" pitchFamily="2" typeface="宋体"/>
              </a:defRPr>
            </a:lvl9pPr>
          </a:lstStyle>
          <a:p>
            <a:pPr eaLnBrk="1" hangingPunct="1"/>
            <a:r>
              <a:rPr altLang="zh-CN" b="1" lang="zh-CN" smtClean="0" sz="2400">
                <a:solidFill>
                  <a:srgbClr val="FF9309"/>
                </a:solidFill>
                <a:latin charset="-122" pitchFamily="34" typeface="微软雅黑"/>
                <a:ea charset="-122" pitchFamily="34" typeface="微软雅黑"/>
              </a:rPr>
              <a:t>有句话说“人多力量大”。可这个实验说明了什么？</a:t>
            </a:r>
          </a:p>
        </p:txBody>
      </p:sp>
      <p:pic>
        <p:nvPicPr>
          <p:cNvPr id="11" name="图片 10"/>
          <p:cNvPicPr>
            <a:picLocks noChangeAspect="1"/>
          </p:cNvPicPr>
          <p:nvPr/>
        </p:nvPicPr>
        <p:blipFill>
          <a:blip r:embed="rId3">
            <a:extLst>
              <a:ext uri="{28A0092B-C50C-407E-A947-70E740481C1C}">
                <a14:useLocalDpi/>
              </a:ext>
            </a:extLst>
          </a:blip>
          <a:stretch>
            <a:fillRect/>
          </a:stretch>
        </p:blipFill>
        <p:spPr>
          <a:xfrm>
            <a:off x="4124887" y="1556792"/>
            <a:ext cx="4710411" cy="3126788"/>
          </a:xfrm>
          <a:prstGeom prst="rect">
            <a:avLst/>
          </a:prstGeom>
          <a:ln>
            <a:solidFill>
              <a:schemeClr val="bg1">
                <a:lumMod val="85000"/>
              </a:schemeClr>
            </a:solidFill>
          </a:ln>
          <a:effectLst/>
        </p:spPr>
      </p:pic>
      <p:sp>
        <p:nvSpPr>
          <p:cNvPr id="6" name="TextBox 5"/>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1.2 为什么人多力量不一定大？</a:t>
            </a:r>
          </a:p>
        </p:txBody>
      </p:sp>
    </p:spTree>
    <p:extLst>
      <p:ext uri="{BB962C8B-B14F-4D97-AF65-F5344CB8AC3E}">
        <p14:creationId val="2738500495"/>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2000" id="1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5"/>
          <p:cNvSpPr txBox="1"/>
          <p:nvPr/>
        </p:nvSpPr>
        <p:spPr>
          <a:xfrm>
            <a:off x="718640" y="3149405"/>
            <a:ext cx="3853360" cy="2627377"/>
          </a:xfrm>
          <a:prstGeom prst="rect">
            <a:avLst/>
          </a:prstGeom>
          <a:noFill/>
        </p:spPr>
        <p:txBody>
          <a:bodyPr wrap="square">
            <a:spAutoFit/>
          </a:bodyPr>
          <a:lstStyle/>
          <a:p>
            <a:pPr>
              <a:lnSpc>
                <a:spcPct val="130000"/>
              </a:lnSpc>
              <a:defRPr/>
            </a:pPr>
            <a:r>
              <a:rPr altLang="zh-CN" lang="zh-CN" smtClean="0" sz="1600">
                <a:solidFill>
                  <a:schemeClr val="tx1">
                    <a:lumMod val="65000"/>
                    <a:lumOff val="35000"/>
                  </a:schemeClr>
                </a:solidFill>
                <a:latin charset="-122" pitchFamily="34" typeface="微软雅黑"/>
                <a:ea charset="-122" pitchFamily="34" typeface="微软雅黑"/>
              </a:rPr>
              <a:t>华盛顿合作规律说的是：一个人敷衍了事，两个人互相推诿，三个人则永无成事之日。多少有点类似于我们“三个和尚”的故事。人与人的合作不是人力的简单相加，而是要复杂和微妙得多。一个人一分钟可挖一个洞，六十个人一秒种却挖不了一个洞。这种团队协作中出现内耗的现象被称为邦尼人力定律。</a:t>
            </a:r>
          </a:p>
        </p:txBody>
      </p:sp>
      <p:pic>
        <p:nvPicPr>
          <p:cNvPr id="7" name="图片 6"/>
          <p:cNvPicPr>
            <a:picLocks noChangeAspect="1"/>
          </p:cNvPicPr>
          <p:nvPr/>
        </p:nvPicPr>
        <p:blipFill>
          <a:blip r:embed="rId3">
            <a:extLst>
              <a:ext uri="{28A0092B-C50C-407E-A947-70E740481C1C}">
                <a14:useLocalDpi/>
              </a:ext>
            </a:extLst>
          </a:blip>
          <a:stretch>
            <a:fillRect/>
          </a:stretch>
        </p:blipFill>
        <p:spPr>
          <a:xfrm>
            <a:off x="4860032" y="1268760"/>
            <a:ext cx="3679304" cy="4813756"/>
          </a:xfrm>
          <a:prstGeom prst="rect">
            <a:avLst/>
          </a:prstGeom>
          <a:ln>
            <a:noFill/>
          </a:ln>
          <a:effectLst/>
        </p:spPr>
      </p:pic>
      <p:sp>
        <p:nvSpPr>
          <p:cNvPr id="5" name="TextBox 4"/>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1.2 为什么人多力量不一定大？</a:t>
            </a:r>
          </a:p>
        </p:txBody>
      </p:sp>
    </p:spTree>
    <p:extLst>
      <p:ext uri="{BB962C8B-B14F-4D97-AF65-F5344CB8AC3E}">
        <p14:creationId val="133344271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id="10" nodeType="withEffect" presetClass="entr" presetID="10"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500" id="12"/>
                                        <p:tgtEl>
                                          <p:spTgt spid="7"/>
                                        </p:tgtEl>
                                      </p:cBhvr>
                                    </p:animEffect>
                                  </p:childTnLst>
                                </p:cTn>
                              </p:par>
                              <p:par>
                                <p:cTn fill="hold" grpId="0" id="13" nodeType="withEffect" presetClass="entr" presetID="47"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684213" y="5085184"/>
            <a:ext cx="7972226" cy="749808"/>
          </a:xfrm>
          <a:prstGeom prst="rect">
            <a:avLst/>
          </a:prstGeom>
          <a:noFill/>
        </p:spPr>
        <p:txBody>
          <a:bodyPr wrap="square">
            <a:spAutoFit/>
          </a:bodyPr>
          <a:lstStyle/>
          <a:p>
            <a:pPr>
              <a:lnSpc>
                <a:spcPct val="135000"/>
              </a:lnSpc>
              <a:defRPr/>
            </a:pPr>
            <a:r>
              <a:rPr altLang="zh-CN" lang="zh-CN" smtClean="0" sz="1600">
                <a:solidFill>
                  <a:schemeClr val="tx1">
                    <a:lumMod val="65000"/>
                    <a:lumOff val="35000"/>
                  </a:schemeClr>
                </a:solidFill>
                <a:latin charset="-122" pitchFamily="34" typeface="微软雅黑"/>
                <a:ea charset="-122" pitchFamily="34" typeface="微软雅黑"/>
              </a:rPr>
              <a:t>因此，团队的成员除了应具备优秀的专业知识以外，还要有优秀的团队合作能力，这种合作能力，有时甚至比成员的专业知识更加重要。</a:t>
            </a:r>
          </a:p>
        </p:txBody>
      </p:sp>
      <p:sp>
        <p:nvSpPr>
          <p:cNvPr id="4" name="TextBox 3"/>
          <p:cNvSpPr txBox="1"/>
          <p:nvPr/>
        </p:nvSpPr>
        <p:spPr>
          <a:xfrm>
            <a:off x="672651" y="1691046"/>
            <a:ext cx="3095699" cy="2944369"/>
          </a:xfrm>
          <a:prstGeom prst="rect">
            <a:avLst/>
          </a:prstGeom>
          <a:noFill/>
        </p:spPr>
        <p:txBody>
          <a:bodyPr wrap="square">
            <a:spAutoFit/>
          </a:bodyPr>
          <a:lstStyle/>
          <a:p>
            <a:pPr>
              <a:lnSpc>
                <a:spcPct val="130000"/>
              </a:lnSpc>
              <a:defRPr/>
            </a:pPr>
            <a:r>
              <a:rPr altLang="zh-CN" lang="zh-CN" smtClean="0" sz="1600">
                <a:solidFill>
                  <a:schemeClr val="tx1">
                    <a:lumMod val="65000"/>
                    <a:lumOff val="35000"/>
                  </a:schemeClr>
                </a:solidFill>
                <a:latin charset="-122" pitchFamily="34" typeface="微软雅黑"/>
                <a:ea charset="-122" pitchFamily="34" typeface="微软雅黑"/>
              </a:rPr>
              <a:t>我们的社会太强调英雄，总在强调“以一当十”。“以一当十”并不难，但是，难的是“以十当一”。“以一当十”只要最大程度地发挥一个人的潜力就行了。而“以十当一”则不同，它需要最大程度地发挥十个人的潜力，而且要使这些潜力朝着一个方向使劲。</a:t>
            </a: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3995936" y="1869928"/>
            <a:ext cx="4748784" cy="2999232"/>
          </a:xfrm>
          <a:prstGeom prst="rect">
            <a:avLst/>
          </a:prstGeom>
          <a:noFill/>
          <a:ln>
            <a:noFill/>
          </a:ln>
        </p:spPr>
      </p:pic>
      <p:sp>
        <p:nvSpPr>
          <p:cNvPr id="6" name="TextBox 5"/>
          <p:cNvSpPr txBox="1"/>
          <p:nvPr/>
        </p:nvSpPr>
        <p:spPr>
          <a:xfrm>
            <a:off x="1756513" y="805190"/>
            <a:ext cx="4183639" cy="335280"/>
          </a:xfrm>
          <a:prstGeom prst="rect">
            <a:avLst/>
          </a:prstGeom>
          <a:noFill/>
        </p:spPr>
        <p:txBody>
          <a:bodyPr rtlCol="0" wrap="square">
            <a:spAutoFit/>
          </a:bodyPr>
          <a:lstStyle/>
          <a:p>
            <a:r>
              <a:rPr altLang="zh-CN" lang="en-US" smtClean="0" sz="1600">
                <a:solidFill>
                  <a:schemeClr val="tx1">
                    <a:lumMod val="65000"/>
                    <a:lumOff val="35000"/>
                  </a:schemeClr>
                </a:solidFill>
                <a:latin charset="-122" pitchFamily="34" typeface="微软雅黑"/>
                <a:ea charset="-122" pitchFamily="34" typeface="微软雅黑"/>
              </a:rPr>
              <a:t>1.2 为什么人多力量不一定大？</a:t>
            </a:r>
          </a:p>
        </p:txBody>
      </p:sp>
    </p:spTree>
    <p:extLst>
      <p:ext uri="{BB962C8B-B14F-4D97-AF65-F5344CB8AC3E}">
        <p14:creationId val="305991606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2000" id="7"/>
                                        <p:tgtEl>
                                          <p:spTgt spid="4"/>
                                        </p:tgtEl>
                                      </p:cBhvr>
                                    </p:animEffect>
                                    <p:anim calcmode="lin" valueType="num">
                                      <p:cBhvr>
                                        <p:cTn dur="2000" fill="hold" id="8"/>
                                        <p:tgtEl>
                                          <p:spTgt spid="4"/>
                                        </p:tgtEl>
                                        <p:attrNameLst>
                                          <p:attrName>ppt_x</p:attrName>
                                        </p:attrNameLst>
                                      </p:cBhvr>
                                      <p:tavLst>
                                        <p:tav tm="0">
                                          <p:val>
                                            <p:strVal val="#ppt_x"/>
                                          </p:val>
                                        </p:tav>
                                        <p:tav tm="100000">
                                          <p:val>
                                            <p:strVal val="#ppt_x"/>
                                          </p:val>
                                        </p:tav>
                                      </p:tavLst>
                                    </p:anim>
                                    <p:anim calcmode="lin" valueType="num">
                                      <p:cBhvr>
                                        <p:cTn dur="2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2000"/>
                            </p:stCondLst>
                            <p:childTnLst>
                              <p:par>
                                <p:cTn fill="hold" grpId="0" id="16" nodeType="afterEffect" presetClass="entr" presetID="42"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2000" id="18"/>
                                        <p:tgtEl>
                                          <p:spTgt spid="3"/>
                                        </p:tgtEl>
                                      </p:cBhvr>
                                    </p:animEffect>
                                    <p:anim calcmode="lin" valueType="num">
                                      <p:cBhvr>
                                        <p:cTn dur="2000" fill="hold" id="19"/>
                                        <p:tgtEl>
                                          <p:spTgt spid="3"/>
                                        </p:tgtEl>
                                        <p:attrNameLst>
                                          <p:attrName>ppt_x</p:attrName>
                                        </p:attrNameLst>
                                      </p:cBhvr>
                                      <p:tavLst>
                                        <p:tav tm="0">
                                          <p:val>
                                            <p:strVal val="#ppt_x"/>
                                          </p:val>
                                        </p:tav>
                                        <p:tav tm="100000">
                                          <p:val>
                                            <p:strVal val="#ppt_x"/>
                                          </p:val>
                                        </p:tav>
                                      </p:tavLst>
                                    </p:anim>
                                    <p:anim calcmode="lin" valueType="num">
                                      <p:cBhvr>
                                        <p:cTn dur="2000" fill="hold" id="2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281</Paragraphs>
  <Slides>54</Slides>
  <Notes>50</Notes>
  <TotalTime>4545</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54</vt:i4>
      </vt:variant>
    </vt:vector>
  </HeadingPairs>
  <TitlesOfParts>
    <vt:vector baseType="lpstr" size="71">
      <vt:lpstr>Arial</vt:lpstr>
      <vt:lpstr>Calibri</vt:lpstr>
      <vt:lpstr>华文宋体</vt:lpstr>
      <vt:lpstr>Levenim MT</vt:lpstr>
      <vt:lpstr>Arial Unicode MS</vt:lpstr>
      <vt:lpstr>宋体</vt:lpstr>
      <vt:lpstr>微软雅黑</vt:lpstr>
      <vt:lpstr>Broadway</vt:lpstr>
      <vt:lpstr>楷体</vt:lpstr>
      <vt:lpstr>经典繁仿黑</vt:lpstr>
      <vt:lpstr>Tahoma</vt:lpstr>
      <vt:lpstr>Lao UI</vt:lpstr>
      <vt:lpstr>Wingdings</vt:lpstr>
      <vt:lpstr>微软简综艺</vt:lpstr>
      <vt:lpstr>Times New Roman</vt:lpstr>
      <vt:lpstr>Arial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（四）怎样才算是具备团队精神？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Teliss Tong</cp:lastModifiedBy>
  <dcterms:modified xsi:type="dcterms:W3CDTF">2021-08-20T10:51:04Z</dcterms:modified>
  <cp:revision>476</cp:revision>
  <dc:title>江西清欠攻关碰头会</dc:title>
</cp:coreProperties>
</file>