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application/vnd.openxmlformats-officedocument.spreadsheetml.sheet" Extension="xlsx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drawingml.chart+xml" PartName="/ppt/charts/chart1.xml"/>
  <Override ContentType="application/vnd.openxmlformats-officedocument.drawingml.chart+xml" PartName="/ppt/charts/chart2.xml"/>
  <Override ContentType="application/vnd.openxmlformats-officedocument.drawingml.chart+xml" PartName="/ppt/charts/chart3.xml"/>
  <Override ContentType="application/vnd.openxmlformats-officedocument.drawingml.chart+xml" PartName="/ppt/charts/chart4.xml"/>
  <Override ContentType="application/vnd.openxmlformats-officedocument.drawingml.chart+xml" PartName="/ppt/charts/chart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Override+xml" PartName="/ppt/theme/themeOverrid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  <p:sldMasterId id="2147483656" r:id="rId2"/>
  </p:sldMasterIdLst>
  <p:notesMasterIdLst>
    <p:notesMasterId r:id="rId3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</p:sldIdLst>
  <p:sldSz cx="9144000" cy="5143500" type="screen16x9"/>
  <p:notesSz cx="6858000" cy="9144000"/>
  <p:custDataLst>
    <p:tags r:id="rId1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23">
          <p15:clr>
            <a:srgbClr val="A4A3A4"/>
          </p15:clr>
        </p15:guide>
        <p15:guide id="2" orient="horz" pos="1620">
          <p15:clr>
            <a:srgbClr val="A4A3A4"/>
          </p15:clr>
        </p15:guide>
        <p15:guide id="3" orient="horz" pos="2017">
          <p15:clr>
            <a:srgbClr val="A4A3A4"/>
          </p15:clr>
        </p15:guide>
        <p15:guide id="4" pos="2256">
          <p15:clr>
            <a:srgbClr val="A4A3A4"/>
          </p15:clr>
        </p15:guide>
        <p15:guide id="5" pos="158">
          <p15:clr>
            <a:srgbClr val="A4A3A4"/>
          </p15:clr>
        </p15:guide>
        <p15:guide id="6" pos="5602">
          <p15:clr>
            <a:srgbClr val="A4A3A4"/>
          </p15:clr>
        </p15:guide>
        <p15:guide id="7" pos="2880">
          <p15:clr>
            <a:srgbClr val="A4A3A4"/>
          </p15:clr>
        </p15:guide>
        <p15:guide id="8" pos="3504">
          <p15:clr>
            <a:srgbClr val="A4A3A4"/>
          </p15:clr>
        </p15:guide>
      </p15:sldGuideLst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45" d="100"/>
          <a:sy n="145" d="100"/>
        </p:scale>
        <p:origin x="624" y="120"/>
      </p:cViewPr>
      <p:guideLst>
        <p:guide orient="horz" pos="1223"/>
        <p:guide orient="horz" pos="1620"/>
        <p:guide orient="horz" pos="2017"/>
        <p:guide pos="2256"/>
        <p:guide pos="158"/>
        <p:guide pos="5602"/>
        <p:guide pos="2880"/>
        <p:guide pos="350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1" d="100"/>
          <a:sy n="1" d="100"/>
        </p:scale>
        <p:origin x="0" y="0"/>
      </p:cViewPr>
    </p:cSldViewPr>
  </p:notesViewPr>
  <p:gridSpacing cx="45005" cy="45005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7.xml" Type="http://schemas.openxmlformats.org/officeDocument/2006/relationships/slide"/><Relationship Id="rId11" Target="slides/slide8.xml" Type="http://schemas.openxmlformats.org/officeDocument/2006/relationships/slide"/><Relationship Id="rId12" Target="slides/slide9.xml" Type="http://schemas.openxmlformats.org/officeDocument/2006/relationships/slide"/><Relationship Id="rId13" Target="slides/slide10.xml" Type="http://schemas.openxmlformats.org/officeDocument/2006/relationships/slide"/><Relationship Id="rId14" Target="tags/tag1.xml" Type="http://schemas.openxmlformats.org/officeDocument/2006/relationships/tags"/><Relationship Id="rId15" Target="presProps.xml" Type="http://schemas.openxmlformats.org/officeDocument/2006/relationships/presProps"/><Relationship Id="rId16" Target="viewProps.xml" Type="http://schemas.openxmlformats.org/officeDocument/2006/relationships/viewProps"/><Relationship Id="rId17" Target="theme/theme1.xml" Type="http://schemas.openxmlformats.org/officeDocument/2006/relationships/theme"/><Relationship Id="rId18" Target="tableStyles.xml" Type="http://schemas.openxmlformats.org/officeDocument/2006/relationships/tableStyles"/><Relationship Id="rId2" Target="slideMasters/slideMaster2.xml" Type="http://schemas.openxmlformats.org/officeDocument/2006/relationships/slideMaster"/><Relationship Id="rId3" Target="notesMasters/notesMaster1.xml" Type="http://schemas.openxmlformats.org/officeDocument/2006/relationships/notesMaster"/><Relationship Id="rId4" Target="slides/slide1.xml" Type="http://schemas.openxmlformats.org/officeDocument/2006/relationships/slide"/><Relationship Id="rId5" Target="slides/slide2.xml" Type="http://schemas.openxmlformats.org/officeDocument/2006/relationships/slide"/><Relationship Id="rId6" Target="slides/slide3.xml" Type="http://schemas.openxmlformats.org/officeDocument/2006/relationships/slide"/><Relationship Id="rId7" Target="slides/slide4.xml" Type="http://schemas.openxmlformats.org/officeDocument/2006/relationships/slide"/><Relationship Id="rId8" Target="slides/slide5.xml" Type="http://schemas.openxmlformats.org/officeDocument/2006/relationships/slide"/><Relationship Id="rId9" Target="slides/slide6.xml" Type="http://schemas.openxmlformats.org/officeDocument/2006/relationships/slide"/></Relationships>
</file>

<file path=ppt/charts/_rels/chart1.xml.rels><?xml version="1.0" encoding="UTF-8" standalone="yes"?><Relationships xmlns="http://schemas.openxmlformats.org/package/2006/relationships"><Relationship Id="rId1" Target="../embeddings/Microsoft_Excel_Worksheet1.xlsx" Type="http://schemas.openxmlformats.org/officeDocument/2006/relationships/package"/></Relationships>
</file>

<file path=ppt/charts/_rels/chart2.xml.rels><?xml version="1.0" encoding="UTF-8" standalone="yes"?><Relationships xmlns="http://schemas.openxmlformats.org/package/2006/relationships"><Relationship Id="rId1" Target="../embeddings/Microsoft_Excel_Worksheet2.xlsx" Type="http://schemas.openxmlformats.org/officeDocument/2006/relationships/package"/></Relationships>
</file>

<file path=ppt/charts/_rels/chart3.xml.rels><?xml version="1.0" encoding="UTF-8" standalone="yes"?><Relationships xmlns="http://schemas.openxmlformats.org/package/2006/relationships"><Relationship Id="rId1" Target="../embeddings/Microsoft_Excel_Worksheet3.xlsx" Type="http://schemas.openxmlformats.org/officeDocument/2006/relationships/package"/></Relationships>
</file>

<file path=ppt/charts/_rels/chart4.xml.rels><?xml version="1.0" encoding="UTF-8" standalone="yes"?><Relationships xmlns="http://schemas.openxmlformats.org/package/2006/relationships"><Relationship Id="rId1" Target="../embeddings/Microsoft_Excel_Worksheet4.xlsx" Type="http://schemas.openxmlformats.org/officeDocument/2006/relationships/package"/></Relationships>
</file>

<file path=ppt/charts/_rels/chart5.xml.rels><?xml version="1.0" encoding="UTF-8" standalone="yes"?><Relationships xmlns="http://schemas.openxmlformats.org/package/2006/relationships"><Relationship Id="rId1" Target="../embeddings/Microsoft_Excel_Worksheet5.xlsx" Type="http://schemas.openxmlformats.org/officeDocument/2006/relationships/package"/></Relationships>
</file>

<file path=ppt/charts/chart1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dPt>
            <c:idx val="0"/>
            <c:invertIfNegative val="1"/>
            <c:spPr>
              <a:solidFill>
                <a:schemeClr val="tx2">
                  <a:lumMod val="60000"/>
                  <a:lumOff val="40000"/>
                </a:schemeClr>
              </a:solidFill>
            </c:spPr>
          </c:dPt>
          <c:dPt>
            <c:idx val="1"/>
            <c:invertIfNegative val="1"/>
            <c:spPr>
              <a:solidFill>
                <a:schemeClr val="accent2">
                  <a:lumMod val="50000"/>
                </a:schemeClr>
              </a:solidFill>
            </c:spPr>
          </c:dPt>
          <c:dLbls>
            <c:delete val="1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83</c:v>
                </c:pt>
                <c:pt idx="1">
                  <c:v>17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/>
        <c:holeSize val="90"/>
      </c:doughnutChart>
    </c:plotArea>
    <c:plotVisOnly val="1"/>
    <c:dispBlanksAs val="gap"/>
    <c:showDLblsOverMax val="0"/>
  </c:chart>
  <c:txPr>
    <a:bodyPr/>
    <a:p>
      <a:pPr>
        <a:defRPr sz="1800" smtId="4294967295"/>
      </a:pPr>
      <a:endParaRPr sz="1800" smtId="4294967295"/>
    </a:p>
  </c:txPr>
  <c:externalData r:id="rId1">
    <c:autoUpdate val="0"/>
  </c:externalData>
</c:chartSpace>
</file>

<file path=ppt/charts/chart2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dPt>
            <c:idx val="0"/>
            <c:invertIfNegative val="1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1"/>
            <c:invertIfNegative val="1"/>
            <c:spPr>
              <a:solidFill>
                <a:schemeClr val="accent6">
                  <a:lumMod val="60000"/>
                  <a:lumOff val="40000"/>
                </a:schemeClr>
              </a:solidFill>
            </c:spPr>
          </c:dPt>
          <c:dLbls>
            <c:delete val="1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6.5</c:v>
                </c:pt>
                <c:pt idx="1">
                  <c:v>3.5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/>
        <c:holeSize val="90"/>
      </c:doughnutChart>
    </c:plotArea>
    <c:plotVisOnly val="1"/>
    <c:dispBlanksAs val="gap"/>
    <c:showDLblsOverMax val="0"/>
  </c:chart>
  <c:txPr>
    <a:bodyPr/>
    <a:p>
      <a:pPr>
        <a:defRPr sz="1800" smtId="4294967295"/>
      </a:pPr>
      <a:endParaRPr sz="1800" smtId="4294967295"/>
    </a:p>
  </c:txPr>
  <c:externalData r:id="rId1">
    <c:autoUpdate val="0"/>
  </c:externalData>
</c:chartSpace>
</file>

<file path=ppt/charts/chart3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dPt>
            <c:idx val="0"/>
            <c:invertIfNegative val="1"/>
            <c:spPr>
              <a:solidFill>
                <a:schemeClr val="accent5">
                  <a:lumMod val="75000"/>
                </a:schemeClr>
              </a:solidFill>
            </c:spPr>
          </c:dPt>
          <c:dPt>
            <c:idx val="1"/>
            <c:invertIfNegative val="1"/>
            <c:spPr>
              <a:solidFill>
                <a:schemeClr val="accent5">
                  <a:lumMod val="60000"/>
                  <a:lumOff val="40000"/>
                </a:schemeClr>
              </a:solidFill>
            </c:spPr>
          </c:dPt>
          <c:dLbls>
            <c:delete val="1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53</c:v>
                </c:pt>
                <c:pt idx="1">
                  <c:v>47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/>
        <c:holeSize val="90"/>
      </c:doughnutChart>
    </c:plotArea>
    <c:plotVisOnly val="1"/>
    <c:dispBlanksAs val="gap"/>
    <c:showDLblsOverMax val="0"/>
  </c:chart>
  <c:txPr>
    <a:bodyPr/>
    <a:p>
      <a:pPr>
        <a:defRPr sz="1800" smtId="4294967295"/>
      </a:pPr>
      <a:endParaRPr sz="1800" smtId="4294967295"/>
    </a:p>
  </c:txPr>
  <c:externalData r:id="rId1">
    <c:autoUpdate val="0"/>
  </c:externalData>
</c:chartSpace>
</file>

<file path=ppt/charts/chart4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dPt>
            <c:idx val="0"/>
            <c:invertIfNegative val="1"/>
            <c:spPr>
              <a:solidFill>
                <a:schemeClr val="accent2">
                  <a:lumMod val="75000"/>
                </a:schemeClr>
              </a:solidFill>
            </c:spPr>
          </c:dPt>
          <c:dPt>
            <c:idx val="1"/>
            <c:invertIfNegative val="1"/>
            <c:spPr>
              <a:solidFill>
                <a:schemeClr val="accent2">
                  <a:lumMod val="60000"/>
                  <a:lumOff val="40000"/>
                </a:schemeClr>
              </a:solidFill>
            </c:spPr>
          </c:dPt>
          <c:dLbls>
            <c:delete val="1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76</c:v>
                </c:pt>
                <c:pt idx="1">
                  <c:v>24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/>
        <c:holeSize val="90"/>
      </c:doughnutChart>
    </c:plotArea>
    <c:plotVisOnly val="1"/>
    <c:dispBlanksAs val="gap"/>
    <c:showDLblsOverMax val="0"/>
  </c:chart>
  <c:txPr>
    <a:bodyPr/>
    <a:p>
      <a:pPr>
        <a:defRPr sz="1800" smtId="4294967295"/>
      </a:pPr>
      <a:endParaRPr sz="1800" smtId="4294967295"/>
    </a:p>
  </c:txPr>
  <c:externalData r:id="rId1">
    <c:autoUpdate val="0"/>
  </c:externalData>
</c:chartSpace>
</file>

<file path=ppt/charts/chart5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invertIfNegative val="0"/>
          <c:dPt>
            <c:idx val="0"/>
            <c:invertIfNegative val="0"/>
            <c:spPr>
              <a:solidFill>
                <a:schemeClr val="tx2">
                  <a:lumMod val="75000"/>
                </a:schemeClr>
              </a:solidFill>
            </c:spPr>
          </c:dPt>
          <c:dPt>
            <c:idx val="1"/>
            <c:invertIfNegative val="0"/>
            <c:spPr>
              <a:solidFill>
                <a:schemeClr val="accent2">
                  <a:lumMod val="75000"/>
                </a:schemeClr>
              </a:solidFill>
            </c:spPr>
          </c:dPt>
          <c:dPt>
            <c:idx val="2"/>
            <c:invertIfNegative val="0"/>
            <c:spPr>
              <a:solidFill>
                <a:schemeClr val="accent5">
                  <a:lumMod val="75000"/>
                </a:schemeClr>
              </a:solidFill>
            </c:spPr>
          </c:dPt>
          <c:dPt>
            <c:idx val="3"/>
            <c:invertIfNegative val="0"/>
            <c:spPr>
              <a:solidFill>
                <a:schemeClr val="accent6">
                  <a:lumMod val="75000"/>
                </a:schemeClr>
              </a:solidFill>
            </c:spPr>
          </c:dPt>
          <c:cat>
            <c:strRef>
              <c:f>Sheet1!$A$2:$A$5</c:f>
              <c:strCache>
                <c:ptCount val="4"/>
                <c:pt idx="0">
                  <c:v>Airplane</c:v>
                </c:pt>
                <c:pt idx="1">
                  <c:v>UFO</c:v>
                </c:pt>
                <c:pt idx="2">
                  <c:v>Bus</c:v>
                </c:pt>
                <c:pt idx="3">
                  <c:v>Bike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solidFill>
              <a:schemeClr val="bg1">
                <a:lumMod val="95000"/>
              </a:schemeClr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Airplane</c:v>
                </c:pt>
                <c:pt idx="1">
                  <c:v>UFO</c:v>
                </c:pt>
                <c:pt idx="2">
                  <c:v>Bus</c:v>
                </c:pt>
                <c:pt idx="3">
                  <c:v>Bike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179"/>
        <c:overlap val="100"/>
        <c:axId val="352834040"/>
        <c:axId val="356687152"/>
      </c:barChart>
      <c:catAx>
        <c:axId val="352834040"/>
        <c:scaling>
          <c:orientation/>
        </c:scaling>
        <c:delete val="0"/>
        <c:axPos val="l"/>
        <c:numFmt formatCode="General" sourceLinked="0"/>
        <c:majorTickMark val="none"/>
        <c:minorTickMark val="none"/>
        <c:txPr>
          <a:bodyPr/>
          <a:p>
            <a:pPr>
              <a:defRPr sz="900" b="1" smtId="4294967295">
                <a:latin typeface="Ebrima" pitchFamily="2" charset="0"/>
                <a:ea typeface="Ebrima" pitchFamily="2" charset="0"/>
                <a:cs typeface="Ebrima" pitchFamily="2" charset="0"/>
              </a:defRPr>
            </a:pPr>
            <a:endParaRPr sz="900" b="1" smtId="4294967295">
              <a:latin typeface="Ebrima" pitchFamily="2" charset="0"/>
              <a:ea typeface="Ebrima" pitchFamily="2" charset="0"/>
              <a:cs typeface="Ebrima" pitchFamily="2" charset="0"/>
            </a:endParaRPr>
          </a:p>
        </c:txPr>
        <c:crossAx val="356687152"/>
        <c:crosses val="autoZero"/>
        <c:auto val="0"/>
        <c:lblAlgn val="ctr"/>
        <c:lblOffset/>
        <c:noMultiLvlLbl val="0"/>
      </c:catAx>
      <c:valAx>
        <c:axId val="356687152"/>
        <c:scaling>
          <c:orientation/>
        </c:scaling>
        <c:delete val="1"/>
        <c:axPos val="b"/>
        <c:numFmt formatCode="0%" sourceLinked="1"/>
        <c:majorTickMark val="none"/>
        <c:minorTickMark val="none"/>
        <c:tickLblPos val="none"/>
        <c:crossAx val="352834040"/>
        <c:crossBetween val="between"/>
      </c:valAx>
    </c:plotArea>
    <c:plotVisOnly val="1"/>
    <c:dispBlanksAs val="gap"/>
    <c:showDLblsOverMax val="0"/>
  </c:chart>
  <c:txPr>
    <a:bodyPr/>
    <a:p>
      <a:pPr>
        <a:defRPr sz="1800" smtId="4294967295"/>
      </a:pPr>
      <a:endParaRPr sz="1800" smtId="4294967295"/>
    </a:p>
  </c:txPr>
  <c:externalData r:id="rId1">
    <c:autoUpdate val="0"/>
  </c:externalData>
</c:chartSpace>
</file>

<file path=ppt/notesMasters/_rels/notesMaster1.xml.rels><?xml version="1.0" encoding="UTF-8" standalone="yes"?><Relationships xmlns="http://schemas.openxmlformats.org/package/2006/relationships"><Relationship Id="rId1" Target="../theme/theme3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738094-7CF6-4F37-A62C-5872A179C9A7}" type="datetimeFigureOut">
              <a:rPr lang="zh-CN" altLang="en-US" smtClean="0"/>
              <a:t>2016/1/31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F16A8B-C028-46BE-B865-3845F0F179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0504944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2016/1/31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2016/1/31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793254205"/>
      </p:ext>
    </p:extLst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2016/1/31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753405371"/>
      </p:ext>
    </p:extLst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2016/1/31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203696266"/>
      </p:ext>
    </p:extLst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2016/1/31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101699915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2016/1/31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2016/1/31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59438856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2016/1/31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36304731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2016/1/31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680308222"/>
      </p:ext>
    </p:extLst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2016/1/31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272703098"/>
      </p:ext>
    </p:extLst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2016/1/31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045391048"/>
      </p:ext>
    </p:extLst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2016/1/31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806294127"/>
      </p:ext>
    </p:extLst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2016/1/31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980887315"/>
      </p:ext>
    </p:extLst>
  </p:cSld>
  <p:clrMapOvr>
    <a:masterClrMapping/>
  </p:clrMapOvr>
  <p:transition/>
  <p:timing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slideLayouts/slideLayout2.xml" Type="http://schemas.openxmlformats.org/officeDocument/2006/relationships/slideLayout"/><Relationship Id="rId3" Target="../theme/theme1.xml" Type="http://schemas.openxmlformats.org/officeDocument/2006/relationships/theme"/></Relationships>
</file>

<file path=ppt/slideMasters/_rels/slideMaster2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Relationship Id="rId10" Target="../slideLayouts/slideLayout12.xml" Type="http://schemas.openxmlformats.org/officeDocument/2006/relationships/slideLayout"/><Relationship Id="rId11" Target="../slideLayouts/slideLayout13.xml" Type="http://schemas.openxmlformats.org/officeDocument/2006/relationships/slideLayout"/><Relationship Id="rId12" Target="../theme/theme2.xml" Type="http://schemas.openxmlformats.org/officeDocument/2006/relationships/theme"/><Relationship Id="rId2" Target="../slideLayouts/slideLayout4.xml" Type="http://schemas.openxmlformats.org/officeDocument/2006/relationships/slideLayout"/><Relationship Id="rId3" Target="../slideLayouts/slideLayout5.xml" Type="http://schemas.openxmlformats.org/officeDocument/2006/relationships/slideLayout"/><Relationship Id="rId4" Target="../slideLayouts/slideLayout6.xml" Type="http://schemas.openxmlformats.org/officeDocument/2006/relationships/slideLayout"/><Relationship Id="rId5" Target="../slideLayouts/slideLayout7.xml" Type="http://schemas.openxmlformats.org/officeDocument/2006/relationships/slideLayout"/><Relationship Id="rId6" Target="../slideLayouts/slideLayout8.xml" Type="http://schemas.openxmlformats.org/officeDocument/2006/relationships/slideLayout"/><Relationship Id="rId7" Target="../slideLayouts/slideLayout9.xml" Type="http://schemas.openxmlformats.org/officeDocument/2006/relationships/slideLayout"/><Relationship Id="rId8" Target="../slideLayouts/slideLayout10.xml" Type="http://schemas.openxmlformats.org/officeDocument/2006/relationships/slideLayout"/><Relationship Id="rId9" Target="../slideLayouts/slideLayout11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rgbClr val="F2EC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2016/1/31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</p:sldLayoutIdLst>
  <p:transition/>
  <p:timing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2016/1/31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99518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</p:sldLayoutIdLst>
  <p:transition/>
  <p:timing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theme/themeOverride1.xml" Type="http://schemas.openxmlformats.org/officeDocument/2006/relationships/themeOverride"/><Relationship Id="rId3" Target="../media/image1.jpe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2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2.png" Type="http://schemas.openxmlformats.org/officeDocument/2006/relationships/image"/><Relationship Id="rId3" Target="../media/image3.jpeg" Type="http://schemas.openxmlformats.org/officeDocument/2006/relationships/image"/><Relationship Id="rId4" Target="../media/image4.png" Type="http://schemas.openxmlformats.org/officeDocument/2006/relationships/image"/><Relationship Id="rId5" Target="../media/image5.jpe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4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6.jpe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7.jpeg" Type="http://schemas.openxmlformats.org/officeDocument/2006/relationships/image"/><Relationship Id="rId3" Target="../media/image8.jpeg" Type="http://schemas.openxmlformats.org/officeDocument/2006/relationships/image"/><Relationship Id="rId4" Target="../media/image9.jpe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7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charts/chart1.xml" Type="http://schemas.openxmlformats.org/officeDocument/2006/relationships/chart"/><Relationship Id="rId3" Target="../charts/chart2.xml" Type="http://schemas.openxmlformats.org/officeDocument/2006/relationships/chart"/><Relationship Id="rId4" Target="../charts/chart3.xml" Type="http://schemas.openxmlformats.org/officeDocument/2006/relationships/chart"/><Relationship Id="rId5" Target="../charts/chart4.xml" Type="http://schemas.openxmlformats.org/officeDocument/2006/relationships/chart"/></Relationships>
</file>

<file path=ppt/slides/_rels/slide8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9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charts/chart5.xml" Type="http://schemas.openxmlformats.org/officeDocument/2006/relationships/chart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 dpi="0" rotWithShape="1">
          <a:blip r:embed="rId3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4" name="矩形 1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>
              <a:lumMod val="50000"/>
              <a:lumOff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0" name="TextBox 9"/>
          <p:cNvSpPr txBox="1"/>
          <p:nvPr/>
        </p:nvSpPr>
        <p:spPr>
          <a:xfrm>
            <a:off x="1151273" y="1491630"/>
            <a:ext cx="6841455" cy="3383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altLang="zh-CN" b="1" lang="en-US" smtClean="0" sz="4800">
                <a:solidFill>
                  <a:schemeClr val="tx2">
                    <a:lumMod val="50000"/>
                  </a:schemeClr>
                </a:solidFill>
                <a:latin charset="0" pitchFamily="2" typeface="Ebrima"/>
                <a:ea charset="0" pitchFamily="2" typeface="Ebrima"/>
                <a:cs charset="0" pitchFamily="2" typeface="Ebrima"/>
              </a:rPr>
              <a:t>2016  Business  Plan</a:t>
            </a:r>
          </a:p>
          <a:p>
            <a:pPr algn="ctr">
              <a:lnSpc>
                <a:spcPct val="150000"/>
              </a:lnSpc>
            </a:pPr>
            <a:r>
              <a:rPr altLang="zh-CN" b="1" lang="en-US" smtClean="0" sz="4800">
                <a:solidFill>
                  <a:schemeClr val="tx2">
                    <a:lumMod val="50000"/>
                  </a:schemeClr>
                </a:solidFill>
                <a:latin charset="0" pitchFamily="2" typeface="Ebrima"/>
                <a:ea charset="0" pitchFamily="2" typeface="Ebrima"/>
                <a:cs charset="0" pitchFamily="2" typeface="Ebrima"/>
              </a:rPr>
              <a:t>It’s  Never  Too  Late  To  Change  Yourself</a:t>
            </a:r>
          </a:p>
        </p:txBody>
      </p:sp>
      <p:grpSp>
        <p:nvGrpSpPr>
          <p:cNvPr id="37" name="组合 36"/>
          <p:cNvGrpSpPr/>
          <p:nvPr/>
        </p:nvGrpSpPr>
        <p:grpSpPr>
          <a:xfrm>
            <a:off x="1736685" y="2445367"/>
            <a:ext cx="5715635" cy="225025"/>
            <a:chOff x="1736685" y="2445367"/>
            <a:chExt cx="5715635" cy="225025"/>
          </a:xfrm>
        </p:grpSpPr>
        <p:sp>
          <p:nvSpPr>
            <p:cNvPr id="11" name="椭圆 10"/>
            <p:cNvSpPr/>
            <p:nvPr/>
          </p:nvSpPr>
          <p:spPr>
            <a:xfrm>
              <a:off x="1736685" y="2445367"/>
              <a:ext cx="225025" cy="225025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2" name="椭圆 11"/>
            <p:cNvSpPr/>
            <p:nvPr/>
          </p:nvSpPr>
          <p:spPr>
            <a:xfrm>
              <a:off x="2235831" y="2445367"/>
              <a:ext cx="225025" cy="225025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7" name="椭圆 26"/>
            <p:cNvSpPr/>
            <p:nvPr/>
          </p:nvSpPr>
          <p:spPr>
            <a:xfrm>
              <a:off x="2734977" y="2445367"/>
              <a:ext cx="225025" cy="225025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8" name="椭圆 27"/>
            <p:cNvSpPr/>
            <p:nvPr/>
          </p:nvSpPr>
          <p:spPr>
            <a:xfrm>
              <a:off x="3234123" y="2445367"/>
              <a:ext cx="225025" cy="225025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9" name="椭圆 28"/>
            <p:cNvSpPr/>
            <p:nvPr/>
          </p:nvSpPr>
          <p:spPr>
            <a:xfrm>
              <a:off x="3733269" y="2445367"/>
              <a:ext cx="225025" cy="225025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0" name="椭圆 29"/>
            <p:cNvSpPr/>
            <p:nvPr/>
          </p:nvSpPr>
          <p:spPr>
            <a:xfrm>
              <a:off x="4232415" y="2445367"/>
              <a:ext cx="225025" cy="22502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1" name="椭圆 30"/>
            <p:cNvSpPr/>
            <p:nvPr/>
          </p:nvSpPr>
          <p:spPr>
            <a:xfrm>
              <a:off x="4731561" y="2445367"/>
              <a:ext cx="225025" cy="22502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2" name="椭圆 31"/>
            <p:cNvSpPr/>
            <p:nvPr/>
          </p:nvSpPr>
          <p:spPr>
            <a:xfrm>
              <a:off x="5230707" y="2445367"/>
              <a:ext cx="225025" cy="225025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3" name="椭圆 32"/>
            <p:cNvSpPr/>
            <p:nvPr/>
          </p:nvSpPr>
          <p:spPr>
            <a:xfrm>
              <a:off x="5729853" y="2445367"/>
              <a:ext cx="225025" cy="225025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4" name="椭圆 33"/>
            <p:cNvSpPr/>
            <p:nvPr/>
          </p:nvSpPr>
          <p:spPr>
            <a:xfrm>
              <a:off x="6228999" y="2445367"/>
              <a:ext cx="225025" cy="225025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5" name="椭圆 34"/>
            <p:cNvSpPr/>
            <p:nvPr/>
          </p:nvSpPr>
          <p:spPr>
            <a:xfrm>
              <a:off x="6728145" y="2445367"/>
              <a:ext cx="225025" cy="225025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6" name="椭圆 35"/>
            <p:cNvSpPr/>
            <p:nvPr/>
          </p:nvSpPr>
          <p:spPr>
            <a:xfrm>
              <a:off x="7227295" y="2445367"/>
              <a:ext cx="225025" cy="225025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</p:spTree>
    <p:extLst>
      <p:ext uri="{BB962C8B-B14F-4D97-AF65-F5344CB8AC3E}">
        <p14:creationId val="708866585"/>
      </p:ext>
    </p:extLst>
  </p:cSld>
  <p:clrMapOvr>
    <a:masterClrMapping/>
  </p:clrMapOvr>
  <p:transition/>
  <p:timing/>
</p:sld>
</file>

<file path=ppt/slides/slide1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Box 1"/>
          <p:cNvSpPr txBox="1"/>
          <p:nvPr/>
        </p:nvSpPr>
        <p:spPr>
          <a:xfrm>
            <a:off x="2578185" y="1740753"/>
            <a:ext cx="3960440" cy="8229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b="1" lang="en-US" smtClean="0" sz="4800">
                <a:latin charset="0" pitchFamily="2" typeface="Ebrima"/>
                <a:ea charset="0" pitchFamily="2" typeface="Ebrima"/>
                <a:cs charset="0" pitchFamily="2" typeface="Ebrima"/>
              </a:rPr>
              <a:t>THANKS</a:t>
            </a:r>
          </a:p>
        </p:txBody>
      </p:sp>
    </p:spTree>
    <p:extLst>
      <p:ext uri="{BB962C8B-B14F-4D97-AF65-F5344CB8AC3E}">
        <p14:creationId val="4155487025"/>
      </p:ext>
    </p:extLst>
  </p:cSld>
  <p:clrMapOvr>
    <a:masterClrMapping/>
  </p:clrMapOvr>
  <p:transition/>
  <p:timing/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51" name="组合 50"/>
          <p:cNvGrpSpPr/>
          <p:nvPr/>
        </p:nvGrpSpPr>
        <p:grpSpPr>
          <a:xfrm>
            <a:off x="65780" y="298997"/>
            <a:ext cx="2762276" cy="787588"/>
            <a:chOff x="65780" y="298997"/>
            <a:chExt cx="2762276" cy="787588"/>
          </a:xfrm>
        </p:grpSpPr>
        <p:sp>
          <p:nvSpPr>
            <p:cNvPr id="5" name="TextBox 4"/>
            <p:cNvSpPr txBox="1"/>
            <p:nvPr/>
          </p:nvSpPr>
          <p:spPr>
            <a:xfrm>
              <a:off x="340835" y="298997"/>
              <a:ext cx="1575870" cy="2743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b="1" lang="zh-CN" smtClean="0" sz="1200">
                  <a:solidFill>
                    <a:schemeClr val="tx2">
                      <a:lumMod val="50000"/>
                    </a:schemeClr>
                  </a:solidFill>
                  <a:latin charset="-122" pitchFamily="34" typeface="微软雅黑"/>
                  <a:ea charset="-122" pitchFamily="34" typeface="微软雅黑"/>
                </a:rPr>
                <a:t>点击添加主要标题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40834" y="559735"/>
              <a:ext cx="2340956" cy="3962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b="1" lang="zh-CN" smtClean="0" sz="2000">
                  <a:solidFill>
                    <a:schemeClr val="tx2">
                      <a:lumMod val="75000"/>
                    </a:schemeClr>
                  </a:solidFill>
                  <a:latin charset="-122" pitchFamily="34" typeface="微软雅黑"/>
                  <a:ea charset="-122" pitchFamily="34" typeface="微软雅黑"/>
                </a:rPr>
                <a:t>点击添加次级标题</a:t>
              </a:r>
            </a:p>
          </p:txBody>
        </p:sp>
        <p:grpSp>
          <p:nvGrpSpPr>
            <p:cNvPr id="20" name="组合 19"/>
            <p:cNvGrpSpPr/>
            <p:nvPr/>
          </p:nvGrpSpPr>
          <p:grpSpPr>
            <a:xfrm>
              <a:off x="431540" y="974072"/>
              <a:ext cx="1265453" cy="112513"/>
              <a:chOff x="268709" y="861560"/>
              <a:chExt cx="1265453" cy="112513"/>
            </a:xfrm>
          </p:grpSpPr>
          <p:sp>
            <p:nvSpPr>
              <p:cNvPr id="8" name="椭圆 7"/>
              <p:cNvSpPr/>
              <p:nvPr/>
            </p:nvSpPr>
            <p:spPr>
              <a:xfrm>
                <a:off x="268709" y="861560"/>
                <a:ext cx="112512" cy="112512"/>
              </a:xfrm>
              <a:prstGeom prst="ellipse">
                <a:avLst/>
              </a:prstGeom>
              <a:solidFill>
                <a:schemeClr val="tx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9" name="椭圆 8"/>
              <p:cNvSpPr/>
              <p:nvPr/>
            </p:nvSpPr>
            <p:spPr>
              <a:xfrm>
                <a:off x="499297" y="861560"/>
                <a:ext cx="112512" cy="112512"/>
              </a:xfrm>
              <a:prstGeom prst="ellipse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10" name="椭圆 9"/>
              <p:cNvSpPr/>
              <p:nvPr/>
            </p:nvSpPr>
            <p:spPr>
              <a:xfrm>
                <a:off x="729885" y="861560"/>
                <a:ext cx="112512" cy="112512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11" name="椭圆 10"/>
              <p:cNvSpPr/>
              <p:nvPr/>
            </p:nvSpPr>
            <p:spPr>
              <a:xfrm>
                <a:off x="960473" y="861560"/>
                <a:ext cx="112512" cy="112512"/>
              </a:xfrm>
              <a:prstGeom prst="ellipse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12" name="椭圆 11"/>
              <p:cNvSpPr/>
              <p:nvPr/>
            </p:nvSpPr>
            <p:spPr>
              <a:xfrm>
                <a:off x="1191061" y="861560"/>
                <a:ext cx="112512" cy="112512"/>
              </a:xfrm>
              <a:prstGeom prst="ellipse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13" name="椭圆 12"/>
              <p:cNvSpPr/>
              <p:nvPr/>
            </p:nvSpPr>
            <p:spPr>
              <a:xfrm>
                <a:off x="1421650" y="861561"/>
                <a:ext cx="112512" cy="112512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sp>
          <p:nvSpPr>
            <p:cNvPr id="21" name="直角三角形 20"/>
            <p:cNvSpPr/>
            <p:nvPr/>
          </p:nvSpPr>
          <p:spPr>
            <a:xfrm flipH="1">
              <a:off x="65780" y="331708"/>
              <a:ext cx="292532" cy="292532"/>
            </a:xfrm>
            <a:prstGeom prst="rtTriangle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2" name="直角三角形 21"/>
            <p:cNvSpPr/>
            <p:nvPr/>
          </p:nvSpPr>
          <p:spPr>
            <a:xfrm>
              <a:off x="2535524" y="587426"/>
              <a:ext cx="292532" cy="292532"/>
            </a:xfrm>
            <a:prstGeom prst="rt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pic>
        <p:nvPicPr>
          <p:cNvPr descr="D:\WorkFile\PPT素材\苹果产品png图片加高光渐变\电脑.png" id="2050" name="Picture 2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-263487" y="1443050"/>
            <a:ext cx="4797474" cy="2931790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图片 4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b="7667" t="7667"/>
          <a:stretch>
            <a:fillRect/>
          </a:stretch>
        </p:blipFill>
        <p:spPr>
          <a:xfrm>
            <a:off x="544053" y="1709289"/>
            <a:ext cx="3188448" cy="1793502"/>
          </a:xfrm>
          <a:prstGeom prst="rect">
            <a:avLst/>
          </a:prstGeom>
        </p:spPr>
      </p:pic>
      <p:pic>
        <p:nvPicPr>
          <p:cNvPr descr="iPhone6 金色 正面 竖立.png" id="49" name="图片 4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3455646" y="2184051"/>
            <a:ext cx="1116354" cy="2190789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rcRect l="27500" r="27500"/>
          <a:stretch>
            <a:fillRect/>
          </a:stretch>
        </p:blipFill>
        <p:spPr>
          <a:xfrm>
            <a:off x="3595689" y="2549839"/>
            <a:ext cx="838731" cy="1473735"/>
          </a:xfrm>
          <a:prstGeom prst="rect">
            <a:avLst/>
          </a:prstGeom>
        </p:spPr>
      </p:pic>
      <p:sp>
        <p:nvSpPr>
          <p:cNvPr id="52" name="TextBox 51"/>
          <p:cNvSpPr txBox="1"/>
          <p:nvPr/>
        </p:nvSpPr>
        <p:spPr>
          <a:xfrm>
            <a:off x="4592755" y="1572348"/>
            <a:ext cx="4300420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1" lang="zh-CN" smtClean="0">
                <a:solidFill>
                  <a:schemeClr val="tx2">
                    <a:lumMod val="75000"/>
                  </a:schemeClr>
                </a:solidFill>
                <a:latin charset="-122" pitchFamily="34" typeface="微软雅黑"/>
                <a:ea charset="-122" pitchFamily="34" typeface="微软雅黑"/>
              </a:rPr>
              <a:t>点击添加标题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4572000" y="2108682"/>
            <a:ext cx="4321175" cy="20116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altLang="en-US" lang="zh-CN" sz="1400">
                <a:solidFill>
                  <a:schemeClr val="tx2">
                    <a:lumMod val="75000"/>
                  </a:schemeClr>
                </a:solidFill>
                <a:latin charset="-122" pitchFamily="34" typeface="微软雅黑"/>
                <a:ea charset="-122" pitchFamily="34" typeface="微软雅黑"/>
              </a:rPr>
              <a:t>晴朗的天空，飘散着几缕白云，</a:t>
            </a:r>
          </a:p>
          <a:p>
            <a:pPr algn="ctr">
              <a:lnSpc>
                <a:spcPct val="150000"/>
              </a:lnSpc>
            </a:pPr>
            <a:r>
              <a:rPr altLang="en-US" lang="zh-CN" sz="1400">
                <a:solidFill>
                  <a:schemeClr val="tx2">
                    <a:lumMod val="75000"/>
                  </a:schemeClr>
                </a:solidFill>
                <a:latin charset="-122" pitchFamily="34" typeface="微软雅黑"/>
                <a:ea charset="-122" pitchFamily="34" typeface="微软雅黑"/>
              </a:rPr>
              <a:t>风已逝去，额际卷起的发丝落下，</a:t>
            </a:r>
          </a:p>
          <a:p>
            <a:pPr algn="ctr">
              <a:lnSpc>
                <a:spcPct val="150000"/>
              </a:lnSpc>
            </a:pPr>
            <a:r>
              <a:rPr altLang="en-US" lang="zh-CN" sz="1400">
                <a:solidFill>
                  <a:schemeClr val="tx2">
                    <a:lumMod val="75000"/>
                  </a:schemeClr>
                </a:solidFill>
                <a:latin charset="-122" pitchFamily="34" typeface="微软雅黑"/>
                <a:ea charset="-122" pitchFamily="34" typeface="微软雅黑"/>
              </a:rPr>
              <a:t>这时候的你，在哪儿？</a:t>
            </a:r>
          </a:p>
          <a:p>
            <a:pPr algn="ctr">
              <a:lnSpc>
                <a:spcPct val="150000"/>
              </a:lnSpc>
            </a:pPr>
            <a:r>
              <a:rPr altLang="en-US" lang="zh-CN" sz="1400">
                <a:solidFill>
                  <a:schemeClr val="tx2">
                    <a:lumMod val="75000"/>
                  </a:schemeClr>
                </a:solidFill>
                <a:latin charset="-122" pitchFamily="34" typeface="微软雅黑"/>
                <a:ea charset="-122" pitchFamily="34" typeface="微软雅黑"/>
              </a:rPr>
              <a:t>我们都说，美好的爱是付出后的回报；</a:t>
            </a:r>
          </a:p>
          <a:p>
            <a:pPr algn="ctr">
              <a:lnSpc>
                <a:spcPct val="150000"/>
              </a:lnSpc>
            </a:pPr>
            <a:r>
              <a:rPr altLang="en-US" lang="zh-CN" sz="1400">
                <a:solidFill>
                  <a:schemeClr val="tx2">
                    <a:lumMod val="75000"/>
                  </a:schemeClr>
                </a:solidFill>
                <a:latin charset="-122" pitchFamily="34" typeface="微软雅黑"/>
                <a:ea charset="-122" pitchFamily="34" typeface="微软雅黑"/>
              </a:rPr>
              <a:t>可是，避而不见是谁的回应？</a:t>
            </a:r>
          </a:p>
          <a:p>
            <a:pPr algn="ctr">
              <a:lnSpc>
                <a:spcPct val="150000"/>
              </a:lnSpc>
            </a:pPr>
            <a:r>
              <a:rPr altLang="en-US" lang="zh-CN" sz="1400">
                <a:solidFill>
                  <a:schemeClr val="tx2">
                    <a:lumMod val="75000"/>
                  </a:schemeClr>
                </a:solidFill>
                <a:latin charset="-122" pitchFamily="34" typeface="微软雅黑"/>
                <a:ea charset="-122" pitchFamily="34" typeface="微软雅黑"/>
              </a:rPr>
              <a:t>这时候的你，又在哪儿？</a:t>
            </a:r>
          </a:p>
        </p:txBody>
      </p:sp>
    </p:spTree>
    <p:extLst>
      <p:ext uri="{BB962C8B-B14F-4D97-AF65-F5344CB8AC3E}">
        <p14:creationId val="2793060122"/>
      </p:ext>
    </p:extLst>
  </p:cSld>
  <p:clrMapOvr>
    <a:masterClrMapping/>
  </p:clrMapOvr>
  <p:transition/>
  <p:timing/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 1"/>
          <p:cNvGrpSpPr/>
          <p:nvPr/>
        </p:nvGrpSpPr>
        <p:grpSpPr>
          <a:xfrm>
            <a:off x="65780" y="298997"/>
            <a:ext cx="2762276" cy="787588"/>
            <a:chOff x="65780" y="298997"/>
            <a:chExt cx="2762276" cy="787588"/>
          </a:xfrm>
        </p:grpSpPr>
        <p:sp>
          <p:nvSpPr>
            <p:cNvPr id="3" name="TextBox 2"/>
            <p:cNvSpPr txBox="1"/>
            <p:nvPr/>
          </p:nvSpPr>
          <p:spPr>
            <a:xfrm>
              <a:off x="340835" y="298997"/>
              <a:ext cx="1575870" cy="2743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b="1" lang="zh-CN" smtClean="0" sz="1200">
                  <a:solidFill>
                    <a:schemeClr val="tx2">
                      <a:lumMod val="50000"/>
                    </a:schemeClr>
                  </a:solidFill>
                  <a:latin charset="-122" pitchFamily="34" typeface="微软雅黑"/>
                  <a:ea charset="-122" pitchFamily="34" typeface="微软雅黑"/>
                </a:rPr>
                <a:t>点击添加主要标题</a:t>
              </a: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40834" y="559735"/>
              <a:ext cx="2340956" cy="3962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b="1" lang="zh-CN" smtClean="0" sz="2000">
                  <a:solidFill>
                    <a:schemeClr val="tx2">
                      <a:lumMod val="75000"/>
                    </a:schemeClr>
                  </a:solidFill>
                  <a:latin charset="-122" pitchFamily="34" typeface="微软雅黑"/>
                  <a:ea charset="-122" pitchFamily="34" typeface="微软雅黑"/>
                </a:rPr>
                <a:t>点击添加次级标题</a:t>
              </a:r>
            </a:p>
          </p:txBody>
        </p:sp>
        <p:grpSp>
          <p:nvGrpSpPr>
            <p:cNvPr id="5" name="组合 4"/>
            <p:cNvGrpSpPr/>
            <p:nvPr/>
          </p:nvGrpSpPr>
          <p:grpSpPr>
            <a:xfrm>
              <a:off x="431540" y="974072"/>
              <a:ext cx="1265453" cy="112513"/>
              <a:chOff x="268709" y="861560"/>
              <a:chExt cx="1265453" cy="112513"/>
            </a:xfrm>
          </p:grpSpPr>
          <p:sp>
            <p:nvSpPr>
              <p:cNvPr id="8" name="椭圆 7"/>
              <p:cNvSpPr/>
              <p:nvPr/>
            </p:nvSpPr>
            <p:spPr>
              <a:xfrm>
                <a:off x="268709" y="861560"/>
                <a:ext cx="112512" cy="112512"/>
              </a:xfrm>
              <a:prstGeom prst="ellipse">
                <a:avLst/>
              </a:prstGeom>
              <a:solidFill>
                <a:schemeClr val="tx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9" name="椭圆 8"/>
              <p:cNvSpPr/>
              <p:nvPr/>
            </p:nvSpPr>
            <p:spPr>
              <a:xfrm>
                <a:off x="499297" y="861560"/>
                <a:ext cx="112512" cy="112512"/>
              </a:xfrm>
              <a:prstGeom prst="ellipse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10" name="椭圆 9"/>
              <p:cNvSpPr/>
              <p:nvPr/>
            </p:nvSpPr>
            <p:spPr>
              <a:xfrm>
                <a:off x="729885" y="861560"/>
                <a:ext cx="112512" cy="112512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11" name="椭圆 10"/>
              <p:cNvSpPr/>
              <p:nvPr/>
            </p:nvSpPr>
            <p:spPr>
              <a:xfrm>
                <a:off x="960473" y="861560"/>
                <a:ext cx="112512" cy="112512"/>
              </a:xfrm>
              <a:prstGeom prst="ellipse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12" name="椭圆 11"/>
              <p:cNvSpPr/>
              <p:nvPr/>
            </p:nvSpPr>
            <p:spPr>
              <a:xfrm>
                <a:off x="1191061" y="861560"/>
                <a:ext cx="112512" cy="112512"/>
              </a:xfrm>
              <a:prstGeom prst="ellipse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13" name="椭圆 12"/>
              <p:cNvSpPr/>
              <p:nvPr/>
            </p:nvSpPr>
            <p:spPr>
              <a:xfrm>
                <a:off x="1421650" y="861561"/>
                <a:ext cx="112512" cy="112512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sp>
          <p:nvSpPr>
            <p:cNvPr id="6" name="直角三角形 5"/>
            <p:cNvSpPr/>
            <p:nvPr/>
          </p:nvSpPr>
          <p:spPr>
            <a:xfrm flipH="1">
              <a:off x="65780" y="331708"/>
              <a:ext cx="292532" cy="292532"/>
            </a:xfrm>
            <a:prstGeom prst="rtTriangle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7" name="直角三角形 6"/>
            <p:cNvSpPr/>
            <p:nvPr/>
          </p:nvSpPr>
          <p:spPr>
            <a:xfrm>
              <a:off x="2535524" y="587426"/>
              <a:ext cx="292532" cy="292532"/>
            </a:xfrm>
            <a:prstGeom prst="rt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14" name="椭圆 13"/>
          <p:cNvSpPr/>
          <p:nvPr/>
        </p:nvSpPr>
        <p:spPr>
          <a:xfrm>
            <a:off x="408689" y="1581640"/>
            <a:ext cx="1440160" cy="1440160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lang="zh-CN" sz="6000">
                <a:solidFill>
                  <a:schemeClr val="bg1"/>
                </a:solidFill>
                <a:sym typeface="Wingdings"/>
              </a:rPr>
              <a:t></a:t>
            </a:r>
          </a:p>
        </p:txBody>
      </p:sp>
      <p:sp>
        <p:nvSpPr>
          <p:cNvPr id="15" name="椭圆 14"/>
          <p:cNvSpPr/>
          <p:nvPr/>
        </p:nvSpPr>
        <p:spPr>
          <a:xfrm>
            <a:off x="2711793" y="1581640"/>
            <a:ext cx="1440160" cy="144016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lang="en-US" smtClean="0" sz="6000">
                <a:solidFill>
                  <a:schemeClr val="bg1"/>
                </a:solidFill>
                <a:sym typeface="Webdings"/>
              </a:rPr>
              <a:t></a:t>
            </a:r>
          </a:p>
        </p:txBody>
      </p:sp>
      <p:sp>
        <p:nvSpPr>
          <p:cNvPr id="16" name="椭圆 15"/>
          <p:cNvSpPr/>
          <p:nvPr/>
        </p:nvSpPr>
        <p:spPr>
          <a:xfrm>
            <a:off x="4992046" y="1581640"/>
            <a:ext cx="1440160" cy="1440160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lang="en-US" smtClean="0" sz="6000">
                <a:solidFill>
                  <a:schemeClr val="bg1"/>
                </a:solidFill>
                <a:sym typeface="Webdings"/>
              </a:rPr>
              <a:t></a:t>
            </a:r>
          </a:p>
        </p:txBody>
      </p:sp>
      <p:sp>
        <p:nvSpPr>
          <p:cNvPr id="17" name="椭圆 16"/>
          <p:cNvSpPr/>
          <p:nvPr/>
        </p:nvSpPr>
        <p:spPr>
          <a:xfrm>
            <a:off x="7272300" y="1581640"/>
            <a:ext cx="1440160" cy="144016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lang="en-US" smtClean="0" sz="6000">
                <a:solidFill>
                  <a:schemeClr val="bg1"/>
                </a:solidFill>
                <a:sym typeface="Wingdings"/>
              </a:rPr>
              <a:t>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11337" y="3169722"/>
            <a:ext cx="1034865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1" lang="zh-CN">
                <a:solidFill>
                  <a:schemeClr val="tx2">
                    <a:lumMod val="75000"/>
                  </a:schemeClr>
                </a:solidFill>
                <a:latin charset="-122" pitchFamily="34" typeface="微软雅黑"/>
                <a:ea charset="-122" pitchFamily="34" typeface="微软雅黑"/>
              </a:rPr>
              <a:t>标题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914440" y="3169722"/>
            <a:ext cx="1034865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1" lang="zh-CN">
                <a:solidFill>
                  <a:schemeClr val="tx2">
                    <a:lumMod val="60000"/>
                    <a:lumOff val="40000"/>
                  </a:schemeClr>
                </a:solidFill>
                <a:latin charset="-122" pitchFamily="34" typeface="微软雅黑"/>
                <a:ea charset="-122" pitchFamily="34" typeface="微软雅黑"/>
              </a:rPr>
              <a:t>标题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194693" y="3169722"/>
            <a:ext cx="1034865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1" lang="zh-CN">
                <a:solidFill>
                  <a:schemeClr val="tx2">
                    <a:lumMod val="75000"/>
                  </a:schemeClr>
                </a:solidFill>
                <a:latin charset="-122" pitchFamily="34" typeface="微软雅黑"/>
                <a:ea charset="-122" pitchFamily="34" typeface="微软雅黑"/>
              </a:rPr>
              <a:t>标题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474947" y="3169722"/>
            <a:ext cx="1034865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1" lang="zh-CN">
                <a:solidFill>
                  <a:schemeClr val="tx2">
                    <a:lumMod val="60000"/>
                    <a:lumOff val="40000"/>
                  </a:schemeClr>
                </a:solidFill>
                <a:latin charset="-122" pitchFamily="34" typeface="微软雅黑"/>
                <a:ea charset="-122" pitchFamily="34" typeface="微软雅黑"/>
              </a:rPr>
              <a:t>标题</a:t>
            </a:r>
          </a:p>
        </p:txBody>
      </p:sp>
      <p:sp>
        <p:nvSpPr>
          <p:cNvPr id="22" name="矩形 21"/>
          <p:cNvSpPr/>
          <p:nvPr/>
        </p:nvSpPr>
        <p:spPr>
          <a:xfrm>
            <a:off x="29077" y="3603827"/>
            <a:ext cx="2199385" cy="9144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altLang="en-US" lang="zh-CN" sz="1200">
                <a:latin charset="-122" pitchFamily="34" typeface="微软雅黑"/>
                <a:ea charset="-122" pitchFamily="34" typeface="微软雅黑"/>
              </a:rPr>
              <a:t>心若有灵，只愿你回眸一眼，</a:t>
            </a:r>
          </a:p>
          <a:p>
            <a:pPr algn="ctr">
              <a:lnSpc>
                <a:spcPct val="150000"/>
              </a:lnSpc>
            </a:pPr>
            <a:r>
              <a:rPr altLang="en-US" lang="zh-CN" sz="1200">
                <a:latin charset="-122" pitchFamily="34" typeface="微软雅黑"/>
                <a:ea charset="-122" pitchFamily="34" typeface="微软雅黑"/>
              </a:rPr>
              <a:t>不需答复，一眼就好，</a:t>
            </a:r>
            <a:br>
              <a:rPr altLang="en-US" lang="zh-CN" sz="1200">
                <a:latin charset="-122" pitchFamily="34" typeface="微软雅黑"/>
                <a:ea charset="-122" pitchFamily="34" typeface="微软雅黑"/>
              </a:rPr>
            </a:br>
            <a:r>
              <a:rPr altLang="en-US" lang="zh-CN" sz="1200">
                <a:latin charset="-122" pitchFamily="34" typeface="微软雅黑"/>
                <a:ea charset="-122" pitchFamily="34" typeface="微软雅黑"/>
              </a:rPr>
              <a:t>这时候的你，在我心里！</a:t>
            </a:r>
          </a:p>
        </p:txBody>
      </p:sp>
      <p:sp>
        <p:nvSpPr>
          <p:cNvPr id="23" name="矩形 22"/>
          <p:cNvSpPr/>
          <p:nvPr/>
        </p:nvSpPr>
        <p:spPr>
          <a:xfrm>
            <a:off x="2332179" y="3603827"/>
            <a:ext cx="2199385" cy="9144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altLang="en-US" lang="zh-CN" sz="1200">
                <a:latin charset="-122" pitchFamily="34" typeface="微软雅黑"/>
                <a:ea charset="-122" pitchFamily="34" typeface="微软雅黑"/>
              </a:rPr>
              <a:t>心若有灵，只愿你回眸一眼，</a:t>
            </a:r>
          </a:p>
          <a:p>
            <a:pPr algn="ctr">
              <a:lnSpc>
                <a:spcPct val="150000"/>
              </a:lnSpc>
            </a:pPr>
            <a:r>
              <a:rPr altLang="en-US" lang="zh-CN" sz="1200">
                <a:latin charset="-122" pitchFamily="34" typeface="微软雅黑"/>
                <a:ea charset="-122" pitchFamily="34" typeface="微软雅黑"/>
              </a:rPr>
              <a:t>不需答复，一眼就好，</a:t>
            </a:r>
            <a:br>
              <a:rPr altLang="en-US" lang="zh-CN" sz="1200">
                <a:latin charset="-122" pitchFamily="34" typeface="微软雅黑"/>
                <a:ea charset="-122" pitchFamily="34" typeface="微软雅黑"/>
              </a:rPr>
            </a:br>
            <a:r>
              <a:rPr altLang="en-US" lang="zh-CN" sz="1200">
                <a:latin charset="-122" pitchFamily="34" typeface="微软雅黑"/>
                <a:ea charset="-122" pitchFamily="34" typeface="微软雅黑"/>
              </a:rPr>
              <a:t>这时候的你，在我心里！</a:t>
            </a:r>
          </a:p>
        </p:txBody>
      </p:sp>
      <p:sp>
        <p:nvSpPr>
          <p:cNvPr id="24" name="矩形 23"/>
          <p:cNvSpPr/>
          <p:nvPr/>
        </p:nvSpPr>
        <p:spPr>
          <a:xfrm>
            <a:off x="4612432" y="3603827"/>
            <a:ext cx="2199385" cy="9144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altLang="en-US" lang="zh-CN" sz="1200">
                <a:latin charset="-122" pitchFamily="34" typeface="微软雅黑"/>
                <a:ea charset="-122" pitchFamily="34" typeface="微软雅黑"/>
              </a:rPr>
              <a:t>心若有灵，只愿你回眸一眼，</a:t>
            </a:r>
          </a:p>
          <a:p>
            <a:pPr algn="ctr">
              <a:lnSpc>
                <a:spcPct val="150000"/>
              </a:lnSpc>
            </a:pPr>
            <a:r>
              <a:rPr altLang="en-US" lang="zh-CN" sz="1200">
                <a:latin charset="-122" pitchFamily="34" typeface="微软雅黑"/>
                <a:ea charset="-122" pitchFamily="34" typeface="微软雅黑"/>
              </a:rPr>
              <a:t>不需答复，一眼就好，</a:t>
            </a:r>
            <a:br>
              <a:rPr altLang="en-US" lang="zh-CN" sz="1200">
                <a:latin charset="-122" pitchFamily="34" typeface="微软雅黑"/>
                <a:ea charset="-122" pitchFamily="34" typeface="微软雅黑"/>
              </a:rPr>
            </a:br>
            <a:r>
              <a:rPr altLang="en-US" lang="zh-CN" sz="1200">
                <a:latin charset="-122" pitchFamily="34" typeface="微软雅黑"/>
                <a:ea charset="-122" pitchFamily="34" typeface="微软雅黑"/>
              </a:rPr>
              <a:t>这时候的你，在我心里！</a:t>
            </a:r>
          </a:p>
        </p:txBody>
      </p:sp>
      <p:sp>
        <p:nvSpPr>
          <p:cNvPr id="25" name="矩形 24"/>
          <p:cNvSpPr/>
          <p:nvPr/>
        </p:nvSpPr>
        <p:spPr>
          <a:xfrm>
            <a:off x="6892687" y="3603827"/>
            <a:ext cx="2199385" cy="9144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altLang="en-US" lang="zh-CN" sz="1200">
                <a:latin charset="-122" pitchFamily="34" typeface="微软雅黑"/>
                <a:ea charset="-122" pitchFamily="34" typeface="微软雅黑"/>
              </a:rPr>
              <a:t>心若有灵，只愿你回眸一眼，</a:t>
            </a:r>
          </a:p>
          <a:p>
            <a:pPr algn="ctr">
              <a:lnSpc>
                <a:spcPct val="150000"/>
              </a:lnSpc>
            </a:pPr>
            <a:r>
              <a:rPr altLang="en-US" lang="zh-CN" sz="1200">
                <a:latin charset="-122" pitchFamily="34" typeface="微软雅黑"/>
                <a:ea charset="-122" pitchFamily="34" typeface="微软雅黑"/>
              </a:rPr>
              <a:t>不需答复，一眼就好，</a:t>
            </a:r>
            <a:br>
              <a:rPr altLang="en-US" lang="zh-CN" sz="1200">
                <a:latin charset="-122" pitchFamily="34" typeface="微软雅黑"/>
                <a:ea charset="-122" pitchFamily="34" typeface="微软雅黑"/>
              </a:rPr>
            </a:br>
            <a:r>
              <a:rPr altLang="en-US" lang="zh-CN" sz="1200">
                <a:latin charset="-122" pitchFamily="34" typeface="微软雅黑"/>
                <a:ea charset="-122" pitchFamily="34" typeface="微软雅黑"/>
              </a:rPr>
              <a:t>这时候的你，在我心里！</a:t>
            </a:r>
          </a:p>
        </p:txBody>
      </p:sp>
    </p:spTree>
    <p:extLst>
      <p:ext uri="{BB962C8B-B14F-4D97-AF65-F5344CB8AC3E}">
        <p14:creationId val="24496848"/>
      </p:ext>
    </p:extLst>
  </p:cSld>
  <p:clrMapOvr>
    <a:masterClrMapping/>
  </p:clrMapOvr>
  <p:transition/>
  <p:timing/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b="3728" l="-133" r="133" t="11326"/>
          <a:stretch>
            <a:fillRect/>
          </a:stretch>
        </p:blipFill>
        <p:spPr>
          <a:xfrm>
            <a:off x="-108520" y="0"/>
            <a:ext cx="9252520" cy="5143500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65780" y="298997"/>
            <a:ext cx="2762276" cy="787588"/>
            <a:chOff x="65780" y="298997"/>
            <a:chExt cx="2762276" cy="787588"/>
          </a:xfrm>
        </p:grpSpPr>
        <p:sp>
          <p:nvSpPr>
            <p:cNvPr id="3" name="TextBox 2"/>
            <p:cNvSpPr txBox="1"/>
            <p:nvPr/>
          </p:nvSpPr>
          <p:spPr>
            <a:xfrm>
              <a:off x="340835" y="298997"/>
              <a:ext cx="1575870" cy="2743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b="1" lang="zh-CN" smtClean="0" sz="1200">
                  <a:solidFill>
                    <a:schemeClr val="tx2">
                      <a:lumMod val="50000"/>
                    </a:schemeClr>
                  </a:solidFill>
                  <a:latin charset="-122" pitchFamily="34" typeface="微软雅黑"/>
                  <a:ea charset="-122" pitchFamily="34" typeface="微软雅黑"/>
                </a:rPr>
                <a:t>点击添加主要标题</a:t>
              </a: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40834" y="559735"/>
              <a:ext cx="2340956" cy="3962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b="1" lang="zh-CN" smtClean="0" sz="2000">
                  <a:solidFill>
                    <a:schemeClr val="tx2">
                      <a:lumMod val="75000"/>
                    </a:schemeClr>
                  </a:solidFill>
                  <a:latin charset="-122" pitchFamily="34" typeface="微软雅黑"/>
                  <a:ea charset="-122" pitchFamily="34" typeface="微软雅黑"/>
                </a:rPr>
                <a:t>点击添加次级标题</a:t>
              </a:r>
            </a:p>
          </p:txBody>
        </p:sp>
        <p:grpSp>
          <p:nvGrpSpPr>
            <p:cNvPr id="5" name="组合 4"/>
            <p:cNvGrpSpPr/>
            <p:nvPr/>
          </p:nvGrpSpPr>
          <p:grpSpPr>
            <a:xfrm>
              <a:off x="431540" y="974072"/>
              <a:ext cx="1265453" cy="112513"/>
              <a:chOff x="268709" y="861560"/>
              <a:chExt cx="1265453" cy="112513"/>
            </a:xfrm>
          </p:grpSpPr>
          <p:sp>
            <p:nvSpPr>
              <p:cNvPr id="8" name="椭圆 7"/>
              <p:cNvSpPr/>
              <p:nvPr/>
            </p:nvSpPr>
            <p:spPr>
              <a:xfrm>
                <a:off x="268709" y="861560"/>
                <a:ext cx="112512" cy="112512"/>
              </a:xfrm>
              <a:prstGeom prst="ellipse">
                <a:avLst/>
              </a:prstGeom>
              <a:solidFill>
                <a:schemeClr val="tx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9" name="椭圆 8"/>
              <p:cNvSpPr/>
              <p:nvPr/>
            </p:nvSpPr>
            <p:spPr>
              <a:xfrm>
                <a:off x="499297" y="861560"/>
                <a:ext cx="112512" cy="112512"/>
              </a:xfrm>
              <a:prstGeom prst="ellipse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10" name="椭圆 9"/>
              <p:cNvSpPr/>
              <p:nvPr/>
            </p:nvSpPr>
            <p:spPr>
              <a:xfrm>
                <a:off x="729885" y="861560"/>
                <a:ext cx="112512" cy="112512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11" name="椭圆 10"/>
              <p:cNvSpPr/>
              <p:nvPr/>
            </p:nvSpPr>
            <p:spPr>
              <a:xfrm>
                <a:off x="960473" y="861560"/>
                <a:ext cx="112512" cy="112512"/>
              </a:xfrm>
              <a:prstGeom prst="ellipse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12" name="椭圆 11"/>
              <p:cNvSpPr/>
              <p:nvPr/>
            </p:nvSpPr>
            <p:spPr>
              <a:xfrm>
                <a:off x="1191061" y="861560"/>
                <a:ext cx="112512" cy="112512"/>
              </a:xfrm>
              <a:prstGeom prst="ellipse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13" name="椭圆 12"/>
              <p:cNvSpPr/>
              <p:nvPr/>
            </p:nvSpPr>
            <p:spPr>
              <a:xfrm>
                <a:off x="1421650" y="861561"/>
                <a:ext cx="112512" cy="112512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sp>
          <p:nvSpPr>
            <p:cNvPr id="6" name="直角三角形 5"/>
            <p:cNvSpPr/>
            <p:nvPr/>
          </p:nvSpPr>
          <p:spPr>
            <a:xfrm flipH="1">
              <a:off x="65780" y="331708"/>
              <a:ext cx="292532" cy="292532"/>
            </a:xfrm>
            <a:prstGeom prst="rtTriangle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7" name="直角三角形 6"/>
            <p:cNvSpPr/>
            <p:nvPr/>
          </p:nvSpPr>
          <p:spPr>
            <a:xfrm>
              <a:off x="2535524" y="587426"/>
              <a:ext cx="292532" cy="292532"/>
            </a:xfrm>
            <a:prstGeom prst="rt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250825" y="1485900"/>
            <a:ext cx="4321175" cy="3149110"/>
          </a:xfrm>
          <a:prstGeom prst="rect">
            <a:avLst/>
          </a:prstGeom>
          <a:solidFill>
            <a:schemeClr val="tx1">
              <a:alpha val="70000"/>
            </a:schemeClr>
          </a:solidFill>
        </p:spPr>
        <p:txBody>
          <a:bodyPr anchor="ctr" anchorCtr="0" rtlCol="0" wrap="square">
            <a:noAutofit/>
          </a:bodyPr>
          <a:lstStyle/>
          <a:p>
            <a:pPr algn="ctr">
              <a:lnSpc>
                <a:spcPct val="150000"/>
              </a:lnSpc>
            </a:pPr>
            <a:r>
              <a:rPr altLang="en-US" lang="zh-CN" sz="14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晴朗的天空，飘散着几缕白云，</a:t>
            </a:r>
          </a:p>
          <a:p>
            <a:pPr algn="ctr">
              <a:lnSpc>
                <a:spcPct val="150000"/>
              </a:lnSpc>
            </a:pPr>
            <a:r>
              <a:rPr altLang="en-US" lang="zh-CN" sz="14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风已逝去，额际卷起的发丝落下，</a:t>
            </a:r>
          </a:p>
          <a:p>
            <a:pPr algn="ctr">
              <a:lnSpc>
                <a:spcPct val="150000"/>
              </a:lnSpc>
            </a:pPr>
            <a:r>
              <a:rPr altLang="en-US" lang="zh-CN" sz="14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这时候的你，在哪儿？</a:t>
            </a:r>
          </a:p>
          <a:p>
            <a:pPr algn="ctr">
              <a:lnSpc>
                <a:spcPct val="150000"/>
              </a:lnSpc>
            </a:pPr>
            <a:r>
              <a:rPr altLang="en-US" lang="zh-CN" sz="14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我们都说，美好的爱是付出后的回报；</a:t>
            </a:r>
          </a:p>
          <a:p>
            <a:pPr algn="ctr">
              <a:lnSpc>
                <a:spcPct val="150000"/>
              </a:lnSpc>
            </a:pPr>
            <a:r>
              <a:rPr altLang="en-US" lang="zh-CN" sz="14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可是，避而不见是谁的回应？</a:t>
            </a:r>
          </a:p>
          <a:p>
            <a:pPr algn="ctr">
              <a:lnSpc>
                <a:spcPct val="150000"/>
              </a:lnSpc>
            </a:pPr>
            <a:r>
              <a:rPr altLang="en-US" lang="zh-CN" sz="14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这时候的你，又在哪儿？</a:t>
            </a:r>
          </a:p>
          <a:p>
            <a:pPr algn="ctr">
              <a:lnSpc>
                <a:spcPct val="150000"/>
              </a:lnSpc>
            </a:pPr>
            <a:r>
              <a:rPr altLang="en-US" lang="zh-CN" sz="14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心若有灵，只愿你回眸一眼，</a:t>
            </a:r>
          </a:p>
          <a:p>
            <a:pPr algn="ctr">
              <a:lnSpc>
                <a:spcPct val="150000"/>
              </a:lnSpc>
            </a:pPr>
            <a:r>
              <a:rPr altLang="en-US" lang="zh-CN" sz="14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不需答复，一眼就好，</a:t>
            </a:r>
          </a:p>
          <a:p>
            <a:pPr algn="ctr">
              <a:lnSpc>
                <a:spcPct val="150000"/>
              </a:lnSpc>
            </a:pPr>
            <a:r>
              <a:rPr altLang="en-US" lang="zh-CN" sz="14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这时候的你，在我心里！</a:t>
            </a:r>
          </a:p>
        </p:txBody>
      </p:sp>
      <p:grpSp>
        <p:nvGrpSpPr>
          <p:cNvPr id="37" name="组合 36"/>
          <p:cNvGrpSpPr/>
          <p:nvPr/>
        </p:nvGrpSpPr>
        <p:grpSpPr>
          <a:xfrm>
            <a:off x="5562600" y="1485900"/>
            <a:ext cx="3149110" cy="3149110"/>
            <a:chOff x="5562600" y="1485900"/>
            <a:chExt cx="3149110" cy="3149110"/>
          </a:xfrm>
        </p:grpSpPr>
        <p:sp>
          <p:nvSpPr>
            <p:cNvPr id="16" name="矩形 15"/>
            <p:cNvSpPr/>
            <p:nvPr/>
          </p:nvSpPr>
          <p:spPr>
            <a:xfrm>
              <a:off x="5562600" y="1491630"/>
              <a:ext cx="990110" cy="990110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en-US" lang="zh-CN" sz="4400">
                  <a:solidFill>
                    <a:schemeClr val="bg1"/>
                  </a:solidFill>
                  <a:sym typeface="Wingdings"/>
                </a:rPr>
                <a:t></a:t>
              </a:r>
            </a:p>
          </p:txBody>
        </p:sp>
        <p:sp>
          <p:nvSpPr>
            <p:cNvPr id="29" name="矩形 28"/>
            <p:cNvSpPr/>
            <p:nvPr/>
          </p:nvSpPr>
          <p:spPr>
            <a:xfrm>
              <a:off x="6642100" y="1485900"/>
              <a:ext cx="990110" cy="990110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en-US" lang="zh-CN" smtClean="0" sz="4400">
                  <a:solidFill>
                    <a:schemeClr val="bg1"/>
                  </a:solidFill>
                  <a:sym typeface="Webdings"/>
                </a:rPr>
                <a:t></a:t>
              </a:r>
            </a:p>
          </p:txBody>
        </p:sp>
        <p:sp>
          <p:nvSpPr>
            <p:cNvPr id="30" name="矩形 29"/>
            <p:cNvSpPr/>
            <p:nvPr/>
          </p:nvSpPr>
          <p:spPr>
            <a:xfrm>
              <a:off x="7721600" y="1485900"/>
              <a:ext cx="990110" cy="990110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en-US" lang="zh-CN" smtClean="0" sz="4400">
                  <a:solidFill>
                    <a:schemeClr val="bg1"/>
                  </a:solidFill>
                  <a:sym typeface="Webdings"/>
                </a:rPr>
                <a:t></a:t>
              </a:r>
            </a:p>
          </p:txBody>
        </p:sp>
        <p:sp>
          <p:nvSpPr>
            <p:cNvPr id="31" name="矩形 30"/>
            <p:cNvSpPr/>
            <p:nvPr/>
          </p:nvSpPr>
          <p:spPr>
            <a:xfrm>
              <a:off x="5562600" y="2565400"/>
              <a:ext cx="990110" cy="990110"/>
            </a:xfrm>
            <a:prstGeom prst="rect">
              <a:avLst/>
            </a:prstGeom>
            <a:solidFill>
              <a:schemeClr val="tx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en-US" lang="zh-CN" smtClean="0" sz="4400">
                  <a:solidFill>
                    <a:schemeClr val="bg1"/>
                  </a:solidFill>
                  <a:sym typeface="Webdings"/>
                </a:rPr>
                <a:t></a:t>
              </a:r>
            </a:p>
          </p:txBody>
        </p:sp>
        <p:sp>
          <p:nvSpPr>
            <p:cNvPr id="33" name="矩形 32"/>
            <p:cNvSpPr/>
            <p:nvPr/>
          </p:nvSpPr>
          <p:spPr>
            <a:xfrm>
              <a:off x="7721600" y="2565400"/>
              <a:ext cx="990110" cy="990110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en-US" lang="zh-CN" smtClean="0" sz="4400">
                  <a:solidFill>
                    <a:schemeClr val="bg1"/>
                  </a:solidFill>
                  <a:sym typeface="Webdings"/>
                </a:rPr>
                <a:t></a:t>
              </a:r>
            </a:p>
          </p:txBody>
        </p:sp>
        <p:sp>
          <p:nvSpPr>
            <p:cNvPr id="34" name="矩形 33"/>
            <p:cNvSpPr/>
            <p:nvPr/>
          </p:nvSpPr>
          <p:spPr>
            <a:xfrm>
              <a:off x="5562600" y="3644900"/>
              <a:ext cx="990110" cy="990110"/>
            </a:xfrm>
            <a:prstGeom prst="rect">
              <a:avLst/>
            </a:prstGeom>
            <a:solidFill>
              <a:schemeClr val="tx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en-US" lang="zh-CN" smtClean="0" sz="4400">
                  <a:solidFill>
                    <a:schemeClr val="bg1"/>
                  </a:solidFill>
                  <a:sym typeface="Wingdings"/>
                </a:rPr>
                <a:t></a:t>
              </a:r>
            </a:p>
          </p:txBody>
        </p:sp>
        <p:sp>
          <p:nvSpPr>
            <p:cNvPr id="35" name="矩形 34"/>
            <p:cNvSpPr/>
            <p:nvPr/>
          </p:nvSpPr>
          <p:spPr>
            <a:xfrm>
              <a:off x="6642100" y="3644900"/>
              <a:ext cx="990110" cy="990110"/>
            </a:xfrm>
            <a:prstGeom prst="rect">
              <a:avLst/>
            </a:prstGeom>
            <a:solidFill>
              <a:schemeClr val="tx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en-US" lang="zh-CN" smtClean="0" sz="4400">
                  <a:solidFill>
                    <a:schemeClr val="bg1"/>
                  </a:solidFill>
                  <a:sym typeface="Webdings"/>
                </a:rPr>
                <a:t></a:t>
              </a:r>
            </a:p>
          </p:txBody>
        </p:sp>
        <p:sp>
          <p:nvSpPr>
            <p:cNvPr id="36" name="矩形 35"/>
            <p:cNvSpPr/>
            <p:nvPr/>
          </p:nvSpPr>
          <p:spPr>
            <a:xfrm>
              <a:off x="7721600" y="3644900"/>
              <a:ext cx="990110" cy="990110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en-US" lang="zh-CN" smtClean="0" sz="4400">
                  <a:solidFill>
                    <a:schemeClr val="bg1"/>
                  </a:solidFill>
                  <a:sym typeface="Webdings"/>
                </a:rPr>
                <a:t></a:t>
              </a:r>
            </a:p>
          </p:txBody>
        </p:sp>
      </p:grpSp>
    </p:spTree>
    <p:extLst>
      <p:ext uri="{BB962C8B-B14F-4D97-AF65-F5344CB8AC3E}">
        <p14:creationId val="2972892218"/>
      </p:ext>
    </p:extLst>
  </p:cSld>
  <p:clrMapOvr>
    <a:masterClrMapping/>
  </p:clrMapOvr>
  <p:transition/>
  <p:timing/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4" name="图片 3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l="10510" r="12085"/>
          <a:stretch>
            <a:fillRect/>
          </a:stretch>
        </p:blipFill>
        <p:spPr>
          <a:xfrm>
            <a:off x="7043925" y="1356615"/>
            <a:ext cx="1664695" cy="1448910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l="10510" r="12085"/>
          <a:stretch>
            <a:fillRect/>
          </a:stretch>
        </p:blipFill>
        <p:spPr>
          <a:xfrm>
            <a:off x="386535" y="1356615"/>
            <a:ext cx="1664695" cy="1448910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65780" y="298997"/>
            <a:ext cx="2762276" cy="787588"/>
            <a:chOff x="65780" y="298997"/>
            <a:chExt cx="2762276" cy="787588"/>
          </a:xfrm>
        </p:grpSpPr>
        <p:sp>
          <p:nvSpPr>
            <p:cNvPr id="3" name="TextBox 2"/>
            <p:cNvSpPr txBox="1"/>
            <p:nvPr/>
          </p:nvSpPr>
          <p:spPr>
            <a:xfrm>
              <a:off x="340835" y="298997"/>
              <a:ext cx="1575870" cy="2743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b="1" lang="zh-CN" smtClean="0" sz="1200">
                  <a:solidFill>
                    <a:schemeClr val="tx2">
                      <a:lumMod val="50000"/>
                    </a:schemeClr>
                  </a:solidFill>
                  <a:latin charset="-122" pitchFamily="34" typeface="微软雅黑"/>
                  <a:ea charset="-122" pitchFamily="34" typeface="微软雅黑"/>
                </a:rPr>
                <a:t>点击添加主要标题</a:t>
              </a: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40834" y="559735"/>
              <a:ext cx="2340956" cy="3962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b="1" lang="zh-CN" smtClean="0" sz="2000">
                  <a:solidFill>
                    <a:schemeClr val="tx2">
                      <a:lumMod val="75000"/>
                    </a:schemeClr>
                  </a:solidFill>
                  <a:latin charset="-122" pitchFamily="34" typeface="微软雅黑"/>
                  <a:ea charset="-122" pitchFamily="34" typeface="微软雅黑"/>
                </a:rPr>
                <a:t>点击添加次级标题</a:t>
              </a:r>
            </a:p>
          </p:txBody>
        </p:sp>
        <p:grpSp>
          <p:nvGrpSpPr>
            <p:cNvPr id="5" name="组合 4"/>
            <p:cNvGrpSpPr/>
            <p:nvPr/>
          </p:nvGrpSpPr>
          <p:grpSpPr>
            <a:xfrm>
              <a:off x="431540" y="974072"/>
              <a:ext cx="1265453" cy="112513"/>
              <a:chOff x="268709" y="861560"/>
              <a:chExt cx="1265453" cy="112513"/>
            </a:xfrm>
          </p:grpSpPr>
          <p:sp>
            <p:nvSpPr>
              <p:cNvPr id="8" name="椭圆 7"/>
              <p:cNvSpPr/>
              <p:nvPr/>
            </p:nvSpPr>
            <p:spPr>
              <a:xfrm>
                <a:off x="268709" y="861560"/>
                <a:ext cx="112512" cy="112512"/>
              </a:xfrm>
              <a:prstGeom prst="ellipse">
                <a:avLst/>
              </a:prstGeom>
              <a:solidFill>
                <a:schemeClr val="tx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9" name="椭圆 8"/>
              <p:cNvSpPr/>
              <p:nvPr/>
            </p:nvSpPr>
            <p:spPr>
              <a:xfrm>
                <a:off x="499297" y="861560"/>
                <a:ext cx="112512" cy="112512"/>
              </a:xfrm>
              <a:prstGeom prst="ellipse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10" name="椭圆 9"/>
              <p:cNvSpPr/>
              <p:nvPr/>
            </p:nvSpPr>
            <p:spPr>
              <a:xfrm>
                <a:off x="729885" y="861560"/>
                <a:ext cx="112512" cy="112512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11" name="椭圆 10"/>
              <p:cNvSpPr/>
              <p:nvPr/>
            </p:nvSpPr>
            <p:spPr>
              <a:xfrm>
                <a:off x="960473" y="861560"/>
                <a:ext cx="112512" cy="112512"/>
              </a:xfrm>
              <a:prstGeom prst="ellipse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12" name="椭圆 11"/>
              <p:cNvSpPr/>
              <p:nvPr/>
            </p:nvSpPr>
            <p:spPr>
              <a:xfrm>
                <a:off x="1191061" y="861560"/>
                <a:ext cx="112512" cy="112512"/>
              </a:xfrm>
              <a:prstGeom prst="ellipse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13" name="椭圆 12"/>
              <p:cNvSpPr/>
              <p:nvPr/>
            </p:nvSpPr>
            <p:spPr>
              <a:xfrm>
                <a:off x="1421650" y="861561"/>
                <a:ext cx="112512" cy="112512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sp>
          <p:nvSpPr>
            <p:cNvPr id="6" name="直角三角形 5"/>
            <p:cNvSpPr/>
            <p:nvPr/>
          </p:nvSpPr>
          <p:spPr>
            <a:xfrm flipH="1">
              <a:off x="65780" y="331708"/>
              <a:ext cx="292532" cy="292532"/>
            </a:xfrm>
            <a:prstGeom prst="rtTriangle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7" name="直角三角形 6"/>
            <p:cNvSpPr/>
            <p:nvPr/>
          </p:nvSpPr>
          <p:spPr>
            <a:xfrm>
              <a:off x="2535524" y="587426"/>
              <a:ext cx="292532" cy="292532"/>
            </a:xfrm>
            <a:prstGeom prst="rt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24" name="矩形 23"/>
          <p:cNvSpPr/>
          <p:nvPr/>
        </p:nvSpPr>
        <p:spPr>
          <a:xfrm>
            <a:off x="386535" y="2805525"/>
            <a:ext cx="1665880" cy="165766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b="1" lang="zh-CN" smtClean="0">
                <a:latin charset="-122" pitchFamily="34" typeface="微软雅黑"/>
                <a:ea charset="-122" pitchFamily="34" typeface="微软雅黑"/>
              </a:rPr>
              <a:t>标题</a:t>
            </a:r>
          </a:p>
          <a:p>
            <a:pPr algn="ctr"/>
            <a:r>
              <a:rPr altLang="en-US" b="1" lang="zh-CN" smtClean="0">
                <a:latin charset="-122" pitchFamily="34" typeface="微软雅黑"/>
                <a:ea charset="-122" pitchFamily="34" typeface="微软雅黑"/>
              </a:rPr>
              <a:t>晴朗的天空，飘散着几缕白云，</a:t>
            </a:r>
          </a:p>
          <a:p>
            <a:pPr algn="ctr"/>
            <a:r>
              <a:rPr altLang="en-US" b="1" lang="zh-CN" smtClean="0">
                <a:latin charset="-122" pitchFamily="34" typeface="微软雅黑"/>
                <a:ea charset="-122" pitchFamily="34" typeface="微软雅黑"/>
              </a:rPr>
              <a:t>风已逝去，额际卷起的发丝落下，</a:t>
            </a:r>
          </a:p>
          <a:p>
            <a:pPr algn="ctr"/>
            <a:r>
              <a:rPr altLang="en-US" b="1" lang="zh-CN" smtClean="0">
                <a:latin charset="-122" pitchFamily="34" typeface="微软雅黑"/>
                <a:ea charset="-122" pitchFamily="34" typeface="微软雅黑"/>
              </a:rPr>
              <a:t>这时候的你，在哪儿？</a:t>
            </a:r>
          </a:p>
        </p:txBody>
      </p:sp>
      <p:sp>
        <p:nvSpPr>
          <p:cNvPr id="25" name="矩形 24"/>
          <p:cNvSpPr/>
          <p:nvPr/>
        </p:nvSpPr>
        <p:spPr>
          <a:xfrm>
            <a:off x="2051230" y="1356615"/>
            <a:ext cx="1665880" cy="16576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lvl="0"/>
            <a:r>
              <a:rPr altLang="en-US" b="1" lang="zh-CN">
                <a:solidFill>
                  <a:srgbClr val="FFFFFF"/>
                </a:solidFill>
                <a:latin charset="-122" pitchFamily="34" typeface="微软雅黑"/>
                <a:ea charset="-122" pitchFamily="34" typeface="微软雅黑"/>
              </a:rPr>
              <a:t>标题</a:t>
            </a:r>
          </a:p>
          <a:p>
            <a:pPr algn="ctr" lvl="0"/>
            <a:r>
              <a:rPr altLang="en-US" b="1" lang="zh-CN">
                <a:solidFill>
                  <a:srgbClr val="FFFFFF"/>
                </a:solidFill>
                <a:latin charset="-122" pitchFamily="34" typeface="微软雅黑"/>
                <a:ea charset="-122" pitchFamily="34" typeface="微软雅黑"/>
              </a:rPr>
              <a:t>晴朗的天空，飘散着几缕白云，</a:t>
            </a:r>
          </a:p>
          <a:p>
            <a:pPr algn="ctr" lvl="0"/>
            <a:r>
              <a:rPr altLang="en-US" b="1" lang="zh-CN">
                <a:solidFill>
                  <a:srgbClr val="FFFFFF"/>
                </a:solidFill>
                <a:latin charset="-122" pitchFamily="34" typeface="微软雅黑"/>
                <a:ea charset="-122" pitchFamily="34" typeface="微软雅黑"/>
              </a:rPr>
              <a:t>风已逝去，额际卷起的发丝落下，</a:t>
            </a:r>
          </a:p>
          <a:p>
            <a:pPr algn="ctr" lvl="0"/>
            <a:r>
              <a:rPr altLang="en-US" b="1" lang="zh-CN">
                <a:solidFill>
                  <a:srgbClr val="FFFFFF"/>
                </a:solidFill>
                <a:latin charset="-122" pitchFamily="34" typeface="微软雅黑"/>
                <a:ea charset="-122" pitchFamily="34" typeface="微软雅黑"/>
              </a:rPr>
              <a:t>这时候的你，在哪儿？</a:t>
            </a:r>
          </a:p>
        </p:txBody>
      </p:sp>
      <p:sp>
        <p:nvSpPr>
          <p:cNvPr id="26" name="矩形 25"/>
          <p:cNvSpPr/>
          <p:nvPr/>
        </p:nvSpPr>
        <p:spPr>
          <a:xfrm>
            <a:off x="3717110" y="2805525"/>
            <a:ext cx="1665880" cy="165766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lvl="0"/>
            <a:r>
              <a:rPr altLang="en-US" b="1" lang="zh-CN">
                <a:solidFill>
                  <a:srgbClr val="FFFFFF"/>
                </a:solidFill>
                <a:latin charset="-122" pitchFamily="34" typeface="微软雅黑"/>
                <a:ea charset="-122" pitchFamily="34" typeface="微软雅黑"/>
              </a:rPr>
              <a:t>标题</a:t>
            </a:r>
          </a:p>
          <a:p>
            <a:pPr algn="ctr" lvl="0"/>
            <a:r>
              <a:rPr altLang="en-US" b="1" lang="zh-CN">
                <a:solidFill>
                  <a:srgbClr val="FFFFFF"/>
                </a:solidFill>
                <a:latin charset="-122" pitchFamily="34" typeface="微软雅黑"/>
                <a:ea charset="-122" pitchFamily="34" typeface="微软雅黑"/>
              </a:rPr>
              <a:t>晴朗的天空，飘散着几缕白云，</a:t>
            </a:r>
          </a:p>
          <a:p>
            <a:pPr algn="ctr" lvl="0"/>
            <a:r>
              <a:rPr altLang="en-US" b="1" lang="zh-CN">
                <a:solidFill>
                  <a:srgbClr val="FFFFFF"/>
                </a:solidFill>
                <a:latin charset="-122" pitchFamily="34" typeface="微软雅黑"/>
                <a:ea charset="-122" pitchFamily="34" typeface="微软雅黑"/>
              </a:rPr>
              <a:t>风已逝去，额际卷起的发丝落下，</a:t>
            </a:r>
          </a:p>
          <a:p>
            <a:pPr algn="ctr" lvl="0"/>
            <a:r>
              <a:rPr altLang="en-US" b="1" lang="zh-CN">
                <a:solidFill>
                  <a:srgbClr val="FFFFFF"/>
                </a:solidFill>
                <a:latin charset="-122" pitchFamily="34" typeface="微软雅黑"/>
                <a:ea charset="-122" pitchFamily="34" typeface="微软雅黑"/>
              </a:rPr>
              <a:t>这时候的你，在哪儿？</a:t>
            </a:r>
          </a:p>
        </p:txBody>
      </p:sp>
      <p:sp>
        <p:nvSpPr>
          <p:cNvPr id="27" name="矩形 26"/>
          <p:cNvSpPr/>
          <p:nvPr/>
        </p:nvSpPr>
        <p:spPr>
          <a:xfrm>
            <a:off x="5382990" y="1356615"/>
            <a:ext cx="1665880" cy="16576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lvl="0"/>
            <a:r>
              <a:rPr altLang="en-US" b="1" lang="zh-CN">
                <a:solidFill>
                  <a:srgbClr val="FFFFFF"/>
                </a:solidFill>
                <a:latin charset="-122" pitchFamily="34" typeface="微软雅黑"/>
                <a:ea charset="-122" pitchFamily="34" typeface="微软雅黑"/>
              </a:rPr>
              <a:t>标题</a:t>
            </a:r>
          </a:p>
          <a:p>
            <a:pPr algn="ctr" lvl="0"/>
            <a:r>
              <a:rPr altLang="en-US" b="1" lang="zh-CN">
                <a:solidFill>
                  <a:srgbClr val="FFFFFF"/>
                </a:solidFill>
                <a:latin charset="-122" pitchFamily="34" typeface="微软雅黑"/>
                <a:ea charset="-122" pitchFamily="34" typeface="微软雅黑"/>
              </a:rPr>
              <a:t>晴朗的天空，飘散着几缕白云，</a:t>
            </a:r>
          </a:p>
          <a:p>
            <a:pPr algn="ctr" lvl="0"/>
            <a:r>
              <a:rPr altLang="en-US" b="1" lang="zh-CN">
                <a:solidFill>
                  <a:srgbClr val="FFFFFF"/>
                </a:solidFill>
                <a:latin charset="-122" pitchFamily="34" typeface="微软雅黑"/>
                <a:ea charset="-122" pitchFamily="34" typeface="微软雅黑"/>
              </a:rPr>
              <a:t>风已逝去，额际卷起的发丝落下，</a:t>
            </a:r>
          </a:p>
          <a:p>
            <a:pPr algn="ctr" lvl="0"/>
            <a:r>
              <a:rPr altLang="en-US" b="1" lang="zh-CN">
                <a:solidFill>
                  <a:srgbClr val="FFFFFF"/>
                </a:solidFill>
                <a:latin charset="-122" pitchFamily="34" typeface="微软雅黑"/>
                <a:ea charset="-122" pitchFamily="34" typeface="微软雅黑"/>
              </a:rPr>
              <a:t>这时候的你，在哪儿？</a:t>
            </a:r>
          </a:p>
        </p:txBody>
      </p:sp>
      <p:sp>
        <p:nvSpPr>
          <p:cNvPr id="28" name="矩形 27"/>
          <p:cNvSpPr/>
          <p:nvPr/>
        </p:nvSpPr>
        <p:spPr>
          <a:xfrm>
            <a:off x="7048870" y="2805525"/>
            <a:ext cx="1665880" cy="165766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lvl="0"/>
            <a:r>
              <a:rPr altLang="en-US" b="1" lang="zh-CN">
                <a:solidFill>
                  <a:srgbClr val="FFFFFF"/>
                </a:solidFill>
                <a:latin charset="-122" pitchFamily="34" typeface="微软雅黑"/>
                <a:ea charset="-122" pitchFamily="34" typeface="微软雅黑"/>
              </a:rPr>
              <a:t>标题</a:t>
            </a:r>
          </a:p>
          <a:p>
            <a:pPr algn="ctr" lvl="0"/>
            <a:r>
              <a:rPr altLang="en-US" b="1" lang="zh-CN">
                <a:solidFill>
                  <a:srgbClr val="FFFFFF"/>
                </a:solidFill>
                <a:latin charset="-122" pitchFamily="34" typeface="微软雅黑"/>
                <a:ea charset="-122" pitchFamily="34" typeface="微软雅黑"/>
              </a:rPr>
              <a:t>晴朗的天空，飘散着几缕白云，</a:t>
            </a:r>
          </a:p>
          <a:p>
            <a:pPr algn="ctr" lvl="0"/>
            <a:r>
              <a:rPr altLang="en-US" b="1" lang="zh-CN">
                <a:solidFill>
                  <a:srgbClr val="FFFFFF"/>
                </a:solidFill>
                <a:latin charset="-122" pitchFamily="34" typeface="微软雅黑"/>
                <a:ea charset="-122" pitchFamily="34" typeface="微软雅黑"/>
              </a:rPr>
              <a:t>风已逝去，额际卷起的发丝落下，</a:t>
            </a:r>
          </a:p>
          <a:p>
            <a:pPr algn="ctr" lvl="0"/>
            <a:r>
              <a:rPr altLang="en-US" b="1" lang="zh-CN">
                <a:solidFill>
                  <a:srgbClr val="FFFFFF"/>
                </a:solidFill>
                <a:latin charset="-122" pitchFamily="34" typeface="微软雅黑"/>
                <a:ea charset="-122" pitchFamily="34" typeface="微软雅黑"/>
              </a:rPr>
              <a:t>这时候的你，在哪儿？</a:t>
            </a:r>
          </a:p>
        </p:txBody>
      </p:sp>
      <p:pic>
        <p:nvPicPr>
          <p:cNvPr id="31" name="图片 3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l="10510" r="12085"/>
          <a:stretch>
            <a:fillRect/>
          </a:stretch>
        </p:blipFill>
        <p:spPr>
          <a:xfrm>
            <a:off x="2051230" y="3014279"/>
            <a:ext cx="1664695" cy="1448910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l="10510" r="12085"/>
          <a:stretch>
            <a:fillRect/>
          </a:stretch>
        </p:blipFill>
        <p:spPr>
          <a:xfrm>
            <a:off x="3715925" y="1356615"/>
            <a:ext cx="1674735" cy="1448910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rcRect l="10510" r="12085"/>
          <a:stretch>
            <a:fillRect/>
          </a:stretch>
        </p:blipFill>
        <p:spPr>
          <a:xfrm>
            <a:off x="5382991" y="3014279"/>
            <a:ext cx="1665880" cy="1448910"/>
          </a:xfrm>
          <a:prstGeom prst="rect">
            <a:avLst/>
          </a:prstGeom>
        </p:spPr>
      </p:pic>
    </p:spTree>
    <p:extLst>
      <p:ext uri="{BB962C8B-B14F-4D97-AF65-F5344CB8AC3E}">
        <p14:creationId val="3159924152"/>
      </p:ext>
    </p:extLst>
  </p:cSld>
  <p:clrMapOvr>
    <a:masterClrMapping/>
  </p:clrMapOvr>
  <p:transition/>
  <p:timing/>
</p:sld>
</file>

<file path=ppt/slides/slide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cxnSp>
        <p:nvCxnSpPr>
          <p:cNvPr id="3" name="肘形连接符 2"/>
          <p:cNvCxnSpPr/>
          <p:nvPr/>
        </p:nvCxnSpPr>
        <p:spPr>
          <a:xfrm flipH="1" flipV="1" rot="5400000">
            <a:off x="813999" y="2594169"/>
            <a:ext cx="2205412" cy="900100"/>
          </a:xfrm>
          <a:prstGeom prst="bentConnector3">
            <a:avLst>
              <a:gd fmla="val 72389" name="adj1"/>
            </a:avLst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肘形连接符 3"/>
          <p:cNvCxnSpPr/>
          <p:nvPr/>
        </p:nvCxnSpPr>
        <p:spPr>
          <a:xfrm>
            <a:off x="2366755" y="1941513"/>
            <a:ext cx="4050450" cy="1260475"/>
          </a:xfrm>
          <a:prstGeom prst="bentConnector3">
            <a:avLst>
              <a:gd fmla="val 50000" name="adj1"/>
            </a:avLst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肘形连接符 4"/>
          <p:cNvCxnSpPr/>
          <p:nvPr/>
        </p:nvCxnSpPr>
        <p:spPr>
          <a:xfrm flipH="1" flipV="1" rot="5400000">
            <a:off x="6439540" y="1964184"/>
            <a:ext cx="1260475" cy="1215135"/>
          </a:xfrm>
          <a:prstGeom prst="bentConnector3">
            <a:avLst>
              <a:gd fmla="val -55" name="adj1"/>
            </a:avLst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椭圆 5"/>
          <p:cNvSpPr/>
          <p:nvPr/>
        </p:nvSpPr>
        <p:spPr>
          <a:xfrm>
            <a:off x="1421650" y="4101920"/>
            <a:ext cx="90010" cy="90010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" name="椭圆 6"/>
          <p:cNvSpPr/>
          <p:nvPr/>
        </p:nvSpPr>
        <p:spPr>
          <a:xfrm>
            <a:off x="1421650" y="2526745"/>
            <a:ext cx="90010" cy="90010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8" name="椭圆 7"/>
          <p:cNvSpPr/>
          <p:nvPr/>
        </p:nvSpPr>
        <p:spPr>
          <a:xfrm>
            <a:off x="2321750" y="2526745"/>
            <a:ext cx="90010" cy="90010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9" name="椭圆 8"/>
          <p:cNvSpPr/>
          <p:nvPr/>
        </p:nvSpPr>
        <p:spPr>
          <a:xfrm>
            <a:off x="2321750" y="1896508"/>
            <a:ext cx="90010" cy="90010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0" name="椭圆 9"/>
          <p:cNvSpPr/>
          <p:nvPr/>
        </p:nvSpPr>
        <p:spPr>
          <a:xfrm>
            <a:off x="4346975" y="1896508"/>
            <a:ext cx="90010" cy="90010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1" name="椭圆 10"/>
          <p:cNvSpPr/>
          <p:nvPr/>
        </p:nvSpPr>
        <p:spPr>
          <a:xfrm>
            <a:off x="4346975" y="3156983"/>
            <a:ext cx="90010" cy="90010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2" name="椭圆 11"/>
          <p:cNvSpPr/>
          <p:nvPr/>
        </p:nvSpPr>
        <p:spPr>
          <a:xfrm>
            <a:off x="6417205" y="3156983"/>
            <a:ext cx="90010" cy="90010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3" name="椭圆 12"/>
          <p:cNvSpPr/>
          <p:nvPr/>
        </p:nvSpPr>
        <p:spPr>
          <a:xfrm>
            <a:off x="7632340" y="1896508"/>
            <a:ext cx="90010" cy="90010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4" name="椭圆 13"/>
          <p:cNvSpPr/>
          <p:nvPr/>
        </p:nvSpPr>
        <p:spPr>
          <a:xfrm>
            <a:off x="1601670" y="4011910"/>
            <a:ext cx="270030" cy="270030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lang="en-US" smtClean="0"/>
              <a:t>1</a:t>
            </a:r>
          </a:p>
        </p:txBody>
      </p:sp>
      <p:sp>
        <p:nvSpPr>
          <p:cNvPr id="15" name="椭圆 14"/>
          <p:cNvSpPr/>
          <p:nvPr/>
        </p:nvSpPr>
        <p:spPr>
          <a:xfrm>
            <a:off x="1061610" y="2436735"/>
            <a:ext cx="270030" cy="270030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lang="en-US" smtClean="0"/>
              <a:t>2</a:t>
            </a:r>
          </a:p>
        </p:txBody>
      </p:sp>
      <p:sp>
        <p:nvSpPr>
          <p:cNvPr id="16" name="椭圆 15"/>
          <p:cNvSpPr/>
          <p:nvPr/>
        </p:nvSpPr>
        <p:spPr>
          <a:xfrm>
            <a:off x="2501770" y="2436735"/>
            <a:ext cx="270030" cy="27003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lang="en-US" smtClean="0"/>
              <a:t>3</a:t>
            </a:r>
          </a:p>
        </p:txBody>
      </p:sp>
      <p:sp>
        <p:nvSpPr>
          <p:cNvPr id="17" name="椭圆 16"/>
          <p:cNvSpPr/>
          <p:nvPr/>
        </p:nvSpPr>
        <p:spPr>
          <a:xfrm>
            <a:off x="2231740" y="1536635"/>
            <a:ext cx="270030" cy="27003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lang="en-US" smtClean="0"/>
              <a:t>4</a:t>
            </a:r>
          </a:p>
        </p:txBody>
      </p:sp>
      <p:sp>
        <p:nvSpPr>
          <p:cNvPr id="18" name="椭圆 17"/>
          <p:cNvSpPr/>
          <p:nvPr/>
        </p:nvSpPr>
        <p:spPr>
          <a:xfrm>
            <a:off x="4526995" y="1806498"/>
            <a:ext cx="270030" cy="27003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lang="en-US" smtClean="0"/>
              <a:t>5</a:t>
            </a:r>
          </a:p>
        </p:txBody>
      </p:sp>
      <p:sp>
        <p:nvSpPr>
          <p:cNvPr id="19" name="椭圆 18"/>
          <p:cNvSpPr/>
          <p:nvPr/>
        </p:nvSpPr>
        <p:spPr>
          <a:xfrm>
            <a:off x="4256965" y="3336835"/>
            <a:ext cx="270030" cy="270030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lang="en-US" smtClean="0"/>
              <a:t>6</a:t>
            </a:r>
          </a:p>
        </p:txBody>
      </p:sp>
      <p:sp>
        <p:nvSpPr>
          <p:cNvPr id="20" name="椭圆 19"/>
          <p:cNvSpPr/>
          <p:nvPr/>
        </p:nvSpPr>
        <p:spPr>
          <a:xfrm>
            <a:off x="6327195" y="3291830"/>
            <a:ext cx="270030" cy="27003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lang="en-US" smtClean="0"/>
              <a:t>7</a:t>
            </a:r>
          </a:p>
        </p:txBody>
      </p:sp>
      <p:sp>
        <p:nvSpPr>
          <p:cNvPr id="21" name="椭圆 20"/>
          <p:cNvSpPr/>
          <p:nvPr/>
        </p:nvSpPr>
        <p:spPr>
          <a:xfrm>
            <a:off x="7812360" y="1806498"/>
            <a:ext cx="270030" cy="27003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lang="en-US" smtClean="0"/>
              <a:t>8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76545" y="2433250"/>
            <a:ext cx="540060" cy="2743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1" lang="zh-CN" sz="1200">
                <a:latin charset="-122" pitchFamily="34" typeface="微软雅黑"/>
                <a:ea charset="-122" pitchFamily="34" typeface="微软雅黑"/>
              </a:rPr>
              <a:t>标题</a:t>
            </a:r>
          </a:p>
        </p:txBody>
      </p:sp>
      <p:grpSp>
        <p:nvGrpSpPr>
          <p:cNvPr id="36" name="组合 35"/>
          <p:cNvGrpSpPr/>
          <p:nvPr/>
        </p:nvGrpSpPr>
        <p:grpSpPr>
          <a:xfrm>
            <a:off x="65780" y="298997"/>
            <a:ext cx="2762276" cy="787588"/>
            <a:chOff x="65780" y="298997"/>
            <a:chExt cx="2762276" cy="787588"/>
          </a:xfrm>
        </p:grpSpPr>
        <p:sp>
          <p:nvSpPr>
            <p:cNvPr id="37" name="TextBox 36"/>
            <p:cNvSpPr txBox="1"/>
            <p:nvPr/>
          </p:nvSpPr>
          <p:spPr>
            <a:xfrm>
              <a:off x="340835" y="298997"/>
              <a:ext cx="1575870" cy="2743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b="1" lang="zh-CN" smtClean="0" sz="1200">
                  <a:solidFill>
                    <a:schemeClr val="tx2">
                      <a:lumMod val="50000"/>
                    </a:schemeClr>
                  </a:solidFill>
                  <a:latin charset="-122" pitchFamily="34" typeface="微软雅黑"/>
                  <a:ea charset="-122" pitchFamily="34" typeface="微软雅黑"/>
                </a:rPr>
                <a:t>点击添加主要标题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340834" y="559735"/>
              <a:ext cx="2340956" cy="3962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b="1" lang="zh-CN" smtClean="0" sz="2000">
                  <a:solidFill>
                    <a:schemeClr val="tx2">
                      <a:lumMod val="75000"/>
                    </a:schemeClr>
                  </a:solidFill>
                  <a:latin charset="-122" pitchFamily="34" typeface="微软雅黑"/>
                  <a:ea charset="-122" pitchFamily="34" typeface="微软雅黑"/>
                </a:rPr>
                <a:t>点击添加次级标题</a:t>
              </a:r>
            </a:p>
          </p:txBody>
        </p:sp>
        <p:grpSp>
          <p:nvGrpSpPr>
            <p:cNvPr id="39" name="组合 38"/>
            <p:cNvGrpSpPr/>
            <p:nvPr/>
          </p:nvGrpSpPr>
          <p:grpSpPr>
            <a:xfrm>
              <a:off x="431540" y="974072"/>
              <a:ext cx="1265453" cy="112513"/>
              <a:chOff x="268709" y="861560"/>
              <a:chExt cx="1265453" cy="112513"/>
            </a:xfrm>
          </p:grpSpPr>
          <p:sp>
            <p:nvSpPr>
              <p:cNvPr id="42" name="椭圆 41"/>
              <p:cNvSpPr/>
              <p:nvPr/>
            </p:nvSpPr>
            <p:spPr>
              <a:xfrm>
                <a:off x="268709" y="861560"/>
                <a:ext cx="112512" cy="112512"/>
              </a:xfrm>
              <a:prstGeom prst="ellipse">
                <a:avLst/>
              </a:prstGeom>
              <a:solidFill>
                <a:schemeClr val="tx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43" name="椭圆 42"/>
              <p:cNvSpPr/>
              <p:nvPr/>
            </p:nvSpPr>
            <p:spPr>
              <a:xfrm>
                <a:off x="499297" y="861560"/>
                <a:ext cx="112512" cy="112512"/>
              </a:xfrm>
              <a:prstGeom prst="ellipse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44" name="椭圆 43"/>
              <p:cNvSpPr/>
              <p:nvPr/>
            </p:nvSpPr>
            <p:spPr>
              <a:xfrm>
                <a:off x="729885" y="861560"/>
                <a:ext cx="112512" cy="112512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45" name="椭圆 44"/>
              <p:cNvSpPr/>
              <p:nvPr/>
            </p:nvSpPr>
            <p:spPr>
              <a:xfrm>
                <a:off x="960473" y="861560"/>
                <a:ext cx="112512" cy="112512"/>
              </a:xfrm>
              <a:prstGeom prst="ellipse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46" name="椭圆 45"/>
              <p:cNvSpPr/>
              <p:nvPr/>
            </p:nvSpPr>
            <p:spPr>
              <a:xfrm>
                <a:off x="1191061" y="861560"/>
                <a:ext cx="112512" cy="112512"/>
              </a:xfrm>
              <a:prstGeom prst="ellipse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47" name="椭圆 46"/>
              <p:cNvSpPr/>
              <p:nvPr/>
            </p:nvSpPr>
            <p:spPr>
              <a:xfrm>
                <a:off x="1421650" y="861561"/>
                <a:ext cx="112512" cy="112512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sp>
          <p:nvSpPr>
            <p:cNvPr id="40" name="直角三角形 39"/>
            <p:cNvSpPr/>
            <p:nvPr/>
          </p:nvSpPr>
          <p:spPr>
            <a:xfrm flipH="1">
              <a:off x="65780" y="331708"/>
              <a:ext cx="292532" cy="292532"/>
            </a:xfrm>
            <a:prstGeom prst="rtTriangle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1" name="直角三角形 40"/>
            <p:cNvSpPr/>
            <p:nvPr/>
          </p:nvSpPr>
          <p:spPr>
            <a:xfrm>
              <a:off x="2535524" y="587426"/>
              <a:ext cx="292532" cy="292532"/>
            </a:xfrm>
            <a:prstGeom prst="rt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48" name="TextBox 47"/>
          <p:cNvSpPr txBox="1"/>
          <p:nvPr/>
        </p:nvSpPr>
        <p:spPr>
          <a:xfrm>
            <a:off x="1916705" y="4004940"/>
            <a:ext cx="540060" cy="2743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1" lang="zh-CN" sz="1200">
                <a:latin charset="-122" pitchFamily="34" typeface="微软雅黑"/>
                <a:ea charset="-122" pitchFamily="34" typeface="微软雅黑"/>
              </a:rPr>
              <a:t>标题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2828056" y="2429766"/>
            <a:ext cx="540060" cy="2743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1" lang="zh-CN" sz="1200">
                <a:latin charset="-122" pitchFamily="34" typeface="微软雅黑"/>
                <a:ea charset="-122" pitchFamily="34" typeface="微软雅黑"/>
              </a:rPr>
              <a:t>标题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2535524" y="1536635"/>
            <a:ext cx="540060" cy="2743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1" lang="zh-CN" sz="1200">
                <a:latin charset="-122" pitchFamily="34" typeface="微软雅黑"/>
                <a:ea charset="-122" pitchFamily="34" typeface="微软雅黑"/>
              </a:rPr>
              <a:t>标题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4842030" y="1799696"/>
            <a:ext cx="540060" cy="2743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1" lang="zh-CN" sz="1200">
                <a:latin charset="-122" pitchFamily="34" typeface="微软雅黑"/>
                <a:ea charset="-122" pitchFamily="34" typeface="微软雅黑"/>
              </a:rPr>
              <a:t>标题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4572000" y="3336835"/>
            <a:ext cx="540060" cy="2743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1" lang="zh-CN" sz="1200">
                <a:latin charset="-122" pitchFamily="34" typeface="微软雅黑"/>
                <a:ea charset="-122" pitchFamily="34" typeface="微软雅黑"/>
              </a:rPr>
              <a:t>标题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6642229" y="3291830"/>
            <a:ext cx="540060" cy="2743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1" lang="zh-CN" sz="1200">
                <a:latin charset="-122" pitchFamily="34" typeface="微软雅黑"/>
                <a:ea charset="-122" pitchFamily="34" typeface="微软雅黑"/>
              </a:rPr>
              <a:t>标题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8127395" y="1806665"/>
            <a:ext cx="540060" cy="2743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1" lang="zh-CN" sz="1200">
                <a:latin charset="-122" pitchFamily="34" typeface="微软雅黑"/>
                <a:ea charset="-122" pitchFamily="34" typeface="微软雅黑"/>
              </a:rPr>
              <a:t>标题</a:t>
            </a:r>
          </a:p>
        </p:txBody>
      </p:sp>
      <p:sp>
        <p:nvSpPr>
          <p:cNvPr id="56" name="矩形 55"/>
          <p:cNvSpPr/>
          <p:nvPr/>
        </p:nvSpPr>
        <p:spPr>
          <a:xfrm>
            <a:off x="1916705" y="4236935"/>
            <a:ext cx="2240995" cy="777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altLang="en-US" lang="zh-CN" sz="1000">
                <a:latin charset="-122" pitchFamily="34" typeface="微软雅黑"/>
                <a:ea charset="-122" pitchFamily="34" typeface="微软雅黑"/>
              </a:rPr>
              <a:t>晴朗的天空，飘散着几缕白云，</a:t>
            </a:r>
          </a:p>
          <a:p>
            <a:pPr lvl="0">
              <a:lnSpc>
                <a:spcPct val="150000"/>
              </a:lnSpc>
            </a:pPr>
            <a:r>
              <a:rPr altLang="en-US" lang="zh-CN" sz="1000">
                <a:latin charset="-122" pitchFamily="34" typeface="微软雅黑"/>
                <a:ea charset="-122" pitchFamily="34" typeface="微软雅黑"/>
              </a:rPr>
              <a:t>风已逝去，额际卷起的发丝落下，</a:t>
            </a:r>
          </a:p>
          <a:p>
            <a:pPr lvl="0">
              <a:lnSpc>
                <a:spcPct val="150000"/>
              </a:lnSpc>
            </a:pPr>
            <a:r>
              <a:rPr altLang="en-US" lang="zh-CN" sz="1000">
                <a:latin charset="-122" pitchFamily="34" typeface="微软雅黑"/>
                <a:ea charset="-122" pitchFamily="34" typeface="微软雅黑"/>
              </a:rPr>
              <a:t>这时候的你，在哪儿？</a:t>
            </a:r>
          </a:p>
        </p:txBody>
      </p:sp>
      <p:sp>
        <p:nvSpPr>
          <p:cNvPr id="57" name="矩形 56"/>
          <p:cNvSpPr/>
          <p:nvPr/>
        </p:nvSpPr>
        <p:spPr>
          <a:xfrm>
            <a:off x="3045782" y="1014866"/>
            <a:ext cx="2240995" cy="777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altLang="en-US" lang="zh-CN" sz="1000">
                <a:latin charset="-122" pitchFamily="34" typeface="微软雅黑"/>
                <a:ea charset="-122" pitchFamily="34" typeface="微软雅黑"/>
              </a:rPr>
              <a:t>晴朗的天空，飘散着几缕白云，</a:t>
            </a:r>
          </a:p>
          <a:p>
            <a:pPr lvl="0">
              <a:lnSpc>
                <a:spcPct val="150000"/>
              </a:lnSpc>
            </a:pPr>
            <a:r>
              <a:rPr altLang="en-US" lang="zh-CN" sz="1000">
                <a:latin charset="-122" pitchFamily="34" typeface="微软雅黑"/>
                <a:ea charset="-122" pitchFamily="34" typeface="微软雅黑"/>
              </a:rPr>
              <a:t>风已逝去，额际卷起的发丝落下，</a:t>
            </a:r>
          </a:p>
          <a:p>
            <a:pPr lvl="0">
              <a:lnSpc>
                <a:spcPct val="150000"/>
              </a:lnSpc>
            </a:pPr>
            <a:r>
              <a:rPr altLang="en-US" lang="zh-CN" sz="1000">
                <a:latin charset="-122" pitchFamily="34" typeface="微软雅黑"/>
                <a:ea charset="-122" pitchFamily="34" typeface="微软雅黑"/>
              </a:rPr>
              <a:t>这时候的你，在哪儿？</a:t>
            </a:r>
          </a:p>
        </p:txBody>
      </p:sp>
      <p:sp>
        <p:nvSpPr>
          <p:cNvPr id="58" name="矩形 57"/>
          <p:cNvSpPr/>
          <p:nvPr/>
        </p:nvSpPr>
        <p:spPr>
          <a:xfrm>
            <a:off x="4875565" y="2045520"/>
            <a:ext cx="2240995" cy="777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altLang="en-US" lang="zh-CN" sz="1000">
                <a:latin charset="-122" pitchFamily="34" typeface="微软雅黑"/>
                <a:ea charset="-122" pitchFamily="34" typeface="微软雅黑"/>
              </a:rPr>
              <a:t>晴朗的天空，飘散着几缕白云，</a:t>
            </a:r>
          </a:p>
          <a:p>
            <a:pPr lvl="0">
              <a:lnSpc>
                <a:spcPct val="150000"/>
              </a:lnSpc>
            </a:pPr>
            <a:r>
              <a:rPr altLang="en-US" lang="zh-CN" sz="1000">
                <a:latin charset="-122" pitchFamily="34" typeface="微软雅黑"/>
                <a:ea charset="-122" pitchFamily="34" typeface="微软雅黑"/>
              </a:rPr>
              <a:t>风已逝去，额际卷起的发丝落下，</a:t>
            </a:r>
          </a:p>
          <a:p>
            <a:pPr lvl="0">
              <a:lnSpc>
                <a:spcPct val="150000"/>
              </a:lnSpc>
            </a:pPr>
            <a:r>
              <a:rPr altLang="en-US" lang="zh-CN" sz="1000">
                <a:latin charset="-122" pitchFamily="34" typeface="微软雅黑"/>
                <a:ea charset="-122" pitchFamily="34" typeface="微软雅黑"/>
              </a:rPr>
              <a:t>这时候的你，在哪儿？</a:t>
            </a:r>
          </a:p>
        </p:txBody>
      </p:sp>
      <p:sp>
        <p:nvSpPr>
          <p:cNvPr id="59" name="矩形 58"/>
          <p:cNvSpPr/>
          <p:nvPr/>
        </p:nvSpPr>
        <p:spPr>
          <a:xfrm>
            <a:off x="6673629" y="3516855"/>
            <a:ext cx="2240995" cy="777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altLang="en-US" lang="zh-CN" sz="1000">
                <a:latin charset="-122" pitchFamily="34" typeface="微软雅黑"/>
                <a:ea charset="-122" pitchFamily="34" typeface="微软雅黑"/>
              </a:rPr>
              <a:t>晴朗的天空，飘散着几缕白云，</a:t>
            </a:r>
          </a:p>
          <a:p>
            <a:pPr lvl="0">
              <a:lnSpc>
                <a:spcPct val="150000"/>
              </a:lnSpc>
            </a:pPr>
            <a:r>
              <a:rPr altLang="en-US" lang="zh-CN" sz="1000">
                <a:latin charset="-122" pitchFamily="34" typeface="微软雅黑"/>
                <a:ea charset="-122" pitchFamily="34" typeface="微软雅黑"/>
              </a:rPr>
              <a:t>风已逝去，额际卷起的发丝落下，</a:t>
            </a:r>
          </a:p>
          <a:p>
            <a:pPr lvl="0">
              <a:lnSpc>
                <a:spcPct val="150000"/>
              </a:lnSpc>
            </a:pPr>
            <a:r>
              <a:rPr altLang="en-US" lang="zh-CN" sz="1000">
                <a:latin charset="-122" pitchFamily="34" typeface="微软雅黑"/>
                <a:ea charset="-122" pitchFamily="34" typeface="微软雅黑"/>
              </a:rPr>
              <a:t>这时候的你，在哪儿？</a:t>
            </a:r>
          </a:p>
        </p:txBody>
      </p:sp>
    </p:spTree>
    <p:extLst>
      <p:ext uri="{BB962C8B-B14F-4D97-AF65-F5344CB8AC3E}">
        <p14:creationId val="1989805791"/>
      </p:ext>
    </p:extLst>
  </p:cSld>
  <p:clrMapOvr>
    <a:masterClrMapping/>
  </p:clrMapOvr>
  <p:transition/>
  <p:timing/>
</p:sld>
</file>

<file path=ppt/slides/slide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 1"/>
          <p:cNvGrpSpPr/>
          <p:nvPr/>
        </p:nvGrpSpPr>
        <p:grpSpPr>
          <a:xfrm>
            <a:off x="65780" y="298997"/>
            <a:ext cx="2762276" cy="787588"/>
            <a:chOff x="65780" y="298997"/>
            <a:chExt cx="2762276" cy="787588"/>
          </a:xfrm>
        </p:grpSpPr>
        <p:sp>
          <p:nvSpPr>
            <p:cNvPr id="3" name="TextBox 2"/>
            <p:cNvSpPr txBox="1"/>
            <p:nvPr/>
          </p:nvSpPr>
          <p:spPr>
            <a:xfrm>
              <a:off x="340835" y="298997"/>
              <a:ext cx="1575870" cy="2743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b="1" lang="zh-CN" smtClean="0" sz="1200">
                  <a:solidFill>
                    <a:schemeClr val="tx2">
                      <a:lumMod val="50000"/>
                    </a:schemeClr>
                  </a:solidFill>
                  <a:latin charset="-122" pitchFamily="34" typeface="微软雅黑"/>
                  <a:ea charset="-122" pitchFamily="34" typeface="微软雅黑"/>
                </a:rPr>
                <a:t>点击添加主要标题</a:t>
              </a: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40834" y="559735"/>
              <a:ext cx="2340956" cy="3962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b="1" lang="zh-CN" smtClean="0" sz="2000">
                  <a:solidFill>
                    <a:schemeClr val="tx2">
                      <a:lumMod val="75000"/>
                    </a:schemeClr>
                  </a:solidFill>
                  <a:latin charset="-122" pitchFamily="34" typeface="微软雅黑"/>
                  <a:ea charset="-122" pitchFamily="34" typeface="微软雅黑"/>
                </a:rPr>
                <a:t>点击添加次级标题</a:t>
              </a:r>
            </a:p>
          </p:txBody>
        </p:sp>
        <p:grpSp>
          <p:nvGrpSpPr>
            <p:cNvPr id="5" name="组合 4"/>
            <p:cNvGrpSpPr/>
            <p:nvPr/>
          </p:nvGrpSpPr>
          <p:grpSpPr>
            <a:xfrm>
              <a:off x="431540" y="974072"/>
              <a:ext cx="1265453" cy="112513"/>
              <a:chOff x="268709" y="861560"/>
              <a:chExt cx="1265453" cy="112513"/>
            </a:xfrm>
          </p:grpSpPr>
          <p:sp>
            <p:nvSpPr>
              <p:cNvPr id="8" name="椭圆 7"/>
              <p:cNvSpPr/>
              <p:nvPr/>
            </p:nvSpPr>
            <p:spPr>
              <a:xfrm>
                <a:off x="268709" y="861560"/>
                <a:ext cx="112512" cy="112512"/>
              </a:xfrm>
              <a:prstGeom prst="ellipse">
                <a:avLst/>
              </a:prstGeom>
              <a:solidFill>
                <a:schemeClr val="tx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9" name="椭圆 8"/>
              <p:cNvSpPr/>
              <p:nvPr/>
            </p:nvSpPr>
            <p:spPr>
              <a:xfrm>
                <a:off x="499297" y="861560"/>
                <a:ext cx="112512" cy="112512"/>
              </a:xfrm>
              <a:prstGeom prst="ellipse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10" name="椭圆 9"/>
              <p:cNvSpPr/>
              <p:nvPr/>
            </p:nvSpPr>
            <p:spPr>
              <a:xfrm>
                <a:off x="729885" y="861560"/>
                <a:ext cx="112512" cy="112512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11" name="椭圆 10"/>
              <p:cNvSpPr/>
              <p:nvPr/>
            </p:nvSpPr>
            <p:spPr>
              <a:xfrm>
                <a:off x="960473" y="861560"/>
                <a:ext cx="112512" cy="112512"/>
              </a:xfrm>
              <a:prstGeom prst="ellipse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12" name="椭圆 11"/>
              <p:cNvSpPr/>
              <p:nvPr/>
            </p:nvSpPr>
            <p:spPr>
              <a:xfrm>
                <a:off x="1191061" y="861560"/>
                <a:ext cx="112512" cy="112512"/>
              </a:xfrm>
              <a:prstGeom prst="ellipse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13" name="椭圆 12"/>
              <p:cNvSpPr/>
              <p:nvPr/>
            </p:nvSpPr>
            <p:spPr>
              <a:xfrm>
                <a:off x="1421650" y="861561"/>
                <a:ext cx="112512" cy="112512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sp>
          <p:nvSpPr>
            <p:cNvPr id="6" name="直角三角形 5"/>
            <p:cNvSpPr/>
            <p:nvPr/>
          </p:nvSpPr>
          <p:spPr>
            <a:xfrm flipH="1">
              <a:off x="65780" y="331708"/>
              <a:ext cx="292532" cy="292532"/>
            </a:xfrm>
            <a:prstGeom prst="rtTriangle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7" name="直角三角形 6"/>
            <p:cNvSpPr/>
            <p:nvPr/>
          </p:nvSpPr>
          <p:spPr>
            <a:xfrm>
              <a:off x="2535524" y="587426"/>
              <a:ext cx="292532" cy="292532"/>
            </a:xfrm>
            <a:prstGeom prst="rt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268905" y="2445427"/>
            <a:ext cx="252645" cy="252645"/>
            <a:chOff x="327025" y="2647950"/>
            <a:chExt cx="252645" cy="252645"/>
          </a:xfrm>
        </p:grpSpPr>
        <p:sp>
          <p:nvSpPr>
            <p:cNvPr id="15" name="椭圆 14"/>
            <p:cNvSpPr/>
            <p:nvPr/>
          </p:nvSpPr>
          <p:spPr>
            <a:xfrm>
              <a:off x="327025" y="2647950"/>
              <a:ext cx="252645" cy="252645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6" name="椭圆 15"/>
            <p:cNvSpPr/>
            <p:nvPr/>
          </p:nvSpPr>
          <p:spPr>
            <a:xfrm>
              <a:off x="362990" y="2683915"/>
              <a:ext cx="180715" cy="180715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17" name="椭圆 16"/>
          <p:cNvSpPr/>
          <p:nvPr/>
        </p:nvSpPr>
        <p:spPr>
          <a:xfrm>
            <a:off x="1910516" y="2481392"/>
            <a:ext cx="180715" cy="180715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lang="en-US" smtClean="0" sz="1100">
                <a:sym typeface="Webdings"/>
              </a:rPr>
              <a:t></a:t>
            </a:r>
          </a:p>
        </p:txBody>
      </p:sp>
      <p:sp>
        <p:nvSpPr>
          <p:cNvPr id="18" name="椭圆 17"/>
          <p:cNvSpPr/>
          <p:nvPr/>
        </p:nvSpPr>
        <p:spPr>
          <a:xfrm>
            <a:off x="3624600" y="2481392"/>
            <a:ext cx="180715" cy="180715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lang="en-US" smtClean="0" sz="1100">
                <a:sym typeface="Webdings"/>
              </a:rPr>
              <a:t></a:t>
            </a:r>
          </a:p>
        </p:txBody>
      </p:sp>
      <p:sp>
        <p:nvSpPr>
          <p:cNvPr id="19" name="椭圆 18"/>
          <p:cNvSpPr/>
          <p:nvPr/>
        </p:nvSpPr>
        <p:spPr>
          <a:xfrm>
            <a:off x="5338684" y="2481392"/>
            <a:ext cx="180715" cy="180715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lang="en-US" smtClean="0" sz="1100">
                <a:sym typeface="Webdings"/>
              </a:rPr>
              <a:t></a:t>
            </a:r>
          </a:p>
        </p:txBody>
      </p:sp>
      <p:sp>
        <p:nvSpPr>
          <p:cNvPr id="20" name="椭圆 19"/>
          <p:cNvSpPr/>
          <p:nvPr/>
        </p:nvSpPr>
        <p:spPr>
          <a:xfrm>
            <a:off x="7052768" y="2481392"/>
            <a:ext cx="180715" cy="180715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lang="en-US" smtClean="0" sz="1100">
                <a:sym typeface="Webdings"/>
              </a:rPr>
              <a:t></a:t>
            </a:r>
          </a:p>
        </p:txBody>
      </p:sp>
      <p:grpSp>
        <p:nvGrpSpPr>
          <p:cNvPr id="21" name="组合 20"/>
          <p:cNvGrpSpPr/>
          <p:nvPr/>
        </p:nvGrpSpPr>
        <p:grpSpPr>
          <a:xfrm>
            <a:off x="8622450" y="2445427"/>
            <a:ext cx="252645" cy="252645"/>
            <a:chOff x="327025" y="2647950"/>
            <a:chExt cx="252645" cy="252645"/>
          </a:xfrm>
        </p:grpSpPr>
        <p:sp>
          <p:nvSpPr>
            <p:cNvPr id="22" name="椭圆 21"/>
            <p:cNvSpPr/>
            <p:nvPr/>
          </p:nvSpPr>
          <p:spPr>
            <a:xfrm>
              <a:off x="327025" y="2647950"/>
              <a:ext cx="252645" cy="252645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3" name="椭圆 22"/>
            <p:cNvSpPr/>
            <p:nvPr/>
          </p:nvSpPr>
          <p:spPr>
            <a:xfrm>
              <a:off x="362990" y="2683915"/>
              <a:ext cx="180715" cy="180715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cxnSp>
        <p:nvCxnSpPr>
          <p:cNvPr id="24" name="直接连接符 23"/>
          <p:cNvCxnSpPr>
            <a:stCxn id="15" idx="6"/>
            <a:endCxn id="17" idx="2"/>
          </p:cNvCxnSpPr>
          <p:nvPr/>
        </p:nvCxnSpPr>
        <p:spPr>
          <a:xfrm>
            <a:off x="521550" y="2571750"/>
            <a:ext cx="138896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>
            <a:stCxn id="17" idx="6"/>
            <a:endCxn id="18" idx="2"/>
          </p:cNvCxnSpPr>
          <p:nvPr/>
        </p:nvCxnSpPr>
        <p:spPr>
          <a:xfrm>
            <a:off x="2091231" y="2571750"/>
            <a:ext cx="153336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>
            <a:stCxn id="18" idx="6"/>
            <a:endCxn id="19" idx="2"/>
          </p:cNvCxnSpPr>
          <p:nvPr/>
        </p:nvCxnSpPr>
        <p:spPr>
          <a:xfrm>
            <a:off x="3805315" y="2571750"/>
            <a:ext cx="153336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>
            <a:stCxn id="19" idx="6"/>
            <a:endCxn id="20" idx="2"/>
          </p:cNvCxnSpPr>
          <p:nvPr/>
        </p:nvCxnSpPr>
        <p:spPr>
          <a:xfrm>
            <a:off x="5519399" y="2571750"/>
            <a:ext cx="153336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>
            <a:stCxn id="20" idx="6"/>
            <a:endCxn id="22" idx="2"/>
          </p:cNvCxnSpPr>
          <p:nvPr/>
        </p:nvCxnSpPr>
        <p:spPr>
          <a:xfrm>
            <a:off x="7233483" y="2571750"/>
            <a:ext cx="138896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71501" y="2740323"/>
            <a:ext cx="675074" cy="259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b="1" lang="en-US" smtClean="0" sz="1100">
                <a:latin charset="0" pitchFamily="2" typeface="Ebrima"/>
                <a:cs charset="0" pitchFamily="2" typeface="Ebrima"/>
              </a:rPr>
              <a:t>Start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8442431" y="2740323"/>
            <a:ext cx="675074" cy="259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b="1" lang="en-US" smtClean="0" sz="1100">
                <a:latin charset="0" pitchFamily="2" typeface="Ebrima"/>
                <a:cs charset="0" pitchFamily="2" typeface="Ebrima"/>
              </a:rPr>
              <a:t>Finish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556665" y="1975070"/>
            <a:ext cx="855095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b="1" lang="en-US" smtClean="0" sz="1200">
                <a:latin charset="-122" pitchFamily="34" typeface="微软雅黑"/>
                <a:ea charset="-122" pitchFamily="34" typeface="微软雅黑"/>
                <a:cs charset="0" pitchFamily="2" typeface="Ebrima"/>
              </a:rPr>
              <a:t>01</a:t>
            </a:r>
          </a:p>
          <a:p>
            <a:pPr algn="ctr"/>
            <a:r>
              <a:rPr altLang="zh-CN" b="1" lang="en-US" smtClean="0" sz="1200">
                <a:latin charset="-122" pitchFamily="34" typeface="微软雅黑"/>
                <a:ea charset="-122" pitchFamily="34" typeface="微软雅黑"/>
                <a:cs charset="0" pitchFamily="2" typeface="Ebrima"/>
              </a:rPr>
              <a:t>标题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311860" y="2740323"/>
            <a:ext cx="855095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b="1" lang="en-US" smtClean="0" sz="1200">
                <a:latin charset="0" pitchFamily="2" typeface="Ebrima"/>
                <a:ea charset="0" pitchFamily="2" typeface="Ebrima"/>
                <a:cs charset="0" pitchFamily="2" typeface="Ebrima"/>
              </a:rPr>
              <a:t>02</a:t>
            </a:r>
          </a:p>
          <a:p>
            <a:pPr algn="ctr"/>
            <a:r>
              <a:rPr altLang="zh-CN" b="1" lang="en-US" smtClean="0" sz="1200">
                <a:latin charset="0" pitchFamily="2" typeface="Ebrima"/>
                <a:ea charset="0" pitchFamily="2" typeface="Ebrima"/>
                <a:cs charset="0" pitchFamily="2" typeface="Ebrima"/>
              </a:rPr>
              <a:t>标题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022050" y="1975070"/>
            <a:ext cx="855095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b="1" lang="en-US" smtClean="0" sz="1200">
                <a:latin charset="0" pitchFamily="2" typeface="Ebrima"/>
                <a:ea charset="0" pitchFamily="2" typeface="Ebrima"/>
                <a:cs charset="0" pitchFamily="2" typeface="Ebrima"/>
              </a:rPr>
              <a:t>03</a:t>
            </a:r>
          </a:p>
          <a:p>
            <a:pPr algn="ctr"/>
            <a:r>
              <a:rPr altLang="zh-CN" b="1" lang="en-US" smtClean="0" sz="1200">
                <a:latin charset="0" pitchFamily="2" typeface="Ebrima"/>
                <a:ea charset="0" pitchFamily="2" typeface="Ebrima"/>
                <a:cs charset="0" pitchFamily="2" typeface="Ebrima"/>
              </a:rPr>
              <a:t>标题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777246" y="2740323"/>
            <a:ext cx="855095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b="1" lang="en-US" smtClean="0" sz="1200">
                <a:latin charset="0" pitchFamily="2" typeface="Ebrima"/>
                <a:ea charset="0" pitchFamily="2" typeface="Ebrima"/>
                <a:cs charset="0" pitchFamily="2" typeface="Ebrima"/>
              </a:rPr>
              <a:t>04</a:t>
            </a:r>
          </a:p>
          <a:p>
            <a:pPr algn="ctr"/>
            <a:r>
              <a:rPr altLang="zh-CN" b="1" lang="en-US" smtClean="0" sz="1200">
                <a:latin charset="0" pitchFamily="2" typeface="Ebrima"/>
                <a:ea charset="0" pitchFamily="2" typeface="Ebrima"/>
                <a:cs charset="0" pitchFamily="2" typeface="Ebrima"/>
              </a:rPr>
              <a:t>标题</a:t>
            </a:r>
          </a:p>
        </p:txBody>
      </p:sp>
      <p:grpSp>
        <p:nvGrpSpPr>
          <p:cNvPr id="35" name="组合 34"/>
          <p:cNvGrpSpPr/>
          <p:nvPr/>
        </p:nvGrpSpPr>
        <p:grpSpPr>
          <a:xfrm>
            <a:off x="656565" y="2740323"/>
            <a:ext cx="2732965" cy="1821977"/>
            <a:chOff x="656565" y="2841780"/>
            <a:chExt cx="2732965" cy="1821977"/>
          </a:xfrm>
        </p:grpSpPr>
        <p:graphicFrame>
          <p:nvGraphicFramePr>
            <p:cNvPr id="36" name="图表 35"/>
            <p:cNvGraphicFramePr/>
            <p:nvPr>
              <p:extLst>
                <p:ext uri="{D42A27DB-BD31-4B8C-83A1-F6EECF244321}">
                  <p14:modId val="1673080934"/>
                </p:ext>
              </p:extLst>
            </p:nvPr>
          </p:nvGraphicFramePr>
          <p:xfrm>
            <a:off x="656565" y="2841780"/>
            <a:ext cx="2732965" cy="1821977"/>
          </p:xfrm>
          <a:graphic>
            <a:graphicData uri="http://schemas.openxmlformats.org/drawingml/2006/chart">
              <c:chart xmlns:c="http://schemas.openxmlformats.org/drawingml/2006/chart" r:id="rId2"/>
            </a:graphicData>
          </a:graphic>
        </p:graphicFrame>
        <p:sp>
          <p:nvSpPr>
            <p:cNvPr id="37" name="TextBox 36"/>
            <p:cNvSpPr txBox="1"/>
            <p:nvPr/>
          </p:nvSpPr>
          <p:spPr>
            <a:xfrm>
              <a:off x="1437982" y="3310339"/>
              <a:ext cx="1170130" cy="25298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b="1" lang="en-US" smtClean="0" sz="2000">
                  <a:latin charset="0" pitchFamily="34" typeface="Impact"/>
                  <a:ea charset="0" pitchFamily="2" typeface="Ebrima"/>
                  <a:cs charset="0" pitchFamily="2" typeface="Ebrima"/>
                </a:rPr>
                <a:t>83％</a:t>
              </a:r>
            </a:p>
            <a:p>
              <a:pPr algn="ctr"/>
              <a:r>
                <a:rPr altLang="zh-CN" b="1" lang="en-US" smtClean="0" sz="2000">
                  <a:latin charset="0" pitchFamily="34" typeface="Impact"/>
                  <a:ea charset="0" pitchFamily="2" typeface="Ebrima"/>
                  <a:cs charset="0" pitchFamily="2" typeface="Ebrima"/>
                </a:rPr>
                <a:t>晴朗的天空，飘散着几缕白云，</a:t>
              </a:r>
            </a:p>
            <a:p>
              <a:pPr algn="ctr"/>
              <a:r>
                <a:rPr altLang="zh-CN" b="1" lang="en-US" smtClean="0" sz="2000">
                  <a:latin charset="0" pitchFamily="34" typeface="Impact"/>
                  <a:ea charset="0" pitchFamily="2" typeface="Ebrima"/>
                  <a:cs charset="0" pitchFamily="2" typeface="Ebrima"/>
                </a:rPr>
                <a:t>风已逝去，</a:t>
              </a: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2321750" y="614758"/>
            <a:ext cx="2732965" cy="1821977"/>
            <a:chOff x="656565" y="2841780"/>
            <a:chExt cx="2732965" cy="1821977"/>
          </a:xfrm>
        </p:grpSpPr>
        <p:graphicFrame>
          <p:nvGraphicFramePr>
            <p:cNvPr id="39" name="图表 38"/>
            <p:cNvGraphicFramePr/>
            <p:nvPr/>
          </p:nvGraphicFramePr>
          <p:xfrm>
            <a:off x="656565" y="2841780"/>
            <a:ext cx="2732965" cy="1821977"/>
          </p:xfrm>
          <a:graphic>
            <a:graphicData uri="http://schemas.openxmlformats.org/drawingml/2006/chart">
              <c:chart xmlns:c="http://schemas.openxmlformats.org/drawingml/2006/chart" r:id="rId3"/>
            </a:graphicData>
          </a:graphic>
        </p:graphicFrame>
        <p:sp>
          <p:nvSpPr>
            <p:cNvPr id="40" name="TextBox 39"/>
            <p:cNvSpPr txBox="1"/>
            <p:nvPr/>
          </p:nvSpPr>
          <p:spPr>
            <a:xfrm>
              <a:off x="1437982" y="3310339"/>
              <a:ext cx="1170130" cy="25298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b="1" lang="en-US" smtClean="0" sz="2000">
                  <a:latin charset="0" pitchFamily="34" typeface="Impact"/>
                  <a:ea charset="0" pitchFamily="2" typeface="Ebrima"/>
                  <a:cs charset="0" pitchFamily="2" typeface="Ebrima"/>
                </a:rPr>
                <a:t>65％</a:t>
              </a:r>
            </a:p>
            <a:p>
              <a:pPr algn="ctr"/>
              <a:r>
                <a:rPr altLang="zh-CN" b="1" lang="en-US" smtClean="0" sz="2000">
                  <a:latin charset="0" pitchFamily="34" typeface="Impact"/>
                  <a:ea charset="0" pitchFamily="2" typeface="Ebrima"/>
                  <a:cs charset="0" pitchFamily="2" typeface="Ebrima"/>
                </a:rPr>
                <a:t>晴朗的天空，飘散着几缕白云，</a:t>
              </a:r>
            </a:p>
            <a:p>
              <a:pPr algn="ctr"/>
              <a:r>
                <a:rPr altLang="zh-CN" b="1" lang="en-US" smtClean="0" sz="2000">
                  <a:latin charset="0" pitchFamily="34" typeface="Impact"/>
                  <a:ea charset="0" pitchFamily="2" typeface="Ebrima"/>
                  <a:cs charset="0" pitchFamily="2" typeface="Ebrima"/>
                </a:rPr>
                <a:t>风已逝去，</a:t>
              </a: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4044280" y="2740323"/>
            <a:ext cx="2732965" cy="1821977"/>
            <a:chOff x="656565" y="2841780"/>
            <a:chExt cx="2732965" cy="1821977"/>
          </a:xfrm>
        </p:grpSpPr>
        <p:graphicFrame>
          <p:nvGraphicFramePr>
            <p:cNvPr id="42" name="图表 41"/>
            <p:cNvGraphicFramePr/>
            <p:nvPr/>
          </p:nvGraphicFramePr>
          <p:xfrm>
            <a:off x="656565" y="2841780"/>
            <a:ext cx="2732965" cy="1821977"/>
          </p:xfrm>
          <a:graphic>
            <a:graphicData uri="http://schemas.openxmlformats.org/drawingml/2006/chart">
              <c:chart xmlns:c="http://schemas.openxmlformats.org/drawingml/2006/chart" r:id="rId4"/>
            </a:graphicData>
          </a:graphic>
        </p:graphicFrame>
        <p:sp>
          <p:nvSpPr>
            <p:cNvPr id="43" name="TextBox 42"/>
            <p:cNvSpPr txBox="1"/>
            <p:nvPr/>
          </p:nvSpPr>
          <p:spPr>
            <a:xfrm>
              <a:off x="1437982" y="3310339"/>
              <a:ext cx="1170130" cy="25298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b="1" lang="en-US" smtClean="0" sz="2000">
                  <a:latin charset="0" pitchFamily="34" typeface="Impact"/>
                  <a:ea charset="0" pitchFamily="2" typeface="Ebrima"/>
                  <a:cs charset="0" pitchFamily="2" typeface="Ebrima"/>
                </a:rPr>
                <a:t>53％</a:t>
              </a:r>
            </a:p>
            <a:p>
              <a:pPr algn="ctr"/>
              <a:r>
                <a:rPr altLang="zh-CN" b="1" lang="en-US" smtClean="0" sz="2000">
                  <a:latin charset="0" pitchFamily="34" typeface="Impact"/>
                  <a:ea charset="0" pitchFamily="2" typeface="Ebrima"/>
                  <a:cs charset="0" pitchFamily="2" typeface="Ebrima"/>
                </a:rPr>
                <a:t>晴朗的天空，飘散着几缕白云，</a:t>
              </a:r>
            </a:p>
            <a:p>
              <a:pPr algn="ctr"/>
              <a:r>
                <a:rPr altLang="zh-CN" b="1" lang="en-US" smtClean="0" sz="2000">
                  <a:latin charset="0" pitchFamily="34" typeface="Impact"/>
                  <a:ea charset="0" pitchFamily="2" typeface="Ebrima"/>
                  <a:cs charset="0" pitchFamily="2" typeface="Ebrima"/>
                </a:rPr>
                <a:t>风已逝去，</a:t>
              </a: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5832140" y="614758"/>
            <a:ext cx="2732965" cy="1821977"/>
            <a:chOff x="656565" y="2841780"/>
            <a:chExt cx="2732965" cy="1821977"/>
          </a:xfrm>
        </p:grpSpPr>
        <p:graphicFrame>
          <p:nvGraphicFramePr>
            <p:cNvPr id="45" name="图表 44"/>
            <p:cNvGraphicFramePr/>
            <p:nvPr/>
          </p:nvGraphicFramePr>
          <p:xfrm>
            <a:off x="656565" y="2841780"/>
            <a:ext cx="2732965" cy="1821977"/>
          </p:xfrm>
          <a:graphic>
            <a:graphicData uri="http://schemas.openxmlformats.org/drawingml/2006/chart">
              <c:chart xmlns:c="http://schemas.openxmlformats.org/drawingml/2006/chart" r:id="rId5"/>
            </a:graphicData>
          </a:graphic>
        </p:graphicFrame>
        <p:sp>
          <p:nvSpPr>
            <p:cNvPr id="46" name="TextBox 45"/>
            <p:cNvSpPr txBox="1"/>
            <p:nvPr/>
          </p:nvSpPr>
          <p:spPr>
            <a:xfrm>
              <a:off x="1437982" y="3310339"/>
              <a:ext cx="1170130" cy="25298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b="1" lang="en-US" smtClean="0" sz="2000">
                  <a:latin charset="0" pitchFamily="34" typeface="Impact"/>
                  <a:ea charset="0" pitchFamily="2" typeface="Ebrima"/>
                  <a:cs charset="0" pitchFamily="2" typeface="Ebrima"/>
                </a:rPr>
                <a:t>76％</a:t>
              </a:r>
            </a:p>
            <a:p>
              <a:pPr algn="ctr"/>
              <a:r>
                <a:rPr altLang="zh-CN" b="1" lang="en-US" smtClean="0" sz="2000">
                  <a:latin charset="0" pitchFamily="34" typeface="Impact"/>
                  <a:ea charset="0" pitchFamily="2" typeface="Ebrima"/>
                  <a:cs charset="0" pitchFamily="2" typeface="Ebrima"/>
                </a:rPr>
                <a:t>晴朗的天空，飘散着几缕白云，</a:t>
              </a:r>
            </a:p>
            <a:p>
              <a:pPr algn="ctr"/>
              <a:r>
                <a:rPr altLang="zh-CN" b="1" lang="en-US" smtClean="0" sz="2000">
                  <a:latin charset="0" pitchFamily="34" typeface="Impact"/>
                  <a:ea charset="0" pitchFamily="2" typeface="Ebrima"/>
                  <a:cs charset="0" pitchFamily="2" typeface="Ebrima"/>
                </a:rPr>
                <a:t>风已逝去，</a:t>
              </a:r>
            </a:p>
          </p:txBody>
        </p:sp>
      </p:grpSp>
    </p:spTree>
    <p:extLst>
      <p:ext uri="{BB962C8B-B14F-4D97-AF65-F5344CB8AC3E}">
        <p14:creationId val="2373898135"/>
      </p:ext>
    </p:extLst>
  </p:cSld>
  <p:clrMapOvr>
    <a:masterClrMapping/>
  </p:clrMapOvr>
  <p:transition/>
  <p:timing/>
</p:sld>
</file>

<file path=ppt/slides/slide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 1"/>
          <p:cNvGrpSpPr/>
          <p:nvPr/>
        </p:nvGrpSpPr>
        <p:grpSpPr>
          <a:xfrm>
            <a:off x="476545" y="1311610"/>
            <a:ext cx="1485165" cy="1485165"/>
            <a:chOff x="1421650" y="951570"/>
            <a:chExt cx="1485165" cy="1485165"/>
          </a:xfrm>
        </p:grpSpPr>
        <p:sp>
          <p:nvSpPr>
            <p:cNvPr id="3" name="椭圆 2"/>
            <p:cNvSpPr/>
            <p:nvPr/>
          </p:nvSpPr>
          <p:spPr>
            <a:xfrm>
              <a:off x="1421650" y="951570"/>
              <a:ext cx="1485165" cy="1485165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zh-CN" lang="en-US" smtClean="0" sz="8000">
                  <a:solidFill>
                    <a:schemeClr val="bg1"/>
                  </a:solidFill>
                  <a:sym typeface="Webdings"/>
                </a:rPr>
                <a:t></a:t>
              </a:r>
            </a:p>
          </p:txBody>
        </p:sp>
        <p:sp>
          <p:nvSpPr>
            <p:cNvPr id="4" name="弦形 3"/>
            <p:cNvSpPr/>
            <p:nvPr/>
          </p:nvSpPr>
          <p:spPr>
            <a:xfrm>
              <a:off x="1421650" y="951570"/>
              <a:ext cx="1485165" cy="1485165"/>
            </a:xfrm>
            <a:prstGeom prst="chord">
              <a:avLst>
                <a:gd fmla="val 1101354" name="adj1"/>
                <a:gd fmla="val 9702926" name="adj2"/>
              </a:avLst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zh-CN" b="1" lang="en-US" smtClean="0" sz="1200">
                <a:solidFill>
                  <a:schemeClr val="accent2">
                    <a:lumMod val="75000"/>
                  </a:schemeClr>
                </a:solidFill>
                <a:latin charset="0" pitchFamily="2" typeface="Ebrima"/>
                <a:ea charset="0" pitchFamily="2" typeface="Ebrima"/>
                <a:cs charset="0" pitchFamily="2" typeface="Ebrima"/>
              </a:endParaRPr>
            </a:p>
            <a:p>
              <a:pPr algn="ctr"/>
              <a:endParaRPr altLang="zh-CN" b="1" lang="en-US" smtClean="0" sz="1200">
                <a:solidFill>
                  <a:schemeClr val="accent2">
                    <a:lumMod val="75000"/>
                  </a:schemeClr>
                </a:solidFill>
                <a:latin charset="0" pitchFamily="2" typeface="Ebrima"/>
                <a:ea charset="0" pitchFamily="2" typeface="Ebrima"/>
                <a:cs charset="0" pitchFamily="2" typeface="Ebrima"/>
              </a:endParaRPr>
            </a:p>
            <a:p>
              <a:pPr algn="ctr"/>
              <a:endParaRPr altLang="zh-CN" b="1" lang="en-US" smtClean="0" sz="1200">
                <a:solidFill>
                  <a:schemeClr val="accent2">
                    <a:lumMod val="75000"/>
                  </a:schemeClr>
                </a:solidFill>
                <a:latin charset="0" pitchFamily="2" typeface="Ebrima"/>
                <a:ea charset="0" pitchFamily="2" typeface="Ebrima"/>
                <a:cs charset="0" pitchFamily="2" typeface="Ebrima"/>
              </a:endParaRPr>
            </a:p>
            <a:p>
              <a:pPr algn="ctr"/>
              <a:endParaRPr altLang="zh-CN" b="1" lang="en-US" smtClean="0" sz="1200">
                <a:solidFill>
                  <a:schemeClr val="accent2">
                    <a:lumMod val="75000"/>
                  </a:schemeClr>
                </a:solidFill>
                <a:latin charset="0" pitchFamily="2" typeface="Ebrima"/>
                <a:ea charset="0" pitchFamily="2" typeface="Ebrima"/>
                <a:cs charset="0" pitchFamily="2" typeface="Ebrima"/>
              </a:endParaRPr>
            </a:p>
            <a:p>
              <a:pPr algn="ctr"/>
              <a:r>
                <a:rPr altLang="zh-CN" b="1" lang="en-US" smtClean="0" sz="1200">
                  <a:solidFill>
                    <a:schemeClr val="accent2">
                      <a:lumMod val="75000"/>
                    </a:schemeClr>
                  </a:solidFill>
                  <a:latin charset="0" pitchFamily="2" typeface="Ebrima"/>
                  <a:ea charset="0" pitchFamily="2" typeface="Ebrima"/>
                  <a:cs charset="0" pitchFamily="2" typeface="Ebrima"/>
                </a:rPr>
                <a:t>Motorcycle</a:t>
              </a: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7092280" y="2796775"/>
            <a:ext cx="1485165" cy="1485165"/>
            <a:chOff x="5562600" y="2211710"/>
            <a:chExt cx="1485165" cy="1485165"/>
          </a:xfrm>
        </p:grpSpPr>
        <p:sp>
          <p:nvSpPr>
            <p:cNvPr id="6" name="椭圆 5"/>
            <p:cNvSpPr/>
            <p:nvPr/>
          </p:nvSpPr>
          <p:spPr>
            <a:xfrm>
              <a:off x="5562600" y="2211710"/>
              <a:ext cx="1485165" cy="1485165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en-US" lang="zh-CN" smtClean="0" sz="8000">
                  <a:solidFill>
                    <a:schemeClr val="bg1"/>
                  </a:solidFill>
                  <a:sym typeface="Wingdings"/>
                </a:rPr>
                <a:t></a:t>
              </a:r>
            </a:p>
          </p:txBody>
        </p:sp>
        <p:sp>
          <p:nvSpPr>
            <p:cNvPr id="7" name="弦形 6"/>
            <p:cNvSpPr/>
            <p:nvPr/>
          </p:nvSpPr>
          <p:spPr>
            <a:xfrm>
              <a:off x="5562600" y="2211710"/>
              <a:ext cx="1485165" cy="1485165"/>
            </a:xfrm>
            <a:prstGeom prst="chord">
              <a:avLst>
                <a:gd fmla="val 1101354" name="adj1"/>
                <a:gd fmla="val 9702926" name="adj2"/>
              </a:avLst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zh-CN" b="1" lang="en-US" smtClean="0" sz="1200">
                <a:solidFill>
                  <a:srgbClr val="00B050"/>
                </a:solidFill>
                <a:latin charset="0" pitchFamily="2" typeface="Ebrima"/>
                <a:ea charset="0" pitchFamily="2" typeface="Ebrima"/>
                <a:cs charset="0" pitchFamily="2" typeface="Ebrima"/>
              </a:endParaRPr>
            </a:p>
            <a:p>
              <a:pPr algn="ctr"/>
              <a:endParaRPr altLang="zh-CN" b="1" lang="en-US" smtClean="0" sz="1200">
                <a:solidFill>
                  <a:srgbClr val="00B050"/>
                </a:solidFill>
                <a:latin charset="0" pitchFamily="2" typeface="Ebrima"/>
                <a:ea charset="0" pitchFamily="2" typeface="Ebrima"/>
                <a:cs charset="0" pitchFamily="2" typeface="Ebrima"/>
              </a:endParaRPr>
            </a:p>
            <a:p>
              <a:pPr algn="ctr"/>
              <a:endParaRPr altLang="zh-CN" b="1" lang="en-US" smtClean="0" sz="1200">
                <a:solidFill>
                  <a:srgbClr val="00B050"/>
                </a:solidFill>
                <a:latin charset="0" pitchFamily="2" typeface="Ebrima"/>
                <a:ea charset="0" pitchFamily="2" typeface="Ebrima"/>
                <a:cs charset="0" pitchFamily="2" typeface="Ebrima"/>
              </a:endParaRPr>
            </a:p>
            <a:p>
              <a:pPr algn="ctr"/>
              <a:endParaRPr altLang="zh-CN" b="1" lang="en-US" smtClean="0" sz="1200">
                <a:solidFill>
                  <a:srgbClr val="00B050"/>
                </a:solidFill>
                <a:latin charset="0" pitchFamily="2" typeface="Ebrima"/>
                <a:ea charset="0" pitchFamily="2" typeface="Ebrima"/>
                <a:cs charset="0" pitchFamily="2" typeface="Ebrima"/>
              </a:endParaRPr>
            </a:p>
            <a:p>
              <a:pPr algn="ctr"/>
              <a:endParaRPr altLang="zh-CN" b="1" lang="en-US" smtClean="0" sz="1200">
                <a:solidFill>
                  <a:srgbClr val="00B050"/>
                </a:solidFill>
                <a:latin charset="0" pitchFamily="2" typeface="Ebrima"/>
                <a:ea charset="0" pitchFamily="2" typeface="Ebrima"/>
                <a:cs charset="0" pitchFamily="2" typeface="Ebrima"/>
              </a:endParaRPr>
            </a:p>
            <a:p>
              <a:pPr algn="ctr"/>
              <a:r>
                <a:rPr altLang="zh-CN" b="1" lang="en-US" smtClean="0" sz="1200">
                  <a:solidFill>
                    <a:srgbClr val="00B050"/>
                  </a:solidFill>
                  <a:latin charset="0" pitchFamily="2" typeface="Ebrima"/>
                  <a:ea charset="0" pitchFamily="2" typeface="Ebrima"/>
                  <a:cs charset="0" pitchFamily="2" typeface="Ebrima"/>
                </a:rPr>
                <a:t>Airplane</a:t>
              </a:r>
            </a:p>
          </p:txBody>
        </p:sp>
      </p:grpSp>
      <p:sp>
        <p:nvSpPr>
          <p:cNvPr id="8" name="矩形 7"/>
          <p:cNvSpPr/>
          <p:nvPr/>
        </p:nvSpPr>
        <p:spPr>
          <a:xfrm>
            <a:off x="2006714" y="1536635"/>
            <a:ext cx="3150841" cy="1188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b="1" lang="zh-CN" smtClean="0" sz="1600">
                <a:latin charset="-122" pitchFamily="34" typeface="微软雅黑"/>
                <a:ea charset="-122" pitchFamily="34" typeface="微软雅黑"/>
                <a:cs charset="0" pitchFamily="2" typeface="Ebrima"/>
              </a:rPr>
              <a:t>标题</a:t>
            </a:r>
          </a:p>
          <a:p>
            <a:pPr>
              <a:lnSpc>
                <a:spcPct val="150000"/>
              </a:lnSpc>
            </a:pPr>
            <a:r>
              <a:rPr altLang="en-US" b="1" lang="zh-CN" smtClean="0" sz="1600">
                <a:latin charset="-122" pitchFamily="34" typeface="微软雅黑"/>
                <a:ea charset="-122" pitchFamily="34" typeface="微软雅黑"/>
                <a:cs charset="0" pitchFamily="2" typeface="Ebrima"/>
              </a:rPr>
              <a:t>晴朗的天空，飘散着几缕白云，</a:t>
            </a:r>
          </a:p>
          <a:p>
            <a:pPr>
              <a:lnSpc>
                <a:spcPct val="150000"/>
              </a:lnSpc>
            </a:pPr>
            <a:r>
              <a:rPr altLang="en-US" b="1" lang="zh-CN" smtClean="0" sz="1600">
                <a:latin charset="-122" pitchFamily="34" typeface="微软雅黑"/>
                <a:ea charset="-122" pitchFamily="34" typeface="微软雅黑"/>
                <a:cs charset="0" pitchFamily="2" typeface="Ebrima"/>
              </a:rPr>
              <a:t>风已逝去，</a:t>
            </a:r>
          </a:p>
        </p:txBody>
      </p:sp>
      <p:sp>
        <p:nvSpPr>
          <p:cNvPr id="9" name="矩形 8"/>
          <p:cNvSpPr/>
          <p:nvPr/>
        </p:nvSpPr>
        <p:spPr>
          <a:xfrm>
            <a:off x="3896925" y="3201988"/>
            <a:ext cx="3150841" cy="8229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altLang="en-US" b="1" lang="zh-CN" sz="1600">
                <a:solidFill>
                  <a:srgbClr val="00B050"/>
                </a:solidFill>
                <a:latin charset="-122" pitchFamily="34" typeface="微软雅黑"/>
                <a:ea charset="-122" pitchFamily="34" typeface="微软雅黑"/>
                <a:cs charset="0" pitchFamily="2" typeface="Ebrima"/>
              </a:rPr>
              <a:t>标题</a:t>
            </a:r>
          </a:p>
          <a:p>
            <a:pPr algn="r"/>
            <a:r>
              <a:rPr altLang="en-US" b="1" lang="zh-CN" sz="1600">
                <a:solidFill>
                  <a:srgbClr val="00B050"/>
                </a:solidFill>
                <a:latin charset="-122" pitchFamily="34" typeface="微软雅黑"/>
                <a:ea charset="-122" pitchFamily="34" typeface="微软雅黑"/>
                <a:cs charset="0" pitchFamily="2" typeface="Ebrima"/>
              </a:rPr>
              <a:t>晴朗的天空，飘散着几缕白云，</a:t>
            </a:r>
          </a:p>
          <a:p>
            <a:pPr algn="r"/>
            <a:r>
              <a:rPr altLang="en-US" b="1" lang="zh-CN" sz="1600">
                <a:solidFill>
                  <a:srgbClr val="00B050"/>
                </a:solidFill>
                <a:latin charset="-122" pitchFamily="34" typeface="微软雅黑"/>
                <a:ea charset="-122" pitchFamily="34" typeface="微软雅黑"/>
                <a:cs charset="0" pitchFamily="2" typeface="Ebrima"/>
              </a:rPr>
              <a:t>风已逝去，</a:t>
            </a:r>
          </a:p>
        </p:txBody>
      </p:sp>
      <p:cxnSp>
        <p:nvCxnSpPr>
          <p:cNvPr id="10" name="直接连接符 9"/>
          <p:cNvCxnSpPr>
            <a:stCxn id="8" idx="3"/>
            <a:endCxn id="9" idx="0"/>
          </p:cNvCxnSpPr>
          <p:nvPr/>
        </p:nvCxnSpPr>
        <p:spPr>
          <a:xfrm>
            <a:off x="5157555" y="2130995"/>
            <a:ext cx="314790" cy="1070993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组合 10"/>
          <p:cNvGrpSpPr/>
          <p:nvPr/>
        </p:nvGrpSpPr>
        <p:grpSpPr>
          <a:xfrm>
            <a:off x="65780" y="298997"/>
            <a:ext cx="2762276" cy="787588"/>
            <a:chOff x="65780" y="298997"/>
            <a:chExt cx="2762276" cy="787588"/>
          </a:xfrm>
        </p:grpSpPr>
        <p:sp>
          <p:nvSpPr>
            <p:cNvPr id="12" name="TextBox 11"/>
            <p:cNvSpPr txBox="1"/>
            <p:nvPr/>
          </p:nvSpPr>
          <p:spPr>
            <a:xfrm>
              <a:off x="340835" y="298997"/>
              <a:ext cx="1575870" cy="2743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b="1" lang="zh-CN" smtClean="0" sz="1200">
                  <a:solidFill>
                    <a:schemeClr val="tx2">
                      <a:lumMod val="50000"/>
                    </a:schemeClr>
                  </a:solidFill>
                  <a:latin charset="-122" pitchFamily="34" typeface="微软雅黑"/>
                  <a:ea charset="-122" pitchFamily="34" typeface="微软雅黑"/>
                </a:rPr>
                <a:t>点击添加主要标题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40834" y="559735"/>
              <a:ext cx="2340956" cy="3962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b="1" lang="zh-CN" smtClean="0" sz="2000">
                  <a:solidFill>
                    <a:schemeClr val="tx2">
                      <a:lumMod val="75000"/>
                    </a:schemeClr>
                  </a:solidFill>
                  <a:latin charset="-122" pitchFamily="34" typeface="微软雅黑"/>
                  <a:ea charset="-122" pitchFamily="34" typeface="微软雅黑"/>
                </a:rPr>
                <a:t>点击添加次级标题</a:t>
              </a:r>
            </a:p>
          </p:txBody>
        </p:sp>
        <p:grpSp>
          <p:nvGrpSpPr>
            <p:cNvPr id="14" name="组合 13"/>
            <p:cNvGrpSpPr/>
            <p:nvPr/>
          </p:nvGrpSpPr>
          <p:grpSpPr>
            <a:xfrm>
              <a:off x="431540" y="974072"/>
              <a:ext cx="1265453" cy="112513"/>
              <a:chOff x="268709" y="861560"/>
              <a:chExt cx="1265453" cy="112513"/>
            </a:xfrm>
          </p:grpSpPr>
          <p:sp>
            <p:nvSpPr>
              <p:cNvPr id="17" name="椭圆 16"/>
              <p:cNvSpPr/>
              <p:nvPr/>
            </p:nvSpPr>
            <p:spPr>
              <a:xfrm>
                <a:off x="268709" y="861560"/>
                <a:ext cx="112512" cy="112512"/>
              </a:xfrm>
              <a:prstGeom prst="ellipse">
                <a:avLst/>
              </a:prstGeom>
              <a:solidFill>
                <a:schemeClr val="tx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18" name="椭圆 17"/>
              <p:cNvSpPr/>
              <p:nvPr/>
            </p:nvSpPr>
            <p:spPr>
              <a:xfrm>
                <a:off x="499297" y="861560"/>
                <a:ext cx="112512" cy="112512"/>
              </a:xfrm>
              <a:prstGeom prst="ellipse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19" name="椭圆 18"/>
              <p:cNvSpPr/>
              <p:nvPr/>
            </p:nvSpPr>
            <p:spPr>
              <a:xfrm>
                <a:off x="729885" y="861560"/>
                <a:ext cx="112512" cy="112512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20" name="椭圆 19"/>
              <p:cNvSpPr/>
              <p:nvPr/>
            </p:nvSpPr>
            <p:spPr>
              <a:xfrm>
                <a:off x="960473" y="861560"/>
                <a:ext cx="112512" cy="112512"/>
              </a:xfrm>
              <a:prstGeom prst="ellipse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21" name="椭圆 20"/>
              <p:cNvSpPr/>
              <p:nvPr/>
            </p:nvSpPr>
            <p:spPr>
              <a:xfrm>
                <a:off x="1191061" y="861560"/>
                <a:ext cx="112512" cy="112512"/>
              </a:xfrm>
              <a:prstGeom prst="ellipse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22" name="椭圆 21"/>
              <p:cNvSpPr/>
              <p:nvPr/>
            </p:nvSpPr>
            <p:spPr>
              <a:xfrm>
                <a:off x="1421650" y="861561"/>
                <a:ext cx="112512" cy="112512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sp>
          <p:nvSpPr>
            <p:cNvPr id="15" name="直角三角形 14"/>
            <p:cNvSpPr/>
            <p:nvPr/>
          </p:nvSpPr>
          <p:spPr>
            <a:xfrm flipH="1">
              <a:off x="65780" y="331708"/>
              <a:ext cx="292532" cy="292532"/>
            </a:xfrm>
            <a:prstGeom prst="rtTriangle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6" name="直角三角形 15"/>
            <p:cNvSpPr/>
            <p:nvPr/>
          </p:nvSpPr>
          <p:spPr>
            <a:xfrm>
              <a:off x="2535524" y="587426"/>
              <a:ext cx="292532" cy="292532"/>
            </a:xfrm>
            <a:prstGeom prst="rt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</p:spTree>
    <p:extLst>
      <p:ext uri="{BB962C8B-B14F-4D97-AF65-F5344CB8AC3E}">
        <p14:creationId val="3833184866"/>
      </p:ext>
    </p:extLst>
  </p:cSld>
  <p:clrMapOvr>
    <a:masterClrMapping/>
  </p:clrMapOvr>
  <p:transition/>
  <p:timing/>
</p:sld>
</file>

<file path=ppt/slides/slide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 1"/>
          <p:cNvGrpSpPr/>
          <p:nvPr/>
        </p:nvGrpSpPr>
        <p:grpSpPr>
          <a:xfrm>
            <a:off x="611560" y="1559138"/>
            <a:ext cx="1485165" cy="1485165"/>
            <a:chOff x="7258490" y="2949175"/>
            <a:chExt cx="1485165" cy="1485165"/>
          </a:xfrm>
        </p:grpSpPr>
        <p:sp>
          <p:nvSpPr>
            <p:cNvPr id="3" name="椭圆 2"/>
            <p:cNvSpPr/>
            <p:nvPr/>
          </p:nvSpPr>
          <p:spPr>
            <a:xfrm>
              <a:off x="7258490" y="2949175"/>
              <a:ext cx="1485165" cy="1485165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en-US" lang="zh-CN" smtClean="0" sz="8000">
                  <a:solidFill>
                    <a:schemeClr val="bg1"/>
                  </a:solidFill>
                  <a:sym typeface="Wingdings"/>
                </a:rPr>
                <a:t></a:t>
              </a:r>
            </a:p>
          </p:txBody>
        </p:sp>
        <p:sp>
          <p:nvSpPr>
            <p:cNvPr id="4" name="弦形 3"/>
            <p:cNvSpPr/>
            <p:nvPr/>
          </p:nvSpPr>
          <p:spPr>
            <a:xfrm>
              <a:off x="7258490" y="2949175"/>
              <a:ext cx="1485165" cy="1485165"/>
            </a:xfrm>
            <a:prstGeom prst="chord">
              <a:avLst>
                <a:gd fmla="val 1101354" name="adj1"/>
                <a:gd fmla="val 9702926" name="adj2"/>
              </a:avLst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zh-CN" b="1" lang="en-US" smtClean="0" sz="1200">
                <a:solidFill>
                  <a:srgbClr val="00B050"/>
                </a:solidFill>
                <a:latin charset="0" pitchFamily="2" typeface="Ebrima"/>
                <a:ea charset="0" pitchFamily="2" typeface="Ebrima"/>
                <a:cs charset="0" pitchFamily="2" typeface="Ebrima"/>
              </a:endParaRPr>
            </a:p>
            <a:p>
              <a:pPr algn="ctr"/>
              <a:endParaRPr altLang="zh-CN" b="1" lang="en-US" smtClean="0" sz="1200">
                <a:solidFill>
                  <a:srgbClr val="00B050"/>
                </a:solidFill>
                <a:latin charset="0" pitchFamily="2" typeface="Ebrima"/>
                <a:ea charset="0" pitchFamily="2" typeface="Ebrima"/>
                <a:cs charset="0" pitchFamily="2" typeface="Ebrima"/>
              </a:endParaRPr>
            </a:p>
            <a:p>
              <a:pPr algn="ctr"/>
              <a:endParaRPr altLang="zh-CN" b="1" lang="en-US" smtClean="0" sz="1200">
                <a:solidFill>
                  <a:srgbClr val="00B050"/>
                </a:solidFill>
                <a:latin charset="0" pitchFamily="2" typeface="Ebrima"/>
                <a:ea charset="0" pitchFamily="2" typeface="Ebrima"/>
                <a:cs charset="0" pitchFamily="2" typeface="Ebrima"/>
              </a:endParaRPr>
            </a:p>
            <a:p>
              <a:pPr algn="ctr"/>
              <a:endParaRPr altLang="zh-CN" b="1" lang="en-US" smtClean="0" sz="1200">
                <a:solidFill>
                  <a:srgbClr val="00B050"/>
                </a:solidFill>
                <a:latin charset="0" pitchFamily="2" typeface="Ebrima"/>
                <a:ea charset="0" pitchFamily="2" typeface="Ebrima"/>
                <a:cs charset="0" pitchFamily="2" typeface="Ebrima"/>
              </a:endParaRPr>
            </a:p>
            <a:p>
              <a:pPr algn="ctr"/>
              <a:endParaRPr altLang="zh-CN" b="1" lang="en-US" smtClean="0" sz="1200">
                <a:solidFill>
                  <a:srgbClr val="00B050"/>
                </a:solidFill>
                <a:latin charset="0" pitchFamily="2" typeface="Ebrima"/>
                <a:ea charset="0" pitchFamily="2" typeface="Ebrima"/>
                <a:cs charset="0" pitchFamily="2" typeface="Ebrima"/>
              </a:endParaRPr>
            </a:p>
            <a:p>
              <a:pPr algn="ctr"/>
              <a:r>
                <a:rPr altLang="zh-CN" b="1" lang="en-US" smtClean="0" sz="1200">
                  <a:solidFill>
                    <a:srgbClr val="00B050"/>
                  </a:solidFill>
                  <a:latin charset="0" pitchFamily="2" typeface="Ebrima"/>
                  <a:ea charset="0" pitchFamily="2" typeface="Ebrima"/>
                  <a:cs charset="0" pitchFamily="2" typeface="Ebrima"/>
                </a:rPr>
                <a:t>Airplane</a:t>
              </a: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2321750" y="1041580"/>
            <a:ext cx="6390710" cy="2520280"/>
            <a:chOff x="3041830" y="1311611"/>
            <a:chExt cx="5670630" cy="2520280"/>
          </a:xfrm>
        </p:grpSpPr>
        <p:graphicFrame>
          <p:nvGraphicFramePr>
            <p:cNvPr id="6" name="图表 5"/>
            <p:cNvGraphicFramePr/>
            <p:nvPr/>
          </p:nvGraphicFramePr>
          <p:xfrm>
            <a:off x="3041830" y="1311611"/>
            <a:ext cx="5085565" cy="2520280"/>
          </p:xfrm>
          <a:graphic>
            <a:graphicData uri="http://schemas.openxmlformats.org/drawingml/2006/chart">
              <c:chart xmlns:c="http://schemas.openxmlformats.org/drawingml/2006/chart" r:id="rId2"/>
            </a:graphicData>
          </a:graphic>
        </p:graphicFrame>
        <p:sp>
          <p:nvSpPr>
            <p:cNvPr id="7" name="TextBox 6"/>
            <p:cNvSpPr txBox="1"/>
            <p:nvPr/>
          </p:nvSpPr>
          <p:spPr>
            <a:xfrm>
              <a:off x="8082390" y="1536635"/>
              <a:ext cx="630070" cy="3048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lang="en-US" smtClean="0" sz="1400">
                  <a:solidFill>
                    <a:schemeClr val="accent6">
                      <a:lumMod val="75000"/>
                    </a:schemeClr>
                  </a:solidFill>
                  <a:latin charset="0" pitchFamily="34" typeface="Impact"/>
                </a:rPr>
                <a:t>74％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8082390" y="2121700"/>
              <a:ext cx="630070" cy="3048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lang="en-US" smtClean="0" sz="1400">
                  <a:solidFill>
                    <a:schemeClr val="accent5">
                      <a:lumMod val="75000"/>
                    </a:schemeClr>
                  </a:solidFill>
                  <a:latin charset="0" pitchFamily="34" typeface="Impact"/>
                </a:rPr>
                <a:t>62％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8082390" y="2706765"/>
              <a:ext cx="630070" cy="3048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lang="en-US" smtClean="0" sz="1400">
                  <a:solidFill>
                    <a:schemeClr val="accent2">
                      <a:lumMod val="75000"/>
                    </a:schemeClr>
                  </a:solidFill>
                  <a:latin charset="0" pitchFamily="34" typeface="Impact"/>
                </a:rPr>
                <a:t>57％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8082390" y="3254084"/>
              <a:ext cx="630070" cy="3048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lang="en-US" smtClean="0" sz="1400">
                  <a:solidFill>
                    <a:schemeClr val="tx2">
                      <a:lumMod val="75000"/>
                    </a:schemeClr>
                  </a:solidFill>
                  <a:latin charset="0" pitchFamily="34" typeface="Impact"/>
                </a:rPr>
                <a:t>61％</a:t>
              </a: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250825" y="3439328"/>
            <a:ext cx="8642350" cy="1920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b="1" lang="zh-CN" smtClean="0" sz="1600">
                <a:latin charset="-122" pitchFamily="34" typeface="微软雅黑"/>
                <a:ea charset="-122" pitchFamily="34" typeface="微软雅黑"/>
                <a:cs charset="0" pitchFamily="2" typeface="Ebrima"/>
              </a:rPr>
              <a:t>风已逝去</a:t>
            </a:r>
          </a:p>
          <a:p>
            <a:pPr>
              <a:lnSpc>
                <a:spcPct val="150000"/>
              </a:lnSpc>
            </a:pPr>
            <a:r>
              <a:rPr altLang="en-US" b="1" lang="zh-CN" smtClean="0" sz="1600">
                <a:latin charset="-122" pitchFamily="34" typeface="微软雅黑"/>
                <a:ea charset="-122" pitchFamily="34" typeface="微软雅黑"/>
                <a:cs charset="0" pitchFamily="2" typeface="Ebrima"/>
              </a:rPr>
              <a:t>晴朗的天空，飘散着几缕白云，风已逝去，额际卷起的发丝落下，这时候的你，在哪儿？我们都说，美好的爱是付出后的回报；</a:t>
            </a:r>
          </a:p>
          <a:p>
            <a:pPr>
              <a:lnSpc>
                <a:spcPct val="150000"/>
              </a:lnSpc>
            </a:pPr>
            <a:r>
              <a:rPr altLang="en-US" b="1" lang="zh-CN" smtClean="0" sz="1600">
                <a:latin charset="-122" pitchFamily="34" typeface="微软雅黑"/>
                <a:ea charset="-122" pitchFamily="34" typeface="微软雅黑"/>
                <a:cs charset="0" pitchFamily="2" typeface="Ebrima"/>
              </a:rPr>
              <a:t>可是，避而不见是谁的回应？这时候的你，又在哪儿？心若有灵，只愿你回眸一眼，不需答复，一眼就好，这时候的你，在我心里！</a:t>
            </a:r>
          </a:p>
        </p:txBody>
      </p:sp>
      <p:grpSp>
        <p:nvGrpSpPr>
          <p:cNvPr id="12" name="组合 11"/>
          <p:cNvGrpSpPr/>
          <p:nvPr/>
        </p:nvGrpSpPr>
        <p:grpSpPr>
          <a:xfrm>
            <a:off x="65780" y="298997"/>
            <a:ext cx="2762276" cy="787588"/>
            <a:chOff x="65780" y="298997"/>
            <a:chExt cx="2762276" cy="787588"/>
          </a:xfrm>
        </p:grpSpPr>
        <p:sp>
          <p:nvSpPr>
            <p:cNvPr id="13" name="TextBox 12"/>
            <p:cNvSpPr txBox="1"/>
            <p:nvPr/>
          </p:nvSpPr>
          <p:spPr>
            <a:xfrm>
              <a:off x="340835" y="298997"/>
              <a:ext cx="1575870" cy="2743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b="1" lang="zh-CN" smtClean="0" sz="1200">
                  <a:solidFill>
                    <a:schemeClr val="tx2">
                      <a:lumMod val="50000"/>
                    </a:schemeClr>
                  </a:solidFill>
                  <a:latin charset="-122" pitchFamily="34" typeface="微软雅黑"/>
                  <a:ea charset="-122" pitchFamily="34" typeface="微软雅黑"/>
                </a:rPr>
                <a:t>点击添加主要标题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40834" y="559735"/>
              <a:ext cx="2340956" cy="3962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b="1" lang="zh-CN" smtClean="0" sz="2000">
                  <a:solidFill>
                    <a:schemeClr val="tx2">
                      <a:lumMod val="75000"/>
                    </a:schemeClr>
                  </a:solidFill>
                  <a:latin charset="-122" pitchFamily="34" typeface="微软雅黑"/>
                  <a:ea charset="-122" pitchFamily="34" typeface="微软雅黑"/>
                </a:rPr>
                <a:t>点击添加次级标题</a:t>
              </a:r>
            </a:p>
          </p:txBody>
        </p:sp>
        <p:grpSp>
          <p:nvGrpSpPr>
            <p:cNvPr id="15" name="组合 14"/>
            <p:cNvGrpSpPr/>
            <p:nvPr/>
          </p:nvGrpSpPr>
          <p:grpSpPr>
            <a:xfrm>
              <a:off x="431540" y="974072"/>
              <a:ext cx="1265453" cy="112513"/>
              <a:chOff x="268709" y="861560"/>
              <a:chExt cx="1265453" cy="112513"/>
            </a:xfrm>
          </p:grpSpPr>
          <p:sp>
            <p:nvSpPr>
              <p:cNvPr id="18" name="椭圆 17"/>
              <p:cNvSpPr/>
              <p:nvPr/>
            </p:nvSpPr>
            <p:spPr>
              <a:xfrm>
                <a:off x="268709" y="861560"/>
                <a:ext cx="112512" cy="112512"/>
              </a:xfrm>
              <a:prstGeom prst="ellipse">
                <a:avLst/>
              </a:prstGeom>
              <a:solidFill>
                <a:schemeClr val="tx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19" name="椭圆 18"/>
              <p:cNvSpPr/>
              <p:nvPr/>
            </p:nvSpPr>
            <p:spPr>
              <a:xfrm>
                <a:off x="499297" y="861560"/>
                <a:ext cx="112512" cy="112512"/>
              </a:xfrm>
              <a:prstGeom prst="ellipse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20" name="椭圆 19"/>
              <p:cNvSpPr/>
              <p:nvPr/>
            </p:nvSpPr>
            <p:spPr>
              <a:xfrm>
                <a:off x="729885" y="861560"/>
                <a:ext cx="112512" cy="112512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21" name="椭圆 20"/>
              <p:cNvSpPr/>
              <p:nvPr/>
            </p:nvSpPr>
            <p:spPr>
              <a:xfrm>
                <a:off x="960473" y="861560"/>
                <a:ext cx="112512" cy="112512"/>
              </a:xfrm>
              <a:prstGeom prst="ellipse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22" name="椭圆 21"/>
              <p:cNvSpPr/>
              <p:nvPr/>
            </p:nvSpPr>
            <p:spPr>
              <a:xfrm>
                <a:off x="1191061" y="861560"/>
                <a:ext cx="112512" cy="112512"/>
              </a:xfrm>
              <a:prstGeom prst="ellipse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23" name="椭圆 22"/>
              <p:cNvSpPr/>
              <p:nvPr/>
            </p:nvSpPr>
            <p:spPr>
              <a:xfrm>
                <a:off x="1421650" y="861561"/>
                <a:ext cx="112512" cy="112512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sp>
          <p:nvSpPr>
            <p:cNvPr id="16" name="直角三角形 15"/>
            <p:cNvSpPr/>
            <p:nvPr/>
          </p:nvSpPr>
          <p:spPr>
            <a:xfrm flipH="1">
              <a:off x="65780" y="331708"/>
              <a:ext cx="292532" cy="292532"/>
            </a:xfrm>
            <a:prstGeom prst="rtTriangle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7" name="直角三角形 16"/>
            <p:cNvSpPr/>
            <p:nvPr/>
          </p:nvSpPr>
          <p:spPr>
            <a:xfrm>
              <a:off x="2535524" y="587426"/>
              <a:ext cx="292532" cy="292532"/>
            </a:xfrm>
            <a:prstGeom prst="rt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</p:spTree>
    <p:extLst>
      <p:ext uri="{BB962C8B-B14F-4D97-AF65-F5344CB8AC3E}">
        <p14:creationId val="3857683693"/>
      </p:ext>
    </p:extLst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Office">
      <a:dk1>
        <a:srgbClr val="000000"/>
      </a:dk1>
      <a:lt1>
        <a:srgbClr val="FFFFFF"/>
      </a:lt1>
      <a:dk2>
        <a:srgbClr val="104D5F"/>
      </a:dk2>
      <a:lt2>
        <a:srgbClr val="E2DFCC"/>
      </a:lt2>
      <a:accent1>
        <a:srgbClr val="229BBF"/>
      </a:accent1>
      <a:accent2>
        <a:srgbClr val="104D60"/>
      </a:accent2>
      <a:accent3>
        <a:srgbClr val="2DCFFF"/>
      </a:accent3>
      <a:accent4>
        <a:srgbClr val="1A7F9C"/>
      </a:accent4>
      <a:accent5>
        <a:srgbClr val="8E846C"/>
      </a:accent5>
      <a:accent6>
        <a:srgbClr val="BFBFBF"/>
      </a:accent6>
      <a:hlink>
        <a:srgbClr val="977B2D"/>
      </a:hlink>
      <a:folHlink>
        <a:srgbClr val="BFBFBF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rtlCol="0" wrap="square">
        <a:spAutoFit/>
      </a:bodyPr>
      <a:lstStyle>
        <a:defPPr>
          <a:defRPr dirty="0" smtClean="0">
            <a:latin charset="-122" pitchFamily="34" typeface="微软雅黑"/>
            <a:ea charset="-122" pitchFamily="34" typeface="微软雅黑"/>
          </a:defRPr>
        </a:defPPr>
      </a:lstStyle>
    </a:txDef>
  </a:objectDefaults>
</a:theme>
</file>

<file path=ppt/theme/theme2.xml><?xml version="1.0" encoding="utf-8"?>
<a:theme xmlns:r="http://schemas.openxmlformats.org/officeDocument/2006/relationships" xmlns:a="http://schemas.openxmlformats.org/drawingml/2006/main" name="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Override1.xml><?xml version="1.0" encoding="utf-8"?>
<a:themeOverride xmlns:r="http://schemas.openxmlformats.org/officeDocument/2006/relationships" xmlns:a="http://schemas.openxmlformats.org/drawingml/2006/main">
  <a:clrScheme name="Office">
    <a:dk1>
      <a:srgbClr val="000000"/>
    </a:dk1>
    <a:lt1>
      <a:srgbClr val="FFFFFF"/>
    </a:lt1>
    <a:dk2>
      <a:srgbClr val="104D5F"/>
    </a:dk2>
    <a:lt2>
      <a:srgbClr val="E2DFCC"/>
    </a:lt2>
    <a:accent1>
      <a:srgbClr val="229BBF"/>
    </a:accent1>
    <a:accent2>
      <a:srgbClr val="104D60"/>
    </a:accent2>
    <a:accent3>
      <a:srgbClr val="2DCFFF"/>
    </a:accent3>
    <a:accent4>
      <a:srgbClr val="1A7F9C"/>
    </a:accent4>
    <a:accent5>
      <a:srgbClr val="8E846C"/>
    </a:accent5>
    <a:accent6>
      <a:srgbClr val="BFBFBF"/>
    </a:accent6>
    <a:hlink>
      <a:srgbClr val="977B2D"/>
    </a:hlink>
    <a:folHlink>
      <a:srgbClr val="BFBFBF"/>
    </a:folHlink>
  </a:clrScheme>
</a:themeOverrid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(16:9)</PresentationFormat>
  <Paragraphs>152</Paragraphs>
  <Slides>10</Slides>
  <Notes>0</Notes>
  <TotalTime>217</TotalTime>
  <HiddenSlides>0</HiddenSlides>
  <MMClips>0</MMClips>
  <ScaleCrop>0</ScaleCrop>
  <HeadingPairs>
    <vt:vector baseType="variant" size="6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baseType="lpstr" size="19">
      <vt:lpstr>Arial</vt:lpstr>
      <vt:lpstr>Calibri</vt:lpstr>
      <vt:lpstr>Calibri Light</vt:lpstr>
      <vt:lpstr>Ebrima</vt:lpstr>
      <vt:lpstr>微软雅黑</vt:lpstr>
      <vt:lpstr>Wingdings</vt:lpstr>
      <vt:lpstr>Webdings</vt:lpstr>
      <vt:lpstr>Impact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cp:lastModifiedBy>kan</cp:lastModifiedBy>
  <dcterms:modified xsi:type="dcterms:W3CDTF">2021-08-20T10:58:02Z</dcterms:modified>
  <cp:revision>22</cp:revision>
  <dc:title>PowerPoint 演示文稿</dc:title>
</cp:coreProperties>
</file>