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99" r:id="rId2"/>
  </p:sldMasterIdLst>
  <p:notesMasterIdLst>
    <p:notesMasterId r:id="rId3"/>
  </p:notesMasterIdLst>
  <p:sldIdLst>
    <p:sldId id="256" r:id="rId4"/>
    <p:sldId id="257" r:id="rId5"/>
    <p:sldId id="258" r:id="rId6"/>
    <p:sldId id="271" r:id="rId7"/>
    <p:sldId id="272" r:id="rId8"/>
    <p:sldId id="263" r:id="rId9"/>
    <p:sldId id="275" r:id="rId10"/>
    <p:sldId id="290" r:id="rId11"/>
    <p:sldId id="264" r:id="rId12"/>
    <p:sldId id="284" r:id="rId13"/>
    <p:sldId id="279" r:id="rId14"/>
    <p:sldId id="265" r:id="rId15"/>
    <p:sldId id="278" r:id="rId16"/>
    <p:sldId id="266" r:id="rId17"/>
    <p:sldId id="267" r:id="rId18"/>
    <p:sldId id="286" r:id="rId19"/>
    <p:sldId id="268" r:id="rId20"/>
    <p:sldId id="269" r:id="rId21"/>
    <p:sldId id="270" r:id="rId22"/>
    <p:sldId id="273" r:id="rId23"/>
    <p:sldId id="274" r:id="rId24"/>
    <p:sldId id="276" r:id="rId25"/>
    <p:sldId id="285" r:id="rId26"/>
    <p:sldId id="277" r:id="rId27"/>
    <p:sldId id="282" r:id="rId28"/>
    <p:sldId id="287" r:id="rId29"/>
    <p:sldId id="288" r:id="rId30"/>
    <p:sldId id="289" r:id="rId31"/>
    <p:sldId id="283" r:id="rId32"/>
    <p:sldId id="291" r:id="rId33"/>
  </p:sldIdLst>
  <p:sldSz cx="9144000" cy="5141913"/>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8">
          <p15:clr>
            <a:srgbClr val="A4A3A4"/>
          </p15:clr>
        </p15:guide>
        <p15:guide id="2" pos="5759">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howGuides="1">
      <p:cViewPr varScale="1">
        <p:scale>
          <a:sx n="112" d="100"/>
          <a:sy n="112" d="100"/>
        </p:scale>
        <p:origin x="408" y="108"/>
      </p:cViewPr>
      <p:guideLst>
        <p:guide orient="horz" pos="258"/>
        <p:guide pos="575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tags/tag1.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0D155-6FFF-44D3-B00A-FBC2BAA11346}" type="datetimeFigureOut">
              <a:rPr lang="zh-CN" altLang="en-US" smtClean="0"/>
              <a:t>2017/3/22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99BDE4-701F-4D16-9C33-9FA6D2A570CE}" type="slidenum">
              <a:rPr lang="zh-CN" altLang="en-US" smtClean="0"/>
              <a:t>‹#›</a:t>
            </a:fld>
            <a:endParaRPr lang="zh-CN" altLang="en-US"/>
          </a:p>
        </p:txBody>
      </p:sp>
    </p:spTree>
    <p:extLst>
      <p:ext uri="{BB962C8B-B14F-4D97-AF65-F5344CB8AC3E}">
        <p14:creationId val="356739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31911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513820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326106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200734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145870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712177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713238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083417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824911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848365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0314965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350723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878556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210112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417081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008515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538293"/>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634791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761707"/>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3937381"/>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9064677"/>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290764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0579455"/>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183200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166058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562261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639863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386249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714719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483638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326"/>
            <a:ext cx="7772400" cy="1102179"/>
          </a:xfrm>
        </p:spPr>
        <p:txBody>
          <a:bodyPr/>
          <a:lstStyle/>
          <a:p>
            <a:r>
              <a:rPr lang="zh-CN" altLang="en-US"/>
              <a:t>单击此处编辑母版标题样式</a:t>
            </a:r>
          </a:p>
        </p:txBody>
      </p:sp>
      <p:sp>
        <p:nvSpPr>
          <p:cNvPr id="3" name="副标题 2"/>
          <p:cNvSpPr>
            <a:spLocks noGrp="1"/>
          </p:cNvSpPr>
          <p:nvPr>
            <p:ph type="subTitle" idx="1"/>
          </p:nvPr>
        </p:nvSpPr>
        <p:spPr>
          <a:xfrm>
            <a:off x="1371600" y="2913751"/>
            <a:ext cx="6400800" cy="13140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41D870-8283-4DD2-9937-AECF23EF6CEF}" type="datetimeFigureOut">
              <a:rPr lang="zh-CN" altLang="en-US" smtClean="0"/>
              <a:t>2017/3/22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val="1956573970"/>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41D870-8283-4DD2-9937-AECF23EF6CEF}" type="datetimeFigureOut">
              <a:rPr lang="zh-CN" altLang="en-US" smtClean="0"/>
              <a:t>2017/3/22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val="53059468"/>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15"/>
            <a:ext cx="2057400" cy="438729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15"/>
            <a:ext cx="6019800" cy="438729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41D870-8283-4DD2-9937-AECF23EF6CEF}" type="datetimeFigureOut">
              <a:rPr lang="zh-CN" altLang="en-US" smtClean="0"/>
              <a:t>2017/3/22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val="3443775485"/>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幻灯片">
    <p:spTree>
      <p:nvGrpSpPr>
        <p:cNvPr id="1" name=""/>
        <p:cNvGrpSpPr/>
        <p:nvPr/>
      </p:nvGrpSpPr>
      <p:grpSpPr>
        <a:xfrm>
          <a:off x="0" y="0"/>
          <a:ext cx="0" cy="0"/>
        </a:xfrm>
      </p:grpSpPr>
    </p:spTree>
    <p:extLst>
      <p:ext uri="{BB962C8B-B14F-4D97-AF65-F5344CB8AC3E}">
        <p14:creationId val="283922082"/>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幻灯片">
    <p:spTree>
      <p:nvGrpSpPr>
        <p:cNvPr id="1" name=""/>
        <p:cNvGrpSpPr/>
        <p:nvPr/>
      </p:nvGrpSpPr>
      <p:grpSpPr>
        <a:xfrm>
          <a:off x="0" y="0"/>
          <a:ext cx="0" cy="0"/>
        </a:xfrm>
      </p:grpSpPr>
    </p:spTree>
    <p:extLst>
      <p:ext uri="{BB962C8B-B14F-4D97-AF65-F5344CB8AC3E}">
        <p14:creationId val="1387570377"/>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幻灯片">
    <p:spTree>
      <p:nvGrpSpPr>
        <p:cNvPr id="1" name=""/>
        <p:cNvGrpSpPr/>
        <p:nvPr/>
      </p:nvGrpSpPr>
      <p:grpSpPr>
        <a:xfrm>
          <a:off x="0" y="0"/>
          <a:ext cx="0" cy="0"/>
        </a:xfrm>
      </p:grpSpPr>
    </p:spTree>
    <p:extLst>
      <p:ext uri="{BB962C8B-B14F-4D97-AF65-F5344CB8AC3E}">
        <p14:creationId val="3576110867"/>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513"/>
            <a:ext cx="6858000" cy="1790147"/>
          </a:xfrm>
        </p:spPr>
        <p:txBody>
          <a:bodyPr anchor="b"/>
          <a:lstStyle>
            <a:lvl1pPr algn="ctr">
              <a:defRPr sz="4499"/>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0695"/>
            <a:ext cx="6858000" cy="1241438"/>
          </a:xfrm>
        </p:spPr>
        <p:txBody>
          <a:bodyPr/>
          <a:lstStyle>
            <a:lvl1pPr marL="0" indent="0" algn="ctr">
              <a:buNone/>
              <a:defRPr sz="1800"/>
            </a:lvl1pPr>
            <a:lvl2pPr marL="342809" indent="0" algn="ctr">
              <a:buNone/>
              <a:defRPr sz="1500"/>
            </a:lvl2pPr>
            <a:lvl3pPr marL="685617" indent="0" algn="ctr">
              <a:buNone/>
              <a:defRPr sz="1350"/>
            </a:lvl3pPr>
            <a:lvl4pPr marL="1028426" indent="0" algn="ctr">
              <a:buNone/>
              <a:defRPr sz="1200"/>
            </a:lvl4pPr>
            <a:lvl5pPr marL="1371234" indent="0" algn="ctr">
              <a:buNone/>
              <a:defRPr sz="1200"/>
            </a:lvl5pPr>
            <a:lvl6pPr marL="1714043" indent="0" algn="ctr">
              <a:buNone/>
              <a:defRPr sz="1200"/>
            </a:lvl6pPr>
            <a:lvl7pPr marL="2056851" indent="0" algn="ctr">
              <a:buNone/>
              <a:defRPr sz="1200"/>
            </a:lvl7pPr>
            <a:lvl8pPr marL="2399660" indent="0" algn="ctr">
              <a:buNone/>
              <a:defRPr sz="1200"/>
            </a:lvl8pPr>
            <a:lvl9pPr marL="2742468"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3593202"/>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51965938"/>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1908"/>
            <a:ext cx="7886700" cy="2138893"/>
          </a:xfrm>
        </p:spPr>
        <p:txBody>
          <a:bodyPr anchor="b"/>
          <a:lstStyle>
            <a:lvl1pPr>
              <a:defRPr sz="44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1036"/>
            <a:ext cx="7886700" cy="1124793"/>
          </a:xfrm>
        </p:spPr>
        <p:txBody>
          <a:bodyPr/>
          <a:lstStyle>
            <a:lvl1pPr marL="0" indent="0">
              <a:buNone/>
              <a:defRPr sz="1800">
                <a:solidFill>
                  <a:schemeClr val="tx1">
                    <a:tint val="75000"/>
                  </a:schemeClr>
                </a:solidFill>
              </a:defRPr>
            </a:lvl1pPr>
            <a:lvl2pPr marL="342809" indent="0">
              <a:buNone/>
              <a:defRPr sz="1500">
                <a:solidFill>
                  <a:schemeClr val="tx1">
                    <a:tint val="75000"/>
                  </a:schemeClr>
                </a:solidFill>
              </a:defRPr>
            </a:lvl2pPr>
            <a:lvl3pPr marL="685617" indent="0">
              <a:buNone/>
              <a:defRPr sz="1350">
                <a:solidFill>
                  <a:schemeClr val="tx1">
                    <a:tint val="75000"/>
                  </a:schemeClr>
                </a:solidFill>
              </a:defRPr>
            </a:lvl3pPr>
            <a:lvl4pPr marL="1028426" indent="0">
              <a:buNone/>
              <a:defRPr sz="1200">
                <a:solidFill>
                  <a:schemeClr val="tx1">
                    <a:tint val="75000"/>
                  </a:schemeClr>
                </a:solidFill>
              </a:defRPr>
            </a:lvl4pPr>
            <a:lvl5pPr marL="1371234" indent="0">
              <a:buNone/>
              <a:defRPr sz="1200">
                <a:solidFill>
                  <a:schemeClr val="tx1">
                    <a:tint val="75000"/>
                  </a:schemeClr>
                </a:solidFill>
              </a:defRPr>
            </a:lvl5pPr>
            <a:lvl6pPr marL="1714043" indent="0">
              <a:buNone/>
              <a:defRPr sz="1200">
                <a:solidFill>
                  <a:schemeClr val="tx1">
                    <a:tint val="75000"/>
                  </a:schemeClr>
                </a:solidFill>
              </a:defRPr>
            </a:lvl6pPr>
            <a:lvl7pPr marL="2056851" indent="0">
              <a:buNone/>
              <a:defRPr sz="1200">
                <a:solidFill>
                  <a:schemeClr val="tx1">
                    <a:tint val="75000"/>
                  </a:schemeClr>
                </a:solidFill>
              </a:defRPr>
            </a:lvl7pPr>
            <a:lvl8pPr marL="2399660" indent="0">
              <a:buNone/>
              <a:defRPr sz="1200">
                <a:solidFill>
                  <a:schemeClr val="tx1">
                    <a:tint val="75000"/>
                  </a:schemeClr>
                </a:solidFill>
              </a:defRPr>
            </a:lvl8pPr>
            <a:lvl9pPr marL="2742468"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4364832"/>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00887386"/>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759"/>
            <a:ext cx="7886700" cy="99386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483"/>
            <a:ext cx="3868340"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227"/>
            <a:ext cx="3868340"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483"/>
            <a:ext cx="3887391"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227"/>
            <a:ext cx="3887391"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30616872"/>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41D870-8283-4DD2-9937-AECF23EF6CEF}" type="datetimeFigureOut">
              <a:rPr lang="zh-CN" altLang="en-US" smtClean="0"/>
              <a:t>2017/3/22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val="1206990800"/>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5933232"/>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3609607"/>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341"/>
            <a:ext cx="4629150" cy="3654091"/>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193821"/>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341"/>
            <a:ext cx="4629150" cy="3654091"/>
          </a:xfrm>
        </p:spPr>
        <p:txBody>
          <a:bodyPr anchor="t"/>
          <a:lstStyle>
            <a:lvl1pPr marL="0" indent="0">
              <a:buNone/>
              <a:defRPr sz="2399"/>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5559933"/>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410233"/>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759"/>
            <a:ext cx="1971675" cy="435753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759"/>
            <a:ext cx="5800725" cy="435753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4413888"/>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4156"/>
            <a:ext cx="7772400" cy="1021241"/>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363"/>
            <a:ext cx="7772400" cy="112479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841D870-8283-4DD2-9937-AECF23EF6CEF}" type="datetimeFigureOut">
              <a:rPr lang="zh-CN" altLang="en-US" smtClean="0"/>
              <a:t>2017/3/22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val="2028990258"/>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199780"/>
            <a:ext cx="4038600" cy="339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199780"/>
            <a:ext cx="4038600" cy="339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841D870-8283-4DD2-9937-AECF23EF6CEF}" type="datetimeFigureOut">
              <a:rPr lang="zh-CN" altLang="en-US" smtClean="0"/>
              <a:t>2017/3/22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val="3942566685"/>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80"/>
            <a:ext cx="4040188" cy="4796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0653"/>
            <a:ext cx="4040188" cy="29625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0980"/>
            <a:ext cx="4041775" cy="4796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0653"/>
            <a:ext cx="4041775" cy="29625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841D870-8283-4DD2-9937-AECF23EF6CEF}" type="datetimeFigureOut">
              <a:rPr lang="zh-CN" altLang="en-US" smtClean="0"/>
              <a:t>2017/3/22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val="2434892503"/>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841D870-8283-4DD2-9937-AECF23EF6CEF}" type="datetimeFigureOut">
              <a:rPr lang="zh-CN" altLang="en-US" smtClean="0"/>
              <a:t>2017/3/22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val="3619201955"/>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841D870-8283-4DD2-9937-AECF23EF6CEF}" type="datetimeFigureOut">
              <a:rPr lang="zh-CN" altLang="en-US" smtClean="0"/>
              <a:t>2017/3/22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val="332618708"/>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24"/>
            <a:ext cx="3008313" cy="871269"/>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25"/>
            <a:ext cx="5111750" cy="43884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5993"/>
            <a:ext cx="3008313" cy="35172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841D870-8283-4DD2-9937-AECF23EF6CEF}" type="datetimeFigureOut">
              <a:rPr lang="zh-CN" altLang="en-US" smtClean="0"/>
              <a:t>2017/3/22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val="4126066149"/>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599339"/>
            <a:ext cx="5486400" cy="42492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439"/>
            <a:ext cx="5486400" cy="30851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4262"/>
            <a:ext cx="5486400" cy="6034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841D870-8283-4DD2-9937-AECF23EF6CEF}" type="datetimeFigureOut">
              <a:rPr lang="zh-CN" altLang="en-US" smtClean="0"/>
              <a:t>2017/3/22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0DCBA0-A312-46AB-8163-AF5776386EF4}" type="slidenum">
              <a:rPr lang="zh-CN" altLang="en-US" smtClean="0"/>
              <a:t>‹#›</a:t>
            </a:fld>
            <a:endParaRPr lang="zh-CN" altLang="en-US"/>
          </a:p>
        </p:txBody>
      </p:sp>
    </p:spTree>
    <p:extLst>
      <p:ext uri="{BB962C8B-B14F-4D97-AF65-F5344CB8AC3E}">
        <p14:creationId val="1490314620"/>
      </p:ext>
    </p:extLst>
  </p:cSld>
  <p:clrMapOvr>
    <a:masterClrMapping/>
  </p:clrMapOvr>
  <mc:AlternateContent>
    <mc:Choice Requires="p14">
      <p:transition spd="slow" p14:dur="900">
        <p14:warp dir="in"/>
      </p:transition>
    </mc:Choice>
    <mc:Fallback>
      <p:transition spd="slow">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15"/>
            <a:ext cx="8229600" cy="85698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199780"/>
            <a:ext cx="8229600" cy="339342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5792"/>
            <a:ext cx="2133600" cy="273759"/>
          </a:xfrm>
          <a:prstGeom prst="rect">
            <a:avLst/>
          </a:prstGeom>
        </p:spPr>
        <p:txBody>
          <a:bodyPr vert="horz" lIns="91440" tIns="45720" rIns="91440" bIns="45720" rtlCol="0" anchor="ctr"/>
          <a:lstStyle>
            <a:lvl1pPr algn="l">
              <a:defRPr sz="1200">
                <a:solidFill>
                  <a:schemeClr val="tx1">
                    <a:tint val="75000"/>
                  </a:schemeClr>
                </a:solidFill>
              </a:defRPr>
            </a:lvl1pPr>
          </a:lstStyle>
          <a:p>
            <a:fld id="{4841D870-8283-4DD2-9937-AECF23EF6CEF}" type="datetimeFigureOut">
              <a:rPr lang="zh-CN" altLang="en-US" smtClean="0"/>
              <a:t>2017/3/22</a:t>
            </a:fld>
            <a:endParaRPr lang="zh-CN" altLang="en-US"/>
          </a:p>
        </p:txBody>
      </p:sp>
      <p:sp>
        <p:nvSpPr>
          <p:cNvPr id="5" name="页脚占位符 4"/>
          <p:cNvSpPr>
            <a:spLocks noGrp="1"/>
          </p:cNvSpPr>
          <p:nvPr>
            <p:ph type="ftr" sz="quarter" idx="3"/>
          </p:nvPr>
        </p:nvSpPr>
        <p:spPr>
          <a:xfrm>
            <a:off x="3124200" y="4765792"/>
            <a:ext cx="2895600" cy="27375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5792"/>
            <a:ext cx="2133600" cy="273759"/>
          </a:xfrm>
          <a:prstGeom prst="rect">
            <a:avLst/>
          </a:prstGeom>
        </p:spPr>
        <p:txBody>
          <a:bodyPr vert="horz" lIns="91440" tIns="45720" rIns="91440" bIns="45720" rtlCol="0" anchor="ctr"/>
          <a:lstStyle>
            <a:lvl1pPr algn="r">
              <a:defRPr sz="1200">
                <a:solidFill>
                  <a:schemeClr val="tx1">
                    <a:tint val="75000"/>
                  </a:schemeClr>
                </a:solidFill>
              </a:defRPr>
            </a:lvl1pPr>
          </a:lstStyle>
          <a:p>
            <a:fld id="{3A0DCBA0-A312-46AB-8163-AF5776386EF4}" type="slidenum">
              <a:rPr lang="zh-CN" altLang="en-US" smtClean="0"/>
              <a:t>‹#›</a:t>
            </a:fld>
            <a:endParaRPr lang="zh-CN" altLang="en-US"/>
          </a:p>
        </p:txBody>
      </p:sp>
    </p:spTree>
    <p:extLst>
      <p:ext uri="{BB962C8B-B14F-4D97-AF65-F5344CB8AC3E}">
        <p14:creationId val="168085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6" r:id="rId12"/>
    <p:sldLayoutId id="2147483697" r:id="rId13"/>
    <p:sldLayoutId id="2147483698" r:id="rId14"/>
  </p:sldLayoutIdLst>
  <mc:AlternateContent>
    <mc:Choice Requires="p14">
      <p:transition spd="slow" p14:dur="900">
        <p14:warp dir="in"/>
      </p:transition>
    </mc:Choice>
    <mc:Fallback>
      <p:transition spd="slow">
        <p:fade/>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759"/>
            <a:ext cx="7886700" cy="99386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8796"/>
            <a:ext cx="7886700" cy="326249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5792"/>
            <a:ext cx="2057400" cy="273759"/>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5792"/>
            <a:ext cx="3086100" cy="273759"/>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5792"/>
            <a:ext cx="2057400" cy="273759"/>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114695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mc:Choice Requires="p14">
      <p:transition spd="slow" p14:dur="900">
        <p14:warp dir="in"/>
      </p:transition>
    </mc:Choice>
    <mc:Fallback>
      <p:transition spd="slow">
        <p:fade/>
      </p:transition>
    </mc:Fallback>
  </mc:AlternateContent>
  <p:timing/>
  <p:txStyles>
    <p:titleStyle>
      <a:lvl1pPr algn="l" defTabSz="68561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4" indent="-171404" algn="l" defTabSz="685617"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213" indent="-171404" algn="l" defTabSz="6856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21" indent="-171404" algn="l" defTabSz="6856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30"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39"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47"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56"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64"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73"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5.png" Type="http://schemas.openxmlformats.org/officeDocument/2006/relationships/image"/><Relationship Id="rId4" Target="../media/image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11.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12.jpeg" Type="http://schemas.openxmlformats.org/officeDocument/2006/relationships/image"/><Relationship Id="rId4" Target="../media/image1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media/image3.jpeg" Type="http://schemas.openxmlformats.org/officeDocument/2006/relationships/image"/><Relationship Id="rId6" Target="../media/image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nvGrpSpPr>
        <p:grpSpPr>
          <a:xfrm>
            <a:off x="889031" y="966599"/>
            <a:ext cx="2222812" cy="2923236"/>
            <a:chOff x="1078816" y="964066"/>
            <a:chExt cx="2222812" cy="2923236"/>
          </a:xfrm>
        </p:grpSpPr>
        <p:sp>
          <p:nvSpPr>
            <p:cNvPr id="21" name="Freeform 7"/>
            <p:cNvSpPr/>
            <p:nvPr/>
          </p:nvSpPr>
          <p:spPr bwMode="auto">
            <a:xfrm>
              <a:off x="1078816" y="2540257"/>
              <a:ext cx="696716" cy="1019561"/>
            </a:xfrm>
            <a:custGeom>
              <a:gdLst>
                <a:gd fmla="*/ 94 w 375" name="T0"/>
                <a:gd fmla="*/ 0 h 549" name="T1"/>
                <a:gd fmla="*/ 11 w 375" name="T2"/>
                <a:gd fmla="*/ 12 h 549" name="T3"/>
                <a:gd fmla="*/ 0 w 375" name="T4"/>
                <a:gd fmla="*/ 127 h 549" name="T5"/>
                <a:gd fmla="*/ 174 w 375" name="T6"/>
                <a:gd fmla="*/ 549 h 549" name="T7"/>
                <a:gd fmla="*/ 375 w 375" name="T8"/>
                <a:gd fmla="*/ 280 h 549" name="T9"/>
                <a:gd fmla="*/ 94 w 375" name="T10"/>
                <a:gd fmla="*/ 0 h 549" name="T11"/>
              </a:gdLst>
              <a:cxnLst>
                <a:cxn ang="0">
                  <a:pos x="T0" y="T1"/>
                </a:cxn>
                <a:cxn ang="0">
                  <a:pos x="T2" y="T3"/>
                </a:cxn>
                <a:cxn ang="0">
                  <a:pos x="T4" y="T5"/>
                </a:cxn>
                <a:cxn ang="0">
                  <a:pos x="T6" y="T7"/>
                </a:cxn>
                <a:cxn ang="0">
                  <a:pos x="T8" y="T9"/>
                </a:cxn>
                <a:cxn ang="0">
                  <a:pos x="T10" y="T11"/>
                </a:cxn>
              </a:cxnLst>
              <a:rect b="b" l="0" r="r" t="0"/>
              <a:pathLst>
                <a:path h="549" w="375">
                  <a:moveTo>
                    <a:pt x="94" y="0"/>
                  </a:moveTo>
                  <a:cubicBezTo>
                    <a:pt x="65" y="0"/>
                    <a:pt x="37" y="4"/>
                    <a:pt x="11" y="12"/>
                  </a:cubicBezTo>
                  <a:cubicBezTo>
                    <a:pt x="3" y="49"/>
                    <a:pt x="0" y="87"/>
                    <a:pt x="0" y="127"/>
                  </a:cubicBezTo>
                  <a:cubicBezTo>
                    <a:pt x="0" y="291"/>
                    <a:pt x="66" y="441"/>
                    <a:pt x="174" y="549"/>
                  </a:cubicBezTo>
                  <a:cubicBezTo>
                    <a:pt x="290" y="514"/>
                    <a:pt x="375" y="407"/>
                    <a:pt x="375" y="280"/>
                  </a:cubicBezTo>
                  <a:cubicBezTo>
                    <a:pt x="375" y="125"/>
                    <a:pt x="249" y="0"/>
                    <a:pt x="94" y="0"/>
                  </a:cubicBezTo>
                  <a:close/>
                </a:path>
              </a:pathLst>
            </a:cu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8"/>
            <p:cNvSpPr/>
            <p:nvPr/>
          </p:nvSpPr>
          <p:spPr bwMode="auto">
            <a:xfrm>
              <a:off x="1088093" y="2231327"/>
              <a:ext cx="600234" cy="615077"/>
            </a:xfrm>
            <a:custGeom>
              <a:gdLst>
                <a:gd fmla="*/ 158 w 323" name="T0"/>
                <a:gd fmla="*/ 0 h 331" name="T1"/>
                <a:gd fmla="*/ 51 w 323" name="T2"/>
                <a:gd fmla="*/ 38 h 331" name="T3"/>
                <a:gd fmla="*/ 0 w 323" name="T4"/>
                <a:gd fmla="*/ 216 h 331" name="T5"/>
                <a:gd fmla="*/ 158 w 323" name="T6"/>
                <a:gd fmla="*/ 331 h 331" name="T7"/>
                <a:gd fmla="*/ 323 w 323" name="T8"/>
                <a:gd fmla="*/ 166 h 331" name="T9"/>
                <a:gd fmla="*/ 158 w 323" name="T10"/>
                <a:gd fmla="*/ 0 h 331" name="T11"/>
              </a:gdLst>
              <a:cxnLst>
                <a:cxn ang="0">
                  <a:pos x="T0" y="T1"/>
                </a:cxn>
                <a:cxn ang="0">
                  <a:pos x="T2" y="T3"/>
                </a:cxn>
                <a:cxn ang="0">
                  <a:pos x="T4" y="T5"/>
                </a:cxn>
                <a:cxn ang="0">
                  <a:pos x="T6" y="T7"/>
                </a:cxn>
                <a:cxn ang="0">
                  <a:pos x="T8" y="T9"/>
                </a:cxn>
                <a:cxn ang="0">
                  <a:pos x="T10" y="T11"/>
                </a:cxn>
              </a:cxnLst>
              <a:rect b="b" l="0" r="r" t="0"/>
              <a:pathLst>
                <a:path h="331" w="323">
                  <a:moveTo>
                    <a:pt x="158" y="0"/>
                  </a:moveTo>
                  <a:cubicBezTo>
                    <a:pt x="117" y="0"/>
                    <a:pt x="80" y="14"/>
                    <a:pt x="51" y="38"/>
                  </a:cubicBezTo>
                  <a:cubicBezTo>
                    <a:pt x="25" y="94"/>
                    <a:pt x="8" y="153"/>
                    <a:pt x="0" y="216"/>
                  </a:cubicBezTo>
                  <a:cubicBezTo>
                    <a:pt x="21" y="283"/>
                    <a:pt x="84" y="331"/>
                    <a:pt x="158" y="331"/>
                  </a:cubicBezTo>
                  <a:cubicBezTo>
                    <a:pt x="249" y="331"/>
                    <a:pt x="323" y="257"/>
                    <a:pt x="323" y="166"/>
                  </a:cubicBezTo>
                  <a:cubicBezTo>
                    <a:pt x="323" y="74"/>
                    <a:pt x="249" y="0"/>
                    <a:pt x="158" y="0"/>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 name="Oval 9"/>
            <p:cNvSpPr>
              <a:spLocks noChangeArrowheads="1"/>
            </p:cNvSpPr>
            <p:nvPr/>
          </p:nvSpPr>
          <p:spPr bwMode="auto">
            <a:xfrm>
              <a:off x="1530616" y="2179723"/>
              <a:ext cx="506964" cy="507925"/>
            </a:xfrm>
            <a:prstGeom prst="ellipse">
              <a:avLst/>
            </a:prstGeom>
            <a:solidFill>
              <a:schemeClr val="accent5">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 name="Oval 10"/>
            <p:cNvSpPr>
              <a:spLocks noChangeArrowheads="1"/>
            </p:cNvSpPr>
            <p:nvPr/>
          </p:nvSpPr>
          <p:spPr bwMode="auto">
            <a:xfrm>
              <a:off x="2050137" y="1993832"/>
              <a:ext cx="576113" cy="574257"/>
            </a:xfrm>
            <a:prstGeom prst="ellipse">
              <a:avLst/>
            </a:pr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 name="Oval 11"/>
            <p:cNvSpPr>
              <a:spLocks noChangeArrowheads="1"/>
            </p:cNvSpPr>
            <p:nvPr/>
          </p:nvSpPr>
          <p:spPr bwMode="auto">
            <a:xfrm>
              <a:off x="1688327" y="1950229"/>
              <a:ext cx="413762" cy="412834"/>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 name="Oval 12"/>
            <p:cNvSpPr>
              <a:spLocks noChangeArrowheads="1"/>
            </p:cNvSpPr>
            <p:nvPr/>
          </p:nvSpPr>
          <p:spPr bwMode="auto">
            <a:xfrm>
              <a:off x="1955510" y="1555021"/>
              <a:ext cx="256050" cy="256050"/>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 name="Oval 13"/>
            <p:cNvSpPr>
              <a:spLocks noChangeArrowheads="1"/>
            </p:cNvSpPr>
            <p:nvPr/>
          </p:nvSpPr>
          <p:spPr bwMode="auto">
            <a:xfrm>
              <a:off x="2389682" y="1158887"/>
              <a:ext cx="86278" cy="87205"/>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 name="Oval 14"/>
            <p:cNvSpPr>
              <a:spLocks noChangeArrowheads="1"/>
            </p:cNvSpPr>
            <p:nvPr/>
          </p:nvSpPr>
          <p:spPr bwMode="auto">
            <a:xfrm>
              <a:off x="1532470" y="1755408"/>
              <a:ext cx="85350" cy="85350"/>
            </a:xfrm>
            <a:prstGeom prst="ellipse">
              <a:avLst/>
            </a:pr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 name="Oval 15"/>
            <p:cNvSpPr>
              <a:spLocks noChangeArrowheads="1"/>
            </p:cNvSpPr>
            <p:nvPr/>
          </p:nvSpPr>
          <p:spPr bwMode="auto">
            <a:xfrm>
              <a:off x="2068691" y="1905698"/>
              <a:ext cx="87205" cy="88133"/>
            </a:xfrm>
            <a:prstGeom prst="ellipse">
              <a:avLst/>
            </a:prstGeom>
            <a:solidFill>
              <a:schemeClr val="accent1">
                <a:alpha val="8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16"/>
            <p:cNvSpPr/>
            <p:nvPr/>
          </p:nvSpPr>
          <p:spPr bwMode="auto">
            <a:xfrm>
              <a:off x="1673483" y="1653359"/>
              <a:ext cx="376653" cy="377581"/>
            </a:xfrm>
            <a:custGeom>
              <a:gdLst>
                <a:gd fmla="*/ 201 w 203" name="T0"/>
                <a:gd fmla="*/ 98 h 203" name="T1"/>
                <a:gd fmla="*/ 105 w 203" name="T2"/>
                <a:gd fmla="*/ 201 h 203" name="T3"/>
                <a:gd fmla="*/ 1 w 203" name="T4"/>
                <a:gd fmla="*/ 105 h 203" name="T5"/>
                <a:gd fmla="*/ 98 w 203" name="T6"/>
                <a:gd fmla="*/ 1 h 203" name="T7"/>
                <a:gd fmla="*/ 201 w 203" name="T8"/>
                <a:gd fmla="*/ 98 h 203" name="T9"/>
              </a:gdLst>
              <a:cxnLst>
                <a:cxn ang="0">
                  <a:pos x="T0" y="T1"/>
                </a:cxn>
                <a:cxn ang="0">
                  <a:pos x="T2" y="T3"/>
                </a:cxn>
                <a:cxn ang="0">
                  <a:pos x="T4" y="T5"/>
                </a:cxn>
                <a:cxn ang="0">
                  <a:pos x="T6" y="T7"/>
                </a:cxn>
                <a:cxn ang="0">
                  <a:pos x="T8" y="T9"/>
                </a:cxn>
              </a:cxnLst>
              <a:rect b="b" l="0" r="r" t="0"/>
              <a:pathLst>
                <a:path h="203" w="203">
                  <a:moveTo>
                    <a:pt x="201" y="98"/>
                  </a:moveTo>
                  <a:cubicBezTo>
                    <a:pt x="203" y="153"/>
                    <a:pt x="160" y="200"/>
                    <a:pt x="105" y="201"/>
                  </a:cubicBezTo>
                  <a:cubicBezTo>
                    <a:pt x="49" y="203"/>
                    <a:pt x="3" y="160"/>
                    <a:pt x="1" y="105"/>
                  </a:cubicBezTo>
                  <a:cubicBezTo>
                    <a:pt x="0" y="49"/>
                    <a:pt x="43" y="3"/>
                    <a:pt x="98" y="1"/>
                  </a:cubicBezTo>
                  <a:cubicBezTo>
                    <a:pt x="153" y="0"/>
                    <a:pt x="200" y="43"/>
                    <a:pt x="201" y="98"/>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 name="Oval 17"/>
            <p:cNvSpPr>
              <a:spLocks noChangeArrowheads="1"/>
            </p:cNvSpPr>
            <p:nvPr/>
          </p:nvSpPr>
          <p:spPr bwMode="auto">
            <a:xfrm>
              <a:off x="1504639" y="1901988"/>
              <a:ext cx="141013" cy="143796"/>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 name="Oval 18"/>
            <p:cNvSpPr>
              <a:spLocks noChangeArrowheads="1"/>
            </p:cNvSpPr>
            <p:nvPr/>
          </p:nvSpPr>
          <p:spPr bwMode="auto">
            <a:xfrm>
              <a:off x="2167029" y="964066"/>
              <a:ext cx="142869" cy="142868"/>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 name="Oval 19"/>
            <p:cNvSpPr>
              <a:spLocks noChangeArrowheads="1"/>
            </p:cNvSpPr>
            <p:nvPr/>
          </p:nvSpPr>
          <p:spPr bwMode="auto">
            <a:xfrm>
              <a:off x="2276500" y="1307321"/>
              <a:ext cx="312641" cy="312641"/>
            </a:xfrm>
            <a:prstGeom prst="ellipse">
              <a:avLst/>
            </a:pr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 name="Oval 20"/>
            <p:cNvSpPr>
              <a:spLocks noChangeArrowheads="1"/>
            </p:cNvSpPr>
            <p:nvPr/>
          </p:nvSpPr>
          <p:spPr bwMode="auto">
            <a:xfrm>
              <a:off x="2276500" y="1816638"/>
              <a:ext cx="312641" cy="314496"/>
            </a:xfrm>
            <a:prstGeom prst="ellipse">
              <a:avLst/>
            </a:pr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 name="Oval 21"/>
            <p:cNvSpPr>
              <a:spLocks noChangeArrowheads="1"/>
            </p:cNvSpPr>
            <p:nvPr/>
          </p:nvSpPr>
          <p:spPr bwMode="auto">
            <a:xfrm>
              <a:off x="2754274" y="1514202"/>
              <a:ext cx="141013" cy="141013"/>
            </a:xfrm>
            <a:prstGeom prst="ellipse">
              <a:avLst/>
            </a:pr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2"/>
            <p:cNvSpPr/>
            <p:nvPr/>
          </p:nvSpPr>
          <p:spPr bwMode="auto">
            <a:xfrm>
              <a:off x="2947240" y="2064338"/>
              <a:ext cx="348822" cy="600233"/>
            </a:xfrm>
            <a:custGeom>
              <a:gdLst>
                <a:gd fmla="*/ 0 w 188" name="T0"/>
                <a:gd fmla="*/ 132 h 323" name="T1"/>
                <a:gd fmla="*/ 188 w 188" name="T2"/>
                <a:gd fmla="*/ 323 h 323" name="T3"/>
                <a:gd fmla="*/ 53 w 188" name="T4"/>
                <a:gd fmla="*/ 0 h 323" name="T5"/>
                <a:gd fmla="*/ 0 w 188" name="T6"/>
                <a:gd fmla="*/ 132 h 323" name="T7"/>
              </a:gdLst>
              <a:cxnLst>
                <a:cxn ang="0">
                  <a:pos x="T0" y="T1"/>
                </a:cxn>
                <a:cxn ang="0">
                  <a:pos x="T2" y="T3"/>
                </a:cxn>
                <a:cxn ang="0">
                  <a:pos x="T4" y="T5"/>
                </a:cxn>
                <a:cxn ang="0">
                  <a:pos x="T6" y="T7"/>
                </a:cxn>
              </a:cxnLst>
              <a:rect b="b" l="0" r="r" t="0"/>
              <a:pathLst>
                <a:path h="323" w="188">
                  <a:moveTo>
                    <a:pt x="0" y="132"/>
                  </a:moveTo>
                  <a:cubicBezTo>
                    <a:pt x="0" y="237"/>
                    <a:pt x="84" y="321"/>
                    <a:pt x="188" y="323"/>
                  </a:cubicBezTo>
                  <a:cubicBezTo>
                    <a:pt x="176" y="201"/>
                    <a:pt x="127" y="89"/>
                    <a:pt x="53" y="0"/>
                  </a:cubicBezTo>
                  <a:cubicBezTo>
                    <a:pt x="20" y="34"/>
                    <a:pt x="0" y="81"/>
                    <a:pt x="0" y="132"/>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23"/>
            <p:cNvSpPr/>
            <p:nvPr/>
          </p:nvSpPr>
          <p:spPr bwMode="auto">
            <a:xfrm>
              <a:off x="2563165" y="2261014"/>
              <a:ext cx="738463" cy="894319"/>
            </a:xfrm>
            <a:custGeom>
              <a:gdLst>
                <a:gd fmla="*/ 0 w 398" name="T0"/>
                <a:gd fmla="*/ 241 h 481" name="T1"/>
                <a:gd fmla="*/ 241 w 398" name="T2"/>
                <a:gd fmla="*/ 481 h 481" name="T3"/>
                <a:gd fmla="*/ 375 w 398" name="T4"/>
                <a:gd fmla="*/ 440 h 481" name="T5"/>
                <a:gd fmla="*/ 398 w 398" name="T6"/>
                <a:gd fmla="*/ 277 h 481" name="T7"/>
                <a:gd fmla="*/ 342 w 398" name="T8"/>
                <a:gd fmla="*/ 22 h 481" name="T9"/>
                <a:gd fmla="*/ 241 w 398" name="T10"/>
                <a:gd fmla="*/ 0 h 481" name="T11"/>
                <a:gd fmla="*/ 0 w 398" name="T12"/>
                <a:gd fmla="*/ 241 h 481" name="T13"/>
              </a:gdLst>
              <a:cxnLst>
                <a:cxn ang="0">
                  <a:pos x="T0" y="T1"/>
                </a:cxn>
                <a:cxn ang="0">
                  <a:pos x="T2" y="T3"/>
                </a:cxn>
                <a:cxn ang="0">
                  <a:pos x="T4" y="T5"/>
                </a:cxn>
                <a:cxn ang="0">
                  <a:pos x="T6" y="T7"/>
                </a:cxn>
                <a:cxn ang="0">
                  <a:pos x="T8" y="T9"/>
                </a:cxn>
                <a:cxn ang="0">
                  <a:pos x="T10" y="T11"/>
                </a:cxn>
                <a:cxn ang="0">
                  <a:pos x="T12" y="T13"/>
                </a:cxn>
              </a:cxnLst>
              <a:rect b="b" l="0" r="r" t="0"/>
              <a:pathLst>
                <a:path h="481" w="398">
                  <a:moveTo>
                    <a:pt x="0" y="241"/>
                  </a:moveTo>
                  <a:cubicBezTo>
                    <a:pt x="0" y="374"/>
                    <a:pt x="108" y="481"/>
                    <a:pt x="241" y="481"/>
                  </a:cubicBezTo>
                  <a:cubicBezTo>
                    <a:pt x="291" y="481"/>
                    <a:pt x="337" y="466"/>
                    <a:pt x="375" y="440"/>
                  </a:cubicBezTo>
                  <a:cubicBezTo>
                    <a:pt x="390" y="388"/>
                    <a:pt x="398" y="333"/>
                    <a:pt x="398" y="277"/>
                  </a:cubicBezTo>
                  <a:cubicBezTo>
                    <a:pt x="398" y="186"/>
                    <a:pt x="378" y="100"/>
                    <a:pt x="342" y="22"/>
                  </a:cubicBezTo>
                  <a:cubicBezTo>
                    <a:pt x="311" y="8"/>
                    <a:pt x="277" y="0"/>
                    <a:pt x="241" y="0"/>
                  </a:cubicBezTo>
                  <a:cubicBezTo>
                    <a:pt x="108" y="0"/>
                    <a:pt x="0" y="108"/>
                    <a:pt x="0" y="241"/>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4"/>
            <p:cNvSpPr/>
            <p:nvPr/>
          </p:nvSpPr>
          <p:spPr bwMode="auto">
            <a:xfrm>
              <a:off x="2574297" y="2261014"/>
              <a:ext cx="415618" cy="355316"/>
            </a:xfrm>
            <a:custGeom>
              <a:gdLst>
                <a:gd fmla="*/ 0 w 224" name="T0"/>
                <a:gd fmla="*/ 188 h 191" name="T1"/>
                <a:gd fmla="*/ 33 w 224" name="T2"/>
                <a:gd fmla="*/ 191 h 191" name="T3"/>
                <a:gd fmla="*/ 224 w 224" name="T4"/>
                <a:gd fmla="*/ 0 h 191" name="T5"/>
                <a:gd fmla="*/ 0 w 224" name="T6"/>
                <a:gd fmla="*/ 188 h 191" name="T7"/>
              </a:gdLst>
              <a:cxnLst>
                <a:cxn ang="0">
                  <a:pos x="T0" y="T1"/>
                </a:cxn>
                <a:cxn ang="0">
                  <a:pos x="T2" y="T3"/>
                </a:cxn>
                <a:cxn ang="0">
                  <a:pos x="T4" y="T5"/>
                </a:cxn>
                <a:cxn ang="0">
                  <a:pos x="T6" y="T7"/>
                </a:cxn>
              </a:cxnLst>
              <a:rect b="b" l="0" r="r" t="0"/>
              <a:pathLst>
                <a:path h="191" w="224">
                  <a:moveTo>
                    <a:pt x="0" y="188"/>
                  </a:moveTo>
                  <a:cubicBezTo>
                    <a:pt x="11" y="190"/>
                    <a:pt x="22" y="191"/>
                    <a:pt x="33" y="191"/>
                  </a:cubicBezTo>
                  <a:cubicBezTo>
                    <a:pt x="138" y="191"/>
                    <a:pt x="224" y="106"/>
                    <a:pt x="224" y="0"/>
                  </a:cubicBezTo>
                  <a:cubicBezTo>
                    <a:pt x="114" y="5"/>
                    <a:pt x="23" y="84"/>
                    <a:pt x="0" y="188"/>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5"/>
            <p:cNvSpPr/>
            <p:nvPr/>
          </p:nvSpPr>
          <p:spPr bwMode="auto">
            <a:xfrm>
              <a:off x="2840364" y="3083913"/>
              <a:ext cx="420165" cy="581208"/>
            </a:xfrm>
            <a:custGeom>
              <a:gdLst>
                <a:gd fmla="*/ 224 w 224" name="T0"/>
                <a:gd fmla="*/ 0 h 310" name="T1"/>
                <a:gd fmla="*/ 0 w 224" name="T2"/>
                <a:gd fmla="*/ 240 h 310" name="T3"/>
                <a:gd fmla="*/ 11 w 224" name="T4"/>
                <a:gd fmla="*/ 310 h 310" name="T5"/>
                <a:gd fmla="*/ 224 w 224" name="T6"/>
                <a:gd fmla="*/ 0 h 310" name="T7"/>
              </a:gdLst>
              <a:cxnLst>
                <a:cxn ang="0">
                  <a:pos x="T0" y="T1"/>
                </a:cxn>
                <a:cxn ang="0">
                  <a:pos x="T2" y="T3"/>
                </a:cxn>
                <a:cxn ang="0">
                  <a:pos x="T4" y="T5"/>
                </a:cxn>
                <a:cxn ang="0">
                  <a:pos x="T6" y="T7"/>
                </a:cxn>
              </a:cxnLst>
              <a:rect b="b" l="0" r="r" t="0"/>
              <a:pathLst>
                <a:path h="310" w="224">
                  <a:moveTo>
                    <a:pt x="224" y="0"/>
                  </a:moveTo>
                  <a:cubicBezTo>
                    <a:pt x="99" y="9"/>
                    <a:pt x="0" y="113"/>
                    <a:pt x="0" y="240"/>
                  </a:cubicBezTo>
                  <a:cubicBezTo>
                    <a:pt x="0" y="265"/>
                    <a:pt x="4" y="288"/>
                    <a:pt x="11" y="310"/>
                  </a:cubicBezTo>
                  <a:cubicBezTo>
                    <a:pt x="112" y="233"/>
                    <a:pt x="187" y="125"/>
                    <a:pt x="224" y="0"/>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6"/>
            <p:cNvSpPr/>
            <p:nvPr/>
          </p:nvSpPr>
          <p:spPr bwMode="auto">
            <a:xfrm>
              <a:off x="1104792" y="3017103"/>
              <a:ext cx="615077" cy="753306"/>
            </a:xfrm>
            <a:custGeom>
              <a:gdLst>
                <a:gd fmla="*/ 22 w 331" name="T0"/>
                <a:gd fmla="*/ 0 h 405" name="T1"/>
                <a:gd fmla="*/ 0 w 331" name="T2"/>
                <a:gd fmla="*/ 0 h 405" name="T3"/>
                <a:gd fmla="*/ 316 w 331" name="T4"/>
                <a:gd fmla="*/ 405 h 405" name="T5"/>
                <a:gd fmla="*/ 331 w 331" name="T6"/>
                <a:gd fmla="*/ 309 h 405" name="T7"/>
                <a:gd fmla="*/ 22 w 331" name="T8"/>
                <a:gd fmla="*/ 0 h 405" name="T9"/>
              </a:gdLst>
              <a:cxnLst>
                <a:cxn ang="0">
                  <a:pos x="T0" y="T1"/>
                </a:cxn>
                <a:cxn ang="0">
                  <a:pos x="T2" y="T3"/>
                </a:cxn>
                <a:cxn ang="0">
                  <a:pos x="T4" y="T5"/>
                </a:cxn>
                <a:cxn ang="0">
                  <a:pos x="T6" y="T7"/>
                </a:cxn>
                <a:cxn ang="0">
                  <a:pos x="T8" y="T9"/>
                </a:cxn>
              </a:cxnLst>
              <a:rect b="b" l="0" r="r" t="0"/>
              <a:pathLst>
                <a:path h="405" w="331">
                  <a:moveTo>
                    <a:pt x="22" y="0"/>
                  </a:moveTo>
                  <a:cubicBezTo>
                    <a:pt x="14" y="0"/>
                    <a:pt x="7" y="0"/>
                    <a:pt x="0" y="0"/>
                  </a:cubicBezTo>
                  <a:cubicBezTo>
                    <a:pt x="40" y="178"/>
                    <a:pt x="158" y="325"/>
                    <a:pt x="316" y="405"/>
                  </a:cubicBezTo>
                  <a:cubicBezTo>
                    <a:pt x="326" y="375"/>
                    <a:pt x="331" y="343"/>
                    <a:pt x="331" y="309"/>
                  </a:cubicBezTo>
                  <a:cubicBezTo>
                    <a:pt x="331" y="138"/>
                    <a:pt x="193" y="0"/>
                    <a:pt x="22" y="0"/>
                  </a:cubicBezTo>
                  <a:close/>
                </a:path>
              </a:pathLst>
            </a:cu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27"/>
            <p:cNvSpPr/>
            <p:nvPr/>
          </p:nvSpPr>
          <p:spPr bwMode="auto">
            <a:xfrm>
              <a:off x="1406301" y="2974428"/>
              <a:ext cx="1229226" cy="912874"/>
            </a:xfrm>
            <a:custGeom>
              <a:gdLst>
                <a:gd fmla="*/ 331 w 662" name="T0"/>
                <a:gd fmla="*/ 0 h 491" name="T1"/>
                <a:gd fmla="*/ 0 w 662" name="T2"/>
                <a:gd fmla="*/ 317 h 491" name="T3"/>
                <a:gd fmla="*/ 422 w 662" name="T4"/>
                <a:gd fmla="*/ 491 h 491" name="T5"/>
                <a:gd fmla="*/ 639 w 662" name="T6"/>
                <a:gd fmla="*/ 451 h 491" name="T7"/>
                <a:gd fmla="*/ 662 w 662" name="T8"/>
                <a:gd fmla="*/ 331 h 491" name="T9"/>
                <a:gd fmla="*/ 331 w 662" name="T10"/>
                <a:gd fmla="*/ 0 h 491" name="T11"/>
              </a:gdLst>
              <a:cxnLst>
                <a:cxn ang="0">
                  <a:pos x="T0" y="T1"/>
                </a:cxn>
                <a:cxn ang="0">
                  <a:pos x="T2" y="T3"/>
                </a:cxn>
                <a:cxn ang="0">
                  <a:pos x="T4" y="T5"/>
                </a:cxn>
                <a:cxn ang="0">
                  <a:pos x="T6" y="T7"/>
                </a:cxn>
                <a:cxn ang="0">
                  <a:pos x="T8" y="T9"/>
                </a:cxn>
                <a:cxn ang="0">
                  <a:pos x="T10" y="T11"/>
                </a:cxn>
              </a:cxnLst>
              <a:rect b="b" l="0" r="r" t="0"/>
              <a:pathLst>
                <a:path h="491" w="662">
                  <a:moveTo>
                    <a:pt x="331" y="0"/>
                  </a:moveTo>
                  <a:cubicBezTo>
                    <a:pt x="153" y="0"/>
                    <a:pt x="7" y="141"/>
                    <a:pt x="0" y="317"/>
                  </a:cubicBezTo>
                  <a:cubicBezTo>
                    <a:pt x="108" y="425"/>
                    <a:pt x="258" y="491"/>
                    <a:pt x="422" y="491"/>
                  </a:cubicBezTo>
                  <a:cubicBezTo>
                    <a:pt x="499" y="491"/>
                    <a:pt x="572" y="477"/>
                    <a:pt x="639" y="451"/>
                  </a:cubicBezTo>
                  <a:cubicBezTo>
                    <a:pt x="654" y="414"/>
                    <a:pt x="662" y="373"/>
                    <a:pt x="662" y="331"/>
                  </a:cubicBezTo>
                  <a:cubicBezTo>
                    <a:pt x="662" y="148"/>
                    <a:pt x="514" y="0"/>
                    <a:pt x="331" y="0"/>
                  </a:cubicBezTo>
                  <a:close/>
                </a:path>
              </a:pathLst>
            </a:cu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28"/>
            <p:cNvSpPr/>
            <p:nvPr/>
          </p:nvSpPr>
          <p:spPr bwMode="auto">
            <a:xfrm>
              <a:off x="2335874" y="2933609"/>
              <a:ext cx="874838" cy="872054"/>
            </a:xfrm>
            <a:custGeom>
              <a:gdLst>
                <a:gd fmla="*/ 471 w 471" name="T0"/>
                <a:gd fmla="*/ 153 h 469" name="T1"/>
                <a:gd fmla="*/ 244 w 471" name="T2"/>
                <a:gd fmla="*/ 0 h 469" name="T3"/>
                <a:gd fmla="*/ 0 w 471" name="T4"/>
                <a:gd fmla="*/ 244 h 469" name="T5"/>
                <a:gd fmla="*/ 149 w 471" name="T6"/>
                <a:gd fmla="*/ 469 h 469" name="T7"/>
                <a:gd fmla="*/ 471 w 471" name="T8"/>
                <a:gd fmla="*/ 153 h 469" name="T9"/>
              </a:gdLst>
              <a:cxnLst>
                <a:cxn ang="0">
                  <a:pos x="T0" y="T1"/>
                </a:cxn>
                <a:cxn ang="0">
                  <a:pos x="T2" y="T3"/>
                </a:cxn>
                <a:cxn ang="0">
                  <a:pos x="T4" y="T5"/>
                </a:cxn>
                <a:cxn ang="0">
                  <a:pos x="T6" y="T7"/>
                </a:cxn>
                <a:cxn ang="0">
                  <a:pos x="T8" y="T9"/>
                </a:cxn>
              </a:cxnLst>
              <a:rect b="b" l="0" r="r" t="0"/>
              <a:pathLst>
                <a:path h="469" w="471">
                  <a:moveTo>
                    <a:pt x="471" y="153"/>
                  </a:moveTo>
                  <a:cubicBezTo>
                    <a:pt x="435" y="63"/>
                    <a:pt x="347" y="0"/>
                    <a:pt x="244" y="0"/>
                  </a:cubicBezTo>
                  <a:cubicBezTo>
                    <a:pt x="109" y="0"/>
                    <a:pt x="0" y="109"/>
                    <a:pt x="0" y="244"/>
                  </a:cubicBezTo>
                  <a:cubicBezTo>
                    <a:pt x="0" y="345"/>
                    <a:pt x="61" y="432"/>
                    <a:pt x="149" y="469"/>
                  </a:cubicBezTo>
                  <a:cubicBezTo>
                    <a:pt x="293" y="410"/>
                    <a:pt x="409" y="296"/>
                    <a:pt x="471" y="153"/>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 name="Oval 30"/>
            <p:cNvSpPr>
              <a:spLocks noChangeArrowheads="1"/>
            </p:cNvSpPr>
            <p:nvPr/>
          </p:nvSpPr>
          <p:spPr bwMode="auto">
            <a:xfrm>
              <a:off x="2540899" y="1675625"/>
              <a:ext cx="493546" cy="496329"/>
            </a:xfrm>
            <a:prstGeom prst="ellipse">
              <a:avLst/>
            </a:prstGeom>
            <a:solidFill>
              <a:schemeClr val="accent2">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 name="Oval 11"/>
            <p:cNvSpPr>
              <a:spLocks noChangeArrowheads="1"/>
            </p:cNvSpPr>
            <p:nvPr/>
          </p:nvSpPr>
          <p:spPr bwMode="auto">
            <a:xfrm>
              <a:off x="1833627" y="2696302"/>
              <a:ext cx="557332" cy="556080"/>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 name="Oval 11"/>
            <p:cNvSpPr>
              <a:spLocks noChangeArrowheads="1"/>
            </p:cNvSpPr>
            <p:nvPr/>
          </p:nvSpPr>
          <p:spPr bwMode="auto">
            <a:xfrm>
              <a:off x="2226489" y="2491874"/>
              <a:ext cx="249471" cy="248912"/>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46" name="TextBox 143"/>
          <p:cNvSpPr txBox="1"/>
          <p:nvPr/>
        </p:nvSpPr>
        <p:spPr>
          <a:xfrm>
            <a:off x="3491880" y="1914173"/>
            <a:ext cx="5400600" cy="579120"/>
          </a:xfrm>
          <a:prstGeom prst="rect">
            <a:avLst/>
          </a:prstGeom>
          <a:noFill/>
        </p:spPr>
        <p:txBody>
          <a:bodyPr rtlCol="0" wrap="square">
            <a:spAutoFit/>
          </a:bodyPr>
          <a:lstStyle/>
          <a:p>
            <a:r>
              <a:rPr altLang="en-US" lang="zh-CN" sz="3200">
                <a:ln w="6350">
                  <a:noFill/>
                </a:ln>
                <a:solidFill>
                  <a:schemeClr val="accent1"/>
                </a:solidFill>
                <a:latin charset="0" panose="020b0806030902050204" pitchFamily="34" typeface="Impact"/>
                <a:ea charset="-122" panose="020b0503020204020204" pitchFamily="34" typeface="微软雅黑"/>
              </a:rPr>
              <a:t>绿色泡泡通用PPT模板 </a:t>
            </a:r>
          </a:p>
        </p:txBody>
      </p:sp>
      <p:grpSp>
        <p:nvGrpSpPr>
          <p:cNvPr id="47" name="组合 46"/>
          <p:cNvGrpSpPr/>
          <p:nvPr/>
        </p:nvGrpSpPr>
        <p:grpSpPr>
          <a:xfrm>
            <a:off x="3607723" y="3342507"/>
            <a:ext cx="219347" cy="219347"/>
            <a:chOff x="801291" y="3535885"/>
            <a:chExt cx="219347" cy="219347"/>
          </a:xfrm>
        </p:grpSpPr>
        <p:sp>
          <p:nvSpPr>
            <p:cNvPr id="48" name="Oval 10"/>
            <p:cNvSpPr>
              <a:spLocks noChangeArrowheads="1"/>
            </p:cNvSpPr>
            <p:nvPr/>
          </p:nvSpPr>
          <p:spPr bwMode="auto">
            <a:xfrm>
              <a:off x="801291" y="3535885"/>
              <a:ext cx="219347" cy="219347"/>
            </a:xfrm>
            <a:prstGeom prst="ellipse">
              <a:avLst/>
            </a:prstGeom>
            <a:solidFill>
              <a:schemeClr val="accent1"/>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fontAlgn="base">
                <a:spcBef>
                  <a:spcPct val="0"/>
                </a:spcBef>
                <a:spcAft>
                  <a:spcPct val="0"/>
                </a:spcAft>
              </a:pPr>
              <a:endParaRPr altLang="en-US" lang="zh-CN" sz="800">
                <a:solidFill>
                  <a:srgbClr val="FFFDEF"/>
                </a:solidFill>
                <a:latin charset="-122" panose="020b0503020204020204" pitchFamily="34" typeface="微软雅黑"/>
                <a:ea charset="-122" panose="020b0503020204020204" pitchFamily="34" typeface="微软雅黑"/>
              </a:endParaRPr>
            </a:p>
          </p:txBody>
        </p:sp>
        <p:grpSp>
          <p:nvGrpSpPr>
            <p:cNvPr id="49" name="组合 48"/>
            <p:cNvGrpSpPr/>
            <p:nvPr/>
          </p:nvGrpSpPr>
          <p:grpSpPr>
            <a:xfrm>
              <a:off x="860980" y="3583766"/>
              <a:ext cx="100336" cy="114060"/>
              <a:chOff x="860980" y="3583766"/>
              <a:chExt cx="100336" cy="114060"/>
            </a:xfrm>
          </p:grpSpPr>
          <p:sp>
            <p:nvSpPr>
              <p:cNvPr id="50" name="Freeform 12"/>
              <p:cNvSpPr>
                <a:spLocks noEditPoints="1"/>
              </p:cNvSpPr>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sz="16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51" name="Freeform 13"/>
              <p:cNvSpPr/>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sz="16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grpSp>
      <p:grpSp>
        <p:nvGrpSpPr>
          <p:cNvPr id="52" name="Group 14"/>
          <p:cNvGrpSpPr/>
          <p:nvPr/>
        </p:nvGrpSpPr>
        <p:grpSpPr>
          <a:xfrm>
            <a:off x="5352535" y="3342507"/>
            <a:ext cx="219347" cy="219347"/>
            <a:chOff x="4248" y="3024"/>
            <a:chExt cx="600" cy="599"/>
          </a:xfrm>
        </p:grpSpPr>
        <p:sp>
          <p:nvSpPr>
            <p:cNvPr id="53" name="Oval 15"/>
            <p:cNvSpPr>
              <a:spLocks noChangeArrowheads="1"/>
            </p:cNvSpPr>
            <p:nvPr/>
          </p:nvSpPr>
          <p:spPr bwMode="auto">
            <a:xfrm>
              <a:off x="4248" y="3024"/>
              <a:ext cx="600" cy="599"/>
            </a:xfrm>
            <a:prstGeom prst="ellipse">
              <a:avLst/>
            </a:prstGeom>
            <a:solidFill>
              <a:schemeClr val="accent1"/>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fontAlgn="base">
                <a:spcBef>
                  <a:spcPct val="0"/>
                </a:spcBef>
                <a:spcAft>
                  <a:spcPct val="0"/>
                </a:spcAft>
              </a:pPr>
              <a:endParaRPr altLang="en-US" lang="zh-CN" sz="800">
                <a:solidFill>
                  <a:srgbClr val="FFFDEF"/>
                </a:solidFill>
                <a:latin charset="-122" panose="020b0503020204020204" pitchFamily="34" typeface="微软雅黑"/>
                <a:ea charset="-122" panose="020b0503020204020204" pitchFamily="34" typeface="微软雅黑"/>
              </a:endParaRPr>
            </a:p>
          </p:txBody>
        </p:sp>
        <p:grpSp>
          <p:nvGrpSpPr>
            <p:cNvPr id="54" name="Group 16"/>
            <p:cNvGrpSpPr/>
            <p:nvPr/>
          </p:nvGrpSpPr>
          <p:grpSpPr>
            <a:xfrm>
              <a:off x="4441" y="3144"/>
              <a:ext cx="215" cy="345"/>
              <a:chOff x="4441" y="3144"/>
              <a:chExt cx="215" cy="345"/>
            </a:xfrm>
          </p:grpSpPr>
          <p:sp>
            <p:nvSpPr>
              <p:cNvPr id="55" name="Freeform 17"/>
              <p:cNvSpPr>
                <a:spLocks noEditPoints="1"/>
              </p:cNvSpPr>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sz="16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56" name="Freeform 18"/>
              <p:cNvSpPr/>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sz="16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grpSp>
      <p:sp>
        <p:nvSpPr>
          <p:cNvPr id="57" name="Text Box 20"/>
          <p:cNvSpPr txBox="1">
            <a:spLocks noChangeArrowheads="1"/>
          </p:cNvSpPr>
          <p:nvPr/>
        </p:nvSpPr>
        <p:spPr bwMode="auto">
          <a:xfrm>
            <a:off x="5578232" y="3313682"/>
            <a:ext cx="134493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日期：201X.7.30</a:t>
            </a:r>
          </a:p>
        </p:txBody>
      </p:sp>
      <p:sp>
        <p:nvSpPr>
          <p:cNvPr id="58" name="矩形 57"/>
          <p:cNvSpPr/>
          <p:nvPr/>
        </p:nvSpPr>
        <p:spPr>
          <a:xfrm>
            <a:off x="3826933" y="3319932"/>
            <a:ext cx="1371917"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汇报人：优页PPT</a:t>
            </a:r>
          </a:p>
        </p:txBody>
      </p:sp>
      <p:sp>
        <p:nvSpPr>
          <p:cNvPr id="60" name="文本占位符 2"/>
          <p:cNvSpPr txBox="1"/>
          <p:nvPr/>
        </p:nvSpPr>
        <p:spPr>
          <a:xfrm>
            <a:off x="3491880" y="2594569"/>
            <a:ext cx="4971509" cy="368808"/>
          </a:xfrm>
          <a:prstGeom prst="rect">
            <a:avLst/>
          </a:prstGeom>
          <a:noFill/>
        </p:spPr>
        <p:txBody>
          <a:bodyPr anchor="ctr" bIns="45720" lIns="91440" rIns="91440" rtlCol="0" tIns="45720" vert="horz" wrap="square">
            <a:spAutoFit/>
          </a:bodyPr>
          <a:lstStyle>
            <a:lvl1pPr algn="ctr" defTabSz="914400" eaLnBrk="1" hangingPunct="1" indent="-228600" latinLnBrk="0" marL="228600" rtl="0">
              <a:lnSpc>
                <a:spcPct val="90000"/>
              </a:lnSpc>
              <a:spcBef>
                <a:spcPts val="1000"/>
              </a:spcBef>
              <a:buFont charset="0" panose="020b0604020202020204" pitchFamily="34" typeface="Arial"/>
              <a:buChar char="•"/>
              <a:defRPr altLang="en-US" b="1" i="0" kern="1200" lang="zh-CN" sz="1800">
                <a:solidFill>
                  <a:schemeClr val="bg1"/>
                </a:solidFill>
                <a:effectLst>
                  <a:outerShdw algn="tl" blurRad="38100" dir="2700000" dist="38100">
                    <a:srgbClr val="000000">
                      <a:alpha val="43137"/>
                    </a:srgbClr>
                  </a:outerShdw>
                </a:effectLst>
                <a:latin typeface="+mn-lt"/>
                <a:ea typeface="+mn-ea"/>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indent="0" marL="0">
              <a:lnSpc>
                <a:spcPct val="130000"/>
              </a:lnSpc>
              <a:buFont charset="0" panose="020b0604020202020204" pitchFamily="34" typeface="Arial"/>
              <a:buNone/>
            </a:pPr>
            <a:r>
              <a:rPr b="0" lang="en-US" sz="700">
                <a:solidFill>
                  <a:schemeClr val="tx1">
                    <a:lumMod val="75000"/>
                    <a:lumOff val="25000"/>
                  </a:schemeClr>
                </a:solidFill>
                <a:effectLst/>
                <a:latin charset="-122" panose="02010600040101010101" pitchFamily="2" typeface="华文细黑"/>
                <a:ea charset="-122" panose="02010600040101010101" pitchFamily="2" typeface="华文细黑"/>
                <a:sym typeface="+mn-lt"/>
              </a:rPr>
              <a:t>CSASAADAstudio sales template, a more beautiful template please magic rainMagic rain studio sales template, a moreMagic rain studio sales template, a more beautiful template please magic</a:t>
            </a:r>
          </a:p>
        </p:txBody>
      </p:sp>
    </p:spTree>
    <p:extLst>
      <p:ext uri="{BB962C8B-B14F-4D97-AF65-F5344CB8AC3E}">
        <p14:creationId val="2131692389"/>
      </p:ext>
    </p:extLst>
  </p:cSld>
  <p:clrMapOvr>
    <a:masterClrMapping/>
  </p:clrMapOvr>
  <mc:AlternateContent>
    <mc:Choice Requires="p14">
      <p:transition p14:dur="900" spd="slow">
        <p14:warp dir="in"/>
      </p:transition>
    </mc:Choice>
    <mc:Fallback>
      <p:transition spd="slow">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9" name="组合 78"/>
          <p:cNvGrpSpPr/>
          <p:nvPr/>
        </p:nvGrpSpPr>
        <p:grpSpPr>
          <a:xfrm>
            <a:off x="4043803" y="1358287"/>
            <a:ext cx="1056394" cy="1389270"/>
            <a:chOff x="3995936" y="1676400"/>
            <a:chExt cx="1056394" cy="1389270"/>
          </a:xfrm>
        </p:grpSpPr>
        <p:grpSp>
          <p:nvGrpSpPr>
            <p:cNvPr id="80" name="组合 79"/>
            <p:cNvGrpSpPr/>
            <p:nvPr/>
          </p:nvGrpSpPr>
          <p:grpSpPr>
            <a:xfrm>
              <a:off x="3995936" y="1676400"/>
              <a:ext cx="1056394" cy="1389270"/>
              <a:chOff x="1078816" y="964066"/>
              <a:chExt cx="2222812" cy="2923236"/>
            </a:xfrm>
          </p:grpSpPr>
          <p:sp>
            <p:nvSpPr>
              <p:cNvPr id="82" name="Freeform 7"/>
              <p:cNvSpPr/>
              <p:nvPr/>
            </p:nvSpPr>
            <p:spPr bwMode="auto">
              <a:xfrm>
                <a:off x="1078816" y="2540257"/>
                <a:ext cx="696716" cy="1019561"/>
              </a:xfrm>
              <a:custGeom>
                <a:gdLst>
                  <a:gd fmla="*/ 94 w 375" name="T0"/>
                  <a:gd fmla="*/ 0 h 549" name="T1"/>
                  <a:gd fmla="*/ 11 w 375" name="T2"/>
                  <a:gd fmla="*/ 12 h 549" name="T3"/>
                  <a:gd fmla="*/ 0 w 375" name="T4"/>
                  <a:gd fmla="*/ 127 h 549" name="T5"/>
                  <a:gd fmla="*/ 174 w 375" name="T6"/>
                  <a:gd fmla="*/ 549 h 549" name="T7"/>
                  <a:gd fmla="*/ 375 w 375" name="T8"/>
                  <a:gd fmla="*/ 280 h 549" name="T9"/>
                  <a:gd fmla="*/ 94 w 375" name="T10"/>
                  <a:gd fmla="*/ 0 h 549" name="T11"/>
                </a:gdLst>
                <a:cxnLst>
                  <a:cxn ang="0">
                    <a:pos x="T0" y="T1"/>
                  </a:cxn>
                  <a:cxn ang="0">
                    <a:pos x="T2" y="T3"/>
                  </a:cxn>
                  <a:cxn ang="0">
                    <a:pos x="T4" y="T5"/>
                  </a:cxn>
                  <a:cxn ang="0">
                    <a:pos x="T6" y="T7"/>
                  </a:cxn>
                  <a:cxn ang="0">
                    <a:pos x="T8" y="T9"/>
                  </a:cxn>
                  <a:cxn ang="0">
                    <a:pos x="T10" y="T11"/>
                  </a:cxn>
                </a:cxnLst>
                <a:rect b="b" l="0" r="r" t="0"/>
                <a:pathLst>
                  <a:path h="549" w="375">
                    <a:moveTo>
                      <a:pt x="94" y="0"/>
                    </a:moveTo>
                    <a:cubicBezTo>
                      <a:pt x="65" y="0"/>
                      <a:pt x="37" y="4"/>
                      <a:pt x="11" y="12"/>
                    </a:cubicBezTo>
                    <a:cubicBezTo>
                      <a:pt x="3" y="49"/>
                      <a:pt x="0" y="87"/>
                      <a:pt x="0" y="127"/>
                    </a:cubicBezTo>
                    <a:cubicBezTo>
                      <a:pt x="0" y="291"/>
                      <a:pt x="66" y="441"/>
                      <a:pt x="174" y="549"/>
                    </a:cubicBezTo>
                    <a:cubicBezTo>
                      <a:pt x="290" y="514"/>
                      <a:pt x="375" y="407"/>
                      <a:pt x="375" y="280"/>
                    </a:cubicBezTo>
                    <a:cubicBezTo>
                      <a:pt x="375" y="125"/>
                      <a:pt x="249" y="0"/>
                      <a:pt x="94" y="0"/>
                    </a:cubicBezTo>
                    <a:close/>
                  </a:path>
                </a:pathLst>
              </a:cu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8"/>
              <p:cNvSpPr/>
              <p:nvPr/>
            </p:nvSpPr>
            <p:spPr bwMode="auto">
              <a:xfrm>
                <a:off x="1088093" y="2231327"/>
                <a:ext cx="600234" cy="615077"/>
              </a:xfrm>
              <a:custGeom>
                <a:gdLst>
                  <a:gd fmla="*/ 158 w 323" name="T0"/>
                  <a:gd fmla="*/ 0 h 331" name="T1"/>
                  <a:gd fmla="*/ 51 w 323" name="T2"/>
                  <a:gd fmla="*/ 38 h 331" name="T3"/>
                  <a:gd fmla="*/ 0 w 323" name="T4"/>
                  <a:gd fmla="*/ 216 h 331" name="T5"/>
                  <a:gd fmla="*/ 158 w 323" name="T6"/>
                  <a:gd fmla="*/ 331 h 331" name="T7"/>
                  <a:gd fmla="*/ 323 w 323" name="T8"/>
                  <a:gd fmla="*/ 166 h 331" name="T9"/>
                  <a:gd fmla="*/ 158 w 323" name="T10"/>
                  <a:gd fmla="*/ 0 h 331" name="T11"/>
                </a:gdLst>
                <a:cxnLst>
                  <a:cxn ang="0">
                    <a:pos x="T0" y="T1"/>
                  </a:cxn>
                  <a:cxn ang="0">
                    <a:pos x="T2" y="T3"/>
                  </a:cxn>
                  <a:cxn ang="0">
                    <a:pos x="T4" y="T5"/>
                  </a:cxn>
                  <a:cxn ang="0">
                    <a:pos x="T6" y="T7"/>
                  </a:cxn>
                  <a:cxn ang="0">
                    <a:pos x="T8" y="T9"/>
                  </a:cxn>
                  <a:cxn ang="0">
                    <a:pos x="T10" y="T11"/>
                  </a:cxn>
                </a:cxnLst>
                <a:rect b="b" l="0" r="r" t="0"/>
                <a:pathLst>
                  <a:path h="331" w="323">
                    <a:moveTo>
                      <a:pt x="158" y="0"/>
                    </a:moveTo>
                    <a:cubicBezTo>
                      <a:pt x="117" y="0"/>
                      <a:pt x="80" y="14"/>
                      <a:pt x="51" y="38"/>
                    </a:cubicBezTo>
                    <a:cubicBezTo>
                      <a:pt x="25" y="94"/>
                      <a:pt x="8" y="153"/>
                      <a:pt x="0" y="216"/>
                    </a:cubicBezTo>
                    <a:cubicBezTo>
                      <a:pt x="21" y="283"/>
                      <a:pt x="84" y="331"/>
                      <a:pt x="158" y="331"/>
                    </a:cubicBezTo>
                    <a:cubicBezTo>
                      <a:pt x="249" y="331"/>
                      <a:pt x="323" y="257"/>
                      <a:pt x="323" y="166"/>
                    </a:cubicBezTo>
                    <a:cubicBezTo>
                      <a:pt x="323" y="74"/>
                      <a:pt x="249" y="0"/>
                      <a:pt x="158" y="0"/>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4" name="Oval 9"/>
              <p:cNvSpPr>
                <a:spLocks noChangeArrowheads="1"/>
              </p:cNvSpPr>
              <p:nvPr/>
            </p:nvSpPr>
            <p:spPr bwMode="auto">
              <a:xfrm>
                <a:off x="1530616" y="2179723"/>
                <a:ext cx="506964" cy="507925"/>
              </a:xfrm>
              <a:prstGeom prst="ellipse">
                <a:avLst/>
              </a:prstGeom>
              <a:solidFill>
                <a:schemeClr val="accent5">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5" name="Oval 10"/>
              <p:cNvSpPr>
                <a:spLocks noChangeArrowheads="1"/>
              </p:cNvSpPr>
              <p:nvPr/>
            </p:nvSpPr>
            <p:spPr bwMode="auto">
              <a:xfrm>
                <a:off x="2050137" y="1993832"/>
                <a:ext cx="576113" cy="574257"/>
              </a:xfrm>
              <a:prstGeom prst="ellipse">
                <a:avLst/>
              </a:pr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6" name="Oval 11"/>
              <p:cNvSpPr>
                <a:spLocks noChangeArrowheads="1"/>
              </p:cNvSpPr>
              <p:nvPr/>
            </p:nvSpPr>
            <p:spPr bwMode="auto">
              <a:xfrm>
                <a:off x="1688327" y="1950229"/>
                <a:ext cx="413762" cy="412834"/>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7" name="Oval 12"/>
              <p:cNvSpPr>
                <a:spLocks noChangeArrowheads="1"/>
              </p:cNvSpPr>
              <p:nvPr/>
            </p:nvSpPr>
            <p:spPr bwMode="auto">
              <a:xfrm>
                <a:off x="1955510" y="1555021"/>
                <a:ext cx="256050" cy="256050"/>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8" name="Oval 13"/>
              <p:cNvSpPr>
                <a:spLocks noChangeArrowheads="1"/>
              </p:cNvSpPr>
              <p:nvPr/>
            </p:nvSpPr>
            <p:spPr bwMode="auto">
              <a:xfrm>
                <a:off x="2389682" y="1158887"/>
                <a:ext cx="86278" cy="87205"/>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9" name="Oval 14"/>
              <p:cNvSpPr>
                <a:spLocks noChangeArrowheads="1"/>
              </p:cNvSpPr>
              <p:nvPr/>
            </p:nvSpPr>
            <p:spPr bwMode="auto">
              <a:xfrm>
                <a:off x="1532470" y="1755408"/>
                <a:ext cx="85350" cy="85350"/>
              </a:xfrm>
              <a:prstGeom prst="ellipse">
                <a:avLst/>
              </a:pr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0" name="Oval 15"/>
              <p:cNvSpPr>
                <a:spLocks noChangeArrowheads="1"/>
              </p:cNvSpPr>
              <p:nvPr/>
            </p:nvSpPr>
            <p:spPr bwMode="auto">
              <a:xfrm>
                <a:off x="2068691" y="1905698"/>
                <a:ext cx="87205" cy="88133"/>
              </a:xfrm>
              <a:prstGeom prst="ellipse">
                <a:avLst/>
              </a:prstGeom>
              <a:solidFill>
                <a:schemeClr val="accent1">
                  <a:alpha val="8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16"/>
              <p:cNvSpPr/>
              <p:nvPr/>
            </p:nvSpPr>
            <p:spPr bwMode="auto">
              <a:xfrm>
                <a:off x="1673483" y="1653359"/>
                <a:ext cx="376653" cy="377581"/>
              </a:xfrm>
              <a:custGeom>
                <a:gdLst>
                  <a:gd fmla="*/ 201 w 203" name="T0"/>
                  <a:gd fmla="*/ 98 h 203" name="T1"/>
                  <a:gd fmla="*/ 105 w 203" name="T2"/>
                  <a:gd fmla="*/ 201 h 203" name="T3"/>
                  <a:gd fmla="*/ 1 w 203" name="T4"/>
                  <a:gd fmla="*/ 105 h 203" name="T5"/>
                  <a:gd fmla="*/ 98 w 203" name="T6"/>
                  <a:gd fmla="*/ 1 h 203" name="T7"/>
                  <a:gd fmla="*/ 201 w 203" name="T8"/>
                  <a:gd fmla="*/ 98 h 203" name="T9"/>
                </a:gdLst>
                <a:cxnLst>
                  <a:cxn ang="0">
                    <a:pos x="T0" y="T1"/>
                  </a:cxn>
                  <a:cxn ang="0">
                    <a:pos x="T2" y="T3"/>
                  </a:cxn>
                  <a:cxn ang="0">
                    <a:pos x="T4" y="T5"/>
                  </a:cxn>
                  <a:cxn ang="0">
                    <a:pos x="T6" y="T7"/>
                  </a:cxn>
                  <a:cxn ang="0">
                    <a:pos x="T8" y="T9"/>
                  </a:cxn>
                </a:cxnLst>
                <a:rect b="b" l="0" r="r" t="0"/>
                <a:pathLst>
                  <a:path h="203" w="203">
                    <a:moveTo>
                      <a:pt x="201" y="98"/>
                    </a:moveTo>
                    <a:cubicBezTo>
                      <a:pt x="203" y="153"/>
                      <a:pt x="160" y="200"/>
                      <a:pt x="105" y="201"/>
                    </a:cubicBezTo>
                    <a:cubicBezTo>
                      <a:pt x="49" y="203"/>
                      <a:pt x="3" y="160"/>
                      <a:pt x="1" y="105"/>
                    </a:cubicBezTo>
                    <a:cubicBezTo>
                      <a:pt x="0" y="49"/>
                      <a:pt x="43" y="3"/>
                      <a:pt x="98" y="1"/>
                    </a:cubicBezTo>
                    <a:cubicBezTo>
                      <a:pt x="153" y="0"/>
                      <a:pt x="200" y="43"/>
                      <a:pt x="201" y="98"/>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2" name="Oval 17"/>
              <p:cNvSpPr>
                <a:spLocks noChangeArrowheads="1"/>
              </p:cNvSpPr>
              <p:nvPr/>
            </p:nvSpPr>
            <p:spPr bwMode="auto">
              <a:xfrm>
                <a:off x="1504639" y="1901988"/>
                <a:ext cx="141013" cy="143796"/>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3" name="Oval 18"/>
              <p:cNvSpPr>
                <a:spLocks noChangeArrowheads="1"/>
              </p:cNvSpPr>
              <p:nvPr/>
            </p:nvSpPr>
            <p:spPr bwMode="auto">
              <a:xfrm>
                <a:off x="2167029" y="964066"/>
                <a:ext cx="142869" cy="142868"/>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4" name="Oval 19"/>
              <p:cNvSpPr>
                <a:spLocks noChangeArrowheads="1"/>
              </p:cNvSpPr>
              <p:nvPr/>
            </p:nvSpPr>
            <p:spPr bwMode="auto">
              <a:xfrm>
                <a:off x="2276500" y="1307321"/>
                <a:ext cx="312641" cy="312641"/>
              </a:xfrm>
              <a:prstGeom prst="ellipse">
                <a:avLst/>
              </a:pr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5" name="Oval 20"/>
              <p:cNvSpPr>
                <a:spLocks noChangeArrowheads="1"/>
              </p:cNvSpPr>
              <p:nvPr/>
            </p:nvSpPr>
            <p:spPr bwMode="auto">
              <a:xfrm>
                <a:off x="2276500" y="1816638"/>
                <a:ext cx="312641" cy="314496"/>
              </a:xfrm>
              <a:prstGeom prst="ellipse">
                <a:avLst/>
              </a:pr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6" name="Oval 21"/>
              <p:cNvSpPr>
                <a:spLocks noChangeArrowheads="1"/>
              </p:cNvSpPr>
              <p:nvPr/>
            </p:nvSpPr>
            <p:spPr bwMode="auto">
              <a:xfrm>
                <a:off x="2754274" y="1514202"/>
                <a:ext cx="141013" cy="141013"/>
              </a:xfrm>
              <a:prstGeom prst="ellipse">
                <a:avLst/>
              </a:pr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22"/>
              <p:cNvSpPr/>
              <p:nvPr/>
            </p:nvSpPr>
            <p:spPr bwMode="auto">
              <a:xfrm>
                <a:off x="2947240" y="2064338"/>
                <a:ext cx="348822" cy="600233"/>
              </a:xfrm>
              <a:custGeom>
                <a:gdLst>
                  <a:gd fmla="*/ 0 w 188" name="T0"/>
                  <a:gd fmla="*/ 132 h 323" name="T1"/>
                  <a:gd fmla="*/ 188 w 188" name="T2"/>
                  <a:gd fmla="*/ 323 h 323" name="T3"/>
                  <a:gd fmla="*/ 53 w 188" name="T4"/>
                  <a:gd fmla="*/ 0 h 323" name="T5"/>
                  <a:gd fmla="*/ 0 w 188" name="T6"/>
                  <a:gd fmla="*/ 132 h 323" name="T7"/>
                </a:gdLst>
                <a:cxnLst>
                  <a:cxn ang="0">
                    <a:pos x="T0" y="T1"/>
                  </a:cxn>
                  <a:cxn ang="0">
                    <a:pos x="T2" y="T3"/>
                  </a:cxn>
                  <a:cxn ang="0">
                    <a:pos x="T4" y="T5"/>
                  </a:cxn>
                  <a:cxn ang="0">
                    <a:pos x="T6" y="T7"/>
                  </a:cxn>
                </a:cxnLst>
                <a:rect b="b" l="0" r="r" t="0"/>
                <a:pathLst>
                  <a:path h="323" w="188">
                    <a:moveTo>
                      <a:pt x="0" y="132"/>
                    </a:moveTo>
                    <a:cubicBezTo>
                      <a:pt x="0" y="237"/>
                      <a:pt x="84" y="321"/>
                      <a:pt x="188" y="323"/>
                    </a:cubicBezTo>
                    <a:cubicBezTo>
                      <a:pt x="176" y="201"/>
                      <a:pt x="127" y="89"/>
                      <a:pt x="53" y="0"/>
                    </a:cubicBezTo>
                    <a:cubicBezTo>
                      <a:pt x="20" y="34"/>
                      <a:pt x="0" y="81"/>
                      <a:pt x="0" y="132"/>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23"/>
              <p:cNvSpPr/>
              <p:nvPr/>
            </p:nvSpPr>
            <p:spPr bwMode="auto">
              <a:xfrm>
                <a:off x="2563165" y="2261014"/>
                <a:ext cx="738463" cy="894319"/>
              </a:xfrm>
              <a:custGeom>
                <a:gdLst>
                  <a:gd fmla="*/ 0 w 398" name="T0"/>
                  <a:gd fmla="*/ 241 h 481" name="T1"/>
                  <a:gd fmla="*/ 241 w 398" name="T2"/>
                  <a:gd fmla="*/ 481 h 481" name="T3"/>
                  <a:gd fmla="*/ 375 w 398" name="T4"/>
                  <a:gd fmla="*/ 440 h 481" name="T5"/>
                  <a:gd fmla="*/ 398 w 398" name="T6"/>
                  <a:gd fmla="*/ 277 h 481" name="T7"/>
                  <a:gd fmla="*/ 342 w 398" name="T8"/>
                  <a:gd fmla="*/ 22 h 481" name="T9"/>
                  <a:gd fmla="*/ 241 w 398" name="T10"/>
                  <a:gd fmla="*/ 0 h 481" name="T11"/>
                  <a:gd fmla="*/ 0 w 398" name="T12"/>
                  <a:gd fmla="*/ 241 h 481" name="T13"/>
                </a:gdLst>
                <a:cxnLst>
                  <a:cxn ang="0">
                    <a:pos x="T0" y="T1"/>
                  </a:cxn>
                  <a:cxn ang="0">
                    <a:pos x="T2" y="T3"/>
                  </a:cxn>
                  <a:cxn ang="0">
                    <a:pos x="T4" y="T5"/>
                  </a:cxn>
                  <a:cxn ang="0">
                    <a:pos x="T6" y="T7"/>
                  </a:cxn>
                  <a:cxn ang="0">
                    <a:pos x="T8" y="T9"/>
                  </a:cxn>
                  <a:cxn ang="0">
                    <a:pos x="T10" y="T11"/>
                  </a:cxn>
                  <a:cxn ang="0">
                    <a:pos x="T12" y="T13"/>
                  </a:cxn>
                </a:cxnLst>
                <a:rect b="b" l="0" r="r" t="0"/>
                <a:pathLst>
                  <a:path h="481" w="398">
                    <a:moveTo>
                      <a:pt x="0" y="241"/>
                    </a:moveTo>
                    <a:cubicBezTo>
                      <a:pt x="0" y="374"/>
                      <a:pt x="108" y="481"/>
                      <a:pt x="241" y="481"/>
                    </a:cubicBezTo>
                    <a:cubicBezTo>
                      <a:pt x="291" y="481"/>
                      <a:pt x="337" y="466"/>
                      <a:pt x="375" y="440"/>
                    </a:cubicBezTo>
                    <a:cubicBezTo>
                      <a:pt x="390" y="388"/>
                      <a:pt x="398" y="333"/>
                      <a:pt x="398" y="277"/>
                    </a:cubicBezTo>
                    <a:cubicBezTo>
                      <a:pt x="398" y="186"/>
                      <a:pt x="378" y="100"/>
                      <a:pt x="342" y="22"/>
                    </a:cubicBezTo>
                    <a:cubicBezTo>
                      <a:pt x="311" y="8"/>
                      <a:pt x="277" y="0"/>
                      <a:pt x="241" y="0"/>
                    </a:cubicBezTo>
                    <a:cubicBezTo>
                      <a:pt x="108" y="0"/>
                      <a:pt x="0" y="108"/>
                      <a:pt x="0" y="241"/>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24"/>
              <p:cNvSpPr/>
              <p:nvPr/>
            </p:nvSpPr>
            <p:spPr bwMode="auto">
              <a:xfrm>
                <a:off x="2574297" y="2261014"/>
                <a:ext cx="415618" cy="355316"/>
              </a:xfrm>
              <a:custGeom>
                <a:gdLst>
                  <a:gd fmla="*/ 0 w 224" name="T0"/>
                  <a:gd fmla="*/ 188 h 191" name="T1"/>
                  <a:gd fmla="*/ 33 w 224" name="T2"/>
                  <a:gd fmla="*/ 191 h 191" name="T3"/>
                  <a:gd fmla="*/ 224 w 224" name="T4"/>
                  <a:gd fmla="*/ 0 h 191" name="T5"/>
                  <a:gd fmla="*/ 0 w 224" name="T6"/>
                  <a:gd fmla="*/ 188 h 191" name="T7"/>
                </a:gdLst>
                <a:cxnLst>
                  <a:cxn ang="0">
                    <a:pos x="T0" y="T1"/>
                  </a:cxn>
                  <a:cxn ang="0">
                    <a:pos x="T2" y="T3"/>
                  </a:cxn>
                  <a:cxn ang="0">
                    <a:pos x="T4" y="T5"/>
                  </a:cxn>
                  <a:cxn ang="0">
                    <a:pos x="T6" y="T7"/>
                  </a:cxn>
                </a:cxnLst>
                <a:rect b="b" l="0" r="r" t="0"/>
                <a:pathLst>
                  <a:path h="191" w="224">
                    <a:moveTo>
                      <a:pt x="0" y="188"/>
                    </a:moveTo>
                    <a:cubicBezTo>
                      <a:pt x="11" y="190"/>
                      <a:pt x="22" y="191"/>
                      <a:pt x="33" y="191"/>
                    </a:cubicBezTo>
                    <a:cubicBezTo>
                      <a:pt x="138" y="191"/>
                      <a:pt x="224" y="106"/>
                      <a:pt x="224" y="0"/>
                    </a:cubicBezTo>
                    <a:cubicBezTo>
                      <a:pt x="114" y="5"/>
                      <a:pt x="23" y="84"/>
                      <a:pt x="0" y="188"/>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25"/>
              <p:cNvSpPr/>
              <p:nvPr/>
            </p:nvSpPr>
            <p:spPr bwMode="auto">
              <a:xfrm>
                <a:off x="2840364" y="3083913"/>
                <a:ext cx="420165" cy="581208"/>
              </a:xfrm>
              <a:custGeom>
                <a:gdLst>
                  <a:gd fmla="*/ 224 w 224" name="T0"/>
                  <a:gd fmla="*/ 0 h 310" name="T1"/>
                  <a:gd fmla="*/ 0 w 224" name="T2"/>
                  <a:gd fmla="*/ 240 h 310" name="T3"/>
                  <a:gd fmla="*/ 11 w 224" name="T4"/>
                  <a:gd fmla="*/ 310 h 310" name="T5"/>
                  <a:gd fmla="*/ 224 w 224" name="T6"/>
                  <a:gd fmla="*/ 0 h 310" name="T7"/>
                </a:gdLst>
                <a:cxnLst>
                  <a:cxn ang="0">
                    <a:pos x="T0" y="T1"/>
                  </a:cxn>
                  <a:cxn ang="0">
                    <a:pos x="T2" y="T3"/>
                  </a:cxn>
                  <a:cxn ang="0">
                    <a:pos x="T4" y="T5"/>
                  </a:cxn>
                  <a:cxn ang="0">
                    <a:pos x="T6" y="T7"/>
                  </a:cxn>
                </a:cxnLst>
                <a:rect b="b" l="0" r="r" t="0"/>
                <a:pathLst>
                  <a:path h="310" w="224">
                    <a:moveTo>
                      <a:pt x="224" y="0"/>
                    </a:moveTo>
                    <a:cubicBezTo>
                      <a:pt x="99" y="9"/>
                      <a:pt x="0" y="113"/>
                      <a:pt x="0" y="240"/>
                    </a:cubicBezTo>
                    <a:cubicBezTo>
                      <a:pt x="0" y="265"/>
                      <a:pt x="4" y="288"/>
                      <a:pt x="11" y="310"/>
                    </a:cubicBezTo>
                    <a:cubicBezTo>
                      <a:pt x="112" y="233"/>
                      <a:pt x="187" y="125"/>
                      <a:pt x="224" y="0"/>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26"/>
              <p:cNvSpPr/>
              <p:nvPr/>
            </p:nvSpPr>
            <p:spPr bwMode="auto">
              <a:xfrm>
                <a:off x="1104792" y="3017103"/>
                <a:ext cx="615077" cy="753306"/>
              </a:xfrm>
              <a:custGeom>
                <a:gdLst>
                  <a:gd fmla="*/ 22 w 331" name="T0"/>
                  <a:gd fmla="*/ 0 h 405" name="T1"/>
                  <a:gd fmla="*/ 0 w 331" name="T2"/>
                  <a:gd fmla="*/ 0 h 405" name="T3"/>
                  <a:gd fmla="*/ 316 w 331" name="T4"/>
                  <a:gd fmla="*/ 405 h 405" name="T5"/>
                  <a:gd fmla="*/ 331 w 331" name="T6"/>
                  <a:gd fmla="*/ 309 h 405" name="T7"/>
                  <a:gd fmla="*/ 22 w 331" name="T8"/>
                  <a:gd fmla="*/ 0 h 405" name="T9"/>
                </a:gdLst>
                <a:cxnLst>
                  <a:cxn ang="0">
                    <a:pos x="T0" y="T1"/>
                  </a:cxn>
                  <a:cxn ang="0">
                    <a:pos x="T2" y="T3"/>
                  </a:cxn>
                  <a:cxn ang="0">
                    <a:pos x="T4" y="T5"/>
                  </a:cxn>
                  <a:cxn ang="0">
                    <a:pos x="T6" y="T7"/>
                  </a:cxn>
                  <a:cxn ang="0">
                    <a:pos x="T8" y="T9"/>
                  </a:cxn>
                </a:cxnLst>
                <a:rect b="b" l="0" r="r" t="0"/>
                <a:pathLst>
                  <a:path h="405" w="331">
                    <a:moveTo>
                      <a:pt x="22" y="0"/>
                    </a:moveTo>
                    <a:cubicBezTo>
                      <a:pt x="14" y="0"/>
                      <a:pt x="7" y="0"/>
                      <a:pt x="0" y="0"/>
                    </a:cubicBezTo>
                    <a:cubicBezTo>
                      <a:pt x="40" y="178"/>
                      <a:pt x="158" y="325"/>
                      <a:pt x="316" y="405"/>
                    </a:cubicBezTo>
                    <a:cubicBezTo>
                      <a:pt x="326" y="375"/>
                      <a:pt x="331" y="343"/>
                      <a:pt x="331" y="309"/>
                    </a:cubicBezTo>
                    <a:cubicBezTo>
                      <a:pt x="331" y="138"/>
                      <a:pt x="193" y="0"/>
                      <a:pt x="22" y="0"/>
                    </a:cubicBezTo>
                    <a:close/>
                  </a:path>
                </a:pathLst>
              </a:cu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27"/>
              <p:cNvSpPr/>
              <p:nvPr/>
            </p:nvSpPr>
            <p:spPr bwMode="auto">
              <a:xfrm>
                <a:off x="1406301" y="2974428"/>
                <a:ext cx="1229226" cy="912874"/>
              </a:xfrm>
              <a:custGeom>
                <a:gdLst>
                  <a:gd fmla="*/ 331 w 662" name="T0"/>
                  <a:gd fmla="*/ 0 h 491" name="T1"/>
                  <a:gd fmla="*/ 0 w 662" name="T2"/>
                  <a:gd fmla="*/ 317 h 491" name="T3"/>
                  <a:gd fmla="*/ 422 w 662" name="T4"/>
                  <a:gd fmla="*/ 491 h 491" name="T5"/>
                  <a:gd fmla="*/ 639 w 662" name="T6"/>
                  <a:gd fmla="*/ 451 h 491" name="T7"/>
                  <a:gd fmla="*/ 662 w 662" name="T8"/>
                  <a:gd fmla="*/ 331 h 491" name="T9"/>
                  <a:gd fmla="*/ 331 w 662" name="T10"/>
                  <a:gd fmla="*/ 0 h 491" name="T11"/>
                </a:gdLst>
                <a:cxnLst>
                  <a:cxn ang="0">
                    <a:pos x="T0" y="T1"/>
                  </a:cxn>
                  <a:cxn ang="0">
                    <a:pos x="T2" y="T3"/>
                  </a:cxn>
                  <a:cxn ang="0">
                    <a:pos x="T4" y="T5"/>
                  </a:cxn>
                  <a:cxn ang="0">
                    <a:pos x="T6" y="T7"/>
                  </a:cxn>
                  <a:cxn ang="0">
                    <a:pos x="T8" y="T9"/>
                  </a:cxn>
                  <a:cxn ang="0">
                    <a:pos x="T10" y="T11"/>
                  </a:cxn>
                </a:cxnLst>
                <a:rect b="b" l="0" r="r" t="0"/>
                <a:pathLst>
                  <a:path h="491" w="662">
                    <a:moveTo>
                      <a:pt x="331" y="0"/>
                    </a:moveTo>
                    <a:cubicBezTo>
                      <a:pt x="153" y="0"/>
                      <a:pt x="7" y="141"/>
                      <a:pt x="0" y="317"/>
                    </a:cubicBezTo>
                    <a:cubicBezTo>
                      <a:pt x="108" y="425"/>
                      <a:pt x="258" y="491"/>
                      <a:pt x="422" y="491"/>
                    </a:cubicBezTo>
                    <a:cubicBezTo>
                      <a:pt x="499" y="491"/>
                      <a:pt x="572" y="477"/>
                      <a:pt x="639" y="451"/>
                    </a:cubicBezTo>
                    <a:cubicBezTo>
                      <a:pt x="654" y="414"/>
                      <a:pt x="662" y="373"/>
                      <a:pt x="662" y="331"/>
                    </a:cubicBezTo>
                    <a:cubicBezTo>
                      <a:pt x="662" y="148"/>
                      <a:pt x="514" y="0"/>
                      <a:pt x="331" y="0"/>
                    </a:cubicBezTo>
                    <a:close/>
                  </a:path>
                </a:pathLst>
              </a:cu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28"/>
              <p:cNvSpPr/>
              <p:nvPr/>
            </p:nvSpPr>
            <p:spPr bwMode="auto">
              <a:xfrm>
                <a:off x="2335874" y="2933609"/>
                <a:ext cx="874838" cy="872054"/>
              </a:xfrm>
              <a:custGeom>
                <a:gdLst>
                  <a:gd fmla="*/ 471 w 471" name="T0"/>
                  <a:gd fmla="*/ 153 h 469" name="T1"/>
                  <a:gd fmla="*/ 244 w 471" name="T2"/>
                  <a:gd fmla="*/ 0 h 469" name="T3"/>
                  <a:gd fmla="*/ 0 w 471" name="T4"/>
                  <a:gd fmla="*/ 244 h 469" name="T5"/>
                  <a:gd fmla="*/ 149 w 471" name="T6"/>
                  <a:gd fmla="*/ 469 h 469" name="T7"/>
                  <a:gd fmla="*/ 471 w 471" name="T8"/>
                  <a:gd fmla="*/ 153 h 469" name="T9"/>
                </a:gdLst>
                <a:cxnLst>
                  <a:cxn ang="0">
                    <a:pos x="T0" y="T1"/>
                  </a:cxn>
                  <a:cxn ang="0">
                    <a:pos x="T2" y="T3"/>
                  </a:cxn>
                  <a:cxn ang="0">
                    <a:pos x="T4" y="T5"/>
                  </a:cxn>
                  <a:cxn ang="0">
                    <a:pos x="T6" y="T7"/>
                  </a:cxn>
                  <a:cxn ang="0">
                    <a:pos x="T8" y="T9"/>
                  </a:cxn>
                </a:cxnLst>
                <a:rect b="b" l="0" r="r" t="0"/>
                <a:pathLst>
                  <a:path h="469" w="471">
                    <a:moveTo>
                      <a:pt x="471" y="153"/>
                    </a:moveTo>
                    <a:cubicBezTo>
                      <a:pt x="435" y="63"/>
                      <a:pt x="347" y="0"/>
                      <a:pt x="244" y="0"/>
                    </a:cubicBezTo>
                    <a:cubicBezTo>
                      <a:pt x="109" y="0"/>
                      <a:pt x="0" y="109"/>
                      <a:pt x="0" y="244"/>
                    </a:cubicBezTo>
                    <a:cubicBezTo>
                      <a:pt x="0" y="345"/>
                      <a:pt x="61" y="432"/>
                      <a:pt x="149" y="469"/>
                    </a:cubicBezTo>
                    <a:cubicBezTo>
                      <a:pt x="293" y="410"/>
                      <a:pt x="409" y="296"/>
                      <a:pt x="471" y="153"/>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4" name="Oval 30"/>
              <p:cNvSpPr>
                <a:spLocks noChangeArrowheads="1"/>
              </p:cNvSpPr>
              <p:nvPr/>
            </p:nvSpPr>
            <p:spPr bwMode="auto">
              <a:xfrm>
                <a:off x="2540899" y="1675625"/>
                <a:ext cx="493546" cy="496329"/>
              </a:xfrm>
              <a:prstGeom prst="ellipse">
                <a:avLst/>
              </a:prstGeom>
              <a:solidFill>
                <a:schemeClr val="accent2">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5" name="Oval 11"/>
              <p:cNvSpPr>
                <a:spLocks noChangeArrowheads="1"/>
              </p:cNvSpPr>
              <p:nvPr/>
            </p:nvSpPr>
            <p:spPr bwMode="auto">
              <a:xfrm>
                <a:off x="1833627" y="2696302"/>
                <a:ext cx="557332" cy="556080"/>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6" name="Oval 11"/>
              <p:cNvSpPr>
                <a:spLocks noChangeArrowheads="1"/>
              </p:cNvSpPr>
              <p:nvPr/>
            </p:nvSpPr>
            <p:spPr bwMode="auto">
              <a:xfrm>
                <a:off x="2226489" y="2491874"/>
                <a:ext cx="249471" cy="248912"/>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81" name="椭圆 80"/>
            <p:cNvSpPr/>
            <p:nvPr/>
          </p:nvSpPr>
          <p:spPr>
            <a:xfrm>
              <a:off x="4251572" y="2232063"/>
              <a:ext cx="553478" cy="553476"/>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accent1"/>
                  </a:solidFill>
                  <a:latin charset="-122" panose="02010600040101010101" pitchFamily="2" typeface="华文细黑"/>
                  <a:ea charset="-122" panose="02010600040101010101" pitchFamily="2" typeface="华文细黑"/>
                </a:rPr>
                <a:t>02</a:t>
              </a:r>
            </a:p>
          </p:txBody>
        </p:sp>
      </p:grpSp>
      <p:sp>
        <p:nvSpPr>
          <p:cNvPr id="107" name="TextBox 49"/>
          <p:cNvSpPr txBox="1"/>
          <p:nvPr/>
        </p:nvSpPr>
        <p:spPr>
          <a:xfrm>
            <a:off x="3347863" y="2925357"/>
            <a:ext cx="2377082" cy="1920240"/>
          </a:xfrm>
          <a:prstGeom prst="rect">
            <a:avLst/>
          </a:prstGeom>
          <a:noFill/>
        </p:spPr>
        <p:txBody>
          <a:bodyPr rtlCol="0" wrap="square">
            <a:spAutoFit/>
          </a:bodyPr>
          <a:lstStyle/>
          <a:p>
            <a:pPr algn="ctr">
              <a:lnSpc>
                <a:spcPct val="150000"/>
              </a:lnSpc>
            </a:pPr>
            <a:r>
              <a:rPr altLang="en-US" b="1" lang="zh-CN" spc="100" sz="2000">
                <a:solidFill>
                  <a:schemeClr val="tx1">
                    <a:lumMod val="75000"/>
                    <a:lumOff val="25000"/>
                  </a:schemeClr>
                </a:solidFill>
                <a:latin charset="-122" panose="02010600040101010101" pitchFamily="2" typeface="华文细黑"/>
                <a:ea charset="-122" panose="02010600040101010101" pitchFamily="2" typeface="华文细黑"/>
              </a:rPr>
              <a:t>点击添加章节标题（Lorem ipsum dolor sit amet）</a:t>
            </a:r>
          </a:p>
        </p:txBody>
      </p:sp>
    </p:spTree>
    <p:extLst>
      <p:ext uri="{BB962C8B-B14F-4D97-AF65-F5344CB8AC3E}">
        <p14:creationId val="224781506"/>
      </p:ext>
    </p:extLst>
  </p:cSld>
  <p:clrMapOvr>
    <a:masterClrMapping/>
  </p:clrMapOvr>
  <mc:AlternateContent>
    <mc:Choice Requires="p14">
      <p:transition p14:dur="900" spd="slow">
        <p14:warp dir="in"/>
      </p:transition>
    </mc:Choice>
    <mc:Fallback>
      <p:transition spd="slow">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Freeform 6"/>
          <p:cNvSpPr/>
          <p:nvPr/>
        </p:nvSpPr>
        <p:spPr bwMode="auto">
          <a:xfrm>
            <a:off x="608013" y="2701519"/>
            <a:ext cx="1093788" cy="852488"/>
          </a:xfrm>
          <a:custGeom>
            <a:gdLst>
              <a:gd fmla="*/ 0 w 344" name="T0"/>
              <a:gd fmla="*/ 266 h 266" name="T1"/>
              <a:gd fmla="*/ 172 w 344" name="T2"/>
              <a:gd fmla="*/ 0 h 266" name="T3"/>
              <a:gd fmla="*/ 344 w 344" name="T4"/>
              <a:gd fmla="*/ 266 h 266" name="T5"/>
              <a:gd fmla="*/ 0 w 344" name="T6"/>
              <a:gd fmla="*/ 266 h 266" name="T7"/>
            </a:gdLst>
            <a:cxnLst>
              <a:cxn ang="0">
                <a:pos x="T0" y="T1"/>
              </a:cxn>
              <a:cxn ang="0">
                <a:pos x="T2" y="T3"/>
              </a:cxn>
              <a:cxn ang="0">
                <a:pos x="T4" y="T5"/>
              </a:cxn>
              <a:cxn ang="0">
                <a:pos x="T6" y="T7"/>
              </a:cxn>
            </a:cxnLst>
            <a:rect b="b" l="0" r="r" t="0"/>
            <a:pathLst>
              <a:path h="266" w="344">
                <a:moveTo>
                  <a:pt x="0" y="266"/>
                </a:moveTo>
                <a:cubicBezTo>
                  <a:pt x="54" y="266"/>
                  <a:pt x="33" y="0"/>
                  <a:pt x="172" y="0"/>
                </a:cubicBezTo>
                <a:cubicBezTo>
                  <a:pt x="310" y="0"/>
                  <a:pt x="286" y="266"/>
                  <a:pt x="344" y="266"/>
                </a:cubicBezTo>
                <a:lnTo>
                  <a:pt x="0" y="2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9" name="Freeform 7"/>
          <p:cNvSpPr/>
          <p:nvPr/>
        </p:nvSpPr>
        <p:spPr bwMode="auto">
          <a:xfrm>
            <a:off x="1339851" y="2830106"/>
            <a:ext cx="1092200" cy="723900"/>
          </a:xfrm>
          <a:custGeom>
            <a:gdLst>
              <a:gd fmla="*/ 0 w 344" name="T0"/>
              <a:gd fmla="*/ 226 h 226" name="T1"/>
              <a:gd fmla="*/ 172 w 344" name="T2"/>
              <a:gd fmla="*/ 0 h 226" name="T3"/>
              <a:gd fmla="*/ 344 w 344" name="T4"/>
              <a:gd fmla="*/ 226 h 226" name="T5"/>
              <a:gd fmla="*/ 0 w 344" name="T6"/>
              <a:gd fmla="*/ 226 h 226" name="T7"/>
            </a:gdLst>
            <a:cxnLst>
              <a:cxn ang="0">
                <a:pos x="T0" y="T1"/>
              </a:cxn>
              <a:cxn ang="0">
                <a:pos x="T2" y="T3"/>
              </a:cxn>
              <a:cxn ang="0">
                <a:pos x="T4" y="T5"/>
              </a:cxn>
              <a:cxn ang="0">
                <a:pos x="T6" y="T7"/>
              </a:cxn>
            </a:cxnLst>
            <a:rect b="b" l="0" r="r" t="0"/>
            <a:pathLst>
              <a:path h="226" w="344">
                <a:moveTo>
                  <a:pt x="0" y="226"/>
                </a:moveTo>
                <a:cubicBezTo>
                  <a:pt x="54" y="226"/>
                  <a:pt x="33" y="0"/>
                  <a:pt x="172" y="0"/>
                </a:cubicBezTo>
                <a:cubicBezTo>
                  <a:pt x="310" y="0"/>
                  <a:pt x="286" y="226"/>
                  <a:pt x="344" y="226"/>
                </a:cubicBezTo>
                <a:lnTo>
                  <a:pt x="0" y="226"/>
                </a:lnTo>
                <a:close/>
              </a:path>
            </a:pathLst>
          </a:custGeom>
          <a:solidFill>
            <a:schemeClr val="tx1">
              <a:lumMod val="75000"/>
              <a:lumOff val="25000"/>
              <a:alpha val="90000"/>
            </a:schemeClr>
          </a:solidFill>
          <a:ln>
            <a:noFill/>
          </a:ln>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sp>
        <p:nvSpPr>
          <p:cNvPr id="10" name="Freeform 8"/>
          <p:cNvSpPr/>
          <p:nvPr/>
        </p:nvSpPr>
        <p:spPr bwMode="auto">
          <a:xfrm>
            <a:off x="2070101" y="2395131"/>
            <a:ext cx="1093788" cy="1158875"/>
          </a:xfrm>
          <a:custGeom>
            <a:gdLst>
              <a:gd fmla="*/ 0 w 344" name="T0"/>
              <a:gd fmla="*/ 362 h 362" name="T1"/>
              <a:gd fmla="*/ 172 w 344" name="T2"/>
              <a:gd fmla="*/ 0 h 362" name="T3"/>
              <a:gd fmla="*/ 344 w 344" name="T4"/>
              <a:gd fmla="*/ 362 h 362" name="T5"/>
              <a:gd fmla="*/ 0 w 344" name="T6"/>
              <a:gd fmla="*/ 362 h 362" name="T7"/>
            </a:gdLst>
            <a:cxnLst>
              <a:cxn ang="0">
                <a:pos x="T0" y="T1"/>
              </a:cxn>
              <a:cxn ang="0">
                <a:pos x="T2" y="T3"/>
              </a:cxn>
              <a:cxn ang="0">
                <a:pos x="T4" y="T5"/>
              </a:cxn>
              <a:cxn ang="0">
                <a:pos x="T6" y="T7"/>
              </a:cxn>
            </a:cxnLst>
            <a:rect b="b" l="0" r="r" t="0"/>
            <a:pathLst>
              <a:path h="362" w="344">
                <a:moveTo>
                  <a:pt x="0" y="362"/>
                </a:moveTo>
                <a:cubicBezTo>
                  <a:pt x="54" y="362"/>
                  <a:pt x="33" y="0"/>
                  <a:pt x="172" y="0"/>
                </a:cubicBezTo>
                <a:cubicBezTo>
                  <a:pt x="310" y="0"/>
                  <a:pt x="286" y="362"/>
                  <a:pt x="344" y="362"/>
                </a:cubicBezTo>
                <a:lnTo>
                  <a:pt x="0" y="3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1" name="Freeform 9"/>
          <p:cNvSpPr/>
          <p:nvPr/>
        </p:nvSpPr>
        <p:spPr bwMode="auto">
          <a:xfrm>
            <a:off x="2801938" y="2587219"/>
            <a:ext cx="1092200" cy="966788"/>
          </a:xfrm>
          <a:custGeom>
            <a:gdLst>
              <a:gd fmla="*/ 0 w 344" name="T0"/>
              <a:gd fmla="*/ 302 h 302" name="T1"/>
              <a:gd fmla="*/ 172 w 344" name="T2"/>
              <a:gd fmla="*/ 0 h 302" name="T3"/>
              <a:gd fmla="*/ 344 w 344" name="T4"/>
              <a:gd fmla="*/ 302 h 302" name="T5"/>
              <a:gd fmla="*/ 0 w 344" name="T6"/>
              <a:gd fmla="*/ 302 h 302" name="T7"/>
            </a:gdLst>
            <a:cxnLst>
              <a:cxn ang="0">
                <a:pos x="T0" y="T1"/>
              </a:cxn>
              <a:cxn ang="0">
                <a:pos x="T2" y="T3"/>
              </a:cxn>
              <a:cxn ang="0">
                <a:pos x="T4" y="T5"/>
              </a:cxn>
              <a:cxn ang="0">
                <a:pos x="T6" y="T7"/>
              </a:cxn>
            </a:cxnLst>
            <a:rect b="b" l="0" r="r" t="0"/>
            <a:pathLst>
              <a:path h="302" w="344">
                <a:moveTo>
                  <a:pt x="0" y="302"/>
                </a:moveTo>
                <a:cubicBezTo>
                  <a:pt x="54" y="302"/>
                  <a:pt x="33" y="0"/>
                  <a:pt x="172" y="0"/>
                </a:cubicBezTo>
                <a:cubicBezTo>
                  <a:pt x="310" y="0"/>
                  <a:pt x="286" y="302"/>
                  <a:pt x="344" y="302"/>
                </a:cubicBezTo>
                <a:lnTo>
                  <a:pt x="0" y="302"/>
                </a:lnTo>
                <a:close/>
              </a:path>
            </a:pathLst>
          </a:custGeom>
          <a:solidFill>
            <a:schemeClr val="tx1">
              <a:lumMod val="75000"/>
              <a:lumOff val="25000"/>
              <a:alpha val="90000"/>
            </a:schemeClr>
          </a:solidFill>
          <a:ln>
            <a:noFill/>
          </a:ln>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sp>
        <p:nvSpPr>
          <p:cNvPr id="12" name="Freeform 10"/>
          <p:cNvSpPr/>
          <p:nvPr/>
        </p:nvSpPr>
        <p:spPr bwMode="auto">
          <a:xfrm>
            <a:off x="3532188" y="2196694"/>
            <a:ext cx="1093788" cy="1357313"/>
          </a:xfrm>
          <a:custGeom>
            <a:gdLst>
              <a:gd fmla="*/ 0 w 344" name="T0"/>
              <a:gd fmla="*/ 424 h 424" name="T1"/>
              <a:gd fmla="*/ 172 w 344" name="T2"/>
              <a:gd fmla="*/ 0 h 424" name="T3"/>
              <a:gd fmla="*/ 344 w 344" name="T4"/>
              <a:gd fmla="*/ 424 h 424" name="T5"/>
              <a:gd fmla="*/ 0 w 344" name="T6"/>
              <a:gd fmla="*/ 424 h 424" name="T7"/>
            </a:gdLst>
            <a:cxnLst>
              <a:cxn ang="0">
                <a:pos x="T0" y="T1"/>
              </a:cxn>
              <a:cxn ang="0">
                <a:pos x="T2" y="T3"/>
              </a:cxn>
              <a:cxn ang="0">
                <a:pos x="T4" y="T5"/>
              </a:cxn>
              <a:cxn ang="0">
                <a:pos x="T6" y="T7"/>
              </a:cxn>
            </a:cxnLst>
            <a:rect b="b" l="0" r="r" t="0"/>
            <a:pathLst>
              <a:path h="423" w="344">
                <a:moveTo>
                  <a:pt x="0" y="424"/>
                </a:moveTo>
                <a:cubicBezTo>
                  <a:pt x="54" y="424"/>
                  <a:pt x="33" y="0"/>
                  <a:pt x="172" y="0"/>
                </a:cubicBezTo>
                <a:cubicBezTo>
                  <a:pt x="310" y="0"/>
                  <a:pt x="286" y="424"/>
                  <a:pt x="344" y="424"/>
                </a:cubicBezTo>
                <a:lnTo>
                  <a:pt x="0" y="4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3" name="Freeform 11"/>
          <p:cNvSpPr/>
          <p:nvPr/>
        </p:nvSpPr>
        <p:spPr bwMode="auto">
          <a:xfrm>
            <a:off x="4264026" y="2830106"/>
            <a:ext cx="1093788" cy="723900"/>
          </a:xfrm>
          <a:custGeom>
            <a:gdLst>
              <a:gd fmla="*/ 0 w 344" name="T0"/>
              <a:gd fmla="*/ 226 h 226" name="T1"/>
              <a:gd fmla="*/ 172 w 344" name="T2"/>
              <a:gd fmla="*/ 0 h 226" name="T3"/>
              <a:gd fmla="*/ 344 w 344" name="T4"/>
              <a:gd fmla="*/ 226 h 226" name="T5"/>
              <a:gd fmla="*/ 0 w 344" name="T6"/>
              <a:gd fmla="*/ 226 h 226" name="T7"/>
            </a:gdLst>
            <a:cxnLst>
              <a:cxn ang="0">
                <a:pos x="T0" y="T1"/>
              </a:cxn>
              <a:cxn ang="0">
                <a:pos x="T2" y="T3"/>
              </a:cxn>
              <a:cxn ang="0">
                <a:pos x="T4" y="T5"/>
              </a:cxn>
              <a:cxn ang="0">
                <a:pos x="T6" y="T7"/>
              </a:cxn>
            </a:cxnLst>
            <a:rect b="b" l="0" r="r" t="0"/>
            <a:pathLst>
              <a:path h="226" w="344">
                <a:moveTo>
                  <a:pt x="0" y="226"/>
                </a:moveTo>
                <a:cubicBezTo>
                  <a:pt x="54" y="226"/>
                  <a:pt x="33" y="0"/>
                  <a:pt x="172" y="0"/>
                </a:cubicBezTo>
                <a:cubicBezTo>
                  <a:pt x="310" y="0"/>
                  <a:pt x="286" y="226"/>
                  <a:pt x="344" y="226"/>
                </a:cubicBezTo>
                <a:lnTo>
                  <a:pt x="0" y="226"/>
                </a:lnTo>
                <a:close/>
              </a:path>
            </a:pathLst>
          </a:custGeom>
          <a:solidFill>
            <a:schemeClr val="tx1">
              <a:lumMod val="75000"/>
              <a:lumOff val="25000"/>
              <a:alpha val="90000"/>
            </a:schemeClr>
          </a:solidFill>
          <a:ln>
            <a:noFill/>
          </a:ln>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sp>
        <p:nvSpPr>
          <p:cNvPr id="14" name="Freeform 12"/>
          <p:cNvSpPr/>
          <p:nvPr/>
        </p:nvSpPr>
        <p:spPr bwMode="auto">
          <a:xfrm>
            <a:off x="4994276" y="1825219"/>
            <a:ext cx="1093788" cy="1728788"/>
          </a:xfrm>
          <a:custGeom>
            <a:gdLst>
              <a:gd fmla="*/ 0 w 344" name="T0"/>
              <a:gd fmla="*/ 540 h 540" name="T1"/>
              <a:gd fmla="*/ 172 w 344" name="T2"/>
              <a:gd fmla="*/ 0 h 540" name="T3"/>
              <a:gd fmla="*/ 344 w 344" name="T4"/>
              <a:gd fmla="*/ 540 h 540" name="T5"/>
              <a:gd fmla="*/ 0 w 344" name="T6"/>
              <a:gd fmla="*/ 540 h 540" name="T7"/>
            </a:gdLst>
            <a:cxnLst>
              <a:cxn ang="0">
                <a:pos x="T0" y="T1"/>
              </a:cxn>
              <a:cxn ang="0">
                <a:pos x="T2" y="T3"/>
              </a:cxn>
              <a:cxn ang="0">
                <a:pos x="T4" y="T5"/>
              </a:cxn>
              <a:cxn ang="0">
                <a:pos x="T6" y="T7"/>
              </a:cxn>
            </a:cxnLst>
            <a:rect b="b" l="0" r="r" t="0"/>
            <a:pathLst>
              <a:path h="540" w="344">
                <a:moveTo>
                  <a:pt x="0" y="540"/>
                </a:moveTo>
                <a:cubicBezTo>
                  <a:pt x="54" y="540"/>
                  <a:pt x="33" y="0"/>
                  <a:pt x="172" y="0"/>
                </a:cubicBezTo>
                <a:cubicBezTo>
                  <a:pt x="310" y="0"/>
                  <a:pt x="286" y="540"/>
                  <a:pt x="344" y="540"/>
                </a:cubicBezTo>
                <a:lnTo>
                  <a:pt x="0" y="5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5" name="Freeform 13"/>
          <p:cNvSpPr/>
          <p:nvPr/>
        </p:nvSpPr>
        <p:spPr bwMode="auto">
          <a:xfrm>
            <a:off x="5726113" y="2587219"/>
            <a:ext cx="1093788" cy="966788"/>
          </a:xfrm>
          <a:custGeom>
            <a:gdLst>
              <a:gd fmla="*/ 0 w 344" name="T0"/>
              <a:gd fmla="*/ 302 h 302" name="T1"/>
              <a:gd fmla="*/ 172 w 344" name="T2"/>
              <a:gd fmla="*/ 0 h 302" name="T3"/>
              <a:gd fmla="*/ 344 w 344" name="T4"/>
              <a:gd fmla="*/ 302 h 302" name="T5"/>
              <a:gd fmla="*/ 0 w 344" name="T6"/>
              <a:gd fmla="*/ 302 h 302" name="T7"/>
            </a:gdLst>
            <a:cxnLst>
              <a:cxn ang="0">
                <a:pos x="T0" y="T1"/>
              </a:cxn>
              <a:cxn ang="0">
                <a:pos x="T2" y="T3"/>
              </a:cxn>
              <a:cxn ang="0">
                <a:pos x="T4" y="T5"/>
              </a:cxn>
              <a:cxn ang="0">
                <a:pos x="T6" y="T7"/>
              </a:cxn>
            </a:cxnLst>
            <a:rect b="b" l="0" r="r" t="0"/>
            <a:pathLst>
              <a:path h="302" w="344">
                <a:moveTo>
                  <a:pt x="0" y="302"/>
                </a:moveTo>
                <a:cubicBezTo>
                  <a:pt x="54" y="302"/>
                  <a:pt x="33" y="0"/>
                  <a:pt x="172" y="0"/>
                </a:cubicBezTo>
                <a:cubicBezTo>
                  <a:pt x="310" y="0"/>
                  <a:pt x="286" y="302"/>
                  <a:pt x="344" y="302"/>
                </a:cubicBezTo>
                <a:lnTo>
                  <a:pt x="0" y="302"/>
                </a:lnTo>
                <a:close/>
              </a:path>
            </a:pathLst>
          </a:custGeom>
          <a:solidFill>
            <a:schemeClr val="tx1">
              <a:lumMod val="75000"/>
              <a:lumOff val="25000"/>
              <a:alpha val="90000"/>
            </a:schemeClr>
          </a:solidFill>
          <a:ln>
            <a:noFill/>
          </a:ln>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sp>
        <p:nvSpPr>
          <p:cNvPr id="16" name="Freeform 14"/>
          <p:cNvSpPr/>
          <p:nvPr/>
        </p:nvSpPr>
        <p:spPr bwMode="auto">
          <a:xfrm>
            <a:off x="6456363" y="2830106"/>
            <a:ext cx="1093788" cy="723900"/>
          </a:xfrm>
          <a:custGeom>
            <a:gdLst>
              <a:gd fmla="*/ 0 w 344" name="T0"/>
              <a:gd fmla="*/ 226 h 226" name="T1"/>
              <a:gd fmla="*/ 172 w 344" name="T2"/>
              <a:gd fmla="*/ 0 h 226" name="T3"/>
              <a:gd fmla="*/ 344 w 344" name="T4"/>
              <a:gd fmla="*/ 226 h 226" name="T5"/>
              <a:gd fmla="*/ 0 w 344" name="T6"/>
              <a:gd fmla="*/ 226 h 226" name="T7"/>
            </a:gdLst>
            <a:cxnLst>
              <a:cxn ang="0">
                <a:pos x="T0" y="T1"/>
              </a:cxn>
              <a:cxn ang="0">
                <a:pos x="T2" y="T3"/>
              </a:cxn>
              <a:cxn ang="0">
                <a:pos x="T4" y="T5"/>
              </a:cxn>
              <a:cxn ang="0">
                <a:pos x="T6" y="T7"/>
              </a:cxn>
            </a:cxnLst>
            <a:rect b="b" l="0" r="r" t="0"/>
            <a:pathLst>
              <a:path h="226" w="344">
                <a:moveTo>
                  <a:pt x="0" y="226"/>
                </a:moveTo>
                <a:cubicBezTo>
                  <a:pt x="54" y="226"/>
                  <a:pt x="33" y="0"/>
                  <a:pt x="172" y="0"/>
                </a:cubicBezTo>
                <a:cubicBezTo>
                  <a:pt x="310" y="0"/>
                  <a:pt x="286" y="226"/>
                  <a:pt x="344" y="226"/>
                </a:cubicBezTo>
                <a:lnTo>
                  <a:pt x="0" y="2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7" name="Freeform 15"/>
          <p:cNvSpPr/>
          <p:nvPr/>
        </p:nvSpPr>
        <p:spPr bwMode="auto">
          <a:xfrm>
            <a:off x="7188201" y="2363381"/>
            <a:ext cx="1093788" cy="1190625"/>
          </a:xfrm>
          <a:custGeom>
            <a:gdLst>
              <a:gd fmla="*/ 0 w 344" name="T0"/>
              <a:gd fmla="*/ 372 h 372" name="T1"/>
              <a:gd fmla="*/ 172 w 344" name="T2"/>
              <a:gd fmla="*/ 0 h 372" name="T3"/>
              <a:gd fmla="*/ 344 w 344" name="T4"/>
              <a:gd fmla="*/ 372 h 372" name="T5"/>
              <a:gd fmla="*/ 0 w 344" name="T6"/>
              <a:gd fmla="*/ 372 h 372" name="T7"/>
            </a:gdLst>
            <a:cxnLst>
              <a:cxn ang="0">
                <a:pos x="T0" y="T1"/>
              </a:cxn>
              <a:cxn ang="0">
                <a:pos x="T2" y="T3"/>
              </a:cxn>
              <a:cxn ang="0">
                <a:pos x="T4" y="T5"/>
              </a:cxn>
              <a:cxn ang="0">
                <a:pos x="T6" y="T7"/>
              </a:cxn>
            </a:cxnLst>
            <a:rect b="b" l="0" r="r" t="0"/>
            <a:pathLst>
              <a:path h="372" w="344">
                <a:moveTo>
                  <a:pt x="0" y="372"/>
                </a:moveTo>
                <a:cubicBezTo>
                  <a:pt x="54" y="372"/>
                  <a:pt x="33" y="0"/>
                  <a:pt x="172" y="0"/>
                </a:cubicBezTo>
                <a:cubicBezTo>
                  <a:pt x="310" y="0"/>
                  <a:pt x="286" y="372"/>
                  <a:pt x="344" y="372"/>
                </a:cubicBezTo>
                <a:lnTo>
                  <a:pt x="0" y="372"/>
                </a:lnTo>
                <a:close/>
              </a:path>
            </a:pathLst>
          </a:custGeom>
          <a:solidFill>
            <a:schemeClr val="tx1">
              <a:lumMod val="75000"/>
              <a:lumOff val="25000"/>
              <a:alpha val="90000"/>
            </a:schemeClr>
          </a:solidFill>
          <a:ln>
            <a:noFill/>
          </a:ln>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sp>
        <p:nvSpPr>
          <p:cNvPr id="18" name="Line 16"/>
          <p:cNvSpPr>
            <a:spLocks noChangeShapeType="1"/>
          </p:cNvSpPr>
          <p:nvPr/>
        </p:nvSpPr>
        <p:spPr bwMode="auto">
          <a:xfrm>
            <a:off x="442913" y="3554006"/>
            <a:ext cx="8118475" cy="0"/>
          </a:xfrm>
          <a:prstGeom prst="line">
            <a:avLst/>
          </a:prstGeom>
          <a:noFill/>
          <a:ln cap="flat" w="9525">
            <a:solidFill>
              <a:schemeClr val="tx1">
                <a:lumMod val="75000"/>
                <a:lumOff val="25000"/>
              </a:schemeClr>
            </a:solidFill>
            <a:prstDash val="dash"/>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sp>
        <p:nvSpPr>
          <p:cNvPr id="19" name="Line 17"/>
          <p:cNvSpPr>
            <a:spLocks noChangeShapeType="1"/>
          </p:cNvSpPr>
          <p:nvPr/>
        </p:nvSpPr>
        <p:spPr bwMode="auto">
          <a:xfrm flipH="1" flipV="1">
            <a:off x="1154113" y="2149069"/>
            <a:ext cx="0" cy="504825"/>
          </a:xfrm>
          <a:prstGeom prst="line">
            <a:avLst/>
          </a:prstGeom>
          <a:noFill/>
          <a:ln cap="flat" w="6350">
            <a:solidFill>
              <a:schemeClr val="tx1">
                <a:lumMod val="75000"/>
                <a:lumOff val="25000"/>
              </a:schemeClr>
            </a:solidFill>
            <a:prstDash val="dash"/>
            <a:miter lim="800000"/>
            <a:tailEnd len="sm" type="oval" w="sm"/>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Line 18"/>
          <p:cNvSpPr>
            <a:spLocks noChangeShapeType="1"/>
          </p:cNvSpPr>
          <p:nvPr/>
        </p:nvSpPr>
        <p:spPr bwMode="auto">
          <a:xfrm flipH="1" flipV="1">
            <a:off x="1885951" y="2272894"/>
            <a:ext cx="0" cy="503238"/>
          </a:xfrm>
          <a:prstGeom prst="line">
            <a:avLst/>
          </a:prstGeom>
          <a:noFill/>
          <a:ln cap="flat" w="6350">
            <a:solidFill>
              <a:schemeClr val="tx1">
                <a:lumMod val="75000"/>
                <a:lumOff val="25000"/>
              </a:schemeClr>
            </a:solidFill>
            <a:prstDash val="dash"/>
            <a:miter lim="800000"/>
            <a:tailEnd len="sm" type="oval" w="sm"/>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Line 19"/>
          <p:cNvSpPr>
            <a:spLocks noChangeShapeType="1"/>
          </p:cNvSpPr>
          <p:nvPr/>
        </p:nvSpPr>
        <p:spPr bwMode="auto">
          <a:xfrm flipH="1" flipV="1">
            <a:off x="4810126" y="2272894"/>
            <a:ext cx="0" cy="503238"/>
          </a:xfrm>
          <a:prstGeom prst="line">
            <a:avLst/>
          </a:prstGeom>
          <a:noFill/>
          <a:ln cap="flat" w="6350">
            <a:solidFill>
              <a:schemeClr val="tx1">
                <a:lumMod val="75000"/>
                <a:lumOff val="25000"/>
              </a:schemeClr>
            </a:solidFill>
            <a:prstDash val="dash"/>
            <a:miter lim="800000"/>
            <a:tailEnd len="sm" type="oval" w="sm"/>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Line 20"/>
          <p:cNvSpPr>
            <a:spLocks noChangeShapeType="1"/>
          </p:cNvSpPr>
          <p:nvPr/>
        </p:nvSpPr>
        <p:spPr bwMode="auto">
          <a:xfrm flipH="1" flipV="1">
            <a:off x="6272213" y="2020481"/>
            <a:ext cx="0" cy="506413"/>
          </a:xfrm>
          <a:prstGeom prst="line">
            <a:avLst/>
          </a:prstGeom>
          <a:noFill/>
          <a:ln cap="flat" w="6350">
            <a:solidFill>
              <a:schemeClr val="tx1">
                <a:lumMod val="75000"/>
                <a:lumOff val="25000"/>
              </a:schemeClr>
            </a:solidFill>
            <a:prstDash val="dash"/>
            <a:miter lim="800000"/>
            <a:tailEnd len="sm" type="oval" w="sm"/>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Line 21"/>
          <p:cNvSpPr>
            <a:spLocks noChangeShapeType="1"/>
          </p:cNvSpPr>
          <p:nvPr/>
        </p:nvSpPr>
        <p:spPr bwMode="auto">
          <a:xfrm flipH="1" flipV="1">
            <a:off x="7004051" y="2272894"/>
            <a:ext cx="0" cy="503238"/>
          </a:xfrm>
          <a:prstGeom prst="line">
            <a:avLst/>
          </a:prstGeom>
          <a:noFill/>
          <a:ln cap="flat" w="6350">
            <a:solidFill>
              <a:schemeClr val="tx1">
                <a:lumMod val="75000"/>
                <a:lumOff val="25000"/>
              </a:schemeClr>
            </a:solidFill>
            <a:prstDash val="dash"/>
            <a:miter lim="800000"/>
            <a:tailEnd len="sm" type="oval" w="sm"/>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Line 22"/>
          <p:cNvSpPr>
            <a:spLocks noChangeShapeType="1"/>
          </p:cNvSpPr>
          <p:nvPr/>
        </p:nvSpPr>
        <p:spPr bwMode="auto">
          <a:xfrm flipH="1" flipV="1">
            <a:off x="2616201" y="1831569"/>
            <a:ext cx="0" cy="503238"/>
          </a:xfrm>
          <a:prstGeom prst="line">
            <a:avLst/>
          </a:prstGeom>
          <a:noFill/>
          <a:ln cap="flat" w="6350">
            <a:solidFill>
              <a:schemeClr val="tx1">
                <a:lumMod val="75000"/>
                <a:lumOff val="25000"/>
              </a:schemeClr>
            </a:solidFill>
            <a:prstDash val="dash"/>
            <a:miter lim="800000"/>
            <a:tailEnd len="sm" type="oval" w="sm"/>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Line 23"/>
          <p:cNvSpPr>
            <a:spLocks noChangeShapeType="1"/>
          </p:cNvSpPr>
          <p:nvPr/>
        </p:nvSpPr>
        <p:spPr bwMode="auto">
          <a:xfrm flipH="1" flipV="1">
            <a:off x="4079876" y="1623606"/>
            <a:ext cx="0" cy="506413"/>
          </a:xfrm>
          <a:prstGeom prst="line">
            <a:avLst/>
          </a:prstGeom>
          <a:noFill/>
          <a:ln cap="flat" w="6350">
            <a:solidFill>
              <a:schemeClr val="tx1">
                <a:lumMod val="75000"/>
                <a:lumOff val="25000"/>
              </a:schemeClr>
            </a:solidFill>
            <a:prstDash val="dash"/>
            <a:miter lim="800000"/>
            <a:tailEnd len="sm" type="oval" w="sm"/>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Line 24"/>
          <p:cNvSpPr>
            <a:spLocks noChangeShapeType="1"/>
          </p:cNvSpPr>
          <p:nvPr/>
        </p:nvSpPr>
        <p:spPr bwMode="auto">
          <a:xfrm flipH="1" flipV="1">
            <a:off x="5541963" y="1268006"/>
            <a:ext cx="0" cy="506413"/>
          </a:xfrm>
          <a:prstGeom prst="line">
            <a:avLst/>
          </a:prstGeom>
          <a:noFill/>
          <a:ln cap="flat" w="6350">
            <a:solidFill>
              <a:schemeClr val="tx1">
                <a:lumMod val="75000"/>
                <a:lumOff val="25000"/>
              </a:schemeClr>
            </a:solidFill>
            <a:prstDash val="dash"/>
            <a:miter lim="800000"/>
            <a:tailEnd len="sm" type="oval" w="sm"/>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Line 25"/>
          <p:cNvSpPr>
            <a:spLocks noChangeShapeType="1"/>
          </p:cNvSpPr>
          <p:nvPr/>
        </p:nvSpPr>
        <p:spPr bwMode="auto">
          <a:xfrm flipH="1" flipV="1">
            <a:off x="7734301" y="1771244"/>
            <a:ext cx="0" cy="501650"/>
          </a:xfrm>
          <a:prstGeom prst="line">
            <a:avLst/>
          </a:prstGeom>
          <a:noFill/>
          <a:ln cap="flat" w="6350">
            <a:solidFill>
              <a:schemeClr val="tx1">
                <a:lumMod val="75000"/>
                <a:lumOff val="25000"/>
              </a:schemeClr>
            </a:solidFill>
            <a:prstDash val="dash"/>
            <a:miter lim="800000"/>
            <a:tailEnd len="sm" type="oval" w="sm"/>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Line 26"/>
          <p:cNvSpPr>
            <a:spLocks noChangeShapeType="1"/>
          </p:cNvSpPr>
          <p:nvPr/>
        </p:nvSpPr>
        <p:spPr bwMode="auto">
          <a:xfrm flipH="1" flipV="1">
            <a:off x="3348038" y="2020481"/>
            <a:ext cx="0" cy="506413"/>
          </a:xfrm>
          <a:prstGeom prst="line">
            <a:avLst/>
          </a:prstGeom>
          <a:noFill/>
          <a:ln cap="flat" w="6350">
            <a:solidFill>
              <a:schemeClr val="tx1">
                <a:lumMod val="75000"/>
                <a:lumOff val="25000"/>
              </a:schemeClr>
            </a:solidFill>
            <a:prstDash val="dash"/>
            <a:miter lim="800000"/>
            <a:tailEnd len="sm" type="oval" w="sm"/>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Rectangle 27"/>
          <p:cNvSpPr>
            <a:spLocks noChangeArrowheads="1"/>
          </p:cNvSpPr>
          <p:nvPr/>
        </p:nvSpPr>
        <p:spPr bwMode="auto">
          <a:xfrm>
            <a:off x="904577" y="3689116"/>
            <a:ext cx="49907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lang="en-US" sz="1000">
                <a:solidFill>
                  <a:schemeClr val="tx1">
                    <a:lumMod val="75000"/>
                    <a:lumOff val="25000"/>
                  </a:schemeClr>
                </a:solidFill>
                <a:ea charset="-122" panose="02010600040101010101" pitchFamily="2" typeface="华文细黑"/>
              </a:rPr>
              <a:t>Text 01</a:t>
            </a:r>
          </a:p>
        </p:txBody>
      </p:sp>
      <p:sp>
        <p:nvSpPr>
          <p:cNvPr id="31" name="Rectangle 27"/>
          <p:cNvSpPr>
            <a:spLocks noChangeArrowheads="1"/>
          </p:cNvSpPr>
          <p:nvPr/>
        </p:nvSpPr>
        <p:spPr bwMode="auto">
          <a:xfrm>
            <a:off x="1636415" y="1951166"/>
            <a:ext cx="499072"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b="1" lang="en-US" sz="1200">
                <a:solidFill>
                  <a:schemeClr val="tx1">
                    <a:lumMod val="75000"/>
                    <a:lumOff val="25000"/>
                  </a:schemeClr>
                </a:solidFill>
                <a:ea charset="-122" panose="02010600040101010101" pitchFamily="2" typeface="华文细黑"/>
              </a:rPr>
              <a:t>40%</a:t>
            </a:r>
          </a:p>
        </p:txBody>
      </p:sp>
      <p:sp>
        <p:nvSpPr>
          <p:cNvPr id="33" name="Rectangle 24"/>
          <p:cNvSpPr>
            <a:spLocks noChangeArrowheads="1"/>
          </p:cNvSpPr>
          <p:nvPr/>
        </p:nvSpPr>
        <p:spPr bwMode="auto">
          <a:xfrm>
            <a:off x="442912" y="4418299"/>
            <a:ext cx="8118475"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pPr>
            <a:r>
              <a:rPr altLang="zh-CN" lang="en-US" sz="800">
                <a:solidFill>
                  <a:schemeClr val="tx1">
                    <a:lumMod val="50000"/>
                    <a:lumOff val="50000"/>
                  </a:schemeClr>
                </a:solidFill>
                <a:ea charset="-122" panose="02010600040101010101" pitchFamily="2" typeface="华文细黑"/>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34" name="Rectangle 42"/>
          <p:cNvSpPr>
            <a:spLocks noChangeArrowheads="1"/>
          </p:cNvSpPr>
          <p:nvPr/>
        </p:nvSpPr>
        <p:spPr bwMode="auto">
          <a:xfrm>
            <a:off x="442912" y="4130266"/>
            <a:ext cx="326499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lvl="0"/>
            <a:r>
              <a:rPr altLang="en-US" lang="zh-CN" sz="1200">
                <a:solidFill>
                  <a:schemeClr val="accent1"/>
                </a:solidFill>
                <a:latin charset="-122" panose="02010600040101010101" pitchFamily="2" typeface="华文细黑"/>
                <a:ea charset="-122" panose="02010600040101010101" pitchFamily="2" typeface="华文细黑"/>
              </a:rPr>
              <a:t>此处添加标题文本</a:t>
            </a:r>
          </a:p>
        </p:txBody>
      </p:sp>
      <p:sp>
        <p:nvSpPr>
          <p:cNvPr id="35" name="Rectangle 27"/>
          <p:cNvSpPr>
            <a:spLocks noChangeArrowheads="1"/>
          </p:cNvSpPr>
          <p:nvPr/>
        </p:nvSpPr>
        <p:spPr bwMode="auto">
          <a:xfrm>
            <a:off x="904577" y="1784116"/>
            <a:ext cx="499072"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b="1" lang="en-US" sz="1200">
                <a:solidFill>
                  <a:schemeClr val="accent1"/>
                </a:solidFill>
                <a:ea charset="-122" panose="02010600040101010101" pitchFamily="2" typeface="华文细黑"/>
              </a:rPr>
              <a:t>50%</a:t>
            </a:r>
          </a:p>
        </p:txBody>
      </p:sp>
      <p:sp>
        <p:nvSpPr>
          <p:cNvPr id="36" name="Rectangle 27"/>
          <p:cNvSpPr>
            <a:spLocks noChangeArrowheads="1"/>
          </p:cNvSpPr>
          <p:nvPr/>
        </p:nvSpPr>
        <p:spPr bwMode="auto">
          <a:xfrm>
            <a:off x="2367459" y="1536136"/>
            <a:ext cx="499072"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b="1" lang="en-US" sz="1200">
                <a:solidFill>
                  <a:schemeClr val="accent1"/>
                </a:solidFill>
                <a:ea charset="-122" panose="02010600040101010101" pitchFamily="2" typeface="华文细黑"/>
              </a:rPr>
              <a:t>60%</a:t>
            </a:r>
          </a:p>
        </p:txBody>
      </p:sp>
      <p:sp>
        <p:nvSpPr>
          <p:cNvPr id="37" name="Rectangle 27"/>
          <p:cNvSpPr>
            <a:spLocks noChangeArrowheads="1"/>
          </p:cNvSpPr>
          <p:nvPr/>
        </p:nvSpPr>
        <p:spPr bwMode="auto">
          <a:xfrm>
            <a:off x="3098502" y="1634670"/>
            <a:ext cx="499072"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b="1" lang="en-US" sz="1200">
                <a:solidFill>
                  <a:schemeClr val="tx1">
                    <a:lumMod val="75000"/>
                    <a:lumOff val="25000"/>
                  </a:schemeClr>
                </a:solidFill>
                <a:ea charset="-122" panose="02010600040101010101" pitchFamily="2" typeface="华文细黑"/>
              </a:rPr>
              <a:t>55%</a:t>
            </a:r>
          </a:p>
        </p:txBody>
      </p:sp>
      <p:sp>
        <p:nvSpPr>
          <p:cNvPr id="38" name="Rectangle 27"/>
          <p:cNvSpPr>
            <a:spLocks noChangeArrowheads="1"/>
          </p:cNvSpPr>
          <p:nvPr/>
        </p:nvSpPr>
        <p:spPr bwMode="auto">
          <a:xfrm>
            <a:off x="3829546" y="1256736"/>
            <a:ext cx="499072"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b="1" lang="en-US" sz="1200">
                <a:solidFill>
                  <a:schemeClr val="accent1"/>
                </a:solidFill>
                <a:ea charset="-122" panose="02010600040101010101" pitchFamily="2" typeface="华文细黑"/>
              </a:rPr>
              <a:t>70%</a:t>
            </a:r>
          </a:p>
        </p:txBody>
      </p:sp>
      <p:sp>
        <p:nvSpPr>
          <p:cNvPr id="39" name="Rectangle 27"/>
          <p:cNvSpPr>
            <a:spLocks noChangeArrowheads="1"/>
          </p:cNvSpPr>
          <p:nvPr/>
        </p:nvSpPr>
        <p:spPr bwMode="auto">
          <a:xfrm>
            <a:off x="4561384" y="1887541"/>
            <a:ext cx="499072"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b="1" lang="en-US" sz="1200">
                <a:solidFill>
                  <a:schemeClr val="tx1">
                    <a:lumMod val="75000"/>
                    <a:lumOff val="25000"/>
                  </a:schemeClr>
                </a:solidFill>
                <a:ea charset="-122" panose="02010600040101010101" pitchFamily="2" typeface="华文细黑"/>
              </a:rPr>
              <a:t>40%</a:t>
            </a:r>
          </a:p>
        </p:txBody>
      </p:sp>
      <p:sp>
        <p:nvSpPr>
          <p:cNvPr id="40" name="Rectangle 27"/>
          <p:cNvSpPr>
            <a:spLocks noChangeArrowheads="1"/>
          </p:cNvSpPr>
          <p:nvPr/>
        </p:nvSpPr>
        <p:spPr bwMode="auto">
          <a:xfrm>
            <a:off x="5291634" y="950899"/>
            <a:ext cx="499072"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b="1" lang="en-US" sz="1200">
                <a:solidFill>
                  <a:schemeClr val="accent1"/>
                </a:solidFill>
                <a:ea charset="-122" panose="02010600040101010101" pitchFamily="2" typeface="华文细黑"/>
              </a:rPr>
              <a:t>90%</a:t>
            </a:r>
          </a:p>
        </p:txBody>
      </p:sp>
      <p:sp>
        <p:nvSpPr>
          <p:cNvPr id="41" name="Rectangle 27"/>
          <p:cNvSpPr>
            <a:spLocks noChangeArrowheads="1"/>
          </p:cNvSpPr>
          <p:nvPr/>
        </p:nvSpPr>
        <p:spPr bwMode="auto">
          <a:xfrm>
            <a:off x="6022677" y="1680152"/>
            <a:ext cx="499072"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b="1" lang="en-US" sz="1200">
                <a:solidFill>
                  <a:schemeClr val="tx1">
                    <a:lumMod val="75000"/>
                    <a:lumOff val="25000"/>
                  </a:schemeClr>
                </a:solidFill>
                <a:ea charset="-122" panose="02010600040101010101" pitchFamily="2" typeface="华文细黑"/>
              </a:rPr>
              <a:t>55%</a:t>
            </a:r>
          </a:p>
        </p:txBody>
      </p:sp>
      <p:sp>
        <p:nvSpPr>
          <p:cNvPr id="42" name="Rectangle 27"/>
          <p:cNvSpPr>
            <a:spLocks noChangeArrowheads="1"/>
          </p:cNvSpPr>
          <p:nvPr/>
        </p:nvSpPr>
        <p:spPr bwMode="auto">
          <a:xfrm>
            <a:off x="6753720" y="1887541"/>
            <a:ext cx="499072"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b="1" lang="en-US" sz="1200">
                <a:solidFill>
                  <a:schemeClr val="accent1"/>
                </a:solidFill>
                <a:ea charset="-122" panose="02010600040101010101" pitchFamily="2" typeface="华文细黑"/>
              </a:rPr>
              <a:t>40%</a:t>
            </a:r>
          </a:p>
        </p:txBody>
      </p:sp>
      <p:sp>
        <p:nvSpPr>
          <p:cNvPr id="43" name="Rectangle 27"/>
          <p:cNvSpPr>
            <a:spLocks noChangeArrowheads="1"/>
          </p:cNvSpPr>
          <p:nvPr/>
        </p:nvSpPr>
        <p:spPr bwMode="auto">
          <a:xfrm>
            <a:off x="7484764" y="1473301"/>
            <a:ext cx="499072"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b="1" lang="en-US" sz="1200">
                <a:solidFill>
                  <a:schemeClr val="tx1">
                    <a:lumMod val="75000"/>
                    <a:lumOff val="25000"/>
                  </a:schemeClr>
                </a:solidFill>
                <a:ea charset="-122" panose="02010600040101010101" pitchFamily="2" typeface="华文细黑"/>
              </a:rPr>
              <a:t>63%</a:t>
            </a:r>
          </a:p>
        </p:txBody>
      </p:sp>
      <p:sp>
        <p:nvSpPr>
          <p:cNvPr id="44" name="Rectangle 27"/>
          <p:cNvSpPr>
            <a:spLocks noChangeArrowheads="1"/>
          </p:cNvSpPr>
          <p:nvPr/>
        </p:nvSpPr>
        <p:spPr bwMode="auto">
          <a:xfrm>
            <a:off x="1636097" y="3689116"/>
            <a:ext cx="49907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lang="en-US" sz="1000">
                <a:solidFill>
                  <a:schemeClr val="tx1">
                    <a:lumMod val="75000"/>
                    <a:lumOff val="25000"/>
                  </a:schemeClr>
                </a:solidFill>
                <a:ea charset="-122" panose="02010600040101010101" pitchFamily="2" typeface="华文细黑"/>
              </a:rPr>
              <a:t>Text 02</a:t>
            </a:r>
          </a:p>
        </p:txBody>
      </p:sp>
      <p:sp>
        <p:nvSpPr>
          <p:cNvPr id="45" name="Rectangle 27"/>
          <p:cNvSpPr>
            <a:spLocks noChangeArrowheads="1"/>
          </p:cNvSpPr>
          <p:nvPr/>
        </p:nvSpPr>
        <p:spPr bwMode="auto">
          <a:xfrm>
            <a:off x="2367617" y="3689116"/>
            <a:ext cx="49907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lang="en-US" sz="1000">
                <a:solidFill>
                  <a:schemeClr val="tx1">
                    <a:lumMod val="75000"/>
                    <a:lumOff val="25000"/>
                  </a:schemeClr>
                </a:solidFill>
                <a:ea charset="-122" panose="02010600040101010101" pitchFamily="2" typeface="华文细黑"/>
              </a:rPr>
              <a:t>Text 03</a:t>
            </a:r>
          </a:p>
        </p:txBody>
      </p:sp>
      <p:sp>
        <p:nvSpPr>
          <p:cNvPr id="46" name="Rectangle 27"/>
          <p:cNvSpPr>
            <a:spLocks noChangeArrowheads="1"/>
          </p:cNvSpPr>
          <p:nvPr/>
        </p:nvSpPr>
        <p:spPr bwMode="auto">
          <a:xfrm>
            <a:off x="3099137" y="3689116"/>
            <a:ext cx="49907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lang="en-US" sz="1000">
                <a:solidFill>
                  <a:schemeClr val="tx1">
                    <a:lumMod val="75000"/>
                    <a:lumOff val="25000"/>
                  </a:schemeClr>
                </a:solidFill>
                <a:ea charset="-122" panose="02010600040101010101" pitchFamily="2" typeface="华文细黑"/>
              </a:rPr>
              <a:t>Text 04</a:t>
            </a:r>
          </a:p>
        </p:txBody>
      </p:sp>
      <p:sp>
        <p:nvSpPr>
          <p:cNvPr id="47" name="Rectangle 27"/>
          <p:cNvSpPr>
            <a:spLocks noChangeArrowheads="1"/>
          </p:cNvSpPr>
          <p:nvPr/>
        </p:nvSpPr>
        <p:spPr bwMode="auto">
          <a:xfrm>
            <a:off x="3830657" y="3689116"/>
            <a:ext cx="49907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lang="en-US" sz="1000">
                <a:solidFill>
                  <a:schemeClr val="tx1">
                    <a:lumMod val="75000"/>
                    <a:lumOff val="25000"/>
                  </a:schemeClr>
                </a:solidFill>
                <a:ea charset="-122" panose="02010600040101010101" pitchFamily="2" typeface="华文细黑"/>
              </a:rPr>
              <a:t>Text 05</a:t>
            </a:r>
          </a:p>
        </p:txBody>
      </p:sp>
      <p:sp>
        <p:nvSpPr>
          <p:cNvPr id="48" name="Rectangle 27"/>
          <p:cNvSpPr>
            <a:spLocks noChangeArrowheads="1"/>
          </p:cNvSpPr>
          <p:nvPr/>
        </p:nvSpPr>
        <p:spPr bwMode="auto">
          <a:xfrm>
            <a:off x="4562177" y="3689116"/>
            <a:ext cx="49907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lang="en-US" sz="1000">
                <a:solidFill>
                  <a:schemeClr val="tx1">
                    <a:lumMod val="75000"/>
                    <a:lumOff val="25000"/>
                  </a:schemeClr>
                </a:solidFill>
                <a:ea charset="-122" panose="02010600040101010101" pitchFamily="2" typeface="华文细黑"/>
              </a:rPr>
              <a:t>Text 06</a:t>
            </a:r>
          </a:p>
        </p:txBody>
      </p:sp>
      <p:sp>
        <p:nvSpPr>
          <p:cNvPr id="54" name="Rectangle 27"/>
          <p:cNvSpPr>
            <a:spLocks noChangeArrowheads="1"/>
          </p:cNvSpPr>
          <p:nvPr/>
        </p:nvSpPr>
        <p:spPr bwMode="auto">
          <a:xfrm>
            <a:off x="5296652" y="3689116"/>
            <a:ext cx="49907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lang="en-US" sz="1000">
                <a:solidFill>
                  <a:schemeClr val="tx1">
                    <a:lumMod val="75000"/>
                    <a:lumOff val="25000"/>
                  </a:schemeClr>
                </a:solidFill>
                <a:ea charset="-122" panose="02010600040101010101" pitchFamily="2" typeface="华文细黑"/>
              </a:rPr>
              <a:t>Text 07</a:t>
            </a:r>
          </a:p>
        </p:txBody>
      </p:sp>
      <p:sp>
        <p:nvSpPr>
          <p:cNvPr id="55" name="Rectangle 27"/>
          <p:cNvSpPr>
            <a:spLocks noChangeArrowheads="1"/>
          </p:cNvSpPr>
          <p:nvPr/>
        </p:nvSpPr>
        <p:spPr bwMode="auto">
          <a:xfrm>
            <a:off x="6028172" y="3689116"/>
            <a:ext cx="49907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lang="en-US" sz="1000">
                <a:solidFill>
                  <a:schemeClr val="tx1">
                    <a:lumMod val="75000"/>
                    <a:lumOff val="25000"/>
                  </a:schemeClr>
                </a:solidFill>
                <a:ea charset="-122" panose="02010600040101010101" pitchFamily="2" typeface="华文细黑"/>
              </a:rPr>
              <a:t>Text 08</a:t>
            </a:r>
          </a:p>
        </p:txBody>
      </p:sp>
      <p:sp>
        <p:nvSpPr>
          <p:cNvPr id="56" name="Rectangle 27"/>
          <p:cNvSpPr>
            <a:spLocks noChangeArrowheads="1"/>
          </p:cNvSpPr>
          <p:nvPr/>
        </p:nvSpPr>
        <p:spPr bwMode="auto">
          <a:xfrm>
            <a:off x="6759693" y="3689116"/>
            <a:ext cx="49907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lang="en-US" sz="1000">
                <a:solidFill>
                  <a:schemeClr val="tx1">
                    <a:lumMod val="75000"/>
                    <a:lumOff val="25000"/>
                  </a:schemeClr>
                </a:solidFill>
                <a:ea charset="-122" panose="02010600040101010101" pitchFamily="2" typeface="华文细黑"/>
              </a:rPr>
              <a:t>Text 09</a:t>
            </a:r>
          </a:p>
        </p:txBody>
      </p:sp>
      <p:sp>
        <p:nvSpPr>
          <p:cNvPr id="57" name="Rectangle 27"/>
          <p:cNvSpPr>
            <a:spLocks noChangeArrowheads="1"/>
          </p:cNvSpPr>
          <p:nvPr/>
        </p:nvSpPr>
        <p:spPr bwMode="auto">
          <a:xfrm>
            <a:off x="7491213" y="3689116"/>
            <a:ext cx="49907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pPr>
            <a:r>
              <a:rPr altLang="zh-CN" lang="en-US" sz="1000">
                <a:solidFill>
                  <a:schemeClr val="tx1">
                    <a:lumMod val="75000"/>
                    <a:lumOff val="25000"/>
                  </a:schemeClr>
                </a:solidFill>
                <a:ea charset="-122" panose="02010600040101010101" pitchFamily="2" typeface="华文细黑"/>
              </a:rPr>
              <a:t>Text 10</a:t>
            </a:r>
          </a:p>
        </p:txBody>
      </p:sp>
      <p:sp>
        <p:nvSpPr>
          <p:cNvPr id="51" name="矩形 50"/>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52"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211138341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30"/>
                                        </p:tgtEl>
                                        <p:attrNameLst>
                                          <p:attrName>style.visibility</p:attrName>
                                        </p:attrNameLst>
                                      </p:cBhvr>
                                      <p:to>
                                        <p:strVal val="visible"/>
                                      </p:to>
                                    </p:set>
                                    <p:anim calcmode="lin" valueType="num">
                                      <p:cBhvr>
                                        <p:cTn dur="300" fill="hold" id="10"/>
                                        <p:tgtEl>
                                          <p:spTgt spid="30"/>
                                        </p:tgtEl>
                                        <p:attrNameLst>
                                          <p:attrName>ppt_w</p:attrName>
                                        </p:attrNameLst>
                                      </p:cBhvr>
                                      <p:tavLst>
                                        <p:tav tm="0">
                                          <p:val>
                                            <p:fltVal val="0"/>
                                          </p:val>
                                        </p:tav>
                                        <p:tav tm="100000">
                                          <p:val>
                                            <p:strVal val="#ppt_w"/>
                                          </p:val>
                                        </p:tav>
                                      </p:tavLst>
                                    </p:anim>
                                    <p:anim calcmode="lin" valueType="num">
                                      <p:cBhvr>
                                        <p:cTn dur="300" fill="hold" id="11"/>
                                        <p:tgtEl>
                                          <p:spTgt spid="30"/>
                                        </p:tgtEl>
                                        <p:attrNameLst>
                                          <p:attrName>ppt_h</p:attrName>
                                        </p:attrNameLst>
                                      </p:cBhvr>
                                      <p:tavLst>
                                        <p:tav tm="0">
                                          <p:val>
                                            <p:fltVal val="0"/>
                                          </p:val>
                                        </p:tav>
                                        <p:tav tm="100000">
                                          <p:val>
                                            <p:strVal val="#ppt_h"/>
                                          </p:val>
                                        </p:tav>
                                      </p:tavLst>
                                    </p:anim>
                                    <p:animEffect filter="fade" transition="in">
                                      <p:cBhvr>
                                        <p:cTn dur="300" id="12"/>
                                        <p:tgtEl>
                                          <p:spTgt spid="30"/>
                                        </p:tgtEl>
                                      </p:cBhvr>
                                    </p:animEffect>
                                  </p:childTnLst>
                                </p:cTn>
                              </p:par>
                              <p:par>
                                <p:cTn autoRev="1" fill="hold" grpId="1" id="13" nodeType="withEffect" presetClass="emph" presetID="6" presetSubtype="0">
                                  <p:stCondLst>
                                    <p:cond delay="300"/>
                                  </p:stCondLst>
                                  <p:childTnLst>
                                    <p:animScale>
                                      <p:cBhvr>
                                        <p:cTn dur="150" fill="hold" id="14"/>
                                        <p:tgtEl>
                                          <p:spTgt spid="30"/>
                                        </p:tgtEl>
                                      </p:cBhvr>
                                      <p:by x="110000" y="110000"/>
                                    </p:animScale>
                                  </p:childTnLst>
                                </p:cTn>
                              </p:par>
                              <p:par>
                                <p:cTn fill="hold" grpId="0" id="15" nodeType="withEffect" presetClass="entr" presetID="22" presetSubtype="4">
                                  <p:stCondLst>
                                    <p:cond delay="300"/>
                                  </p:stCondLst>
                                  <p:childTnLst>
                                    <p:set>
                                      <p:cBhvr>
                                        <p:cTn dur="1" fill="hold" id="16">
                                          <p:stCondLst>
                                            <p:cond delay="0"/>
                                          </p:stCondLst>
                                        </p:cTn>
                                        <p:tgtEl>
                                          <p:spTgt spid="8"/>
                                        </p:tgtEl>
                                        <p:attrNameLst>
                                          <p:attrName>style.visibility</p:attrName>
                                        </p:attrNameLst>
                                      </p:cBhvr>
                                      <p:to>
                                        <p:strVal val="visible"/>
                                      </p:to>
                                    </p:set>
                                    <p:animEffect filter="wipe(down)" transition="in">
                                      <p:cBhvr>
                                        <p:cTn dur="500" id="17"/>
                                        <p:tgtEl>
                                          <p:spTgt spid="8"/>
                                        </p:tgtEl>
                                      </p:cBhvr>
                                    </p:animEffect>
                                  </p:childTnLst>
                                </p:cTn>
                              </p:par>
                              <p:par>
                                <p:cTn fill="hold" grpId="0" id="18" nodeType="withEffect" presetClass="entr" presetID="22" presetSubtype="4">
                                  <p:stCondLst>
                                    <p:cond delay="800"/>
                                  </p:stCondLst>
                                  <p:childTnLst>
                                    <p:set>
                                      <p:cBhvr>
                                        <p:cTn dur="1" fill="hold" id="19">
                                          <p:stCondLst>
                                            <p:cond delay="0"/>
                                          </p:stCondLst>
                                        </p:cTn>
                                        <p:tgtEl>
                                          <p:spTgt spid="19"/>
                                        </p:tgtEl>
                                        <p:attrNameLst>
                                          <p:attrName>style.visibility</p:attrName>
                                        </p:attrNameLst>
                                      </p:cBhvr>
                                      <p:to>
                                        <p:strVal val="visible"/>
                                      </p:to>
                                    </p:set>
                                    <p:animEffect filter="wipe(down)" transition="in">
                                      <p:cBhvr>
                                        <p:cTn dur="500" id="20"/>
                                        <p:tgtEl>
                                          <p:spTgt spid="19"/>
                                        </p:tgtEl>
                                      </p:cBhvr>
                                    </p:animEffect>
                                  </p:childTnLst>
                                </p:cTn>
                              </p:par>
                              <p:par>
                                <p:cTn fill="hold" grpId="0" id="21" nodeType="withEffect" presetClass="entr" presetID="53" presetSubtype="0">
                                  <p:stCondLst>
                                    <p:cond delay="1300"/>
                                  </p:stCondLst>
                                  <p:childTnLst>
                                    <p:set>
                                      <p:cBhvr>
                                        <p:cTn dur="1" fill="hold" id="22">
                                          <p:stCondLst>
                                            <p:cond delay="0"/>
                                          </p:stCondLst>
                                        </p:cTn>
                                        <p:tgtEl>
                                          <p:spTgt spid="35"/>
                                        </p:tgtEl>
                                        <p:attrNameLst>
                                          <p:attrName>style.visibility</p:attrName>
                                        </p:attrNameLst>
                                      </p:cBhvr>
                                      <p:to>
                                        <p:strVal val="visible"/>
                                      </p:to>
                                    </p:set>
                                    <p:anim calcmode="lin" valueType="num">
                                      <p:cBhvr>
                                        <p:cTn dur="300" fill="hold" id="23"/>
                                        <p:tgtEl>
                                          <p:spTgt spid="35"/>
                                        </p:tgtEl>
                                        <p:attrNameLst>
                                          <p:attrName>ppt_w</p:attrName>
                                        </p:attrNameLst>
                                      </p:cBhvr>
                                      <p:tavLst>
                                        <p:tav tm="0">
                                          <p:val>
                                            <p:fltVal val="0"/>
                                          </p:val>
                                        </p:tav>
                                        <p:tav tm="100000">
                                          <p:val>
                                            <p:strVal val="#ppt_w"/>
                                          </p:val>
                                        </p:tav>
                                      </p:tavLst>
                                    </p:anim>
                                    <p:anim calcmode="lin" valueType="num">
                                      <p:cBhvr>
                                        <p:cTn dur="300" fill="hold" id="24"/>
                                        <p:tgtEl>
                                          <p:spTgt spid="35"/>
                                        </p:tgtEl>
                                        <p:attrNameLst>
                                          <p:attrName>ppt_h</p:attrName>
                                        </p:attrNameLst>
                                      </p:cBhvr>
                                      <p:tavLst>
                                        <p:tav tm="0">
                                          <p:val>
                                            <p:fltVal val="0"/>
                                          </p:val>
                                        </p:tav>
                                        <p:tav tm="100000">
                                          <p:val>
                                            <p:strVal val="#ppt_h"/>
                                          </p:val>
                                        </p:tav>
                                      </p:tavLst>
                                    </p:anim>
                                    <p:animEffect filter="fade" transition="in">
                                      <p:cBhvr>
                                        <p:cTn dur="300" id="25"/>
                                        <p:tgtEl>
                                          <p:spTgt spid="35"/>
                                        </p:tgtEl>
                                      </p:cBhvr>
                                    </p:animEffect>
                                  </p:childTnLst>
                                </p:cTn>
                              </p:par>
                              <p:par>
                                <p:cTn autoRev="1" fill="hold" grpId="1" id="26" nodeType="withEffect" presetClass="emph" presetID="6" presetSubtype="0">
                                  <p:stCondLst>
                                    <p:cond delay="1600"/>
                                  </p:stCondLst>
                                  <p:childTnLst>
                                    <p:animScale>
                                      <p:cBhvr>
                                        <p:cTn dur="150" fill="hold" id="27"/>
                                        <p:tgtEl>
                                          <p:spTgt spid="35"/>
                                        </p:tgtEl>
                                      </p:cBhvr>
                                      <p:by x="110000" y="110000"/>
                                    </p:animScale>
                                  </p:childTnLst>
                                </p:cTn>
                              </p:par>
                              <p:par>
                                <p:cTn fill="hold" grpId="0" id="28" nodeType="withEffect" presetClass="entr" presetID="53" presetSubtype="0">
                                  <p:stCondLst>
                                    <p:cond delay="200"/>
                                  </p:stCondLst>
                                  <p:childTnLst>
                                    <p:set>
                                      <p:cBhvr>
                                        <p:cTn dur="1" fill="hold" id="29">
                                          <p:stCondLst>
                                            <p:cond delay="0"/>
                                          </p:stCondLst>
                                        </p:cTn>
                                        <p:tgtEl>
                                          <p:spTgt spid="44"/>
                                        </p:tgtEl>
                                        <p:attrNameLst>
                                          <p:attrName>style.visibility</p:attrName>
                                        </p:attrNameLst>
                                      </p:cBhvr>
                                      <p:to>
                                        <p:strVal val="visible"/>
                                      </p:to>
                                    </p:set>
                                    <p:anim calcmode="lin" valueType="num">
                                      <p:cBhvr>
                                        <p:cTn dur="300" fill="hold" id="30"/>
                                        <p:tgtEl>
                                          <p:spTgt spid="44"/>
                                        </p:tgtEl>
                                        <p:attrNameLst>
                                          <p:attrName>ppt_w</p:attrName>
                                        </p:attrNameLst>
                                      </p:cBhvr>
                                      <p:tavLst>
                                        <p:tav tm="0">
                                          <p:val>
                                            <p:fltVal val="0"/>
                                          </p:val>
                                        </p:tav>
                                        <p:tav tm="100000">
                                          <p:val>
                                            <p:strVal val="#ppt_w"/>
                                          </p:val>
                                        </p:tav>
                                      </p:tavLst>
                                    </p:anim>
                                    <p:anim calcmode="lin" valueType="num">
                                      <p:cBhvr>
                                        <p:cTn dur="300" fill="hold" id="31"/>
                                        <p:tgtEl>
                                          <p:spTgt spid="44"/>
                                        </p:tgtEl>
                                        <p:attrNameLst>
                                          <p:attrName>ppt_h</p:attrName>
                                        </p:attrNameLst>
                                      </p:cBhvr>
                                      <p:tavLst>
                                        <p:tav tm="0">
                                          <p:val>
                                            <p:fltVal val="0"/>
                                          </p:val>
                                        </p:tav>
                                        <p:tav tm="100000">
                                          <p:val>
                                            <p:strVal val="#ppt_h"/>
                                          </p:val>
                                        </p:tav>
                                      </p:tavLst>
                                    </p:anim>
                                    <p:animEffect filter="fade" transition="in">
                                      <p:cBhvr>
                                        <p:cTn dur="300" id="32"/>
                                        <p:tgtEl>
                                          <p:spTgt spid="44"/>
                                        </p:tgtEl>
                                      </p:cBhvr>
                                    </p:animEffect>
                                  </p:childTnLst>
                                </p:cTn>
                              </p:par>
                              <p:par>
                                <p:cTn autoRev="1" fill="hold" grpId="1" id="33" nodeType="withEffect" presetClass="emph" presetID="6" presetSubtype="0">
                                  <p:stCondLst>
                                    <p:cond delay="500"/>
                                  </p:stCondLst>
                                  <p:childTnLst>
                                    <p:animScale>
                                      <p:cBhvr>
                                        <p:cTn dur="150" fill="hold" id="34"/>
                                        <p:tgtEl>
                                          <p:spTgt spid="44"/>
                                        </p:tgtEl>
                                      </p:cBhvr>
                                      <p:by x="110000" y="110000"/>
                                    </p:animScale>
                                  </p:childTnLst>
                                </p:cTn>
                              </p:par>
                              <p:par>
                                <p:cTn fill="hold" grpId="0" id="35" nodeType="withEffect" presetClass="entr" presetID="22" presetSubtype="4">
                                  <p:stCondLst>
                                    <p:cond delay="500"/>
                                  </p:stCondLst>
                                  <p:childTnLst>
                                    <p:set>
                                      <p:cBhvr>
                                        <p:cTn dur="1" fill="hold" id="36">
                                          <p:stCondLst>
                                            <p:cond delay="0"/>
                                          </p:stCondLst>
                                        </p:cTn>
                                        <p:tgtEl>
                                          <p:spTgt spid="9"/>
                                        </p:tgtEl>
                                        <p:attrNameLst>
                                          <p:attrName>style.visibility</p:attrName>
                                        </p:attrNameLst>
                                      </p:cBhvr>
                                      <p:to>
                                        <p:strVal val="visible"/>
                                      </p:to>
                                    </p:set>
                                    <p:animEffect filter="wipe(down)" transition="in">
                                      <p:cBhvr>
                                        <p:cTn dur="500" id="37"/>
                                        <p:tgtEl>
                                          <p:spTgt spid="9"/>
                                        </p:tgtEl>
                                      </p:cBhvr>
                                    </p:animEffect>
                                  </p:childTnLst>
                                </p:cTn>
                              </p:par>
                              <p:par>
                                <p:cTn fill="hold" grpId="0" id="38" nodeType="withEffect" presetClass="entr" presetID="22" presetSubtype="4">
                                  <p:stCondLst>
                                    <p:cond delay="1000"/>
                                  </p:stCondLst>
                                  <p:childTnLst>
                                    <p:set>
                                      <p:cBhvr>
                                        <p:cTn dur="1" fill="hold" id="39">
                                          <p:stCondLst>
                                            <p:cond delay="0"/>
                                          </p:stCondLst>
                                        </p:cTn>
                                        <p:tgtEl>
                                          <p:spTgt spid="20"/>
                                        </p:tgtEl>
                                        <p:attrNameLst>
                                          <p:attrName>style.visibility</p:attrName>
                                        </p:attrNameLst>
                                      </p:cBhvr>
                                      <p:to>
                                        <p:strVal val="visible"/>
                                      </p:to>
                                    </p:set>
                                    <p:animEffect filter="wipe(down)" transition="in">
                                      <p:cBhvr>
                                        <p:cTn dur="500" id="40"/>
                                        <p:tgtEl>
                                          <p:spTgt spid="20"/>
                                        </p:tgtEl>
                                      </p:cBhvr>
                                    </p:animEffect>
                                  </p:childTnLst>
                                </p:cTn>
                              </p:par>
                              <p:par>
                                <p:cTn fill="hold" grpId="0" id="41" nodeType="withEffect" presetClass="entr" presetID="53" presetSubtype="0">
                                  <p:stCondLst>
                                    <p:cond delay="1500"/>
                                  </p:stCondLst>
                                  <p:childTnLst>
                                    <p:set>
                                      <p:cBhvr>
                                        <p:cTn dur="1" fill="hold" id="42">
                                          <p:stCondLst>
                                            <p:cond delay="0"/>
                                          </p:stCondLst>
                                        </p:cTn>
                                        <p:tgtEl>
                                          <p:spTgt spid="31"/>
                                        </p:tgtEl>
                                        <p:attrNameLst>
                                          <p:attrName>style.visibility</p:attrName>
                                        </p:attrNameLst>
                                      </p:cBhvr>
                                      <p:to>
                                        <p:strVal val="visible"/>
                                      </p:to>
                                    </p:set>
                                    <p:anim calcmode="lin" valueType="num">
                                      <p:cBhvr>
                                        <p:cTn dur="300" fill="hold" id="43"/>
                                        <p:tgtEl>
                                          <p:spTgt spid="31"/>
                                        </p:tgtEl>
                                        <p:attrNameLst>
                                          <p:attrName>ppt_w</p:attrName>
                                        </p:attrNameLst>
                                      </p:cBhvr>
                                      <p:tavLst>
                                        <p:tav tm="0">
                                          <p:val>
                                            <p:fltVal val="0"/>
                                          </p:val>
                                        </p:tav>
                                        <p:tav tm="100000">
                                          <p:val>
                                            <p:strVal val="#ppt_w"/>
                                          </p:val>
                                        </p:tav>
                                      </p:tavLst>
                                    </p:anim>
                                    <p:anim calcmode="lin" valueType="num">
                                      <p:cBhvr>
                                        <p:cTn dur="300" fill="hold" id="44"/>
                                        <p:tgtEl>
                                          <p:spTgt spid="31"/>
                                        </p:tgtEl>
                                        <p:attrNameLst>
                                          <p:attrName>ppt_h</p:attrName>
                                        </p:attrNameLst>
                                      </p:cBhvr>
                                      <p:tavLst>
                                        <p:tav tm="0">
                                          <p:val>
                                            <p:fltVal val="0"/>
                                          </p:val>
                                        </p:tav>
                                        <p:tav tm="100000">
                                          <p:val>
                                            <p:strVal val="#ppt_h"/>
                                          </p:val>
                                        </p:tav>
                                      </p:tavLst>
                                    </p:anim>
                                    <p:animEffect filter="fade" transition="in">
                                      <p:cBhvr>
                                        <p:cTn dur="300" id="45"/>
                                        <p:tgtEl>
                                          <p:spTgt spid="31"/>
                                        </p:tgtEl>
                                      </p:cBhvr>
                                    </p:animEffect>
                                  </p:childTnLst>
                                </p:cTn>
                              </p:par>
                              <p:par>
                                <p:cTn autoRev="1" fill="hold" grpId="1" id="46" nodeType="withEffect" presetClass="emph" presetID="6" presetSubtype="0">
                                  <p:stCondLst>
                                    <p:cond delay="1800"/>
                                  </p:stCondLst>
                                  <p:childTnLst>
                                    <p:animScale>
                                      <p:cBhvr>
                                        <p:cTn dur="150" fill="hold" id="47"/>
                                        <p:tgtEl>
                                          <p:spTgt spid="31"/>
                                        </p:tgtEl>
                                      </p:cBhvr>
                                      <p:by x="110000" y="110000"/>
                                    </p:animScale>
                                  </p:childTnLst>
                                </p:cTn>
                              </p:par>
                              <p:par>
                                <p:cTn fill="hold" grpId="0" id="48" nodeType="withEffect" presetClass="entr" presetID="53" presetSubtype="0">
                                  <p:stCondLst>
                                    <p:cond delay="400"/>
                                  </p:stCondLst>
                                  <p:childTnLst>
                                    <p:set>
                                      <p:cBhvr>
                                        <p:cTn dur="1" fill="hold" id="49">
                                          <p:stCondLst>
                                            <p:cond delay="0"/>
                                          </p:stCondLst>
                                        </p:cTn>
                                        <p:tgtEl>
                                          <p:spTgt spid="45"/>
                                        </p:tgtEl>
                                        <p:attrNameLst>
                                          <p:attrName>style.visibility</p:attrName>
                                        </p:attrNameLst>
                                      </p:cBhvr>
                                      <p:to>
                                        <p:strVal val="visible"/>
                                      </p:to>
                                    </p:set>
                                    <p:anim calcmode="lin" valueType="num">
                                      <p:cBhvr>
                                        <p:cTn dur="300" fill="hold" id="50"/>
                                        <p:tgtEl>
                                          <p:spTgt spid="45"/>
                                        </p:tgtEl>
                                        <p:attrNameLst>
                                          <p:attrName>ppt_w</p:attrName>
                                        </p:attrNameLst>
                                      </p:cBhvr>
                                      <p:tavLst>
                                        <p:tav tm="0">
                                          <p:val>
                                            <p:fltVal val="0"/>
                                          </p:val>
                                        </p:tav>
                                        <p:tav tm="100000">
                                          <p:val>
                                            <p:strVal val="#ppt_w"/>
                                          </p:val>
                                        </p:tav>
                                      </p:tavLst>
                                    </p:anim>
                                    <p:anim calcmode="lin" valueType="num">
                                      <p:cBhvr>
                                        <p:cTn dur="300" fill="hold" id="51"/>
                                        <p:tgtEl>
                                          <p:spTgt spid="45"/>
                                        </p:tgtEl>
                                        <p:attrNameLst>
                                          <p:attrName>ppt_h</p:attrName>
                                        </p:attrNameLst>
                                      </p:cBhvr>
                                      <p:tavLst>
                                        <p:tav tm="0">
                                          <p:val>
                                            <p:fltVal val="0"/>
                                          </p:val>
                                        </p:tav>
                                        <p:tav tm="100000">
                                          <p:val>
                                            <p:strVal val="#ppt_h"/>
                                          </p:val>
                                        </p:tav>
                                      </p:tavLst>
                                    </p:anim>
                                    <p:animEffect filter="fade" transition="in">
                                      <p:cBhvr>
                                        <p:cTn dur="300" id="52"/>
                                        <p:tgtEl>
                                          <p:spTgt spid="45"/>
                                        </p:tgtEl>
                                      </p:cBhvr>
                                    </p:animEffect>
                                  </p:childTnLst>
                                </p:cTn>
                              </p:par>
                              <p:par>
                                <p:cTn autoRev="1" fill="hold" grpId="1" id="53" nodeType="withEffect" presetClass="emph" presetID="6" presetSubtype="0">
                                  <p:stCondLst>
                                    <p:cond delay="700"/>
                                  </p:stCondLst>
                                  <p:childTnLst>
                                    <p:animScale>
                                      <p:cBhvr>
                                        <p:cTn dur="150" fill="hold" id="54"/>
                                        <p:tgtEl>
                                          <p:spTgt spid="45"/>
                                        </p:tgtEl>
                                      </p:cBhvr>
                                      <p:by x="110000" y="110000"/>
                                    </p:animScale>
                                  </p:childTnLst>
                                </p:cTn>
                              </p:par>
                              <p:par>
                                <p:cTn fill="hold" grpId="0" id="55" nodeType="withEffect" presetClass="entr" presetID="22" presetSubtype="4">
                                  <p:stCondLst>
                                    <p:cond delay="700"/>
                                  </p:stCondLst>
                                  <p:childTnLst>
                                    <p:set>
                                      <p:cBhvr>
                                        <p:cTn dur="1" fill="hold" id="56">
                                          <p:stCondLst>
                                            <p:cond delay="0"/>
                                          </p:stCondLst>
                                        </p:cTn>
                                        <p:tgtEl>
                                          <p:spTgt spid="10"/>
                                        </p:tgtEl>
                                        <p:attrNameLst>
                                          <p:attrName>style.visibility</p:attrName>
                                        </p:attrNameLst>
                                      </p:cBhvr>
                                      <p:to>
                                        <p:strVal val="visible"/>
                                      </p:to>
                                    </p:set>
                                    <p:animEffect filter="wipe(down)" transition="in">
                                      <p:cBhvr>
                                        <p:cTn dur="500" id="57"/>
                                        <p:tgtEl>
                                          <p:spTgt spid="10"/>
                                        </p:tgtEl>
                                      </p:cBhvr>
                                    </p:animEffect>
                                  </p:childTnLst>
                                </p:cTn>
                              </p:par>
                              <p:par>
                                <p:cTn fill="hold" grpId="0" id="58" nodeType="withEffect" presetClass="entr" presetID="22" presetSubtype="4">
                                  <p:stCondLst>
                                    <p:cond delay="1200"/>
                                  </p:stCondLst>
                                  <p:childTnLst>
                                    <p:set>
                                      <p:cBhvr>
                                        <p:cTn dur="1" fill="hold" id="59">
                                          <p:stCondLst>
                                            <p:cond delay="0"/>
                                          </p:stCondLst>
                                        </p:cTn>
                                        <p:tgtEl>
                                          <p:spTgt spid="24"/>
                                        </p:tgtEl>
                                        <p:attrNameLst>
                                          <p:attrName>style.visibility</p:attrName>
                                        </p:attrNameLst>
                                      </p:cBhvr>
                                      <p:to>
                                        <p:strVal val="visible"/>
                                      </p:to>
                                    </p:set>
                                    <p:animEffect filter="wipe(down)" transition="in">
                                      <p:cBhvr>
                                        <p:cTn dur="500" id="60"/>
                                        <p:tgtEl>
                                          <p:spTgt spid="24"/>
                                        </p:tgtEl>
                                      </p:cBhvr>
                                    </p:animEffect>
                                  </p:childTnLst>
                                </p:cTn>
                              </p:par>
                              <p:par>
                                <p:cTn fill="hold" grpId="0" id="61" nodeType="withEffect" presetClass="entr" presetID="53" presetSubtype="0">
                                  <p:stCondLst>
                                    <p:cond delay="1700"/>
                                  </p:stCondLst>
                                  <p:childTnLst>
                                    <p:set>
                                      <p:cBhvr>
                                        <p:cTn dur="1" fill="hold" id="62">
                                          <p:stCondLst>
                                            <p:cond delay="0"/>
                                          </p:stCondLst>
                                        </p:cTn>
                                        <p:tgtEl>
                                          <p:spTgt spid="36"/>
                                        </p:tgtEl>
                                        <p:attrNameLst>
                                          <p:attrName>style.visibility</p:attrName>
                                        </p:attrNameLst>
                                      </p:cBhvr>
                                      <p:to>
                                        <p:strVal val="visible"/>
                                      </p:to>
                                    </p:set>
                                    <p:anim calcmode="lin" valueType="num">
                                      <p:cBhvr>
                                        <p:cTn dur="300" fill="hold" id="63"/>
                                        <p:tgtEl>
                                          <p:spTgt spid="36"/>
                                        </p:tgtEl>
                                        <p:attrNameLst>
                                          <p:attrName>ppt_w</p:attrName>
                                        </p:attrNameLst>
                                      </p:cBhvr>
                                      <p:tavLst>
                                        <p:tav tm="0">
                                          <p:val>
                                            <p:fltVal val="0"/>
                                          </p:val>
                                        </p:tav>
                                        <p:tav tm="100000">
                                          <p:val>
                                            <p:strVal val="#ppt_w"/>
                                          </p:val>
                                        </p:tav>
                                      </p:tavLst>
                                    </p:anim>
                                    <p:anim calcmode="lin" valueType="num">
                                      <p:cBhvr>
                                        <p:cTn dur="300" fill="hold" id="64"/>
                                        <p:tgtEl>
                                          <p:spTgt spid="36"/>
                                        </p:tgtEl>
                                        <p:attrNameLst>
                                          <p:attrName>ppt_h</p:attrName>
                                        </p:attrNameLst>
                                      </p:cBhvr>
                                      <p:tavLst>
                                        <p:tav tm="0">
                                          <p:val>
                                            <p:fltVal val="0"/>
                                          </p:val>
                                        </p:tav>
                                        <p:tav tm="100000">
                                          <p:val>
                                            <p:strVal val="#ppt_h"/>
                                          </p:val>
                                        </p:tav>
                                      </p:tavLst>
                                    </p:anim>
                                    <p:animEffect filter="fade" transition="in">
                                      <p:cBhvr>
                                        <p:cTn dur="300" id="65"/>
                                        <p:tgtEl>
                                          <p:spTgt spid="36"/>
                                        </p:tgtEl>
                                      </p:cBhvr>
                                    </p:animEffect>
                                  </p:childTnLst>
                                </p:cTn>
                              </p:par>
                              <p:par>
                                <p:cTn autoRev="1" fill="hold" grpId="1" id="66" nodeType="withEffect" presetClass="emph" presetID="6" presetSubtype="0">
                                  <p:stCondLst>
                                    <p:cond delay="2000"/>
                                  </p:stCondLst>
                                  <p:childTnLst>
                                    <p:animScale>
                                      <p:cBhvr>
                                        <p:cTn dur="150" fill="hold" id="67"/>
                                        <p:tgtEl>
                                          <p:spTgt spid="36"/>
                                        </p:tgtEl>
                                      </p:cBhvr>
                                      <p:by x="110000" y="110000"/>
                                    </p:animScale>
                                  </p:childTnLst>
                                </p:cTn>
                              </p:par>
                              <p:par>
                                <p:cTn fill="hold" grpId="0" id="68" nodeType="withEffect" presetClass="entr" presetID="53" presetSubtype="0">
                                  <p:stCondLst>
                                    <p:cond delay="600"/>
                                  </p:stCondLst>
                                  <p:childTnLst>
                                    <p:set>
                                      <p:cBhvr>
                                        <p:cTn dur="1" fill="hold" id="69">
                                          <p:stCondLst>
                                            <p:cond delay="0"/>
                                          </p:stCondLst>
                                        </p:cTn>
                                        <p:tgtEl>
                                          <p:spTgt spid="46"/>
                                        </p:tgtEl>
                                        <p:attrNameLst>
                                          <p:attrName>style.visibility</p:attrName>
                                        </p:attrNameLst>
                                      </p:cBhvr>
                                      <p:to>
                                        <p:strVal val="visible"/>
                                      </p:to>
                                    </p:set>
                                    <p:anim calcmode="lin" valueType="num">
                                      <p:cBhvr>
                                        <p:cTn dur="300" fill="hold" id="70"/>
                                        <p:tgtEl>
                                          <p:spTgt spid="46"/>
                                        </p:tgtEl>
                                        <p:attrNameLst>
                                          <p:attrName>ppt_w</p:attrName>
                                        </p:attrNameLst>
                                      </p:cBhvr>
                                      <p:tavLst>
                                        <p:tav tm="0">
                                          <p:val>
                                            <p:fltVal val="0"/>
                                          </p:val>
                                        </p:tav>
                                        <p:tav tm="100000">
                                          <p:val>
                                            <p:strVal val="#ppt_w"/>
                                          </p:val>
                                        </p:tav>
                                      </p:tavLst>
                                    </p:anim>
                                    <p:anim calcmode="lin" valueType="num">
                                      <p:cBhvr>
                                        <p:cTn dur="300" fill="hold" id="71"/>
                                        <p:tgtEl>
                                          <p:spTgt spid="46"/>
                                        </p:tgtEl>
                                        <p:attrNameLst>
                                          <p:attrName>ppt_h</p:attrName>
                                        </p:attrNameLst>
                                      </p:cBhvr>
                                      <p:tavLst>
                                        <p:tav tm="0">
                                          <p:val>
                                            <p:fltVal val="0"/>
                                          </p:val>
                                        </p:tav>
                                        <p:tav tm="100000">
                                          <p:val>
                                            <p:strVal val="#ppt_h"/>
                                          </p:val>
                                        </p:tav>
                                      </p:tavLst>
                                    </p:anim>
                                    <p:animEffect filter="fade" transition="in">
                                      <p:cBhvr>
                                        <p:cTn dur="300" id="72"/>
                                        <p:tgtEl>
                                          <p:spTgt spid="46"/>
                                        </p:tgtEl>
                                      </p:cBhvr>
                                    </p:animEffect>
                                  </p:childTnLst>
                                </p:cTn>
                              </p:par>
                              <p:par>
                                <p:cTn autoRev="1" fill="hold" grpId="1" id="73" nodeType="withEffect" presetClass="emph" presetID="6" presetSubtype="0">
                                  <p:stCondLst>
                                    <p:cond delay="900"/>
                                  </p:stCondLst>
                                  <p:childTnLst>
                                    <p:animScale>
                                      <p:cBhvr>
                                        <p:cTn dur="150" fill="hold" id="74"/>
                                        <p:tgtEl>
                                          <p:spTgt spid="46"/>
                                        </p:tgtEl>
                                      </p:cBhvr>
                                      <p:by x="110000" y="110000"/>
                                    </p:animScale>
                                  </p:childTnLst>
                                </p:cTn>
                              </p:par>
                              <p:par>
                                <p:cTn fill="hold" grpId="0" id="75" nodeType="withEffect" presetClass="entr" presetID="22" presetSubtype="4">
                                  <p:stCondLst>
                                    <p:cond delay="900"/>
                                  </p:stCondLst>
                                  <p:childTnLst>
                                    <p:set>
                                      <p:cBhvr>
                                        <p:cTn dur="1" fill="hold" id="76">
                                          <p:stCondLst>
                                            <p:cond delay="0"/>
                                          </p:stCondLst>
                                        </p:cTn>
                                        <p:tgtEl>
                                          <p:spTgt spid="11"/>
                                        </p:tgtEl>
                                        <p:attrNameLst>
                                          <p:attrName>style.visibility</p:attrName>
                                        </p:attrNameLst>
                                      </p:cBhvr>
                                      <p:to>
                                        <p:strVal val="visible"/>
                                      </p:to>
                                    </p:set>
                                    <p:animEffect filter="wipe(down)" transition="in">
                                      <p:cBhvr>
                                        <p:cTn dur="500" id="77"/>
                                        <p:tgtEl>
                                          <p:spTgt spid="11"/>
                                        </p:tgtEl>
                                      </p:cBhvr>
                                    </p:animEffect>
                                  </p:childTnLst>
                                </p:cTn>
                              </p:par>
                              <p:par>
                                <p:cTn fill="hold" grpId="0" id="78" nodeType="withEffect" presetClass="entr" presetID="22" presetSubtype="4">
                                  <p:stCondLst>
                                    <p:cond delay="1400"/>
                                  </p:stCondLst>
                                  <p:childTnLst>
                                    <p:set>
                                      <p:cBhvr>
                                        <p:cTn dur="1" fill="hold" id="79">
                                          <p:stCondLst>
                                            <p:cond delay="0"/>
                                          </p:stCondLst>
                                        </p:cTn>
                                        <p:tgtEl>
                                          <p:spTgt spid="28"/>
                                        </p:tgtEl>
                                        <p:attrNameLst>
                                          <p:attrName>style.visibility</p:attrName>
                                        </p:attrNameLst>
                                      </p:cBhvr>
                                      <p:to>
                                        <p:strVal val="visible"/>
                                      </p:to>
                                    </p:set>
                                    <p:animEffect filter="wipe(down)" transition="in">
                                      <p:cBhvr>
                                        <p:cTn dur="500" id="80"/>
                                        <p:tgtEl>
                                          <p:spTgt spid="28"/>
                                        </p:tgtEl>
                                      </p:cBhvr>
                                    </p:animEffect>
                                  </p:childTnLst>
                                </p:cTn>
                              </p:par>
                              <p:par>
                                <p:cTn fill="hold" grpId="0" id="81" nodeType="withEffect" presetClass="entr" presetID="53" presetSubtype="0">
                                  <p:stCondLst>
                                    <p:cond delay="1900"/>
                                  </p:stCondLst>
                                  <p:childTnLst>
                                    <p:set>
                                      <p:cBhvr>
                                        <p:cTn dur="1" fill="hold" id="82">
                                          <p:stCondLst>
                                            <p:cond delay="0"/>
                                          </p:stCondLst>
                                        </p:cTn>
                                        <p:tgtEl>
                                          <p:spTgt spid="37"/>
                                        </p:tgtEl>
                                        <p:attrNameLst>
                                          <p:attrName>style.visibility</p:attrName>
                                        </p:attrNameLst>
                                      </p:cBhvr>
                                      <p:to>
                                        <p:strVal val="visible"/>
                                      </p:to>
                                    </p:set>
                                    <p:anim calcmode="lin" valueType="num">
                                      <p:cBhvr>
                                        <p:cTn dur="300" fill="hold" id="83"/>
                                        <p:tgtEl>
                                          <p:spTgt spid="37"/>
                                        </p:tgtEl>
                                        <p:attrNameLst>
                                          <p:attrName>ppt_w</p:attrName>
                                        </p:attrNameLst>
                                      </p:cBhvr>
                                      <p:tavLst>
                                        <p:tav tm="0">
                                          <p:val>
                                            <p:fltVal val="0"/>
                                          </p:val>
                                        </p:tav>
                                        <p:tav tm="100000">
                                          <p:val>
                                            <p:strVal val="#ppt_w"/>
                                          </p:val>
                                        </p:tav>
                                      </p:tavLst>
                                    </p:anim>
                                    <p:anim calcmode="lin" valueType="num">
                                      <p:cBhvr>
                                        <p:cTn dur="300" fill="hold" id="84"/>
                                        <p:tgtEl>
                                          <p:spTgt spid="37"/>
                                        </p:tgtEl>
                                        <p:attrNameLst>
                                          <p:attrName>ppt_h</p:attrName>
                                        </p:attrNameLst>
                                      </p:cBhvr>
                                      <p:tavLst>
                                        <p:tav tm="0">
                                          <p:val>
                                            <p:fltVal val="0"/>
                                          </p:val>
                                        </p:tav>
                                        <p:tav tm="100000">
                                          <p:val>
                                            <p:strVal val="#ppt_h"/>
                                          </p:val>
                                        </p:tav>
                                      </p:tavLst>
                                    </p:anim>
                                    <p:animEffect filter="fade" transition="in">
                                      <p:cBhvr>
                                        <p:cTn dur="300" id="85"/>
                                        <p:tgtEl>
                                          <p:spTgt spid="37"/>
                                        </p:tgtEl>
                                      </p:cBhvr>
                                    </p:animEffect>
                                  </p:childTnLst>
                                </p:cTn>
                              </p:par>
                              <p:par>
                                <p:cTn autoRev="1" fill="hold" grpId="1" id="86" nodeType="withEffect" presetClass="emph" presetID="6" presetSubtype="0">
                                  <p:stCondLst>
                                    <p:cond delay="2200"/>
                                  </p:stCondLst>
                                  <p:childTnLst>
                                    <p:animScale>
                                      <p:cBhvr>
                                        <p:cTn dur="150" fill="hold" id="87"/>
                                        <p:tgtEl>
                                          <p:spTgt spid="37"/>
                                        </p:tgtEl>
                                      </p:cBhvr>
                                      <p:by x="110000" y="110000"/>
                                    </p:animScale>
                                  </p:childTnLst>
                                </p:cTn>
                              </p:par>
                              <p:par>
                                <p:cTn fill="hold" grpId="0" id="88" nodeType="withEffect" presetClass="entr" presetID="53" presetSubtype="0">
                                  <p:stCondLst>
                                    <p:cond delay="800"/>
                                  </p:stCondLst>
                                  <p:childTnLst>
                                    <p:set>
                                      <p:cBhvr>
                                        <p:cTn dur="1" fill="hold" id="89">
                                          <p:stCondLst>
                                            <p:cond delay="0"/>
                                          </p:stCondLst>
                                        </p:cTn>
                                        <p:tgtEl>
                                          <p:spTgt spid="47"/>
                                        </p:tgtEl>
                                        <p:attrNameLst>
                                          <p:attrName>style.visibility</p:attrName>
                                        </p:attrNameLst>
                                      </p:cBhvr>
                                      <p:to>
                                        <p:strVal val="visible"/>
                                      </p:to>
                                    </p:set>
                                    <p:anim calcmode="lin" valueType="num">
                                      <p:cBhvr>
                                        <p:cTn dur="300" fill="hold" id="90"/>
                                        <p:tgtEl>
                                          <p:spTgt spid="47"/>
                                        </p:tgtEl>
                                        <p:attrNameLst>
                                          <p:attrName>ppt_w</p:attrName>
                                        </p:attrNameLst>
                                      </p:cBhvr>
                                      <p:tavLst>
                                        <p:tav tm="0">
                                          <p:val>
                                            <p:fltVal val="0"/>
                                          </p:val>
                                        </p:tav>
                                        <p:tav tm="100000">
                                          <p:val>
                                            <p:strVal val="#ppt_w"/>
                                          </p:val>
                                        </p:tav>
                                      </p:tavLst>
                                    </p:anim>
                                    <p:anim calcmode="lin" valueType="num">
                                      <p:cBhvr>
                                        <p:cTn dur="300" fill="hold" id="91"/>
                                        <p:tgtEl>
                                          <p:spTgt spid="47"/>
                                        </p:tgtEl>
                                        <p:attrNameLst>
                                          <p:attrName>ppt_h</p:attrName>
                                        </p:attrNameLst>
                                      </p:cBhvr>
                                      <p:tavLst>
                                        <p:tav tm="0">
                                          <p:val>
                                            <p:fltVal val="0"/>
                                          </p:val>
                                        </p:tav>
                                        <p:tav tm="100000">
                                          <p:val>
                                            <p:strVal val="#ppt_h"/>
                                          </p:val>
                                        </p:tav>
                                      </p:tavLst>
                                    </p:anim>
                                    <p:animEffect filter="fade" transition="in">
                                      <p:cBhvr>
                                        <p:cTn dur="300" id="92"/>
                                        <p:tgtEl>
                                          <p:spTgt spid="47"/>
                                        </p:tgtEl>
                                      </p:cBhvr>
                                    </p:animEffect>
                                  </p:childTnLst>
                                </p:cTn>
                              </p:par>
                              <p:par>
                                <p:cTn autoRev="1" fill="hold" grpId="1" id="93" nodeType="withEffect" presetClass="emph" presetID="6" presetSubtype="0">
                                  <p:stCondLst>
                                    <p:cond delay="1100"/>
                                  </p:stCondLst>
                                  <p:childTnLst>
                                    <p:animScale>
                                      <p:cBhvr>
                                        <p:cTn dur="150" fill="hold" id="94"/>
                                        <p:tgtEl>
                                          <p:spTgt spid="47"/>
                                        </p:tgtEl>
                                      </p:cBhvr>
                                      <p:by x="110000" y="110000"/>
                                    </p:animScale>
                                  </p:childTnLst>
                                </p:cTn>
                              </p:par>
                              <p:par>
                                <p:cTn fill="hold" grpId="0" id="95" nodeType="withEffect" presetClass="entr" presetID="22" presetSubtype="4">
                                  <p:stCondLst>
                                    <p:cond delay="1100"/>
                                  </p:stCondLst>
                                  <p:childTnLst>
                                    <p:set>
                                      <p:cBhvr>
                                        <p:cTn dur="1" fill="hold" id="96">
                                          <p:stCondLst>
                                            <p:cond delay="0"/>
                                          </p:stCondLst>
                                        </p:cTn>
                                        <p:tgtEl>
                                          <p:spTgt spid="12"/>
                                        </p:tgtEl>
                                        <p:attrNameLst>
                                          <p:attrName>style.visibility</p:attrName>
                                        </p:attrNameLst>
                                      </p:cBhvr>
                                      <p:to>
                                        <p:strVal val="visible"/>
                                      </p:to>
                                    </p:set>
                                    <p:animEffect filter="wipe(down)" transition="in">
                                      <p:cBhvr>
                                        <p:cTn dur="500" id="97"/>
                                        <p:tgtEl>
                                          <p:spTgt spid="12"/>
                                        </p:tgtEl>
                                      </p:cBhvr>
                                    </p:animEffect>
                                  </p:childTnLst>
                                </p:cTn>
                              </p:par>
                              <p:par>
                                <p:cTn fill="hold" grpId="0" id="98" nodeType="withEffect" presetClass="entr" presetID="22" presetSubtype="4">
                                  <p:stCondLst>
                                    <p:cond delay="1600"/>
                                  </p:stCondLst>
                                  <p:childTnLst>
                                    <p:set>
                                      <p:cBhvr>
                                        <p:cTn dur="1" fill="hold" id="99">
                                          <p:stCondLst>
                                            <p:cond delay="0"/>
                                          </p:stCondLst>
                                        </p:cTn>
                                        <p:tgtEl>
                                          <p:spTgt spid="25"/>
                                        </p:tgtEl>
                                        <p:attrNameLst>
                                          <p:attrName>style.visibility</p:attrName>
                                        </p:attrNameLst>
                                      </p:cBhvr>
                                      <p:to>
                                        <p:strVal val="visible"/>
                                      </p:to>
                                    </p:set>
                                    <p:animEffect filter="wipe(down)" transition="in">
                                      <p:cBhvr>
                                        <p:cTn dur="500" id="100"/>
                                        <p:tgtEl>
                                          <p:spTgt spid="25"/>
                                        </p:tgtEl>
                                      </p:cBhvr>
                                    </p:animEffect>
                                  </p:childTnLst>
                                </p:cTn>
                              </p:par>
                              <p:par>
                                <p:cTn fill="hold" grpId="0" id="101" nodeType="withEffect" presetClass="entr" presetID="53" presetSubtype="0">
                                  <p:stCondLst>
                                    <p:cond delay="2100"/>
                                  </p:stCondLst>
                                  <p:childTnLst>
                                    <p:set>
                                      <p:cBhvr>
                                        <p:cTn dur="1" fill="hold" id="102">
                                          <p:stCondLst>
                                            <p:cond delay="0"/>
                                          </p:stCondLst>
                                        </p:cTn>
                                        <p:tgtEl>
                                          <p:spTgt spid="38"/>
                                        </p:tgtEl>
                                        <p:attrNameLst>
                                          <p:attrName>style.visibility</p:attrName>
                                        </p:attrNameLst>
                                      </p:cBhvr>
                                      <p:to>
                                        <p:strVal val="visible"/>
                                      </p:to>
                                    </p:set>
                                    <p:anim calcmode="lin" valueType="num">
                                      <p:cBhvr>
                                        <p:cTn dur="300" fill="hold" id="103"/>
                                        <p:tgtEl>
                                          <p:spTgt spid="38"/>
                                        </p:tgtEl>
                                        <p:attrNameLst>
                                          <p:attrName>ppt_w</p:attrName>
                                        </p:attrNameLst>
                                      </p:cBhvr>
                                      <p:tavLst>
                                        <p:tav tm="0">
                                          <p:val>
                                            <p:fltVal val="0"/>
                                          </p:val>
                                        </p:tav>
                                        <p:tav tm="100000">
                                          <p:val>
                                            <p:strVal val="#ppt_w"/>
                                          </p:val>
                                        </p:tav>
                                      </p:tavLst>
                                    </p:anim>
                                    <p:anim calcmode="lin" valueType="num">
                                      <p:cBhvr>
                                        <p:cTn dur="300" fill="hold" id="104"/>
                                        <p:tgtEl>
                                          <p:spTgt spid="38"/>
                                        </p:tgtEl>
                                        <p:attrNameLst>
                                          <p:attrName>ppt_h</p:attrName>
                                        </p:attrNameLst>
                                      </p:cBhvr>
                                      <p:tavLst>
                                        <p:tav tm="0">
                                          <p:val>
                                            <p:fltVal val="0"/>
                                          </p:val>
                                        </p:tav>
                                        <p:tav tm="100000">
                                          <p:val>
                                            <p:strVal val="#ppt_h"/>
                                          </p:val>
                                        </p:tav>
                                      </p:tavLst>
                                    </p:anim>
                                    <p:animEffect filter="fade" transition="in">
                                      <p:cBhvr>
                                        <p:cTn dur="300" id="105"/>
                                        <p:tgtEl>
                                          <p:spTgt spid="38"/>
                                        </p:tgtEl>
                                      </p:cBhvr>
                                    </p:animEffect>
                                  </p:childTnLst>
                                </p:cTn>
                              </p:par>
                              <p:par>
                                <p:cTn autoRev="1" fill="hold" grpId="1" id="106" nodeType="withEffect" presetClass="emph" presetID="6" presetSubtype="0">
                                  <p:stCondLst>
                                    <p:cond delay="2400"/>
                                  </p:stCondLst>
                                  <p:childTnLst>
                                    <p:animScale>
                                      <p:cBhvr>
                                        <p:cTn dur="150" fill="hold" id="107"/>
                                        <p:tgtEl>
                                          <p:spTgt spid="38"/>
                                        </p:tgtEl>
                                      </p:cBhvr>
                                      <p:by x="110000" y="110000"/>
                                    </p:animScale>
                                  </p:childTnLst>
                                </p:cTn>
                              </p:par>
                              <p:par>
                                <p:cTn fill="hold" grpId="0" id="108" nodeType="withEffect" presetClass="entr" presetID="53" presetSubtype="0">
                                  <p:stCondLst>
                                    <p:cond delay="1000"/>
                                  </p:stCondLst>
                                  <p:childTnLst>
                                    <p:set>
                                      <p:cBhvr>
                                        <p:cTn dur="1" fill="hold" id="109">
                                          <p:stCondLst>
                                            <p:cond delay="0"/>
                                          </p:stCondLst>
                                        </p:cTn>
                                        <p:tgtEl>
                                          <p:spTgt spid="48"/>
                                        </p:tgtEl>
                                        <p:attrNameLst>
                                          <p:attrName>style.visibility</p:attrName>
                                        </p:attrNameLst>
                                      </p:cBhvr>
                                      <p:to>
                                        <p:strVal val="visible"/>
                                      </p:to>
                                    </p:set>
                                    <p:anim calcmode="lin" valueType="num">
                                      <p:cBhvr>
                                        <p:cTn dur="300" fill="hold" id="110"/>
                                        <p:tgtEl>
                                          <p:spTgt spid="48"/>
                                        </p:tgtEl>
                                        <p:attrNameLst>
                                          <p:attrName>ppt_w</p:attrName>
                                        </p:attrNameLst>
                                      </p:cBhvr>
                                      <p:tavLst>
                                        <p:tav tm="0">
                                          <p:val>
                                            <p:fltVal val="0"/>
                                          </p:val>
                                        </p:tav>
                                        <p:tav tm="100000">
                                          <p:val>
                                            <p:strVal val="#ppt_w"/>
                                          </p:val>
                                        </p:tav>
                                      </p:tavLst>
                                    </p:anim>
                                    <p:anim calcmode="lin" valueType="num">
                                      <p:cBhvr>
                                        <p:cTn dur="300" fill="hold" id="111"/>
                                        <p:tgtEl>
                                          <p:spTgt spid="48"/>
                                        </p:tgtEl>
                                        <p:attrNameLst>
                                          <p:attrName>ppt_h</p:attrName>
                                        </p:attrNameLst>
                                      </p:cBhvr>
                                      <p:tavLst>
                                        <p:tav tm="0">
                                          <p:val>
                                            <p:fltVal val="0"/>
                                          </p:val>
                                        </p:tav>
                                        <p:tav tm="100000">
                                          <p:val>
                                            <p:strVal val="#ppt_h"/>
                                          </p:val>
                                        </p:tav>
                                      </p:tavLst>
                                    </p:anim>
                                    <p:animEffect filter="fade" transition="in">
                                      <p:cBhvr>
                                        <p:cTn dur="300" id="112"/>
                                        <p:tgtEl>
                                          <p:spTgt spid="48"/>
                                        </p:tgtEl>
                                      </p:cBhvr>
                                    </p:animEffect>
                                  </p:childTnLst>
                                </p:cTn>
                              </p:par>
                              <p:par>
                                <p:cTn autoRev="1" fill="hold" grpId="1" id="113" nodeType="withEffect" presetClass="emph" presetID="6" presetSubtype="0">
                                  <p:stCondLst>
                                    <p:cond delay="1300"/>
                                  </p:stCondLst>
                                  <p:childTnLst>
                                    <p:animScale>
                                      <p:cBhvr>
                                        <p:cTn dur="150" fill="hold" id="114"/>
                                        <p:tgtEl>
                                          <p:spTgt spid="48"/>
                                        </p:tgtEl>
                                      </p:cBhvr>
                                      <p:by x="110000" y="110000"/>
                                    </p:animScale>
                                  </p:childTnLst>
                                </p:cTn>
                              </p:par>
                              <p:par>
                                <p:cTn fill="hold" grpId="0" id="115" nodeType="withEffect" presetClass="entr" presetID="22" presetSubtype="4">
                                  <p:stCondLst>
                                    <p:cond delay="1300"/>
                                  </p:stCondLst>
                                  <p:childTnLst>
                                    <p:set>
                                      <p:cBhvr>
                                        <p:cTn dur="1" fill="hold" id="116">
                                          <p:stCondLst>
                                            <p:cond delay="0"/>
                                          </p:stCondLst>
                                        </p:cTn>
                                        <p:tgtEl>
                                          <p:spTgt spid="13"/>
                                        </p:tgtEl>
                                        <p:attrNameLst>
                                          <p:attrName>style.visibility</p:attrName>
                                        </p:attrNameLst>
                                      </p:cBhvr>
                                      <p:to>
                                        <p:strVal val="visible"/>
                                      </p:to>
                                    </p:set>
                                    <p:animEffect filter="wipe(down)" transition="in">
                                      <p:cBhvr>
                                        <p:cTn dur="500" id="117"/>
                                        <p:tgtEl>
                                          <p:spTgt spid="13"/>
                                        </p:tgtEl>
                                      </p:cBhvr>
                                    </p:animEffect>
                                  </p:childTnLst>
                                </p:cTn>
                              </p:par>
                              <p:par>
                                <p:cTn fill="hold" grpId="0" id="118" nodeType="withEffect" presetClass="entr" presetID="22" presetSubtype="4">
                                  <p:stCondLst>
                                    <p:cond delay="1800"/>
                                  </p:stCondLst>
                                  <p:childTnLst>
                                    <p:set>
                                      <p:cBhvr>
                                        <p:cTn dur="1" fill="hold" id="119">
                                          <p:stCondLst>
                                            <p:cond delay="0"/>
                                          </p:stCondLst>
                                        </p:cTn>
                                        <p:tgtEl>
                                          <p:spTgt spid="21"/>
                                        </p:tgtEl>
                                        <p:attrNameLst>
                                          <p:attrName>style.visibility</p:attrName>
                                        </p:attrNameLst>
                                      </p:cBhvr>
                                      <p:to>
                                        <p:strVal val="visible"/>
                                      </p:to>
                                    </p:set>
                                    <p:animEffect filter="wipe(down)" transition="in">
                                      <p:cBhvr>
                                        <p:cTn dur="500" id="120"/>
                                        <p:tgtEl>
                                          <p:spTgt spid="21"/>
                                        </p:tgtEl>
                                      </p:cBhvr>
                                    </p:animEffect>
                                  </p:childTnLst>
                                </p:cTn>
                              </p:par>
                              <p:par>
                                <p:cTn fill="hold" grpId="0" id="121" nodeType="withEffect" presetClass="entr" presetID="53" presetSubtype="0">
                                  <p:stCondLst>
                                    <p:cond delay="2300"/>
                                  </p:stCondLst>
                                  <p:childTnLst>
                                    <p:set>
                                      <p:cBhvr>
                                        <p:cTn dur="1" fill="hold" id="122">
                                          <p:stCondLst>
                                            <p:cond delay="0"/>
                                          </p:stCondLst>
                                        </p:cTn>
                                        <p:tgtEl>
                                          <p:spTgt spid="39"/>
                                        </p:tgtEl>
                                        <p:attrNameLst>
                                          <p:attrName>style.visibility</p:attrName>
                                        </p:attrNameLst>
                                      </p:cBhvr>
                                      <p:to>
                                        <p:strVal val="visible"/>
                                      </p:to>
                                    </p:set>
                                    <p:anim calcmode="lin" valueType="num">
                                      <p:cBhvr>
                                        <p:cTn dur="300" fill="hold" id="123"/>
                                        <p:tgtEl>
                                          <p:spTgt spid="39"/>
                                        </p:tgtEl>
                                        <p:attrNameLst>
                                          <p:attrName>ppt_w</p:attrName>
                                        </p:attrNameLst>
                                      </p:cBhvr>
                                      <p:tavLst>
                                        <p:tav tm="0">
                                          <p:val>
                                            <p:fltVal val="0"/>
                                          </p:val>
                                        </p:tav>
                                        <p:tav tm="100000">
                                          <p:val>
                                            <p:strVal val="#ppt_w"/>
                                          </p:val>
                                        </p:tav>
                                      </p:tavLst>
                                    </p:anim>
                                    <p:anim calcmode="lin" valueType="num">
                                      <p:cBhvr>
                                        <p:cTn dur="300" fill="hold" id="124"/>
                                        <p:tgtEl>
                                          <p:spTgt spid="39"/>
                                        </p:tgtEl>
                                        <p:attrNameLst>
                                          <p:attrName>ppt_h</p:attrName>
                                        </p:attrNameLst>
                                      </p:cBhvr>
                                      <p:tavLst>
                                        <p:tav tm="0">
                                          <p:val>
                                            <p:fltVal val="0"/>
                                          </p:val>
                                        </p:tav>
                                        <p:tav tm="100000">
                                          <p:val>
                                            <p:strVal val="#ppt_h"/>
                                          </p:val>
                                        </p:tav>
                                      </p:tavLst>
                                    </p:anim>
                                    <p:animEffect filter="fade" transition="in">
                                      <p:cBhvr>
                                        <p:cTn dur="300" id="125"/>
                                        <p:tgtEl>
                                          <p:spTgt spid="39"/>
                                        </p:tgtEl>
                                      </p:cBhvr>
                                    </p:animEffect>
                                  </p:childTnLst>
                                </p:cTn>
                              </p:par>
                              <p:par>
                                <p:cTn autoRev="1" fill="hold" grpId="1" id="126" nodeType="withEffect" presetClass="emph" presetID="6" presetSubtype="0">
                                  <p:stCondLst>
                                    <p:cond delay="2600"/>
                                  </p:stCondLst>
                                  <p:childTnLst>
                                    <p:animScale>
                                      <p:cBhvr>
                                        <p:cTn dur="150" fill="hold" id="127"/>
                                        <p:tgtEl>
                                          <p:spTgt spid="39"/>
                                        </p:tgtEl>
                                      </p:cBhvr>
                                      <p:by x="110000" y="110000"/>
                                    </p:animScale>
                                  </p:childTnLst>
                                </p:cTn>
                              </p:par>
                              <p:par>
                                <p:cTn fill="hold" grpId="0" id="128" nodeType="withEffect" presetClass="entr" presetID="53" presetSubtype="0">
                                  <p:stCondLst>
                                    <p:cond delay="1200"/>
                                  </p:stCondLst>
                                  <p:childTnLst>
                                    <p:set>
                                      <p:cBhvr>
                                        <p:cTn dur="1" fill="hold" id="129">
                                          <p:stCondLst>
                                            <p:cond delay="0"/>
                                          </p:stCondLst>
                                        </p:cTn>
                                        <p:tgtEl>
                                          <p:spTgt spid="54"/>
                                        </p:tgtEl>
                                        <p:attrNameLst>
                                          <p:attrName>style.visibility</p:attrName>
                                        </p:attrNameLst>
                                      </p:cBhvr>
                                      <p:to>
                                        <p:strVal val="visible"/>
                                      </p:to>
                                    </p:set>
                                    <p:anim calcmode="lin" valueType="num">
                                      <p:cBhvr>
                                        <p:cTn dur="300" fill="hold" id="130"/>
                                        <p:tgtEl>
                                          <p:spTgt spid="54"/>
                                        </p:tgtEl>
                                        <p:attrNameLst>
                                          <p:attrName>ppt_w</p:attrName>
                                        </p:attrNameLst>
                                      </p:cBhvr>
                                      <p:tavLst>
                                        <p:tav tm="0">
                                          <p:val>
                                            <p:fltVal val="0"/>
                                          </p:val>
                                        </p:tav>
                                        <p:tav tm="100000">
                                          <p:val>
                                            <p:strVal val="#ppt_w"/>
                                          </p:val>
                                        </p:tav>
                                      </p:tavLst>
                                    </p:anim>
                                    <p:anim calcmode="lin" valueType="num">
                                      <p:cBhvr>
                                        <p:cTn dur="300" fill="hold" id="131"/>
                                        <p:tgtEl>
                                          <p:spTgt spid="54"/>
                                        </p:tgtEl>
                                        <p:attrNameLst>
                                          <p:attrName>ppt_h</p:attrName>
                                        </p:attrNameLst>
                                      </p:cBhvr>
                                      <p:tavLst>
                                        <p:tav tm="0">
                                          <p:val>
                                            <p:fltVal val="0"/>
                                          </p:val>
                                        </p:tav>
                                        <p:tav tm="100000">
                                          <p:val>
                                            <p:strVal val="#ppt_h"/>
                                          </p:val>
                                        </p:tav>
                                      </p:tavLst>
                                    </p:anim>
                                    <p:animEffect filter="fade" transition="in">
                                      <p:cBhvr>
                                        <p:cTn dur="300" id="132"/>
                                        <p:tgtEl>
                                          <p:spTgt spid="54"/>
                                        </p:tgtEl>
                                      </p:cBhvr>
                                    </p:animEffect>
                                  </p:childTnLst>
                                </p:cTn>
                              </p:par>
                              <p:par>
                                <p:cTn autoRev="1" fill="hold" grpId="1" id="133" nodeType="withEffect" presetClass="emph" presetID="6" presetSubtype="0">
                                  <p:stCondLst>
                                    <p:cond delay="1500"/>
                                  </p:stCondLst>
                                  <p:childTnLst>
                                    <p:animScale>
                                      <p:cBhvr>
                                        <p:cTn dur="150" fill="hold" id="134"/>
                                        <p:tgtEl>
                                          <p:spTgt spid="54"/>
                                        </p:tgtEl>
                                      </p:cBhvr>
                                      <p:by x="110000" y="110000"/>
                                    </p:animScale>
                                  </p:childTnLst>
                                </p:cTn>
                              </p:par>
                              <p:par>
                                <p:cTn fill="hold" grpId="0" id="135" nodeType="withEffect" presetClass="entr" presetID="22" presetSubtype="4">
                                  <p:stCondLst>
                                    <p:cond delay="1500"/>
                                  </p:stCondLst>
                                  <p:childTnLst>
                                    <p:set>
                                      <p:cBhvr>
                                        <p:cTn dur="1" fill="hold" id="136">
                                          <p:stCondLst>
                                            <p:cond delay="0"/>
                                          </p:stCondLst>
                                        </p:cTn>
                                        <p:tgtEl>
                                          <p:spTgt spid="14"/>
                                        </p:tgtEl>
                                        <p:attrNameLst>
                                          <p:attrName>style.visibility</p:attrName>
                                        </p:attrNameLst>
                                      </p:cBhvr>
                                      <p:to>
                                        <p:strVal val="visible"/>
                                      </p:to>
                                    </p:set>
                                    <p:animEffect filter="wipe(down)" transition="in">
                                      <p:cBhvr>
                                        <p:cTn dur="500" id="137"/>
                                        <p:tgtEl>
                                          <p:spTgt spid="14"/>
                                        </p:tgtEl>
                                      </p:cBhvr>
                                    </p:animEffect>
                                  </p:childTnLst>
                                </p:cTn>
                              </p:par>
                              <p:par>
                                <p:cTn fill="hold" grpId="0" id="138" nodeType="withEffect" presetClass="entr" presetID="22" presetSubtype="4">
                                  <p:stCondLst>
                                    <p:cond delay="2000"/>
                                  </p:stCondLst>
                                  <p:childTnLst>
                                    <p:set>
                                      <p:cBhvr>
                                        <p:cTn dur="1" fill="hold" id="139">
                                          <p:stCondLst>
                                            <p:cond delay="0"/>
                                          </p:stCondLst>
                                        </p:cTn>
                                        <p:tgtEl>
                                          <p:spTgt spid="26"/>
                                        </p:tgtEl>
                                        <p:attrNameLst>
                                          <p:attrName>style.visibility</p:attrName>
                                        </p:attrNameLst>
                                      </p:cBhvr>
                                      <p:to>
                                        <p:strVal val="visible"/>
                                      </p:to>
                                    </p:set>
                                    <p:animEffect filter="wipe(down)" transition="in">
                                      <p:cBhvr>
                                        <p:cTn dur="500" id="140"/>
                                        <p:tgtEl>
                                          <p:spTgt spid="26"/>
                                        </p:tgtEl>
                                      </p:cBhvr>
                                    </p:animEffect>
                                  </p:childTnLst>
                                </p:cTn>
                              </p:par>
                              <p:par>
                                <p:cTn fill="hold" grpId="0" id="141" nodeType="withEffect" presetClass="entr" presetID="53" presetSubtype="0">
                                  <p:stCondLst>
                                    <p:cond delay="2500"/>
                                  </p:stCondLst>
                                  <p:childTnLst>
                                    <p:set>
                                      <p:cBhvr>
                                        <p:cTn dur="1" fill="hold" id="142">
                                          <p:stCondLst>
                                            <p:cond delay="0"/>
                                          </p:stCondLst>
                                        </p:cTn>
                                        <p:tgtEl>
                                          <p:spTgt spid="40"/>
                                        </p:tgtEl>
                                        <p:attrNameLst>
                                          <p:attrName>style.visibility</p:attrName>
                                        </p:attrNameLst>
                                      </p:cBhvr>
                                      <p:to>
                                        <p:strVal val="visible"/>
                                      </p:to>
                                    </p:set>
                                    <p:anim calcmode="lin" valueType="num">
                                      <p:cBhvr>
                                        <p:cTn dur="300" fill="hold" id="143"/>
                                        <p:tgtEl>
                                          <p:spTgt spid="40"/>
                                        </p:tgtEl>
                                        <p:attrNameLst>
                                          <p:attrName>ppt_w</p:attrName>
                                        </p:attrNameLst>
                                      </p:cBhvr>
                                      <p:tavLst>
                                        <p:tav tm="0">
                                          <p:val>
                                            <p:fltVal val="0"/>
                                          </p:val>
                                        </p:tav>
                                        <p:tav tm="100000">
                                          <p:val>
                                            <p:strVal val="#ppt_w"/>
                                          </p:val>
                                        </p:tav>
                                      </p:tavLst>
                                    </p:anim>
                                    <p:anim calcmode="lin" valueType="num">
                                      <p:cBhvr>
                                        <p:cTn dur="300" fill="hold" id="144"/>
                                        <p:tgtEl>
                                          <p:spTgt spid="40"/>
                                        </p:tgtEl>
                                        <p:attrNameLst>
                                          <p:attrName>ppt_h</p:attrName>
                                        </p:attrNameLst>
                                      </p:cBhvr>
                                      <p:tavLst>
                                        <p:tav tm="0">
                                          <p:val>
                                            <p:fltVal val="0"/>
                                          </p:val>
                                        </p:tav>
                                        <p:tav tm="100000">
                                          <p:val>
                                            <p:strVal val="#ppt_h"/>
                                          </p:val>
                                        </p:tav>
                                      </p:tavLst>
                                    </p:anim>
                                    <p:animEffect filter="fade" transition="in">
                                      <p:cBhvr>
                                        <p:cTn dur="300" id="145"/>
                                        <p:tgtEl>
                                          <p:spTgt spid="40"/>
                                        </p:tgtEl>
                                      </p:cBhvr>
                                    </p:animEffect>
                                  </p:childTnLst>
                                </p:cTn>
                              </p:par>
                              <p:par>
                                <p:cTn autoRev="1" fill="hold" grpId="1" id="146" nodeType="withEffect" presetClass="emph" presetID="6" presetSubtype="0">
                                  <p:stCondLst>
                                    <p:cond delay="2800"/>
                                  </p:stCondLst>
                                  <p:childTnLst>
                                    <p:animScale>
                                      <p:cBhvr>
                                        <p:cTn dur="150" fill="hold" id="147"/>
                                        <p:tgtEl>
                                          <p:spTgt spid="40"/>
                                        </p:tgtEl>
                                      </p:cBhvr>
                                      <p:by x="110000" y="110000"/>
                                    </p:animScale>
                                  </p:childTnLst>
                                </p:cTn>
                              </p:par>
                              <p:par>
                                <p:cTn fill="hold" grpId="0" id="148" nodeType="withEffect" presetClass="entr" presetID="53" presetSubtype="0">
                                  <p:stCondLst>
                                    <p:cond delay="1400"/>
                                  </p:stCondLst>
                                  <p:childTnLst>
                                    <p:set>
                                      <p:cBhvr>
                                        <p:cTn dur="1" fill="hold" id="149">
                                          <p:stCondLst>
                                            <p:cond delay="0"/>
                                          </p:stCondLst>
                                        </p:cTn>
                                        <p:tgtEl>
                                          <p:spTgt spid="55"/>
                                        </p:tgtEl>
                                        <p:attrNameLst>
                                          <p:attrName>style.visibility</p:attrName>
                                        </p:attrNameLst>
                                      </p:cBhvr>
                                      <p:to>
                                        <p:strVal val="visible"/>
                                      </p:to>
                                    </p:set>
                                    <p:anim calcmode="lin" valueType="num">
                                      <p:cBhvr>
                                        <p:cTn dur="300" fill="hold" id="150"/>
                                        <p:tgtEl>
                                          <p:spTgt spid="55"/>
                                        </p:tgtEl>
                                        <p:attrNameLst>
                                          <p:attrName>ppt_w</p:attrName>
                                        </p:attrNameLst>
                                      </p:cBhvr>
                                      <p:tavLst>
                                        <p:tav tm="0">
                                          <p:val>
                                            <p:fltVal val="0"/>
                                          </p:val>
                                        </p:tav>
                                        <p:tav tm="100000">
                                          <p:val>
                                            <p:strVal val="#ppt_w"/>
                                          </p:val>
                                        </p:tav>
                                      </p:tavLst>
                                    </p:anim>
                                    <p:anim calcmode="lin" valueType="num">
                                      <p:cBhvr>
                                        <p:cTn dur="300" fill="hold" id="151"/>
                                        <p:tgtEl>
                                          <p:spTgt spid="55"/>
                                        </p:tgtEl>
                                        <p:attrNameLst>
                                          <p:attrName>ppt_h</p:attrName>
                                        </p:attrNameLst>
                                      </p:cBhvr>
                                      <p:tavLst>
                                        <p:tav tm="0">
                                          <p:val>
                                            <p:fltVal val="0"/>
                                          </p:val>
                                        </p:tav>
                                        <p:tav tm="100000">
                                          <p:val>
                                            <p:strVal val="#ppt_h"/>
                                          </p:val>
                                        </p:tav>
                                      </p:tavLst>
                                    </p:anim>
                                    <p:animEffect filter="fade" transition="in">
                                      <p:cBhvr>
                                        <p:cTn dur="300" id="152"/>
                                        <p:tgtEl>
                                          <p:spTgt spid="55"/>
                                        </p:tgtEl>
                                      </p:cBhvr>
                                    </p:animEffect>
                                  </p:childTnLst>
                                </p:cTn>
                              </p:par>
                              <p:par>
                                <p:cTn autoRev="1" fill="hold" grpId="1" id="153" nodeType="withEffect" presetClass="emph" presetID="6" presetSubtype="0">
                                  <p:stCondLst>
                                    <p:cond delay="1700"/>
                                  </p:stCondLst>
                                  <p:childTnLst>
                                    <p:animScale>
                                      <p:cBhvr>
                                        <p:cTn dur="150" fill="hold" id="154"/>
                                        <p:tgtEl>
                                          <p:spTgt spid="55"/>
                                        </p:tgtEl>
                                      </p:cBhvr>
                                      <p:by x="110000" y="110000"/>
                                    </p:animScale>
                                  </p:childTnLst>
                                </p:cTn>
                              </p:par>
                              <p:par>
                                <p:cTn fill="hold" grpId="0" id="155" nodeType="withEffect" presetClass="entr" presetID="22" presetSubtype="4">
                                  <p:stCondLst>
                                    <p:cond delay="1700"/>
                                  </p:stCondLst>
                                  <p:childTnLst>
                                    <p:set>
                                      <p:cBhvr>
                                        <p:cTn dur="1" fill="hold" id="156">
                                          <p:stCondLst>
                                            <p:cond delay="0"/>
                                          </p:stCondLst>
                                        </p:cTn>
                                        <p:tgtEl>
                                          <p:spTgt spid="15"/>
                                        </p:tgtEl>
                                        <p:attrNameLst>
                                          <p:attrName>style.visibility</p:attrName>
                                        </p:attrNameLst>
                                      </p:cBhvr>
                                      <p:to>
                                        <p:strVal val="visible"/>
                                      </p:to>
                                    </p:set>
                                    <p:animEffect filter="wipe(down)" transition="in">
                                      <p:cBhvr>
                                        <p:cTn dur="500" id="157"/>
                                        <p:tgtEl>
                                          <p:spTgt spid="15"/>
                                        </p:tgtEl>
                                      </p:cBhvr>
                                    </p:animEffect>
                                  </p:childTnLst>
                                </p:cTn>
                              </p:par>
                              <p:par>
                                <p:cTn fill="hold" grpId="0" id="158" nodeType="withEffect" presetClass="entr" presetID="22" presetSubtype="4">
                                  <p:stCondLst>
                                    <p:cond delay="2200"/>
                                  </p:stCondLst>
                                  <p:childTnLst>
                                    <p:set>
                                      <p:cBhvr>
                                        <p:cTn dur="1" fill="hold" id="159">
                                          <p:stCondLst>
                                            <p:cond delay="0"/>
                                          </p:stCondLst>
                                        </p:cTn>
                                        <p:tgtEl>
                                          <p:spTgt spid="22"/>
                                        </p:tgtEl>
                                        <p:attrNameLst>
                                          <p:attrName>style.visibility</p:attrName>
                                        </p:attrNameLst>
                                      </p:cBhvr>
                                      <p:to>
                                        <p:strVal val="visible"/>
                                      </p:to>
                                    </p:set>
                                    <p:animEffect filter="wipe(down)" transition="in">
                                      <p:cBhvr>
                                        <p:cTn dur="500" id="160"/>
                                        <p:tgtEl>
                                          <p:spTgt spid="22"/>
                                        </p:tgtEl>
                                      </p:cBhvr>
                                    </p:animEffect>
                                  </p:childTnLst>
                                </p:cTn>
                              </p:par>
                              <p:par>
                                <p:cTn fill="hold" grpId="0" id="161" nodeType="withEffect" presetClass="entr" presetID="53" presetSubtype="0">
                                  <p:stCondLst>
                                    <p:cond delay="2700"/>
                                  </p:stCondLst>
                                  <p:childTnLst>
                                    <p:set>
                                      <p:cBhvr>
                                        <p:cTn dur="1" fill="hold" id="162">
                                          <p:stCondLst>
                                            <p:cond delay="0"/>
                                          </p:stCondLst>
                                        </p:cTn>
                                        <p:tgtEl>
                                          <p:spTgt spid="41"/>
                                        </p:tgtEl>
                                        <p:attrNameLst>
                                          <p:attrName>style.visibility</p:attrName>
                                        </p:attrNameLst>
                                      </p:cBhvr>
                                      <p:to>
                                        <p:strVal val="visible"/>
                                      </p:to>
                                    </p:set>
                                    <p:anim calcmode="lin" valueType="num">
                                      <p:cBhvr>
                                        <p:cTn dur="300" fill="hold" id="163"/>
                                        <p:tgtEl>
                                          <p:spTgt spid="41"/>
                                        </p:tgtEl>
                                        <p:attrNameLst>
                                          <p:attrName>ppt_w</p:attrName>
                                        </p:attrNameLst>
                                      </p:cBhvr>
                                      <p:tavLst>
                                        <p:tav tm="0">
                                          <p:val>
                                            <p:fltVal val="0"/>
                                          </p:val>
                                        </p:tav>
                                        <p:tav tm="100000">
                                          <p:val>
                                            <p:strVal val="#ppt_w"/>
                                          </p:val>
                                        </p:tav>
                                      </p:tavLst>
                                    </p:anim>
                                    <p:anim calcmode="lin" valueType="num">
                                      <p:cBhvr>
                                        <p:cTn dur="300" fill="hold" id="164"/>
                                        <p:tgtEl>
                                          <p:spTgt spid="41"/>
                                        </p:tgtEl>
                                        <p:attrNameLst>
                                          <p:attrName>ppt_h</p:attrName>
                                        </p:attrNameLst>
                                      </p:cBhvr>
                                      <p:tavLst>
                                        <p:tav tm="0">
                                          <p:val>
                                            <p:fltVal val="0"/>
                                          </p:val>
                                        </p:tav>
                                        <p:tav tm="100000">
                                          <p:val>
                                            <p:strVal val="#ppt_h"/>
                                          </p:val>
                                        </p:tav>
                                      </p:tavLst>
                                    </p:anim>
                                    <p:animEffect filter="fade" transition="in">
                                      <p:cBhvr>
                                        <p:cTn dur="300" id="165"/>
                                        <p:tgtEl>
                                          <p:spTgt spid="41"/>
                                        </p:tgtEl>
                                      </p:cBhvr>
                                    </p:animEffect>
                                  </p:childTnLst>
                                </p:cTn>
                              </p:par>
                              <p:par>
                                <p:cTn autoRev="1" fill="hold" grpId="1" id="166" nodeType="withEffect" presetClass="emph" presetID="6" presetSubtype="0">
                                  <p:stCondLst>
                                    <p:cond delay="3000"/>
                                  </p:stCondLst>
                                  <p:childTnLst>
                                    <p:animScale>
                                      <p:cBhvr>
                                        <p:cTn dur="150" fill="hold" id="167"/>
                                        <p:tgtEl>
                                          <p:spTgt spid="41"/>
                                        </p:tgtEl>
                                      </p:cBhvr>
                                      <p:by x="110000" y="110000"/>
                                    </p:animScale>
                                  </p:childTnLst>
                                </p:cTn>
                              </p:par>
                              <p:par>
                                <p:cTn fill="hold" grpId="0" id="168" nodeType="withEffect" presetClass="entr" presetID="53" presetSubtype="0">
                                  <p:stCondLst>
                                    <p:cond delay="1600"/>
                                  </p:stCondLst>
                                  <p:childTnLst>
                                    <p:set>
                                      <p:cBhvr>
                                        <p:cTn dur="1" fill="hold" id="169">
                                          <p:stCondLst>
                                            <p:cond delay="0"/>
                                          </p:stCondLst>
                                        </p:cTn>
                                        <p:tgtEl>
                                          <p:spTgt spid="56"/>
                                        </p:tgtEl>
                                        <p:attrNameLst>
                                          <p:attrName>style.visibility</p:attrName>
                                        </p:attrNameLst>
                                      </p:cBhvr>
                                      <p:to>
                                        <p:strVal val="visible"/>
                                      </p:to>
                                    </p:set>
                                    <p:anim calcmode="lin" valueType="num">
                                      <p:cBhvr>
                                        <p:cTn dur="300" fill="hold" id="170"/>
                                        <p:tgtEl>
                                          <p:spTgt spid="56"/>
                                        </p:tgtEl>
                                        <p:attrNameLst>
                                          <p:attrName>ppt_w</p:attrName>
                                        </p:attrNameLst>
                                      </p:cBhvr>
                                      <p:tavLst>
                                        <p:tav tm="0">
                                          <p:val>
                                            <p:fltVal val="0"/>
                                          </p:val>
                                        </p:tav>
                                        <p:tav tm="100000">
                                          <p:val>
                                            <p:strVal val="#ppt_w"/>
                                          </p:val>
                                        </p:tav>
                                      </p:tavLst>
                                    </p:anim>
                                    <p:anim calcmode="lin" valueType="num">
                                      <p:cBhvr>
                                        <p:cTn dur="300" fill="hold" id="171"/>
                                        <p:tgtEl>
                                          <p:spTgt spid="56"/>
                                        </p:tgtEl>
                                        <p:attrNameLst>
                                          <p:attrName>ppt_h</p:attrName>
                                        </p:attrNameLst>
                                      </p:cBhvr>
                                      <p:tavLst>
                                        <p:tav tm="0">
                                          <p:val>
                                            <p:fltVal val="0"/>
                                          </p:val>
                                        </p:tav>
                                        <p:tav tm="100000">
                                          <p:val>
                                            <p:strVal val="#ppt_h"/>
                                          </p:val>
                                        </p:tav>
                                      </p:tavLst>
                                    </p:anim>
                                    <p:animEffect filter="fade" transition="in">
                                      <p:cBhvr>
                                        <p:cTn dur="300" id="172"/>
                                        <p:tgtEl>
                                          <p:spTgt spid="56"/>
                                        </p:tgtEl>
                                      </p:cBhvr>
                                    </p:animEffect>
                                  </p:childTnLst>
                                </p:cTn>
                              </p:par>
                              <p:par>
                                <p:cTn autoRev="1" fill="hold" grpId="1" id="173" nodeType="withEffect" presetClass="emph" presetID="6" presetSubtype="0">
                                  <p:stCondLst>
                                    <p:cond delay="1900"/>
                                  </p:stCondLst>
                                  <p:childTnLst>
                                    <p:animScale>
                                      <p:cBhvr>
                                        <p:cTn dur="150" fill="hold" id="174"/>
                                        <p:tgtEl>
                                          <p:spTgt spid="56"/>
                                        </p:tgtEl>
                                      </p:cBhvr>
                                      <p:by x="110000" y="110000"/>
                                    </p:animScale>
                                  </p:childTnLst>
                                </p:cTn>
                              </p:par>
                              <p:par>
                                <p:cTn fill="hold" grpId="0" id="175" nodeType="withEffect" presetClass="entr" presetID="22" presetSubtype="4">
                                  <p:stCondLst>
                                    <p:cond delay="1900"/>
                                  </p:stCondLst>
                                  <p:childTnLst>
                                    <p:set>
                                      <p:cBhvr>
                                        <p:cTn dur="1" fill="hold" id="176">
                                          <p:stCondLst>
                                            <p:cond delay="0"/>
                                          </p:stCondLst>
                                        </p:cTn>
                                        <p:tgtEl>
                                          <p:spTgt spid="16"/>
                                        </p:tgtEl>
                                        <p:attrNameLst>
                                          <p:attrName>style.visibility</p:attrName>
                                        </p:attrNameLst>
                                      </p:cBhvr>
                                      <p:to>
                                        <p:strVal val="visible"/>
                                      </p:to>
                                    </p:set>
                                    <p:animEffect filter="wipe(down)" transition="in">
                                      <p:cBhvr>
                                        <p:cTn dur="500" id="177"/>
                                        <p:tgtEl>
                                          <p:spTgt spid="16"/>
                                        </p:tgtEl>
                                      </p:cBhvr>
                                    </p:animEffect>
                                  </p:childTnLst>
                                </p:cTn>
                              </p:par>
                              <p:par>
                                <p:cTn fill="hold" grpId="0" id="178" nodeType="withEffect" presetClass="entr" presetID="22" presetSubtype="4">
                                  <p:stCondLst>
                                    <p:cond delay="2400"/>
                                  </p:stCondLst>
                                  <p:childTnLst>
                                    <p:set>
                                      <p:cBhvr>
                                        <p:cTn dur="1" fill="hold" id="179">
                                          <p:stCondLst>
                                            <p:cond delay="0"/>
                                          </p:stCondLst>
                                        </p:cTn>
                                        <p:tgtEl>
                                          <p:spTgt spid="23"/>
                                        </p:tgtEl>
                                        <p:attrNameLst>
                                          <p:attrName>style.visibility</p:attrName>
                                        </p:attrNameLst>
                                      </p:cBhvr>
                                      <p:to>
                                        <p:strVal val="visible"/>
                                      </p:to>
                                    </p:set>
                                    <p:animEffect filter="wipe(down)" transition="in">
                                      <p:cBhvr>
                                        <p:cTn dur="500" id="180"/>
                                        <p:tgtEl>
                                          <p:spTgt spid="23"/>
                                        </p:tgtEl>
                                      </p:cBhvr>
                                    </p:animEffect>
                                  </p:childTnLst>
                                </p:cTn>
                              </p:par>
                              <p:par>
                                <p:cTn fill="hold" grpId="0" id="181" nodeType="withEffect" presetClass="entr" presetID="53" presetSubtype="0">
                                  <p:stCondLst>
                                    <p:cond delay="2900"/>
                                  </p:stCondLst>
                                  <p:childTnLst>
                                    <p:set>
                                      <p:cBhvr>
                                        <p:cTn dur="1" fill="hold" id="182">
                                          <p:stCondLst>
                                            <p:cond delay="0"/>
                                          </p:stCondLst>
                                        </p:cTn>
                                        <p:tgtEl>
                                          <p:spTgt spid="42"/>
                                        </p:tgtEl>
                                        <p:attrNameLst>
                                          <p:attrName>style.visibility</p:attrName>
                                        </p:attrNameLst>
                                      </p:cBhvr>
                                      <p:to>
                                        <p:strVal val="visible"/>
                                      </p:to>
                                    </p:set>
                                    <p:anim calcmode="lin" valueType="num">
                                      <p:cBhvr>
                                        <p:cTn dur="300" fill="hold" id="183"/>
                                        <p:tgtEl>
                                          <p:spTgt spid="42"/>
                                        </p:tgtEl>
                                        <p:attrNameLst>
                                          <p:attrName>ppt_w</p:attrName>
                                        </p:attrNameLst>
                                      </p:cBhvr>
                                      <p:tavLst>
                                        <p:tav tm="0">
                                          <p:val>
                                            <p:fltVal val="0"/>
                                          </p:val>
                                        </p:tav>
                                        <p:tav tm="100000">
                                          <p:val>
                                            <p:strVal val="#ppt_w"/>
                                          </p:val>
                                        </p:tav>
                                      </p:tavLst>
                                    </p:anim>
                                    <p:anim calcmode="lin" valueType="num">
                                      <p:cBhvr>
                                        <p:cTn dur="300" fill="hold" id="184"/>
                                        <p:tgtEl>
                                          <p:spTgt spid="42"/>
                                        </p:tgtEl>
                                        <p:attrNameLst>
                                          <p:attrName>ppt_h</p:attrName>
                                        </p:attrNameLst>
                                      </p:cBhvr>
                                      <p:tavLst>
                                        <p:tav tm="0">
                                          <p:val>
                                            <p:fltVal val="0"/>
                                          </p:val>
                                        </p:tav>
                                        <p:tav tm="100000">
                                          <p:val>
                                            <p:strVal val="#ppt_h"/>
                                          </p:val>
                                        </p:tav>
                                      </p:tavLst>
                                    </p:anim>
                                    <p:animEffect filter="fade" transition="in">
                                      <p:cBhvr>
                                        <p:cTn dur="300" id="185"/>
                                        <p:tgtEl>
                                          <p:spTgt spid="42"/>
                                        </p:tgtEl>
                                      </p:cBhvr>
                                    </p:animEffect>
                                  </p:childTnLst>
                                </p:cTn>
                              </p:par>
                              <p:par>
                                <p:cTn autoRev="1" fill="hold" grpId="1" id="186" nodeType="withEffect" presetClass="emph" presetID="6" presetSubtype="0">
                                  <p:stCondLst>
                                    <p:cond delay="3200"/>
                                  </p:stCondLst>
                                  <p:childTnLst>
                                    <p:animScale>
                                      <p:cBhvr>
                                        <p:cTn dur="150" fill="hold" id="187"/>
                                        <p:tgtEl>
                                          <p:spTgt spid="42"/>
                                        </p:tgtEl>
                                      </p:cBhvr>
                                      <p:by x="110000" y="110000"/>
                                    </p:animScale>
                                  </p:childTnLst>
                                </p:cTn>
                              </p:par>
                              <p:par>
                                <p:cTn fill="hold" grpId="0" id="188" nodeType="withEffect" presetClass="entr" presetID="53" presetSubtype="0">
                                  <p:stCondLst>
                                    <p:cond delay="1800"/>
                                  </p:stCondLst>
                                  <p:childTnLst>
                                    <p:set>
                                      <p:cBhvr>
                                        <p:cTn dur="1" fill="hold" id="189">
                                          <p:stCondLst>
                                            <p:cond delay="0"/>
                                          </p:stCondLst>
                                        </p:cTn>
                                        <p:tgtEl>
                                          <p:spTgt spid="57"/>
                                        </p:tgtEl>
                                        <p:attrNameLst>
                                          <p:attrName>style.visibility</p:attrName>
                                        </p:attrNameLst>
                                      </p:cBhvr>
                                      <p:to>
                                        <p:strVal val="visible"/>
                                      </p:to>
                                    </p:set>
                                    <p:anim calcmode="lin" valueType="num">
                                      <p:cBhvr>
                                        <p:cTn dur="300" fill="hold" id="190"/>
                                        <p:tgtEl>
                                          <p:spTgt spid="57"/>
                                        </p:tgtEl>
                                        <p:attrNameLst>
                                          <p:attrName>ppt_w</p:attrName>
                                        </p:attrNameLst>
                                      </p:cBhvr>
                                      <p:tavLst>
                                        <p:tav tm="0">
                                          <p:val>
                                            <p:fltVal val="0"/>
                                          </p:val>
                                        </p:tav>
                                        <p:tav tm="100000">
                                          <p:val>
                                            <p:strVal val="#ppt_w"/>
                                          </p:val>
                                        </p:tav>
                                      </p:tavLst>
                                    </p:anim>
                                    <p:anim calcmode="lin" valueType="num">
                                      <p:cBhvr>
                                        <p:cTn dur="300" fill="hold" id="191"/>
                                        <p:tgtEl>
                                          <p:spTgt spid="57"/>
                                        </p:tgtEl>
                                        <p:attrNameLst>
                                          <p:attrName>ppt_h</p:attrName>
                                        </p:attrNameLst>
                                      </p:cBhvr>
                                      <p:tavLst>
                                        <p:tav tm="0">
                                          <p:val>
                                            <p:fltVal val="0"/>
                                          </p:val>
                                        </p:tav>
                                        <p:tav tm="100000">
                                          <p:val>
                                            <p:strVal val="#ppt_h"/>
                                          </p:val>
                                        </p:tav>
                                      </p:tavLst>
                                    </p:anim>
                                    <p:animEffect filter="fade" transition="in">
                                      <p:cBhvr>
                                        <p:cTn dur="300" id="192"/>
                                        <p:tgtEl>
                                          <p:spTgt spid="57"/>
                                        </p:tgtEl>
                                      </p:cBhvr>
                                    </p:animEffect>
                                  </p:childTnLst>
                                </p:cTn>
                              </p:par>
                              <p:par>
                                <p:cTn autoRev="1" fill="hold" grpId="1" id="193" nodeType="withEffect" presetClass="emph" presetID="6" presetSubtype="0">
                                  <p:stCondLst>
                                    <p:cond delay="2100"/>
                                  </p:stCondLst>
                                  <p:childTnLst>
                                    <p:animScale>
                                      <p:cBhvr>
                                        <p:cTn dur="150" fill="hold" id="194"/>
                                        <p:tgtEl>
                                          <p:spTgt spid="57"/>
                                        </p:tgtEl>
                                      </p:cBhvr>
                                      <p:by x="110000" y="110000"/>
                                    </p:animScale>
                                  </p:childTnLst>
                                </p:cTn>
                              </p:par>
                              <p:par>
                                <p:cTn fill="hold" grpId="0" id="195" nodeType="withEffect" presetClass="entr" presetID="22" presetSubtype="4">
                                  <p:stCondLst>
                                    <p:cond delay="2100"/>
                                  </p:stCondLst>
                                  <p:childTnLst>
                                    <p:set>
                                      <p:cBhvr>
                                        <p:cTn dur="1" fill="hold" id="196">
                                          <p:stCondLst>
                                            <p:cond delay="0"/>
                                          </p:stCondLst>
                                        </p:cTn>
                                        <p:tgtEl>
                                          <p:spTgt spid="17"/>
                                        </p:tgtEl>
                                        <p:attrNameLst>
                                          <p:attrName>style.visibility</p:attrName>
                                        </p:attrNameLst>
                                      </p:cBhvr>
                                      <p:to>
                                        <p:strVal val="visible"/>
                                      </p:to>
                                    </p:set>
                                    <p:animEffect filter="wipe(down)" transition="in">
                                      <p:cBhvr>
                                        <p:cTn dur="500" id="197"/>
                                        <p:tgtEl>
                                          <p:spTgt spid="17"/>
                                        </p:tgtEl>
                                      </p:cBhvr>
                                    </p:animEffect>
                                  </p:childTnLst>
                                </p:cTn>
                              </p:par>
                              <p:par>
                                <p:cTn fill="hold" grpId="0" id="198" nodeType="withEffect" presetClass="entr" presetID="22" presetSubtype="4">
                                  <p:stCondLst>
                                    <p:cond delay="2600"/>
                                  </p:stCondLst>
                                  <p:childTnLst>
                                    <p:set>
                                      <p:cBhvr>
                                        <p:cTn dur="1" fill="hold" id="199">
                                          <p:stCondLst>
                                            <p:cond delay="0"/>
                                          </p:stCondLst>
                                        </p:cTn>
                                        <p:tgtEl>
                                          <p:spTgt spid="27"/>
                                        </p:tgtEl>
                                        <p:attrNameLst>
                                          <p:attrName>style.visibility</p:attrName>
                                        </p:attrNameLst>
                                      </p:cBhvr>
                                      <p:to>
                                        <p:strVal val="visible"/>
                                      </p:to>
                                    </p:set>
                                    <p:animEffect filter="wipe(down)" transition="in">
                                      <p:cBhvr>
                                        <p:cTn dur="500" id="200"/>
                                        <p:tgtEl>
                                          <p:spTgt spid="27"/>
                                        </p:tgtEl>
                                      </p:cBhvr>
                                    </p:animEffect>
                                  </p:childTnLst>
                                </p:cTn>
                              </p:par>
                              <p:par>
                                <p:cTn fill="hold" grpId="0" id="201" nodeType="withEffect" presetClass="entr" presetID="53" presetSubtype="0">
                                  <p:stCondLst>
                                    <p:cond delay="3100"/>
                                  </p:stCondLst>
                                  <p:childTnLst>
                                    <p:set>
                                      <p:cBhvr>
                                        <p:cTn dur="1" fill="hold" id="202">
                                          <p:stCondLst>
                                            <p:cond delay="0"/>
                                          </p:stCondLst>
                                        </p:cTn>
                                        <p:tgtEl>
                                          <p:spTgt spid="43"/>
                                        </p:tgtEl>
                                        <p:attrNameLst>
                                          <p:attrName>style.visibility</p:attrName>
                                        </p:attrNameLst>
                                      </p:cBhvr>
                                      <p:to>
                                        <p:strVal val="visible"/>
                                      </p:to>
                                    </p:set>
                                    <p:anim calcmode="lin" valueType="num">
                                      <p:cBhvr>
                                        <p:cTn dur="300" fill="hold" id="203"/>
                                        <p:tgtEl>
                                          <p:spTgt spid="43"/>
                                        </p:tgtEl>
                                        <p:attrNameLst>
                                          <p:attrName>ppt_w</p:attrName>
                                        </p:attrNameLst>
                                      </p:cBhvr>
                                      <p:tavLst>
                                        <p:tav tm="0">
                                          <p:val>
                                            <p:fltVal val="0"/>
                                          </p:val>
                                        </p:tav>
                                        <p:tav tm="100000">
                                          <p:val>
                                            <p:strVal val="#ppt_w"/>
                                          </p:val>
                                        </p:tav>
                                      </p:tavLst>
                                    </p:anim>
                                    <p:anim calcmode="lin" valueType="num">
                                      <p:cBhvr>
                                        <p:cTn dur="300" fill="hold" id="204"/>
                                        <p:tgtEl>
                                          <p:spTgt spid="43"/>
                                        </p:tgtEl>
                                        <p:attrNameLst>
                                          <p:attrName>ppt_h</p:attrName>
                                        </p:attrNameLst>
                                      </p:cBhvr>
                                      <p:tavLst>
                                        <p:tav tm="0">
                                          <p:val>
                                            <p:fltVal val="0"/>
                                          </p:val>
                                        </p:tav>
                                        <p:tav tm="100000">
                                          <p:val>
                                            <p:strVal val="#ppt_h"/>
                                          </p:val>
                                        </p:tav>
                                      </p:tavLst>
                                    </p:anim>
                                    <p:animEffect filter="fade" transition="in">
                                      <p:cBhvr>
                                        <p:cTn dur="300" id="205"/>
                                        <p:tgtEl>
                                          <p:spTgt spid="43"/>
                                        </p:tgtEl>
                                      </p:cBhvr>
                                    </p:animEffect>
                                  </p:childTnLst>
                                </p:cTn>
                              </p:par>
                              <p:par>
                                <p:cTn autoRev="1" fill="hold" grpId="1" id="206" nodeType="withEffect" presetClass="emph" presetID="6" presetSubtype="0">
                                  <p:stCondLst>
                                    <p:cond delay="3400"/>
                                  </p:stCondLst>
                                  <p:childTnLst>
                                    <p:animScale>
                                      <p:cBhvr>
                                        <p:cTn dur="150" fill="hold" id="207"/>
                                        <p:tgtEl>
                                          <p:spTgt spid="43"/>
                                        </p:tgtEl>
                                      </p:cBhvr>
                                      <p:by x="110000" y="110000"/>
                                    </p:animScale>
                                  </p:childTnLst>
                                </p:cTn>
                              </p:par>
                              <p:par>
                                <p:cTn fill="hold" grpId="0" id="208" nodeType="withEffect" presetClass="entr" presetID="2" presetSubtype="4">
                                  <p:stCondLst>
                                    <p:cond delay="3400"/>
                                  </p:stCondLst>
                                  <p:childTnLst>
                                    <p:set>
                                      <p:cBhvr>
                                        <p:cTn dur="1" fill="hold" id="209">
                                          <p:stCondLst>
                                            <p:cond delay="0"/>
                                          </p:stCondLst>
                                        </p:cTn>
                                        <p:tgtEl>
                                          <p:spTgt spid="34"/>
                                        </p:tgtEl>
                                        <p:attrNameLst>
                                          <p:attrName>style.visibility</p:attrName>
                                        </p:attrNameLst>
                                      </p:cBhvr>
                                      <p:to>
                                        <p:strVal val="visible"/>
                                      </p:to>
                                    </p:set>
                                    <p:anim calcmode="lin" valueType="num">
                                      <p:cBhvr additive="base">
                                        <p:cTn dur="500" fill="hold" id="210"/>
                                        <p:tgtEl>
                                          <p:spTgt spid="34"/>
                                        </p:tgtEl>
                                        <p:attrNameLst>
                                          <p:attrName>ppt_x</p:attrName>
                                        </p:attrNameLst>
                                      </p:cBhvr>
                                      <p:tavLst>
                                        <p:tav tm="0">
                                          <p:val>
                                            <p:strVal val="#ppt_x"/>
                                          </p:val>
                                        </p:tav>
                                        <p:tav tm="100000">
                                          <p:val>
                                            <p:strVal val="#ppt_x"/>
                                          </p:val>
                                        </p:tav>
                                      </p:tavLst>
                                    </p:anim>
                                    <p:anim calcmode="lin" valueType="num">
                                      <p:cBhvr additive="base">
                                        <p:cTn dur="500" fill="hold" id="211"/>
                                        <p:tgtEl>
                                          <p:spTgt spid="34"/>
                                        </p:tgtEl>
                                        <p:attrNameLst>
                                          <p:attrName>ppt_y</p:attrName>
                                        </p:attrNameLst>
                                      </p:cBhvr>
                                      <p:tavLst>
                                        <p:tav tm="0">
                                          <p:val>
                                            <p:strVal val="1+#ppt_h/2"/>
                                          </p:val>
                                        </p:tav>
                                        <p:tav tm="100000">
                                          <p:val>
                                            <p:strVal val="#ppt_y"/>
                                          </p:val>
                                        </p:tav>
                                      </p:tavLst>
                                    </p:anim>
                                  </p:childTnLst>
                                </p:cTn>
                              </p:par>
                              <p:par>
                                <p:cTn fill="hold" grpId="0" id="212" nodeType="withEffect" presetClass="entr" presetID="2" presetSubtype="4">
                                  <p:stCondLst>
                                    <p:cond delay="3500"/>
                                  </p:stCondLst>
                                  <p:childTnLst>
                                    <p:set>
                                      <p:cBhvr>
                                        <p:cTn dur="1" fill="hold" id="213">
                                          <p:stCondLst>
                                            <p:cond delay="0"/>
                                          </p:stCondLst>
                                        </p:cTn>
                                        <p:tgtEl>
                                          <p:spTgt spid="33"/>
                                        </p:tgtEl>
                                        <p:attrNameLst>
                                          <p:attrName>style.visibility</p:attrName>
                                        </p:attrNameLst>
                                      </p:cBhvr>
                                      <p:to>
                                        <p:strVal val="visible"/>
                                      </p:to>
                                    </p:set>
                                    <p:anim calcmode="lin" valueType="num">
                                      <p:cBhvr additive="base">
                                        <p:cTn dur="500" fill="hold" id="214"/>
                                        <p:tgtEl>
                                          <p:spTgt spid="33"/>
                                        </p:tgtEl>
                                        <p:attrNameLst>
                                          <p:attrName>ppt_x</p:attrName>
                                        </p:attrNameLst>
                                      </p:cBhvr>
                                      <p:tavLst>
                                        <p:tav tm="0">
                                          <p:val>
                                            <p:strVal val="#ppt_x"/>
                                          </p:val>
                                        </p:tav>
                                        <p:tav tm="100000">
                                          <p:val>
                                            <p:strVal val="#ppt_x"/>
                                          </p:val>
                                        </p:tav>
                                      </p:tavLst>
                                    </p:anim>
                                    <p:anim calcmode="lin" valueType="num">
                                      <p:cBhvr additive="base">
                                        <p:cTn dur="500" fill="hold" id="215"/>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30"/>
      <p:bldP grpId="1" spid="30"/>
      <p:bldP grpId="0" spid="31"/>
      <p:bldP grpId="1" spid="31"/>
      <p:bldP grpId="0" spid="33"/>
      <p:bldP grpId="0" spid="34"/>
      <p:bldP grpId="0" spid="35"/>
      <p:bldP grpId="1" spid="35"/>
      <p:bldP grpId="0" spid="36"/>
      <p:bldP grpId="1" spid="36"/>
      <p:bldP grpId="0" spid="37"/>
      <p:bldP grpId="1" spid="37"/>
      <p:bldP grpId="0" spid="38"/>
      <p:bldP grpId="1" spid="38"/>
      <p:bldP grpId="0" spid="39"/>
      <p:bldP grpId="1" spid="39"/>
      <p:bldP grpId="0" spid="40"/>
      <p:bldP grpId="1" spid="40"/>
      <p:bldP grpId="0" spid="41"/>
      <p:bldP grpId="1" spid="41"/>
      <p:bldP grpId="0" spid="42"/>
      <p:bldP grpId="1" spid="42"/>
      <p:bldP grpId="0" spid="43"/>
      <p:bldP grpId="1" spid="43"/>
      <p:bldP grpId="0" spid="44"/>
      <p:bldP grpId="1" spid="44"/>
      <p:bldP grpId="0" spid="45"/>
      <p:bldP grpId="1" spid="45"/>
      <p:bldP grpId="0" spid="46"/>
      <p:bldP grpId="1" spid="46"/>
      <p:bldP grpId="0" spid="47"/>
      <p:bldP grpId="1" spid="47"/>
      <p:bldP grpId="0" spid="48"/>
      <p:bldP grpId="1" spid="48"/>
      <p:bldP grpId="0" spid="54"/>
      <p:bldP grpId="1" spid="54"/>
      <p:bldP grpId="0" spid="55"/>
      <p:bldP grpId="1" spid="55"/>
      <p:bldP grpId="0" spid="56"/>
      <p:bldP grpId="1" spid="56"/>
      <p:bldP grpId="0" spid="57"/>
      <p:bldP grpId="1" spid="5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885" name="Freeform 21"/>
          <p:cNvSpPr/>
          <p:nvPr/>
        </p:nvSpPr>
        <p:spPr bwMode="auto">
          <a:xfrm>
            <a:off x="6122988" y="1414463"/>
            <a:ext cx="527050" cy="520700"/>
          </a:xfrm>
          <a:custGeom>
            <a:gdLst>
              <a:gd fmla="*/ 267 w 267" name="T0"/>
              <a:gd fmla="*/ 218 h 263" name="T1"/>
              <a:gd fmla="*/ 222 w 267" name="T2"/>
              <a:gd fmla="*/ 263 h 263" name="T3"/>
              <a:gd fmla="*/ 46 w 267" name="T4"/>
              <a:gd fmla="*/ 263 h 263" name="T5"/>
              <a:gd fmla="*/ 0 w 267" name="T6"/>
              <a:gd fmla="*/ 218 h 263" name="T7"/>
              <a:gd fmla="*/ 0 w 267" name="T8"/>
              <a:gd fmla="*/ 46 h 263" name="T9"/>
              <a:gd fmla="*/ 46 w 267" name="T10"/>
              <a:gd fmla="*/ 0 h 263" name="T11"/>
              <a:gd fmla="*/ 222 w 267" name="T12"/>
              <a:gd fmla="*/ 0 h 263" name="T13"/>
              <a:gd fmla="*/ 267 w 267" name="T14"/>
              <a:gd fmla="*/ 46 h 263" name="T15"/>
              <a:gd fmla="*/ 267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chemeClr val="accent1"/>
          </a:solidFill>
          <a:ln>
            <a:noFill/>
          </a:ln>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6886" name="Freeform 22"/>
          <p:cNvSpPr/>
          <p:nvPr/>
        </p:nvSpPr>
        <p:spPr bwMode="auto">
          <a:xfrm>
            <a:off x="6122988" y="2238375"/>
            <a:ext cx="527050" cy="519113"/>
          </a:xfrm>
          <a:custGeom>
            <a:gdLst>
              <a:gd fmla="*/ 267 w 267" name="T0"/>
              <a:gd fmla="*/ 218 h 263" name="T1"/>
              <a:gd fmla="*/ 222 w 267" name="T2"/>
              <a:gd fmla="*/ 263 h 263" name="T3"/>
              <a:gd fmla="*/ 46 w 267" name="T4"/>
              <a:gd fmla="*/ 263 h 263" name="T5"/>
              <a:gd fmla="*/ 0 w 267" name="T6"/>
              <a:gd fmla="*/ 218 h 263" name="T7"/>
              <a:gd fmla="*/ 0 w 267" name="T8"/>
              <a:gd fmla="*/ 46 h 263" name="T9"/>
              <a:gd fmla="*/ 46 w 267" name="T10"/>
              <a:gd fmla="*/ 0 h 263" name="T11"/>
              <a:gd fmla="*/ 222 w 267" name="T12"/>
              <a:gd fmla="*/ 0 h 263" name="T13"/>
              <a:gd fmla="*/ 267 w 267" name="T14"/>
              <a:gd fmla="*/ 46 h 263" name="T15"/>
              <a:gd fmla="*/ 267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chemeClr val="tx1">
              <a:lumMod val="75000"/>
              <a:lumOff val="25000"/>
            </a:schemeClr>
          </a:solidFill>
          <a:ln>
            <a:noFill/>
          </a:ln>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6887" name="Freeform 23"/>
          <p:cNvSpPr/>
          <p:nvPr/>
        </p:nvSpPr>
        <p:spPr bwMode="auto">
          <a:xfrm>
            <a:off x="6122988" y="3060700"/>
            <a:ext cx="527050" cy="520700"/>
          </a:xfrm>
          <a:custGeom>
            <a:gdLst>
              <a:gd fmla="*/ 267 w 267" name="T0"/>
              <a:gd fmla="*/ 218 h 263" name="T1"/>
              <a:gd fmla="*/ 222 w 267" name="T2"/>
              <a:gd fmla="*/ 263 h 263" name="T3"/>
              <a:gd fmla="*/ 46 w 267" name="T4"/>
              <a:gd fmla="*/ 263 h 263" name="T5"/>
              <a:gd fmla="*/ 0 w 267" name="T6"/>
              <a:gd fmla="*/ 218 h 263" name="T7"/>
              <a:gd fmla="*/ 0 w 267" name="T8"/>
              <a:gd fmla="*/ 46 h 263" name="T9"/>
              <a:gd fmla="*/ 46 w 267" name="T10"/>
              <a:gd fmla="*/ 0 h 263" name="T11"/>
              <a:gd fmla="*/ 222 w 267" name="T12"/>
              <a:gd fmla="*/ 0 h 263" name="T13"/>
              <a:gd fmla="*/ 267 w 267" name="T14"/>
              <a:gd fmla="*/ 46 h 263" name="T15"/>
              <a:gd fmla="*/ 267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chemeClr val="accent1"/>
          </a:solidFill>
          <a:ln>
            <a:noFill/>
          </a:ln>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6888" name="Freeform 24"/>
          <p:cNvSpPr/>
          <p:nvPr/>
        </p:nvSpPr>
        <p:spPr bwMode="auto">
          <a:xfrm>
            <a:off x="4752975" y="1676400"/>
            <a:ext cx="1370013" cy="2406650"/>
          </a:xfrm>
          <a:custGeom>
            <a:gdLst>
              <a:gd fmla="*/ 863 w 863" name="T0"/>
              <a:gd fmla="*/ 0 h 1516" name="T1"/>
              <a:gd fmla="*/ 0 w 863" name="T2"/>
              <a:gd fmla="*/ 0 h 1516" name="T3"/>
              <a:gd fmla="*/ 0 w 863" name="T4"/>
              <a:gd fmla="*/ 1516 h 1516" name="T5"/>
            </a:gdLst>
            <a:cxnLst>
              <a:cxn ang="0">
                <a:pos x="T0" y="T1"/>
              </a:cxn>
              <a:cxn ang="0">
                <a:pos x="T2" y="T3"/>
              </a:cxn>
              <a:cxn ang="0">
                <a:pos x="T4" y="T5"/>
              </a:cxn>
            </a:cxnLst>
            <a:rect b="b" l="0" r="r" t="0"/>
            <a:pathLst>
              <a:path h="1516" w="863">
                <a:moveTo>
                  <a:pt x="863" y="0"/>
                </a:moveTo>
                <a:lnTo>
                  <a:pt x="0" y="0"/>
                </a:lnTo>
                <a:lnTo>
                  <a:pt x="0" y="1516"/>
                </a:lnTo>
              </a:path>
            </a:pathLst>
          </a:custGeom>
          <a:noFill/>
          <a:ln cap="flat" cmpd="sng" w="6350">
            <a:solidFill>
              <a:schemeClr val="tx1">
                <a:lumMod val="75000"/>
                <a:lumOff val="25000"/>
              </a:schemeClr>
            </a:solidFill>
            <a:prstDash val="dash"/>
            <a:round/>
            <a:headEnd len="sm" type="oval" w="sm"/>
          </a:ln>
          <a:extLst>
            <a:ext uri="{909E8E84-426E-40DD-AFC4-6F175D3DCCD1}">
              <a14:hiddenFill>
                <a:solidFill>
                  <a:srgbClr val="FFFFFF"/>
                </a:solidFill>
              </a14:hiddenFill>
            </a:ext>
          </a:extLst>
        </p:spPr>
        <p:txBody>
          <a:bodyPr/>
          <a:lstStyle/>
          <a:p>
            <a:endParaRPr altLang="en-US" lang="zh-CN">
              <a:ea charset="-122" panose="02010600040101010101" pitchFamily="2" typeface="华文细黑"/>
            </a:endParaRPr>
          </a:p>
        </p:txBody>
      </p:sp>
      <p:sp>
        <p:nvSpPr>
          <p:cNvPr id="36889" name="Freeform 25"/>
          <p:cNvSpPr/>
          <p:nvPr/>
        </p:nvSpPr>
        <p:spPr bwMode="auto">
          <a:xfrm>
            <a:off x="5089525" y="2498725"/>
            <a:ext cx="1033463" cy="1584325"/>
          </a:xfrm>
          <a:custGeom>
            <a:gdLst>
              <a:gd fmla="*/ 651 w 651" name="T0"/>
              <a:gd fmla="*/ 0 h 998" name="T1"/>
              <a:gd fmla="*/ 0 w 651" name="T2"/>
              <a:gd fmla="*/ 0 h 998" name="T3"/>
              <a:gd fmla="*/ 0 w 651" name="T4"/>
              <a:gd fmla="*/ 998 h 998" name="T5"/>
            </a:gdLst>
            <a:cxnLst>
              <a:cxn ang="0">
                <a:pos x="T0" y="T1"/>
              </a:cxn>
              <a:cxn ang="0">
                <a:pos x="T2" y="T3"/>
              </a:cxn>
              <a:cxn ang="0">
                <a:pos x="T4" y="T5"/>
              </a:cxn>
            </a:cxnLst>
            <a:rect b="b" l="0" r="r" t="0"/>
            <a:pathLst>
              <a:path h="998" w="651">
                <a:moveTo>
                  <a:pt x="651" y="0"/>
                </a:moveTo>
                <a:lnTo>
                  <a:pt x="0" y="0"/>
                </a:lnTo>
                <a:lnTo>
                  <a:pt x="0" y="998"/>
                </a:lnTo>
              </a:path>
            </a:pathLst>
          </a:custGeom>
          <a:noFill/>
          <a:ln cap="flat" cmpd="sng" w="6350">
            <a:solidFill>
              <a:schemeClr val="tx1">
                <a:lumMod val="75000"/>
                <a:lumOff val="25000"/>
              </a:schemeClr>
            </a:solidFill>
            <a:prstDash val="dash"/>
            <a:round/>
            <a:headEnd len="sm" type="oval" w="sm"/>
          </a:ln>
          <a:extLst>
            <a:ext uri="{909E8E84-426E-40DD-AFC4-6F175D3DCCD1}">
              <a14:hiddenFill>
                <a:solidFill>
                  <a:srgbClr val="FFFFFF"/>
                </a:solidFill>
              </a14:hiddenFill>
            </a:ext>
          </a:extLst>
        </p:spPr>
        <p:txBody>
          <a:bodyPr/>
          <a:lstStyle/>
          <a:p>
            <a:endParaRPr altLang="en-US" lang="zh-CN">
              <a:ea charset="-122" panose="02010600040101010101" pitchFamily="2" typeface="华文细黑"/>
            </a:endParaRPr>
          </a:p>
        </p:txBody>
      </p:sp>
      <p:sp>
        <p:nvSpPr>
          <p:cNvPr id="36890" name="Freeform 26"/>
          <p:cNvSpPr/>
          <p:nvPr/>
        </p:nvSpPr>
        <p:spPr bwMode="auto">
          <a:xfrm>
            <a:off x="5438775" y="3321050"/>
            <a:ext cx="684213" cy="762000"/>
          </a:xfrm>
          <a:custGeom>
            <a:gdLst>
              <a:gd fmla="*/ 431 w 431" name="T0"/>
              <a:gd fmla="*/ 0 h 480" name="T1"/>
              <a:gd fmla="*/ 0 w 431" name="T2"/>
              <a:gd fmla="*/ 0 h 480" name="T3"/>
              <a:gd fmla="*/ 0 w 431" name="T4"/>
              <a:gd fmla="*/ 480 h 480" name="T5"/>
            </a:gdLst>
            <a:cxnLst>
              <a:cxn ang="0">
                <a:pos x="T0" y="T1"/>
              </a:cxn>
              <a:cxn ang="0">
                <a:pos x="T2" y="T3"/>
              </a:cxn>
              <a:cxn ang="0">
                <a:pos x="T4" y="T5"/>
              </a:cxn>
            </a:cxnLst>
            <a:rect b="b" l="0" r="r" t="0"/>
            <a:pathLst>
              <a:path h="480" w="431">
                <a:moveTo>
                  <a:pt x="431" y="0"/>
                </a:moveTo>
                <a:lnTo>
                  <a:pt x="0" y="0"/>
                </a:lnTo>
                <a:lnTo>
                  <a:pt x="0" y="480"/>
                </a:lnTo>
              </a:path>
            </a:pathLst>
          </a:custGeom>
          <a:noFill/>
          <a:ln cap="flat" cmpd="sng" w="6350">
            <a:solidFill>
              <a:schemeClr val="tx1">
                <a:lumMod val="75000"/>
                <a:lumOff val="25000"/>
              </a:schemeClr>
            </a:solidFill>
            <a:prstDash val="dash"/>
            <a:round/>
            <a:headEnd len="sm" type="oval" w="sm"/>
          </a:ln>
          <a:extLst>
            <a:ext uri="{909E8E84-426E-40DD-AFC4-6F175D3DCCD1}">
              <a14:hiddenFill>
                <a:solidFill>
                  <a:srgbClr val="FFFFFF"/>
                </a:solidFill>
              </a14:hiddenFill>
            </a:ext>
          </a:extLst>
        </p:spPr>
        <p:txBody>
          <a:bodyPr/>
          <a:lstStyle/>
          <a:p>
            <a:endParaRPr altLang="en-US" lang="zh-CN">
              <a:ea charset="-122" panose="02010600040101010101" pitchFamily="2" typeface="华文细黑"/>
            </a:endParaRPr>
          </a:p>
        </p:txBody>
      </p:sp>
      <p:sp>
        <p:nvSpPr>
          <p:cNvPr id="36891" name="Freeform 27"/>
          <p:cNvSpPr/>
          <p:nvPr/>
        </p:nvSpPr>
        <p:spPr bwMode="auto">
          <a:xfrm>
            <a:off x="2493963" y="1414463"/>
            <a:ext cx="527050" cy="520700"/>
          </a:xfrm>
          <a:custGeom>
            <a:gdLst>
              <a:gd fmla="*/ 0 w 267" name="T0"/>
              <a:gd fmla="*/ 218 h 263" name="T1"/>
              <a:gd fmla="*/ 46 w 267" name="T2"/>
              <a:gd fmla="*/ 263 h 263" name="T3"/>
              <a:gd fmla="*/ 222 w 267" name="T4"/>
              <a:gd fmla="*/ 263 h 263" name="T5"/>
              <a:gd fmla="*/ 267 w 267" name="T6"/>
              <a:gd fmla="*/ 218 h 263" name="T7"/>
              <a:gd fmla="*/ 267 w 267" name="T8"/>
              <a:gd fmla="*/ 46 h 263" name="T9"/>
              <a:gd fmla="*/ 222 w 267" name="T10"/>
              <a:gd fmla="*/ 0 h 263" name="T11"/>
              <a:gd fmla="*/ 46 w 267" name="T12"/>
              <a:gd fmla="*/ 0 h 263" name="T13"/>
              <a:gd fmla="*/ 0 w 267" name="T14"/>
              <a:gd fmla="*/ 46 h 263" name="T15"/>
              <a:gd fmla="*/ 0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chemeClr val="accent1"/>
          </a:solidFill>
          <a:ln>
            <a:noFill/>
          </a:ln>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6892" name="Freeform 28"/>
          <p:cNvSpPr/>
          <p:nvPr/>
        </p:nvSpPr>
        <p:spPr bwMode="auto">
          <a:xfrm>
            <a:off x="2493963" y="2238375"/>
            <a:ext cx="527050" cy="519113"/>
          </a:xfrm>
          <a:custGeom>
            <a:gdLst>
              <a:gd fmla="*/ 0 w 267" name="T0"/>
              <a:gd fmla="*/ 218 h 263" name="T1"/>
              <a:gd fmla="*/ 46 w 267" name="T2"/>
              <a:gd fmla="*/ 263 h 263" name="T3"/>
              <a:gd fmla="*/ 222 w 267" name="T4"/>
              <a:gd fmla="*/ 263 h 263" name="T5"/>
              <a:gd fmla="*/ 267 w 267" name="T6"/>
              <a:gd fmla="*/ 218 h 263" name="T7"/>
              <a:gd fmla="*/ 267 w 267" name="T8"/>
              <a:gd fmla="*/ 46 h 263" name="T9"/>
              <a:gd fmla="*/ 222 w 267" name="T10"/>
              <a:gd fmla="*/ 0 h 263" name="T11"/>
              <a:gd fmla="*/ 46 w 267" name="T12"/>
              <a:gd fmla="*/ 0 h 263" name="T13"/>
              <a:gd fmla="*/ 0 w 267" name="T14"/>
              <a:gd fmla="*/ 46 h 263" name="T15"/>
              <a:gd fmla="*/ 0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chemeClr val="tx1">
              <a:lumMod val="75000"/>
              <a:lumOff val="25000"/>
            </a:schemeClr>
          </a:solidFill>
          <a:ln>
            <a:noFill/>
          </a:ln>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6893" name="Freeform 29"/>
          <p:cNvSpPr/>
          <p:nvPr/>
        </p:nvSpPr>
        <p:spPr bwMode="auto">
          <a:xfrm>
            <a:off x="2493963" y="3060700"/>
            <a:ext cx="527050" cy="520700"/>
          </a:xfrm>
          <a:custGeom>
            <a:gdLst>
              <a:gd fmla="*/ 0 w 267" name="T0"/>
              <a:gd fmla="*/ 218 h 263" name="T1"/>
              <a:gd fmla="*/ 46 w 267" name="T2"/>
              <a:gd fmla="*/ 263 h 263" name="T3"/>
              <a:gd fmla="*/ 222 w 267" name="T4"/>
              <a:gd fmla="*/ 263 h 263" name="T5"/>
              <a:gd fmla="*/ 267 w 267" name="T6"/>
              <a:gd fmla="*/ 218 h 263" name="T7"/>
              <a:gd fmla="*/ 267 w 267" name="T8"/>
              <a:gd fmla="*/ 46 h 263" name="T9"/>
              <a:gd fmla="*/ 222 w 267" name="T10"/>
              <a:gd fmla="*/ 0 h 263" name="T11"/>
              <a:gd fmla="*/ 46 w 267" name="T12"/>
              <a:gd fmla="*/ 0 h 263" name="T13"/>
              <a:gd fmla="*/ 0 w 267" name="T14"/>
              <a:gd fmla="*/ 46 h 263" name="T15"/>
              <a:gd fmla="*/ 0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chemeClr val="accent1"/>
          </a:solidFill>
          <a:ln>
            <a:noFill/>
          </a:ln>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6894" name="Freeform 30"/>
          <p:cNvSpPr/>
          <p:nvPr/>
        </p:nvSpPr>
        <p:spPr bwMode="auto">
          <a:xfrm>
            <a:off x="3021013" y="1676400"/>
            <a:ext cx="1370012" cy="2406650"/>
          </a:xfrm>
          <a:custGeom>
            <a:gdLst>
              <a:gd fmla="*/ 0 w 863" name="T0"/>
              <a:gd fmla="*/ 0 h 1516" name="T1"/>
              <a:gd fmla="*/ 863 w 863" name="T2"/>
              <a:gd fmla="*/ 0 h 1516" name="T3"/>
              <a:gd fmla="*/ 863 w 863" name="T4"/>
              <a:gd fmla="*/ 1516 h 1516" name="T5"/>
            </a:gdLst>
            <a:cxnLst>
              <a:cxn ang="0">
                <a:pos x="T0" y="T1"/>
              </a:cxn>
              <a:cxn ang="0">
                <a:pos x="T2" y="T3"/>
              </a:cxn>
              <a:cxn ang="0">
                <a:pos x="T4" y="T5"/>
              </a:cxn>
            </a:cxnLst>
            <a:rect b="b" l="0" r="r" t="0"/>
            <a:pathLst>
              <a:path h="1516" w="863">
                <a:moveTo>
                  <a:pt x="0" y="0"/>
                </a:moveTo>
                <a:lnTo>
                  <a:pt x="863" y="0"/>
                </a:lnTo>
                <a:lnTo>
                  <a:pt x="863" y="1516"/>
                </a:lnTo>
              </a:path>
            </a:pathLst>
          </a:custGeom>
          <a:noFill/>
          <a:ln cap="flat" cmpd="sng" w="6350">
            <a:solidFill>
              <a:schemeClr val="tx1">
                <a:lumMod val="75000"/>
                <a:lumOff val="25000"/>
              </a:schemeClr>
            </a:solidFill>
            <a:prstDash val="dash"/>
            <a:round/>
            <a:headEnd len="sm" type="oval" w="sm"/>
          </a:ln>
          <a:extLst>
            <a:ext uri="{909E8E84-426E-40DD-AFC4-6F175D3DCCD1}">
              <a14:hiddenFill>
                <a:solidFill>
                  <a:srgbClr val="FFFFFF"/>
                </a:solidFill>
              </a14:hiddenFill>
            </a:ext>
          </a:extLst>
        </p:spPr>
        <p:txBody>
          <a:bodyPr/>
          <a:lstStyle/>
          <a:p>
            <a:endParaRPr altLang="en-US" lang="zh-CN">
              <a:ea charset="-122" panose="02010600040101010101" pitchFamily="2" typeface="华文细黑"/>
            </a:endParaRPr>
          </a:p>
        </p:txBody>
      </p:sp>
      <p:sp>
        <p:nvSpPr>
          <p:cNvPr id="36895" name="Freeform 31"/>
          <p:cNvSpPr/>
          <p:nvPr/>
        </p:nvSpPr>
        <p:spPr bwMode="auto">
          <a:xfrm>
            <a:off x="3021013" y="2498725"/>
            <a:ext cx="1033462" cy="1584325"/>
          </a:xfrm>
          <a:custGeom>
            <a:gdLst>
              <a:gd fmla="*/ 0 w 651" name="T0"/>
              <a:gd fmla="*/ 0 h 998" name="T1"/>
              <a:gd fmla="*/ 651 w 651" name="T2"/>
              <a:gd fmla="*/ 0 h 998" name="T3"/>
              <a:gd fmla="*/ 651 w 651" name="T4"/>
              <a:gd fmla="*/ 998 h 998" name="T5"/>
            </a:gdLst>
            <a:cxnLst>
              <a:cxn ang="0">
                <a:pos x="T0" y="T1"/>
              </a:cxn>
              <a:cxn ang="0">
                <a:pos x="T2" y="T3"/>
              </a:cxn>
              <a:cxn ang="0">
                <a:pos x="T4" y="T5"/>
              </a:cxn>
            </a:cxnLst>
            <a:rect b="b" l="0" r="r" t="0"/>
            <a:pathLst>
              <a:path h="998" w="651">
                <a:moveTo>
                  <a:pt x="0" y="0"/>
                </a:moveTo>
                <a:lnTo>
                  <a:pt x="651" y="0"/>
                </a:lnTo>
                <a:lnTo>
                  <a:pt x="651" y="998"/>
                </a:lnTo>
              </a:path>
            </a:pathLst>
          </a:custGeom>
          <a:noFill/>
          <a:ln cap="flat" cmpd="sng" w="6350">
            <a:solidFill>
              <a:schemeClr val="tx1">
                <a:lumMod val="75000"/>
                <a:lumOff val="25000"/>
              </a:schemeClr>
            </a:solidFill>
            <a:prstDash val="dash"/>
            <a:round/>
            <a:headEnd len="sm" type="oval" w="sm"/>
          </a:ln>
          <a:extLst>
            <a:ext uri="{909E8E84-426E-40DD-AFC4-6F175D3DCCD1}">
              <a14:hiddenFill>
                <a:solidFill>
                  <a:srgbClr val="FFFFFF"/>
                </a:solidFill>
              </a14:hiddenFill>
            </a:ext>
          </a:extLst>
        </p:spPr>
        <p:txBody>
          <a:bodyPr/>
          <a:lstStyle/>
          <a:p>
            <a:endParaRPr altLang="en-US" lang="zh-CN">
              <a:ea charset="-122" panose="02010600040101010101" pitchFamily="2" typeface="华文细黑"/>
            </a:endParaRPr>
          </a:p>
        </p:txBody>
      </p:sp>
      <p:sp>
        <p:nvSpPr>
          <p:cNvPr id="36896" name="Freeform 32"/>
          <p:cNvSpPr/>
          <p:nvPr/>
        </p:nvSpPr>
        <p:spPr bwMode="auto">
          <a:xfrm>
            <a:off x="3021013" y="3321050"/>
            <a:ext cx="685800" cy="762000"/>
          </a:xfrm>
          <a:custGeom>
            <a:gdLst>
              <a:gd fmla="*/ 0 w 432" name="T0"/>
              <a:gd fmla="*/ 0 h 480" name="T1"/>
              <a:gd fmla="*/ 432 w 432" name="T2"/>
              <a:gd fmla="*/ 0 h 480" name="T3"/>
              <a:gd fmla="*/ 432 w 432" name="T4"/>
              <a:gd fmla="*/ 480 h 480" name="T5"/>
            </a:gdLst>
            <a:cxnLst>
              <a:cxn ang="0">
                <a:pos x="T0" y="T1"/>
              </a:cxn>
              <a:cxn ang="0">
                <a:pos x="T2" y="T3"/>
              </a:cxn>
              <a:cxn ang="0">
                <a:pos x="T4" y="T5"/>
              </a:cxn>
            </a:cxnLst>
            <a:rect b="b" l="0" r="r" t="0"/>
            <a:pathLst>
              <a:path h="480" w="432">
                <a:moveTo>
                  <a:pt x="0" y="0"/>
                </a:moveTo>
                <a:lnTo>
                  <a:pt x="432" y="0"/>
                </a:lnTo>
                <a:lnTo>
                  <a:pt x="432" y="480"/>
                </a:lnTo>
              </a:path>
            </a:pathLst>
          </a:custGeom>
          <a:noFill/>
          <a:ln cap="flat" cmpd="sng" w="6350">
            <a:solidFill>
              <a:schemeClr val="tx1">
                <a:lumMod val="75000"/>
                <a:lumOff val="25000"/>
              </a:schemeClr>
            </a:solidFill>
            <a:prstDash val="dash"/>
            <a:round/>
            <a:headEnd len="sm" type="oval" w="sm"/>
          </a:ln>
          <a:extLst>
            <a:ext uri="{909E8E84-426E-40DD-AFC4-6F175D3DCCD1}">
              <a14:hiddenFill>
                <a:solidFill>
                  <a:srgbClr val="FFFFFF"/>
                </a:solidFill>
              </a14:hiddenFill>
            </a:ext>
          </a:extLst>
        </p:spPr>
        <p:txBody>
          <a:bodyPr/>
          <a:lstStyle/>
          <a:p>
            <a:endParaRPr altLang="en-US" lang="zh-CN">
              <a:ea charset="-122" panose="02010600040101010101" pitchFamily="2" typeface="华文细黑"/>
            </a:endParaRPr>
          </a:p>
        </p:txBody>
      </p:sp>
      <p:sp>
        <p:nvSpPr>
          <p:cNvPr id="36897" name="Freeform 33"/>
          <p:cNvSpPr>
            <a:spLocks noEditPoints="1"/>
          </p:cNvSpPr>
          <p:nvPr/>
        </p:nvSpPr>
        <p:spPr bwMode="auto">
          <a:xfrm>
            <a:off x="2630488" y="1557338"/>
            <a:ext cx="254000" cy="234950"/>
          </a:xfrm>
          <a:custGeom>
            <a:gdLst>
              <a:gd fmla="*/ 100 w 129" name="T0"/>
              <a:gd fmla="*/ 66 h 119" name="T1"/>
              <a:gd fmla="*/ 105 w 129" name="T2"/>
              <a:gd fmla="*/ 61 h 119" name="T3"/>
              <a:gd fmla="*/ 110 w 129" name="T4"/>
              <a:gd fmla="*/ 66 h 119" name="T5"/>
              <a:gd fmla="*/ 110 w 129" name="T6"/>
              <a:gd fmla="*/ 115 h 119" name="T7"/>
              <a:gd fmla="*/ 105 w 129" name="T8"/>
              <a:gd fmla="*/ 119 h 119" name="T9"/>
              <a:gd fmla="*/ 105 w 129" name="T10"/>
              <a:gd fmla="*/ 119 h 119" name="T11"/>
              <a:gd fmla="*/ 24 w 129" name="T12"/>
              <a:gd fmla="*/ 119 h 119" name="T13"/>
              <a:gd fmla="*/ 19 w 129" name="T14"/>
              <a:gd fmla="*/ 115 h 119" name="T15"/>
              <a:gd fmla="*/ 19 w 129" name="T16"/>
              <a:gd fmla="*/ 114 h 119" name="T17"/>
              <a:gd fmla="*/ 19 w 129" name="T18"/>
              <a:gd fmla="*/ 66 h 119" name="T19"/>
              <a:gd fmla="*/ 24 w 129" name="T20"/>
              <a:gd fmla="*/ 61 h 119" name="T21"/>
              <a:gd fmla="*/ 29 w 129" name="T22"/>
              <a:gd fmla="*/ 66 h 119" name="T23"/>
              <a:gd fmla="*/ 29 w 129" name="T24"/>
              <a:gd fmla="*/ 110 h 119" name="T25"/>
              <a:gd fmla="*/ 45 w 129" name="T26"/>
              <a:gd fmla="*/ 110 h 119" name="T27"/>
              <a:gd fmla="*/ 45 w 129" name="T28"/>
              <a:gd fmla="*/ 61 h 119" name="T29"/>
              <a:gd fmla="*/ 48 w 129" name="T30"/>
              <a:gd fmla="*/ 58 h 119" name="T31"/>
              <a:gd fmla="*/ 48 w 129" name="T32"/>
              <a:gd fmla="*/ 58 h 119" name="T33"/>
              <a:gd fmla="*/ 81 w 129" name="T34"/>
              <a:gd fmla="*/ 58 h 119" name="T35"/>
              <a:gd fmla="*/ 85 w 129" name="T36"/>
              <a:gd fmla="*/ 61 h 119" name="T37"/>
              <a:gd fmla="*/ 85 w 129" name="T38"/>
              <a:gd fmla="*/ 61 h 119" name="T39"/>
              <a:gd fmla="*/ 85 w 129" name="T40"/>
              <a:gd fmla="*/ 110 h 119" name="T41"/>
              <a:gd fmla="*/ 100 w 129" name="T42"/>
              <a:gd fmla="*/ 110 h 119" name="T43"/>
              <a:gd fmla="*/ 100 w 129" name="T44"/>
              <a:gd fmla="*/ 66 h 119" name="T45"/>
              <a:gd fmla="*/ 51 w 129" name="T46"/>
              <a:gd fmla="*/ 110 h 119" name="T47"/>
              <a:gd fmla="*/ 51 w 129" name="T48"/>
              <a:gd fmla="*/ 110 h 119" name="T49"/>
              <a:gd fmla="*/ 79 w 129" name="T50"/>
              <a:gd fmla="*/ 110 h 119" name="T51"/>
              <a:gd fmla="*/ 79 w 129" name="T52"/>
              <a:gd fmla="*/ 64 h 119" name="T53"/>
              <a:gd fmla="*/ 51 w 129" name="T54"/>
              <a:gd fmla="*/ 64 h 119" name="T55"/>
              <a:gd fmla="*/ 51 w 129" name="T56"/>
              <a:gd fmla="*/ 110 h 119" name="T57"/>
              <a:gd fmla="*/ 9 w 129" name="T58"/>
              <a:gd fmla="*/ 68 h 119" name="T59"/>
              <a:gd fmla="*/ 9 w 129" name="T60"/>
              <a:gd fmla="*/ 68 h 119" name="T61"/>
              <a:gd fmla="*/ 65 w 129" name="T62"/>
              <a:gd fmla="*/ 12 h 119" name="T63"/>
              <a:gd fmla="*/ 120 w 129" name="T64"/>
              <a:gd fmla="*/ 68 h 119" name="T65"/>
              <a:gd fmla="*/ 127 w 129" name="T66"/>
              <a:gd fmla="*/ 68 h 119" name="T67"/>
              <a:gd fmla="*/ 127 w 129" name="T68"/>
              <a:gd fmla="*/ 61 h 119" name="T69"/>
              <a:gd fmla="*/ 68 w 129" name="T70"/>
              <a:gd fmla="*/ 2 h 119" name="T71"/>
              <a:gd fmla="*/ 68 w 129" name="T72"/>
              <a:gd fmla="*/ 2 h 119" name="T73"/>
              <a:gd fmla="*/ 61 w 129" name="T74"/>
              <a:gd fmla="*/ 2 h 119" name="T75"/>
              <a:gd fmla="*/ 2 w 129" name="T76"/>
              <a:gd fmla="*/ 61 h 119" name="T77"/>
              <a:gd fmla="*/ 2 w 129" name="T78"/>
              <a:gd fmla="*/ 68 h 119" name="T79"/>
              <a:gd fmla="*/ 9 w 129" name="T80"/>
              <a:gd fmla="*/ 68 h 11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19" w="12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6898" name="Freeform 34"/>
          <p:cNvSpPr>
            <a:spLocks noEditPoints="1"/>
          </p:cNvSpPr>
          <p:nvPr/>
        </p:nvSpPr>
        <p:spPr bwMode="auto">
          <a:xfrm>
            <a:off x="6300788" y="2376488"/>
            <a:ext cx="173037" cy="244475"/>
          </a:xfrm>
          <a:custGeom>
            <a:gdLst>
              <a:gd fmla="*/ 77 w 88" name="T0"/>
              <a:gd fmla="*/ 33 h 124" name="T1"/>
              <a:gd fmla="*/ 67 w 88" name="T2"/>
              <a:gd fmla="*/ 57 h 124" name="T3"/>
              <a:gd fmla="*/ 67 w 88" name="T4"/>
              <a:gd fmla="*/ 57 h 124" name="T5"/>
              <a:gd fmla="*/ 85 w 88" name="T6"/>
              <a:gd fmla="*/ 79 h 124" name="T7"/>
              <a:gd fmla="*/ 88 w 88" name="T8"/>
              <a:gd fmla="*/ 104 h 124" name="T9"/>
              <a:gd fmla="*/ 79 w 88" name="T10"/>
              <a:gd fmla="*/ 115 h 124" name="T11"/>
              <a:gd fmla="*/ 69 w 88" name="T12"/>
              <a:gd fmla="*/ 115 h 124" name="T13"/>
              <a:gd fmla="*/ 64 w 88" name="T14"/>
              <a:gd fmla="*/ 124 h 124" name="T15"/>
              <a:gd fmla="*/ 23 w 88" name="T16"/>
              <a:gd fmla="*/ 124 h 124" name="T17"/>
              <a:gd fmla="*/ 19 w 88" name="T18"/>
              <a:gd fmla="*/ 119 h 124" name="T19"/>
              <a:gd fmla="*/ 9 w 88" name="T20"/>
              <a:gd fmla="*/ 115 h 124" name="T21"/>
              <a:gd fmla="*/ 2 w 88" name="T22"/>
              <a:gd fmla="*/ 111 h 124" name="T23"/>
              <a:gd fmla="*/ 0 w 88" name="T24"/>
              <a:gd fmla="*/ 93 h 124" name="T25"/>
              <a:gd fmla="*/ 20 w 88" name="T26"/>
              <a:gd fmla="*/ 57 h 124" name="T27"/>
              <a:gd fmla="*/ 20 w 88" name="T28"/>
              <a:gd fmla="*/ 57 h 124" name="T29"/>
              <a:gd fmla="*/ 44 w 88" name="T30"/>
              <a:gd fmla="*/ 0 h 124" name="T31"/>
              <a:gd fmla="*/ 22 w 88" name="T32"/>
              <a:gd fmla="*/ 105 h 124" name="T33"/>
              <a:gd fmla="*/ 25 w 88" name="T34"/>
              <a:gd fmla="*/ 89 h 124" name="T35"/>
              <a:gd fmla="*/ 28 w 88" name="T36"/>
              <a:gd fmla="*/ 109 h 124" name="T37"/>
              <a:gd fmla="*/ 28 w 88" name="T38"/>
              <a:gd fmla="*/ 114 h 124" name="T39"/>
              <a:gd fmla="*/ 59 w 88" name="T40"/>
              <a:gd fmla="*/ 110 h 124" name="T41"/>
              <a:gd fmla="*/ 59 w 88" name="T42"/>
              <a:gd fmla="*/ 109 h 124" name="T43"/>
              <a:gd fmla="*/ 62 w 88" name="T44"/>
              <a:gd fmla="*/ 89 h 124" name="T45"/>
              <a:gd fmla="*/ 65 w 88" name="T46"/>
              <a:gd fmla="*/ 105 h 124" name="T47"/>
              <a:gd fmla="*/ 78 w 88" name="T48"/>
              <a:gd fmla="*/ 104 h 124" name="T49"/>
              <a:gd fmla="*/ 76 w 88" name="T50"/>
              <a:gd fmla="*/ 83 h 124" name="T51"/>
              <a:gd fmla="*/ 59 w 88" name="T52"/>
              <a:gd fmla="*/ 63 h 124" name="T53"/>
              <a:gd fmla="*/ 28 w 88" name="T54"/>
              <a:gd fmla="*/ 63 h 124" name="T55"/>
              <a:gd fmla="*/ 10 w 88" name="T56"/>
              <a:gd fmla="*/ 93 h 124" name="T57"/>
              <a:gd fmla="*/ 10 w 88" name="T58"/>
              <a:gd fmla="*/ 105 h 124" name="T59"/>
              <a:gd fmla="*/ 44 w 88" name="T60"/>
              <a:gd fmla="*/ 9 h 124" name="T61"/>
              <a:gd fmla="*/ 20 w 88" name="T62"/>
              <a:gd fmla="*/ 33 h 124" name="T63"/>
              <a:gd fmla="*/ 68 w 88" name="T64"/>
              <a:gd fmla="*/ 33 h 12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4" w="88">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6899" name="Freeform 35"/>
          <p:cNvSpPr>
            <a:spLocks noEditPoints="1"/>
          </p:cNvSpPr>
          <p:nvPr/>
        </p:nvSpPr>
        <p:spPr bwMode="auto">
          <a:xfrm>
            <a:off x="6273800" y="1533525"/>
            <a:ext cx="220663" cy="280988"/>
          </a:xfrm>
          <a:custGeom>
            <a:gdLst>
              <a:gd fmla="*/ 99 w 111" name="T0"/>
              <a:gd fmla="*/ 127 h 142" name="T1"/>
              <a:gd fmla="*/ 90 w 111" name="T2"/>
              <a:gd fmla="*/ 134 h 142" name="T3"/>
              <a:gd fmla="*/ 62 w 111" name="T4"/>
              <a:gd fmla="*/ 141 h 142" name="T5"/>
              <a:gd fmla="*/ 35 w 111" name="T6"/>
              <a:gd fmla="*/ 129 h 142" name="T7"/>
              <a:gd fmla="*/ 35 w 111" name="T8"/>
              <a:gd fmla="*/ 129 h 142" name="T9"/>
              <a:gd fmla="*/ 35 w 111" name="T10"/>
              <a:gd fmla="*/ 129 h 142" name="T11"/>
              <a:gd fmla="*/ 28 w 111" name="T12"/>
              <a:gd fmla="*/ 120 h 142" name="T13"/>
              <a:gd fmla="*/ 13 w 111" name="T14"/>
              <a:gd fmla="*/ 95 h 142" name="T15"/>
              <a:gd fmla="*/ 13 w 111" name="T16"/>
              <a:gd fmla="*/ 95 h 142" name="T17"/>
              <a:gd fmla="*/ 5 w 111" name="T18"/>
              <a:gd fmla="*/ 80 h 142" name="T19"/>
              <a:gd fmla="*/ 15 w 111" name="T20"/>
              <a:gd fmla="*/ 60 h 142" name="T21"/>
              <a:gd fmla="*/ 28 w 111" name="T22"/>
              <a:gd fmla="*/ 66 h 142" name="T23"/>
              <a:gd fmla="*/ 29 w 111" name="T24"/>
              <a:gd fmla="*/ 67 h 142" name="T25"/>
              <a:gd fmla="*/ 30 w 111" name="T26"/>
              <a:gd fmla="*/ 69 h 142" name="T27"/>
              <a:gd fmla="*/ 30 w 111" name="T28"/>
              <a:gd fmla="*/ 22 h 142" name="T29"/>
              <a:gd fmla="*/ 49 w 111" name="T30"/>
              <a:gd fmla="*/ 11 h 142" name="T31"/>
              <a:gd fmla="*/ 73 w 111" name="T32"/>
              <a:gd fmla="*/ 11 h 142" name="T33"/>
              <a:gd fmla="*/ 92 w 111" name="T34"/>
              <a:gd fmla="*/ 22 h 142" name="T35"/>
              <a:gd fmla="*/ 92 w 111" name="T36"/>
              <a:gd fmla="*/ 22 h 142" name="T37"/>
              <a:gd fmla="*/ 93 w 111" name="T38"/>
              <a:gd fmla="*/ 22 h 142" name="T39"/>
              <a:gd fmla="*/ 111 w 111" name="T40"/>
              <a:gd fmla="*/ 34 h 142" name="T41"/>
              <a:gd fmla="*/ 111 w 111" name="T42"/>
              <a:gd fmla="*/ 97 h 142" name="T43"/>
              <a:gd fmla="*/ 108 w 111" name="T44"/>
              <a:gd fmla="*/ 113 h 142" name="T45"/>
              <a:gd fmla="*/ 99 w 111" name="T46"/>
              <a:gd fmla="*/ 127 h 142" name="T47"/>
              <a:gd fmla="*/ 85 w 111" name="T48"/>
              <a:gd fmla="*/ 126 h 142" name="T49"/>
              <a:gd fmla="*/ 85 w 111" name="T50"/>
              <a:gd fmla="*/ 126 h 142" name="T51"/>
              <a:gd fmla="*/ 92 w 111" name="T52"/>
              <a:gd fmla="*/ 120 h 142" name="T53"/>
              <a:gd fmla="*/ 98 w 111" name="T54"/>
              <a:gd fmla="*/ 109 h 142" name="T55"/>
              <a:gd fmla="*/ 101 w 111" name="T56"/>
              <a:gd fmla="*/ 97 h 142" name="T57"/>
              <a:gd fmla="*/ 101 w 111" name="T58"/>
              <a:gd fmla="*/ 34 h 142" name="T59"/>
              <a:gd fmla="*/ 95 w 111" name="T60"/>
              <a:gd fmla="*/ 34 h 142" name="T61"/>
              <a:gd fmla="*/ 95 w 111" name="T62"/>
              <a:gd fmla="*/ 64 h 142" name="T63"/>
              <a:gd fmla="*/ 82 w 111" name="T64"/>
              <a:gd fmla="*/ 64 h 142" name="T65"/>
              <a:gd fmla="*/ 82 w 111" name="T66"/>
              <a:gd fmla="*/ 22 h 142" name="T67"/>
              <a:gd fmla="*/ 77 w 111" name="T68"/>
              <a:gd fmla="*/ 22 h 142" name="T69"/>
              <a:gd fmla="*/ 77 w 111" name="T70"/>
              <a:gd fmla="*/ 64 h 142" name="T71"/>
              <a:gd fmla="*/ 64 w 111" name="T72"/>
              <a:gd fmla="*/ 64 h 142" name="T73"/>
              <a:gd fmla="*/ 64 w 111" name="T74"/>
              <a:gd fmla="*/ 15 h 142" name="T75"/>
              <a:gd fmla="*/ 58 w 111" name="T76"/>
              <a:gd fmla="*/ 15 h 142" name="T77"/>
              <a:gd fmla="*/ 58 w 111" name="T78"/>
              <a:gd fmla="*/ 64 h 142" name="T79"/>
              <a:gd fmla="*/ 45 w 111" name="T80"/>
              <a:gd fmla="*/ 64 h 142" name="T81"/>
              <a:gd fmla="*/ 45 w 111" name="T82"/>
              <a:gd fmla="*/ 22 h 142" name="T83"/>
              <a:gd fmla="*/ 40 w 111" name="T84"/>
              <a:gd fmla="*/ 22 h 142" name="T85"/>
              <a:gd fmla="*/ 40 w 111" name="T86"/>
              <a:gd fmla="*/ 80 h 142" name="T87"/>
              <a:gd fmla="*/ 27 w 111" name="T88"/>
              <a:gd fmla="*/ 84 h 142" name="T89"/>
              <a:gd fmla="*/ 20 w 111" name="T90"/>
              <a:gd fmla="*/ 72 h 142" name="T91"/>
              <a:gd fmla="*/ 13 w 111" name="T92"/>
              <a:gd fmla="*/ 75 h 142" name="T93"/>
              <a:gd fmla="*/ 22 w 111" name="T94"/>
              <a:gd fmla="*/ 90 h 142" name="T95"/>
              <a:gd fmla="*/ 22 w 111" name="T96"/>
              <a:gd fmla="*/ 90 h 142" name="T97"/>
              <a:gd fmla="*/ 36 w 111" name="T98"/>
              <a:gd fmla="*/ 115 h 142" name="T99"/>
              <a:gd fmla="*/ 42 w 111" name="T100"/>
              <a:gd fmla="*/ 122 h 142" name="T101"/>
              <a:gd fmla="*/ 42 w 111" name="T102"/>
              <a:gd fmla="*/ 122 h 142" name="T103"/>
              <a:gd fmla="*/ 63 w 111" name="T104"/>
              <a:gd fmla="*/ 131 h 142" name="T105"/>
              <a:gd fmla="*/ 85 w 111" name="T106"/>
              <a:gd fmla="*/ 126 h 14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2" w="110">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6900" name="Freeform 36"/>
          <p:cNvSpPr>
            <a:spLocks noEditPoints="1"/>
          </p:cNvSpPr>
          <p:nvPr/>
        </p:nvSpPr>
        <p:spPr bwMode="auto">
          <a:xfrm>
            <a:off x="6292850" y="3195638"/>
            <a:ext cx="187325" cy="252412"/>
          </a:xfrm>
          <a:custGeom>
            <a:gdLst>
              <a:gd fmla="*/ 70 w 95" name="T0"/>
              <a:gd fmla="*/ 9 h 128" name="T1"/>
              <a:gd fmla="*/ 79 w 95" name="T2"/>
              <a:gd fmla="*/ 59 h 128" name="T3"/>
              <a:gd fmla="*/ 70 w 95" name="T4"/>
              <a:gd fmla="*/ 81 h 128" name="T5"/>
              <a:gd fmla="*/ 26 w 95" name="T6"/>
              <a:gd fmla="*/ 81 h 128" name="T7"/>
              <a:gd fmla="*/ 17 w 95" name="T8"/>
              <a:gd fmla="*/ 59 h 128" name="T9"/>
              <a:gd fmla="*/ 26 w 95" name="T10"/>
              <a:gd fmla="*/ 9 h 128" name="T11"/>
              <a:gd fmla="*/ 27 w 95" name="T12"/>
              <a:gd fmla="*/ 42 h 128" name="T13"/>
              <a:gd fmla="*/ 69 w 95" name="T14"/>
              <a:gd fmla="*/ 42 h 128" name="T15"/>
              <a:gd fmla="*/ 63 w 95" name="T16"/>
              <a:gd fmla="*/ 16 h 128" name="T17"/>
              <a:gd fmla="*/ 33 w 95" name="T18"/>
              <a:gd fmla="*/ 16 h 128" name="T19"/>
              <a:gd fmla="*/ 27 w 95" name="T20"/>
              <a:gd fmla="*/ 42 h 128" name="T21"/>
              <a:gd fmla="*/ 69 w 95" name="T22"/>
              <a:gd fmla="*/ 48 h 128" name="T23"/>
              <a:gd fmla="*/ 27 w 95" name="T24"/>
              <a:gd fmla="*/ 59 h 128" name="T25"/>
              <a:gd fmla="*/ 33 w 95" name="T26"/>
              <a:gd fmla="*/ 74 h 128" name="T27"/>
              <a:gd fmla="*/ 63 w 95" name="T28"/>
              <a:gd fmla="*/ 74 h 128" name="T29"/>
              <a:gd fmla="*/ 69 w 95" name="T30"/>
              <a:gd fmla="*/ 48 h 128" name="T31"/>
              <a:gd fmla="*/ 18 w 95" name="T32"/>
              <a:gd fmla="*/ 128 h 128" name="T33"/>
              <a:gd fmla="*/ 48 w 95" name="T34"/>
              <a:gd fmla="*/ 128 h 128" name="T35"/>
              <a:gd fmla="*/ 77 w 95" name="T36"/>
              <a:gd fmla="*/ 128 h 128" name="T37"/>
              <a:gd fmla="*/ 77 w 95" name="T38"/>
              <a:gd fmla="*/ 118 h 128" name="T39"/>
              <a:gd fmla="*/ 53 w 95" name="T40"/>
              <a:gd fmla="*/ 106 h 128" name="T41"/>
              <a:gd fmla="*/ 91 w 95" name="T42"/>
              <a:gd fmla="*/ 77 h 128" name="T43"/>
              <a:gd fmla="*/ 95 w 95" name="T44"/>
              <a:gd fmla="*/ 45 h 128" name="T45"/>
              <a:gd fmla="*/ 85 w 95" name="T46"/>
              <a:gd fmla="*/ 45 h 128" name="T47"/>
              <a:gd fmla="*/ 82 w 95" name="T48"/>
              <a:gd fmla="*/ 73 h 128" name="T49"/>
              <a:gd fmla="*/ 48 w 95" name="T50"/>
              <a:gd fmla="*/ 97 h 128" name="T51"/>
              <a:gd fmla="*/ 21 w 95" name="T52"/>
              <a:gd fmla="*/ 86 h 128" name="T53"/>
              <a:gd fmla="*/ 10 w 95" name="T54"/>
              <a:gd fmla="*/ 59 h 128" name="T55"/>
              <a:gd fmla="*/ 5 w 95" name="T56"/>
              <a:gd fmla="*/ 40 h 128" name="T57"/>
              <a:gd fmla="*/ 0 w 95" name="T58"/>
              <a:gd fmla="*/ 59 h 128" name="T59"/>
              <a:gd fmla="*/ 14 w 95" name="T60"/>
              <a:gd fmla="*/ 92 h 128" name="T61"/>
              <a:gd fmla="*/ 43 w 95" name="T62"/>
              <a:gd fmla="*/ 106 h 128" name="T63"/>
              <a:gd fmla="*/ 18 w 95" name="T64"/>
              <a:gd fmla="*/ 118 h 128" name="T65"/>
              <a:gd fmla="*/ 18 w 95" name="T66"/>
              <a:gd fmla="*/ 128 h 12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28" w="95">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6901" name="Freeform 37"/>
          <p:cNvSpPr>
            <a:spLocks noEditPoints="1"/>
          </p:cNvSpPr>
          <p:nvPr/>
        </p:nvSpPr>
        <p:spPr bwMode="auto">
          <a:xfrm>
            <a:off x="2647950" y="2371725"/>
            <a:ext cx="220663" cy="254000"/>
          </a:xfrm>
          <a:custGeom>
            <a:gdLst>
              <a:gd fmla="*/ 27 w 112" name="T0"/>
              <a:gd fmla="*/ 92 h 128" name="T1"/>
              <a:gd fmla="*/ 27 w 112" name="T2"/>
              <a:gd fmla="*/ 98 h 128" name="T3"/>
              <a:gd fmla="*/ 87 w 112" name="T4"/>
              <a:gd fmla="*/ 95 h 128" name="T5"/>
              <a:gd fmla="*/ 24 w 112" name="T6"/>
              <a:gd fmla="*/ 53 h 128" name="T7"/>
              <a:gd fmla="*/ 27 w 112" name="T8"/>
              <a:gd fmla="*/ 56 h 128" name="T9"/>
              <a:gd fmla="*/ 87 w 112" name="T10"/>
              <a:gd fmla="*/ 53 h 128" name="T11"/>
              <a:gd fmla="*/ 27 w 112" name="T12"/>
              <a:gd fmla="*/ 50 h 128" name="T13"/>
              <a:gd fmla="*/ 110 w 112" name="T14"/>
              <a:gd fmla="*/ 37 h 128" name="T15"/>
              <a:gd fmla="*/ 75 w 112" name="T16"/>
              <a:gd fmla="*/ 1 h 128" name="T17"/>
              <a:gd fmla="*/ 13 w 112" name="T18"/>
              <a:gd fmla="*/ 0 h 128" name="T19"/>
              <a:gd fmla="*/ 0 w 112" name="T20"/>
              <a:gd fmla="*/ 13 h 128" name="T21"/>
              <a:gd fmla="*/ 3 w 112" name="T22"/>
              <a:gd fmla="*/ 124 h 128" name="T23"/>
              <a:gd fmla="*/ 13 w 112" name="T24"/>
              <a:gd fmla="*/ 128 h 128" name="T25"/>
              <a:gd fmla="*/ 108 w 112" name="T26"/>
              <a:gd fmla="*/ 124 h 128" name="T27"/>
              <a:gd fmla="*/ 112 w 112" name="T28"/>
              <a:gd fmla="*/ 115 h 128" name="T29"/>
              <a:gd fmla="*/ 110 w 112" name="T30"/>
              <a:gd fmla="*/ 37 h 128" name="T31"/>
              <a:gd fmla="*/ 74 w 112" name="T32"/>
              <a:gd fmla="*/ 15 h 128" name="T33"/>
              <a:gd fmla="*/ 79 w 112" name="T34"/>
              <a:gd fmla="*/ 37 h 128" name="T35"/>
              <a:gd fmla="*/ 76 w 112" name="T36"/>
              <a:gd fmla="*/ 36 h 128" name="T37"/>
              <a:gd fmla="*/ 74 w 112" name="T38"/>
              <a:gd fmla="*/ 15 h 128" name="T39"/>
              <a:gd fmla="*/ 102 w 112" name="T40"/>
              <a:gd fmla="*/ 115 h 128" name="T41"/>
              <a:gd fmla="*/ 101 w 112" name="T42"/>
              <a:gd fmla="*/ 117 h 128" name="T43"/>
              <a:gd fmla="*/ 13 w 112" name="T44"/>
              <a:gd fmla="*/ 118 h 128" name="T45"/>
              <a:gd fmla="*/ 9 w 112" name="T46"/>
              <a:gd fmla="*/ 115 h 128" name="T47"/>
              <a:gd fmla="*/ 10 w 112" name="T48"/>
              <a:gd fmla="*/ 11 h 128" name="T49"/>
              <a:gd fmla="*/ 68 w 112" name="T50"/>
              <a:gd fmla="*/ 10 h 128" name="T51"/>
              <a:gd fmla="*/ 71 w 112" name="T52"/>
              <a:gd fmla="*/ 40 h 128" name="T53"/>
              <a:gd fmla="*/ 79 w 112" name="T54"/>
              <a:gd fmla="*/ 43 h 128" name="T55"/>
              <a:gd fmla="*/ 102 w 112" name="T56"/>
              <a:gd fmla="*/ 115 h 128" name="T57"/>
              <a:gd fmla="*/ 84 w 112" name="T58"/>
              <a:gd fmla="*/ 71 h 128" name="T59"/>
              <a:gd fmla="*/ 24 w 112" name="T60"/>
              <a:gd fmla="*/ 74 h 128" name="T61"/>
              <a:gd fmla="*/ 84 w 112" name="T62"/>
              <a:gd fmla="*/ 77 h 128" name="T63"/>
              <a:gd fmla="*/ 84 w 112" name="T64"/>
              <a:gd fmla="*/ 71 h 1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8" w="112">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6902" name="Freeform 38"/>
          <p:cNvSpPr>
            <a:spLocks noEditPoints="1"/>
          </p:cNvSpPr>
          <p:nvPr/>
        </p:nvSpPr>
        <p:spPr bwMode="auto">
          <a:xfrm>
            <a:off x="2654300" y="3197225"/>
            <a:ext cx="207963" cy="247650"/>
          </a:xfrm>
          <a:custGeom>
            <a:gdLst>
              <a:gd fmla="*/ 93 w 105" name="T0"/>
              <a:gd fmla="*/ 2 h 125" name="T1"/>
              <a:gd fmla="*/ 90 w 105" name="T2"/>
              <a:gd fmla="*/ 9 h 125" name="T3"/>
              <a:gd fmla="*/ 105 w 105" name="T4"/>
              <a:gd fmla="*/ 47 h 125" name="T5"/>
              <a:gd fmla="*/ 88 w 105" name="T6"/>
              <a:gd fmla="*/ 89 h 125" name="T7"/>
              <a:gd fmla="*/ 69 w 105" name="T8"/>
              <a:gd fmla="*/ 101 h 125" name="T9"/>
              <a:gd fmla="*/ 52 w 105" name="T10"/>
              <a:gd fmla="*/ 105 h 125" name="T11"/>
              <a:gd fmla="*/ 52 w 105" name="T12"/>
              <a:gd fmla="*/ 115 h 125" name="T13"/>
              <a:gd fmla="*/ 76 w 105" name="T14"/>
              <a:gd fmla="*/ 120 h 125" name="T15"/>
              <a:gd fmla="*/ 47 w 105" name="T16"/>
              <a:gd fmla="*/ 125 h 125" name="T17"/>
              <a:gd fmla="*/ 47 w 105" name="T18"/>
              <a:gd fmla="*/ 125 h 125" name="T19"/>
              <a:gd fmla="*/ 19 w 105" name="T20"/>
              <a:gd fmla="*/ 120 h 125" name="T21"/>
              <a:gd fmla="*/ 42 w 105" name="T22"/>
              <a:gd fmla="*/ 115 h 125" name="T23"/>
              <a:gd fmla="*/ 42 w 105" name="T24"/>
              <a:gd fmla="*/ 105 h 125" name="T25"/>
              <a:gd fmla="*/ 8 w 105" name="T26"/>
              <a:gd fmla="*/ 91 h 125" name="T27"/>
              <a:gd fmla="*/ 1 w 105" name="T28"/>
              <a:gd fmla="*/ 94 h 125" name="T29"/>
              <a:gd fmla="*/ 12 w 105" name="T30"/>
              <a:gd fmla="*/ 79 h 125" name="T31"/>
              <a:gd fmla="*/ 14 w 105" name="T32"/>
              <a:gd fmla="*/ 14 h 125" name="T33"/>
              <a:gd fmla="*/ 78 w 105" name="T34"/>
              <a:gd fmla="*/ 12 h 125" name="T35"/>
              <a:gd fmla="*/ 84 w 105" name="T36"/>
              <a:gd fmla="*/ 7 h 125" name="T37"/>
              <a:gd fmla="*/ 84 w 105" name="T38"/>
              <a:gd fmla="*/ 7 h 125" name="T39"/>
              <a:gd fmla="*/ 86 w 105" name="T40"/>
              <a:gd fmla="*/ 13 h 125" name="T41"/>
              <a:gd fmla="*/ 82 w 105" name="T42"/>
              <a:gd fmla="*/ 16 h 125" name="T43"/>
              <a:gd fmla="*/ 80 w 105" name="T44"/>
              <a:gd fmla="*/ 81 h 125" name="T45"/>
              <a:gd fmla="*/ 47 w 105" name="T46"/>
              <a:gd fmla="*/ 95 h 125" name="T47"/>
              <a:gd fmla="*/ 13 w 105" name="T48"/>
              <a:gd fmla="*/ 86 h 125" name="T49"/>
              <a:gd fmla="*/ 47 w 105" name="T50"/>
              <a:gd fmla="*/ 100 h 125" name="T51"/>
              <a:gd fmla="*/ 67 w 105" name="T52"/>
              <a:gd fmla="*/ 96 h 125" name="T53"/>
              <a:gd fmla="*/ 84 w 105" name="T54"/>
              <a:gd fmla="*/ 84 h 125" name="T55"/>
              <a:gd fmla="*/ 95 w 105" name="T56"/>
              <a:gd fmla="*/ 67 h 125" name="T57"/>
              <a:gd fmla="*/ 95 w 105" name="T58"/>
              <a:gd fmla="*/ 28 h 125" name="T59"/>
              <a:gd fmla="*/ 74 w 105" name="T60"/>
              <a:gd fmla="*/ 21 h 125" name="T61"/>
              <a:gd fmla="*/ 47 w 105" name="T62"/>
              <a:gd fmla="*/ 10 h 125" name="T63"/>
              <a:gd fmla="*/ 10 w 105" name="T64"/>
              <a:gd fmla="*/ 47 h 125" name="T65"/>
              <a:gd fmla="*/ 47 w 105" name="T66"/>
              <a:gd fmla="*/ 85 h 125" name="T67"/>
              <a:gd fmla="*/ 74 w 105" name="T68"/>
              <a:gd fmla="*/ 74 h 125" name="T69"/>
              <a:gd fmla="*/ 74 w 105" name="T70"/>
              <a:gd fmla="*/ 21 h 125" name="T71"/>
              <a:gd fmla="*/ 80 w 105" name="T72"/>
              <a:gd fmla="*/ 81 h 125" name="T73"/>
              <a:gd fmla="*/ 74 w 105" name="T74"/>
              <a:gd fmla="*/ 81 h 12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5" w="10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grpSp>
        <p:nvGrpSpPr>
          <p:cNvPr id="36903" name="Group 39"/>
          <p:cNvGrpSpPr/>
          <p:nvPr/>
        </p:nvGrpSpPr>
        <p:grpSpPr>
          <a:xfrm>
            <a:off x="3238500" y="2787650"/>
            <a:ext cx="2667000" cy="1797050"/>
            <a:chExt cx="2724" cy="1835"/>
          </a:xfrm>
        </p:grpSpPr>
        <p:sp>
          <p:nvSpPr>
            <p:cNvPr id="36904" name="Oval 40"/>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b="50000" l="50000" r="50000" t="50000"/>
              </a:path>
            </a:gra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ea charset="-122" panose="02010600040101010101" pitchFamily="2" typeface="华文细黑"/>
              </a:endParaRPr>
            </a:p>
          </p:txBody>
        </p:sp>
        <p:grpSp>
          <p:nvGrpSpPr>
            <p:cNvPr id="36905" name="Group 41"/>
            <p:cNvGrpSpPr/>
            <p:nvPr/>
          </p:nvGrpSpPr>
          <p:grpSpPr>
            <a:xfrm>
              <a:off x="240" y="0"/>
              <a:ext cx="2246" cy="1810"/>
              <a:chExt cx="2556" cy="1958"/>
            </a:xfrm>
          </p:grpSpPr>
          <p:pic>
            <p:nvPicPr>
              <p:cNvPr descr="apple icons" id="36906" name="Picture 42"/>
              <p:cNvPicPr>
                <a:picLocks noChangeArrowheads="1" noChangeAspect="1"/>
              </p:cNvPicPr>
              <p:nvPr/>
            </p:nvPicPr>
            <p:blipFill>
              <a:blip r:embed="rId3">
                <a:extLst>
                  <a:ext uri="{28A0092B-C50C-407E-A947-70E740481C1C}">
                    <a14:useLocalDpi val="0"/>
                  </a:ext>
                </a:extLst>
              </a:blip>
              <a:stretch>
                <a:fillRect/>
              </a:stretch>
            </p:blipFill>
            <p:spPr bwMode="auto">
              <a:xfrm>
                <a:off x="0" y="0"/>
                <a:ext cx="2556" cy="19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sy_77578179991" id="36907" name="Rectangle 43"/>
              <p:cNvSpPr>
                <a:spLocks noChangeArrowheads="1"/>
              </p:cNvSpPr>
              <p:nvPr/>
            </p:nvSpPr>
            <p:spPr bwMode="auto">
              <a:xfrm>
                <a:off x="99" y="100"/>
                <a:ext cx="2358" cy="1336"/>
              </a:xfrm>
              <a:prstGeom prst="rect">
                <a:avLst/>
              </a:prstGeom>
              <a:blipFill dpi="0" rotWithShape="1">
                <a:blip r:embed="rId4"/>
                <a:stretch>
                  <a:fillRect b="-35460"/>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a:r>
                  <a:rPr altLang="zh-CN" lang="zh-CN">
                    <a:ea charset="-122" panose="02010600040101010101" pitchFamily="2" typeface="华文细黑"/>
                  </a:rPr>
                  <a:t> </a:t>
                </a:r>
              </a:p>
            </p:txBody>
          </p:sp>
        </p:grpSp>
      </p:grpSp>
      <p:sp>
        <p:nvSpPr>
          <p:cNvPr id="36908" name="Rectangle 44"/>
          <p:cNvSpPr>
            <a:spLocks noChangeArrowheads="1"/>
          </p:cNvSpPr>
          <p:nvPr/>
        </p:nvSpPr>
        <p:spPr bwMode="auto">
          <a:xfrm>
            <a:off x="611188" y="1476375"/>
            <a:ext cx="17272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添加标题文本</a:t>
            </a:r>
          </a:p>
          <a:p>
            <a:pPr algn="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We have many PowerPoint templates that has been specifically designed.</a:t>
            </a:r>
          </a:p>
        </p:txBody>
      </p:sp>
      <p:sp>
        <p:nvSpPr>
          <p:cNvPr id="36909" name="Rectangle 45"/>
          <p:cNvSpPr>
            <a:spLocks noChangeArrowheads="1"/>
          </p:cNvSpPr>
          <p:nvPr/>
        </p:nvSpPr>
        <p:spPr bwMode="auto">
          <a:xfrm>
            <a:off x="611188" y="2300288"/>
            <a:ext cx="17272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添加标题文本</a:t>
            </a:r>
          </a:p>
          <a:p>
            <a:pPr algn="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We have many PowerPoint templates that has been specifically designed.</a:t>
            </a:r>
          </a:p>
        </p:txBody>
      </p:sp>
      <p:sp>
        <p:nvSpPr>
          <p:cNvPr id="36910" name="Rectangle 46"/>
          <p:cNvSpPr>
            <a:spLocks noChangeArrowheads="1"/>
          </p:cNvSpPr>
          <p:nvPr/>
        </p:nvSpPr>
        <p:spPr bwMode="auto">
          <a:xfrm>
            <a:off x="611188" y="3117850"/>
            <a:ext cx="17272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添加标题文本</a:t>
            </a:r>
          </a:p>
          <a:p>
            <a:pPr algn="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We have many PowerPoint templates that has been specifically designed.</a:t>
            </a:r>
          </a:p>
        </p:txBody>
      </p:sp>
      <p:sp>
        <p:nvSpPr>
          <p:cNvPr id="36911" name="Rectangle 47"/>
          <p:cNvSpPr>
            <a:spLocks noChangeArrowheads="1"/>
          </p:cNvSpPr>
          <p:nvPr/>
        </p:nvSpPr>
        <p:spPr bwMode="auto">
          <a:xfrm>
            <a:off x="6807200" y="1476375"/>
            <a:ext cx="17272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添加标题文本</a:t>
            </a:r>
          </a:p>
          <a:p>
            <a:pP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We have many PowerPoint templates that has been specifically designed.</a:t>
            </a:r>
          </a:p>
        </p:txBody>
      </p:sp>
      <p:sp>
        <p:nvSpPr>
          <p:cNvPr id="36912" name="Rectangle 48"/>
          <p:cNvSpPr>
            <a:spLocks noChangeArrowheads="1"/>
          </p:cNvSpPr>
          <p:nvPr/>
        </p:nvSpPr>
        <p:spPr bwMode="auto">
          <a:xfrm>
            <a:off x="6807200" y="2300288"/>
            <a:ext cx="17272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添加标题文本</a:t>
            </a:r>
          </a:p>
          <a:p>
            <a:pP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We have many PowerPoint templates that has been specifically designed.</a:t>
            </a:r>
          </a:p>
        </p:txBody>
      </p:sp>
      <p:sp>
        <p:nvSpPr>
          <p:cNvPr id="36913" name="Rectangle 49"/>
          <p:cNvSpPr>
            <a:spLocks noChangeArrowheads="1"/>
          </p:cNvSpPr>
          <p:nvPr/>
        </p:nvSpPr>
        <p:spPr bwMode="auto">
          <a:xfrm>
            <a:off x="6807200" y="3117850"/>
            <a:ext cx="17272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添加标题文本</a:t>
            </a:r>
          </a:p>
          <a:p>
            <a:pP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We have many PowerPoint templates that has been specifically designed.</a:t>
            </a:r>
          </a:p>
        </p:txBody>
      </p:sp>
      <p:sp>
        <p:nvSpPr>
          <p:cNvPr id="33" name="矩形 32"/>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4"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91257030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36903"/>
                                        </p:tgtEl>
                                        <p:attrNameLst>
                                          <p:attrName>style.visibility</p:attrName>
                                        </p:attrNameLst>
                                      </p:cBhvr>
                                      <p:to>
                                        <p:strVal val="visible"/>
                                      </p:to>
                                    </p:set>
                                    <p:anim calcmode="lin" valueType="num">
                                      <p:cBhvr additive="base">
                                        <p:cTn dur="500" fill="hold" id="7"/>
                                        <p:tgtEl>
                                          <p:spTgt spid="36903"/>
                                        </p:tgtEl>
                                        <p:attrNameLst>
                                          <p:attrName>ppt_x</p:attrName>
                                        </p:attrNameLst>
                                      </p:cBhvr>
                                      <p:tavLst>
                                        <p:tav tm="0">
                                          <p:val>
                                            <p:strVal val="#ppt_x"/>
                                          </p:val>
                                        </p:tav>
                                        <p:tav tm="100000">
                                          <p:val>
                                            <p:strVal val="#ppt_x"/>
                                          </p:val>
                                        </p:tav>
                                      </p:tavLst>
                                    </p:anim>
                                    <p:anim calcmode="lin" valueType="num">
                                      <p:cBhvr additive="base">
                                        <p:cTn dur="500" fill="hold" id="8"/>
                                        <p:tgtEl>
                                          <p:spTgt spid="36903"/>
                                        </p:tgtEl>
                                        <p:attrNameLst>
                                          <p:attrName>ppt_y</p:attrName>
                                        </p:attrNameLst>
                                      </p:cBhvr>
                                      <p:tavLst>
                                        <p:tav tm="0">
                                          <p:val>
                                            <p:strVal val="1+#ppt_h/2"/>
                                          </p:val>
                                        </p:tav>
                                        <p:tav tm="100000">
                                          <p:val>
                                            <p:strVal val="#ppt_y"/>
                                          </p:val>
                                        </p:tav>
                                      </p:tavLst>
                                    </p:anim>
                                  </p:childTnLst>
                                </p:cTn>
                              </p:par>
                              <p:par>
                                <p:cTn fill="hold" grpId="0" id="9" nodeType="withEffect" presetClass="entr" presetID="22" presetSubtype="8">
                                  <p:stCondLst>
                                    <p:cond delay="300"/>
                                  </p:stCondLst>
                                  <p:childTnLst>
                                    <p:set>
                                      <p:cBhvr>
                                        <p:cTn dur="1" fill="hold" id="10">
                                          <p:stCondLst>
                                            <p:cond delay="0"/>
                                          </p:stCondLst>
                                        </p:cTn>
                                        <p:tgtEl>
                                          <p:spTgt spid="36890"/>
                                        </p:tgtEl>
                                        <p:attrNameLst>
                                          <p:attrName>style.visibility</p:attrName>
                                        </p:attrNameLst>
                                      </p:cBhvr>
                                      <p:to>
                                        <p:strVal val="visible"/>
                                      </p:to>
                                    </p:set>
                                    <p:animEffect filter="wipe(left)" transition="in">
                                      <p:cBhvr>
                                        <p:cTn dur="500" id="11"/>
                                        <p:tgtEl>
                                          <p:spTgt spid="36890"/>
                                        </p:tgtEl>
                                      </p:cBhvr>
                                    </p:animEffect>
                                  </p:childTnLst>
                                </p:cTn>
                              </p:par>
                              <p:par>
                                <p:cTn fill="hold" grpId="0" id="12" nodeType="withEffect" presetClass="entr" presetID="2" presetSubtype="2">
                                  <p:stCondLst>
                                    <p:cond delay="800"/>
                                  </p:stCondLst>
                                  <p:childTnLst>
                                    <p:set>
                                      <p:cBhvr>
                                        <p:cTn dur="1" fill="hold" id="13">
                                          <p:stCondLst>
                                            <p:cond delay="0"/>
                                          </p:stCondLst>
                                        </p:cTn>
                                        <p:tgtEl>
                                          <p:spTgt spid="36887"/>
                                        </p:tgtEl>
                                        <p:attrNameLst>
                                          <p:attrName>style.visibility</p:attrName>
                                        </p:attrNameLst>
                                      </p:cBhvr>
                                      <p:to>
                                        <p:strVal val="visible"/>
                                      </p:to>
                                    </p:set>
                                    <p:anim calcmode="lin" valueType="num">
                                      <p:cBhvr additive="base">
                                        <p:cTn dur="500" fill="hold" id="14"/>
                                        <p:tgtEl>
                                          <p:spTgt spid="36887"/>
                                        </p:tgtEl>
                                        <p:attrNameLst>
                                          <p:attrName>ppt_x</p:attrName>
                                        </p:attrNameLst>
                                      </p:cBhvr>
                                      <p:tavLst>
                                        <p:tav tm="0">
                                          <p:val>
                                            <p:strVal val="1+#ppt_w/2"/>
                                          </p:val>
                                        </p:tav>
                                        <p:tav tm="100000">
                                          <p:val>
                                            <p:strVal val="#ppt_x"/>
                                          </p:val>
                                        </p:tav>
                                      </p:tavLst>
                                    </p:anim>
                                    <p:anim calcmode="lin" valueType="num">
                                      <p:cBhvr additive="base">
                                        <p:cTn dur="500" fill="hold" id="15"/>
                                        <p:tgtEl>
                                          <p:spTgt spid="36887"/>
                                        </p:tgtEl>
                                        <p:attrNameLst>
                                          <p:attrName>ppt_y</p:attrName>
                                        </p:attrNameLst>
                                      </p:cBhvr>
                                      <p:tavLst>
                                        <p:tav tm="0">
                                          <p:val>
                                            <p:strVal val="#ppt_y"/>
                                          </p:val>
                                        </p:tav>
                                        <p:tav tm="100000">
                                          <p:val>
                                            <p:strVal val="#ppt_y"/>
                                          </p:val>
                                        </p:tav>
                                      </p:tavLst>
                                    </p:anim>
                                  </p:childTnLst>
                                </p:cTn>
                              </p:par>
                              <p:par>
                                <p:cTn fill="hold" grpId="0" id="16" nodeType="withEffect" presetClass="entr" presetID="2" presetSubtype="2">
                                  <p:stCondLst>
                                    <p:cond delay="900"/>
                                  </p:stCondLst>
                                  <p:childTnLst>
                                    <p:set>
                                      <p:cBhvr>
                                        <p:cTn dur="1" fill="hold" id="17">
                                          <p:stCondLst>
                                            <p:cond delay="0"/>
                                          </p:stCondLst>
                                        </p:cTn>
                                        <p:tgtEl>
                                          <p:spTgt spid="36900"/>
                                        </p:tgtEl>
                                        <p:attrNameLst>
                                          <p:attrName>style.visibility</p:attrName>
                                        </p:attrNameLst>
                                      </p:cBhvr>
                                      <p:to>
                                        <p:strVal val="visible"/>
                                      </p:to>
                                    </p:set>
                                    <p:anim calcmode="lin" valueType="num">
                                      <p:cBhvr additive="base">
                                        <p:cTn dur="500" fill="hold" id="18"/>
                                        <p:tgtEl>
                                          <p:spTgt spid="36900"/>
                                        </p:tgtEl>
                                        <p:attrNameLst>
                                          <p:attrName>ppt_x</p:attrName>
                                        </p:attrNameLst>
                                      </p:cBhvr>
                                      <p:tavLst>
                                        <p:tav tm="0">
                                          <p:val>
                                            <p:strVal val="1+#ppt_w/2"/>
                                          </p:val>
                                        </p:tav>
                                        <p:tav tm="100000">
                                          <p:val>
                                            <p:strVal val="#ppt_x"/>
                                          </p:val>
                                        </p:tav>
                                      </p:tavLst>
                                    </p:anim>
                                    <p:anim calcmode="lin" valueType="num">
                                      <p:cBhvr additive="base">
                                        <p:cTn dur="500" fill="hold" id="19"/>
                                        <p:tgtEl>
                                          <p:spTgt spid="36900"/>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2">
                                  <p:stCondLst>
                                    <p:cond delay="1000"/>
                                  </p:stCondLst>
                                  <p:childTnLst>
                                    <p:set>
                                      <p:cBhvr>
                                        <p:cTn dur="1" fill="hold" id="21">
                                          <p:stCondLst>
                                            <p:cond delay="0"/>
                                          </p:stCondLst>
                                        </p:cTn>
                                        <p:tgtEl>
                                          <p:spTgt spid="36913"/>
                                        </p:tgtEl>
                                        <p:attrNameLst>
                                          <p:attrName>style.visibility</p:attrName>
                                        </p:attrNameLst>
                                      </p:cBhvr>
                                      <p:to>
                                        <p:strVal val="visible"/>
                                      </p:to>
                                    </p:set>
                                    <p:anim calcmode="lin" valueType="num">
                                      <p:cBhvr additive="base">
                                        <p:cTn dur="500" fill="hold" id="22"/>
                                        <p:tgtEl>
                                          <p:spTgt spid="36913"/>
                                        </p:tgtEl>
                                        <p:attrNameLst>
                                          <p:attrName>ppt_x</p:attrName>
                                        </p:attrNameLst>
                                      </p:cBhvr>
                                      <p:tavLst>
                                        <p:tav tm="0">
                                          <p:val>
                                            <p:strVal val="1+#ppt_w/2"/>
                                          </p:val>
                                        </p:tav>
                                        <p:tav tm="100000">
                                          <p:val>
                                            <p:strVal val="#ppt_x"/>
                                          </p:val>
                                        </p:tav>
                                      </p:tavLst>
                                    </p:anim>
                                    <p:anim calcmode="lin" valueType="num">
                                      <p:cBhvr additive="base">
                                        <p:cTn dur="500" fill="hold" id="23"/>
                                        <p:tgtEl>
                                          <p:spTgt spid="36913"/>
                                        </p:tgtEl>
                                        <p:attrNameLst>
                                          <p:attrName>ppt_y</p:attrName>
                                        </p:attrNameLst>
                                      </p:cBhvr>
                                      <p:tavLst>
                                        <p:tav tm="0">
                                          <p:val>
                                            <p:strVal val="#ppt_y"/>
                                          </p:val>
                                        </p:tav>
                                        <p:tav tm="100000">
                                          <p:val>
                                            <p:strVal val="#ppt_y"/>
                                          </p:val>
                                        </p:tav>
                                      </p:tavLst>
                                    </p:anim>
                                  </p:childTnLst>
                                </p:cTn>
                              </p:par>
                              <p:par>
                                <p:cTn fill="hold" grpId="0" id="24" nodeType="withEffect" presetClass="entr" presetID="22" presetSubtype="2">
                                  <p:stCondLst>
                                    <p:cond delay="300"/>
                                  </p:stCondLst>
                                  <p:childTnLst>
                                    <p:set>
                                      <p:cBhvr>
                                        <p:cTn dur="1" fill="hold" id="25">
                                          <p:stCondLst>
                                            <p:cond delay="0"/>
                                          </p:stCondLst>
                                        </p:cTn>
                                        <p:tgtEl>
                                          <p:spTgt spid="36896"/>
                                        </p:tgtEl>
                                        <p:attrNameLst>
                                          <p:attrName>style.visibility</p:attrName>
                                        </p:attrNameLst>
                                      </p:cBhvr>
                                      <p:to>
                                        <p:strVal val="visible"/>
                                      </p:to>
                                    </p:set>
                                    <p:animEffect filter="wipe(right)" transition="in">
                                      <p:cBhvr>
                                        <p:cTn dur="500" id="26"/>
                                        <p:tgtEl>
                                          <p:spTgt spid="36896"/>
                                        </p:tgtEl>
                                      </p:cBhvr>
                                    </p:animEffect>
                                  </p:childTnLst>
                                </p:cTn>
                              </p:par>
                              <p:par>
                                <p:cTn fill="hold" grpId="0" id="27" nodeType="withEffect" presetClass="entr" presetID="2" presetSubtype="8">
                                  <p:stCondLst>
                                    <p:cond delay="800"/>
                                  </p:stCondLst>
                                  <p:childTnLst>
                                    <p:set>
                                      <p:cBhvr>
                                        <p:cTn dur="1" fill="hold" id="28">
                                          <p:stCondLst>
                                            <p:cond delay="0"/>
                                          </p:stCondLst>
                                        </p:cTn>
                                        <p:tgtEl>
                                          <p:spTgt spid="36893"/>
                                        </p:tgtEl>
                                        <p:attrNameLst>
                                          <p:attrName>style.visibility</p:attrName>
                                        </p:attrNameLst>
                                      </p:cBhvr>
                                      <p:to>
                                        <p:strVal val="visible"/>
                                      </p:to>
                                    </p:set>
                                    <p:anim calcmode="lin" valueType="num">
                                      <p:cBhvr additive="base">
                                        <p:cTn dur="500" fill="hold" id="29"/>
                                        <p:tgtEl>
                                          <p:spTgt spid="36893"/>
                                        </p:tgtEl>
                                        <p:attrNameLst>
                                          <p:attrName>ppt_x</p:attrName>
                                        </p:attrNameLst>
                                      </p:cBhvr>
                                      <p:tavLst>
                                        <p:tav tm="0">
                                          <p:val>
                                            <p:strVal val="0-#ppt_w/2"/>
                                          </p:val>
                                        </p:tav>
                                        <p:tav tm="100000">
                                          <p:val>
                                            <p:strVal val="#ppt_x"/>
                                          </p:val>
                                        </p:tav>
                                      </p:tavLst>
                                    </p:anim>
                                    <p:anim calcmode="lin" valueType="num">
                                      <p:cBhvr additive="base">
                                        <p:cTn dur="500" fill="hold" id="30"/>
                                        <p:tgtEl>
                                          <p:spTgt spid="36893"/>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8">
                                  <p:stCondLst>
                                    <p:cond delay="900"/>
                                  </p:stCondLst>
                                  <p:childTnLst>
                                    <p:set>
                                      <p:cBhvr>
                                        <p:cTn dur="1" fill="hold" id="32">
                                          <p:stCondLst>
                                            <p:cond delay="0"/>
                                          </p:stCondLst>
                                        </p:cTn>
                                        <p:tgtEl>
                                          <p:spTgt spid="36902"/>
                                        </p:tgtEl>
                                        <p:attrNameLst>
                                          <p:attrName>style.visibility</p:attrName>
                                        </p:attrNameLst>
                                      </p:cBhvr>
                                      <p:to>
                                        <p:strVal val="visible"/>
                                      </p:to>
                                    </p:set>
                                    <p:anim calcmode="lin" valueType="num">
                                      <p:cBhvr additive="base">
                                        <p:cTn dur="500" fill="hold" id="33"/>
                                        <p:tgtEl>
                                          <p:spTgt spid="36902"/>
                                        </p:tgtEl>
                                        <p:attrNameLst>
                                          <p:attrName>ppt_x</p:attrName>
                                        </p:attrNameLst>
                                      </p:cBhvr>
                                      <p:tavLst>
                                        <p:tav tm="0">
                                          <p:val>
                                            <p:strVal val="0-#ppt_w/2"/>
                                          </p:val>
                                        </p:tav>
                                        <p:tav tm="100000">
                                          <p:val>
                                            <p:strVal val="#ppt_x"/>
                                          </p:val>
                                        </p:tav>
                                      </p:tavLst>
                                    </p:anim>
                                    <p:anim calcmode="lin" valueType="num">
                                      <p:cBhvr additive="base">
                                        <p:cTn dur="500" fill="hold" id="34"/>
                                        <p:tgtEl>
                                          <p:spTgt spid="36902"/>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8">
                                  <p:stCondLst>
                                    <p:cond delay="1000"/>
                                  </p:stCondLst>
                                  <p:childTnLst>
                                    <p:set>
                                      <p:cBhvr>
                                        <p:cTn dur="1" fill="hold" id="36">
                                          <p:stCondLst>
                                            <p:cond delay="0"/>
                                          </p:stCondLst>
                                        </p:cTn>
                                        <p:tgtEl>
                                          <p:spTgt spid="36910"/>
                                        </p:tgtEl>
                                        <p:attrNameLst>
                                          <p:attrName>style.visibility</p:attrName>
                                        </p:attrNameLst>
                                      </p:cBhvr>
                                      <p:to>
                                        <p:strVal val="visible"/>
                                      </p:to>
                                    </p:set>
                                    <p:anim calcmode="lin" valueType="num">
                                      <p:cBhvr additive="base">
                                        <p:cTn dur="500" fill="hold" id="37"/>
                                        <p:tgtEl>
                                          <p:spTgt spid="36910"/>
                                        </p:tgtEl>
                                        <p:attrNameLst>
                                          <p:attrName>ppt_x</p:attrName>
                                        </p:attrNameLst>
                                      </p:cBhvr>
                                      <p:tavLst>
                                        <p:tav tm="0">
                                          <p:val>
                                            <p:strVal val="0-#ppt_w/2"/>
                                          </p:val>
                                        </p:tav>
                                        <p:tav tm="100000">
                                          <p:val>
                                            <p:strVal val="#ppt_x"/>
                                          </p:val>
                                        </p:tav>
                                      </p:tavLst>
                                    </p:anim>
                                    <p:anim calcmode="lin" valueType="num">
                                      <p:cBhvr additive="base">
                                        <p:cTn dur="500" fill="hold" id="38"/>
                                        <p:tgtEl>
                                          <p:spTgt spid="36910"/>
                                        </p:tgtEl>
                                        <p:attrNameLst>
                                          <p:attrName>ppt_y</p:attrName>
                                        </p:attrNameLst>
                                      </p:cBhvr>
                                      <p:tavLst>
                                        <p:tav tm="0">
                                          <p:val>
                                            <p:strVal val="#ppt_y"/>
                                          </p:val>
                                        </p:tav>
                                        <p:tav tm="100000">
                                          <p:val>
                                            <p:strVal val="#ppt_y"/>
                                          </p:val>
                                        </p:tav>
                                      </p:tavLst>
                                    </p:anim>
                                  </p:childTnLst>
                                </p:cTn>
                              </p:par>
                              <p:par>
                                <p:cTn fill="hold" grpId="0" id="39" nodeType="withEffect" presetClass="entr" presetID="22" presetSubtype="8">
                                  <p:stCondLst>
                                    <p:cond delay="1000"/>
                                  </p:stCondLst>
                                  <p:childTnLst>
                                    <p:set>
                                      <p:cBhvr>
                                        <p:cTn dur="1" fill="hold" id="40">
                                          <p:stCondLst>
                                            <p:cond delay="0"/>
                                          </p:stCondLst>
                                        </p:cTn>
                                        <p:tgtEl>
                                          <p:spTgt spid="36889"/>
                                        </p:tgtEl>
                                        <p:attrNameLst>
                                          <p:attrName>style.visibility</p:attrName>
                                        </p:attrNameLst>
                                      </p:cBhvr>
                                      <p:to>
                                        <p:strVal val="visible"/>
                                      </p:to>
                                    </p:set>
                                    <p:animEffect filter="wipe(left)" transition="in">
                                      <p:cBhvr>
                                        <p:cTn dur="500" id="41"/>
                                        <p:tgtEl>
                                          <p:spTgt spid="36889"/>
                                        </p:tgtEl>
                                      </p:cBhvr>
                                    </p:animEffect>
                                  </p:childTnLst>
                                </p:cTn>
                              </p:par>
                              <p:par>
                                <p:cTn fill="hold" grpId="0" id="42" nodeType="withEffect" presetClass="entr" presetID="2" presetSubtype="2">
                                  <p:stCondLst>
                                    <p:cond delay="1500"/>
                                  </p:stCondLst>
                                  <p:childTnLst>
                                    <p:set>
                                      <p:cBhvr>
                                        <p:cTn dur="1" fill="hold" id="43">
                                          <p:stCondLst>
                                            <p:cond delay="0"/>
                                          </p:stCondLst>
                                        </p:cTn>
                                        <p:tgtEl>
                                          <p:spTgt spid="36886"/>
                                        </p:tgtEl>
                                        <p:attrNameLst>
                                          <p:attrName>style.visibility</p:attrName>
                                        </p:attrNameLst>
                                      </p:cBhvr>
                                      <p:to>
                                        <p:strVal val="visible"/>
                                      </p:to>
                                    </p:set>
                                    <p:anim calcmode="lin" valueType="num">
                                      <p:cBhvr additive="base">
                                        <p:cTn dur="500" fill="hold" id="44"/>
                                        <p:tgtEl>
                                          <p:spTgt spid="36886"/>
                                        </p:tgtEl>
                                        <p:attrNameLst>
                                          <p:attrName>ppt_x</p:attrName>
                                        </p:attrNameLst>
                                      </p:cBhvr>
                                      <p:tavLst>
                                        <p:tav tm="0">
                                          <p:val>
                                            <p:strVal val="1+#ppt_w/2"/>
                                          </p:val>
                                        </p:tav>
                                        <p:tav tm="100000">
                                          <p:val>
                                            <p:strVal val="#ppt_x"/>
                                          </p:val>
                                        </p:tav>
                                      </p:tavLst>
                                    </p:anim>
                                    <p:anim calcmode="lin" valueType="num">
                                      <p:cBhvr additive="base">
                                        <p:cTn dur="500" fill="hold" id="45"/>
                                        <p:tgtEl>
                                          <p:spTgt spid="36886"/>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2">
                                  <p:stCondLst>
                                    <p:cond delay="1600"/>
                                  </p:stCondLst>
                                  <p:childTnLst>
                                    <p:set>
                                      <p:cBhvr>
                                        <p:cTn dur="1" fill="hold" id="47">
                                          <p:stCondLst>
                                            <p:cond delay="0"/>
                                          </p:stCondLst>
                                        </p:cTn>
                                        <p:tgtEl>
                                          <p:spTgt spid="36898"/>
                                        </p:tgtEl>
                                        <p:attrNameLst>
                                          <p:attrName>style.visibility</p:attrName>
                                        </p:attrNameLst>
                                      </p:cBhvr>
                                      <p:to>
                                        <p:strVal val="visible"/>
                                      </p:to>
                                    </p:set>
                                    <p:anim calcmode="lin" valueType="num">
                                      <p:cBhvr additive="base">
                                        <p:cTn dur="500" fill="hold" id="48"/>
                                        <p:tgtEl>
                                          <p:spTgt spid="36898"/>
                                        </p:tgtEl>
                                        <p:attrNameLst>
                                          <p:attrName>ppt_x</p:attrName>
                                        </p:attrNameLst>
                                      </p:cBhvr>
                                      <p:tavLst>
                                        <p:tav tm="0">
                                          <p:val>
                                            <p:strVal val="1+#ppt_w/2"/>
                                          </p:val>
                                        </p:tav>
                                        <p:tav tm="100000">
                                          <p:val>
                                            <p:strVal val="#ppt_x"/>
                                          </p:val>
                                        </p:tav>
                                      </p:tavLst>
                                    </p:anim>
                                    <p:anim calcmode="lin" valueType="num">
                                      <p:cBhvr additive="base">
                                        <p:cTn dur="500" fill="hold" id="49"/>
                                        <p:tgtEl>
                                          <p:spTgt spid="36898"/>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2">
                                  <p:stCondLst>
                                    <p:cond delay="1700"/>
                                  </p:stCondLst>
                                  <p:childTnLst>
                                    <p:set>
                                      <p:cBhvr>
                                        <p:cTn dur="1" fill="hold" id="51">
                                          <p:stCondLst>
                                            <p:cond delay="0"/>
                                          </p:stCondLst>
                                        </p:cTn>
                                        <p:tgtEl>
                                          <p:spTgt spid="36912"/>
                                        </p:tgtEl>
                                        <p:attrNameLst>
                                          <p:attrName>style.visibility</p:attrName>
                                        </p:attrNameLst>
                                      </p:cBhvr>
                                      <p:to>
                                        <p:strVal val="visible"/>
                                      </p:to>
                                    </p:set>
                                    <p:anim calcmode="lin" valueType="num">
                                      <p:cBhvr additive="base">
                                        <p:cTn dur="500" fill="hold" id="52"/>
                                        <p:tgtEl>
                                          <p:spTgt spid="36912"/>
                                        </p:tgtEl>
                                        <p:attrNameLst>
                                          <p:attrName>ppt_x</p:attrName>
                                        </p:attrNameLst>
                                      </p:cBhvr>
                                      <p:tavLst>
                                        <p:tav tm="0">
                                          <p:val>
                                            <p:strVal val="1+#ppt_w/2"/>
                                          </p:val>
                                        </p:tav>
                                        <p:tav tm="100000">
                                          <p:val>
                                            <p:strVal val="#ppt_x"/>
                                          </p:val>
                                        </p:tav>
                                      </p:tavLst>
                                    </p:anim>
                                    <p:anim calcmode="lin" valueType="num">
                                      <p:cBhvr additive="base">
                                        <p:cTn dur="500" fill="hold" id="53"/>
                                        <p:tgtEl>
                                          <p:spTgt spid="36912"/>
                                        </p:tgtEl>
                                        <p:attrNameLst>
                                          <p:attrName>ppt_y</p:attrName>
                                        </p:attrNameLst>
                                      </p:cBhvr>
                                      <p:tavLst>
                                        <p:tav tm="0">
                                          <p:val>
                                            <p:strVal val="#ppt_y"/>
                                          </p:val>
                                        </p:tav>
                                        <p:tav tm="100000">
                                          <p:val>
                                            <p:strVal val="#ppt_y"/>
                                          </p:val>
                                        </p:tav>
                                      </p:tavLst>
                                    </p:anim>
                                  </p:childTnLst>
                                </p:cTn>
                              </p:par>
                              <p:par>
                                <p:cTn fill="hold" grpId="0" id="54" nodeType="withEffect" presetClass="entr" presetID="22" presetSubtype="2">
                                  <p:stCondLst>
                                    <p:cond delay="1000"/>
                                  </p:stCondLst>
                                  <p:childTnLst>
                                    <p:set>
                                      <p:cBhvr>
                                        <p:cTn dur="1" fill="hold" id="55">
                                          <p:stCondLst>
                                            <p:cond delay="0"/>
                                          </p:stCondLst>
                                        </p:cTn>
                                        <p:tgtEl>
                                          <p:spTgt spid="36895"/>
                                        </p:tgtEl>
                                        <p:attrNameLst>
                                          <p:attrName>style.visibility</p:attrName>
                                        </p:attrNameLst>
                                      </p:cBhvr>
                                      <p:to>
                                        <p:strVal val="visible"/>
                                      </p:to>
                                    </p:set>
                                    <p:animEffect filter="wipe(right)" transition="in">
                                      <p:cBhvr>
                                        <p:cTn dur="500" id="56"/>
                                        <p:tgtEl>
                                          <p:spTgt spid="36895"/>
                                        </p:tgtEl>
                                      </p:cBhvr>
                                    </p:animEffect>
                                  </p:childTnLst>
                                </p:cTn>
                              </p:par>
                              <p:par>
                                <p:cTn fill="hold" grpId="0" id="57" nodeType="withEffect" presetClass="entr" presetID="2" presetSubtype="8">
                                  <p:stCondLst>
                                    <p:cond delay="1500"/>
                                  </p:stCondLst>
                                  <p:childTnLst>
                                    <p:set>
                                      <p:cBhvr>
                                        <p:cTn dur="1" fill="hold" id="58">
                                          <p:stCondLst>
                                            <p:cond delay="0"/>
                                          </p:stCondLst>
                                        </p:cTn>
                                        <p:tgtEl>
                                          <p:spTgt spid="36892"/>
                                        </p:tgtEl>
                                        <p:attrNameLst>
                                          <p:attrName>style.visibility</p:attrName>
                                        </p:attrNameLst>
                                      </p:cBhvr>
                                      <p:to>
                                        <p:strVal val="visible"/>
                                      </p:to>
                                    </p:set>
                                    <p:anim calcmode="lin" valueType="num">
                                      <p:cBhvr additive="base">
                                        <p:cTn dur="500" fill="hold" id="59"/>
                                        <p:tgtEl>
                                          <p:spTgt spid="36892"/>
                                        </p:tgtEl>
                                        <p:attrNameLst>
                                          <p:attrName>ppt_x</p:attrName>
                                        </p:attrNameLst>
                                      </p:cBhvr>
                                      <p:tavLst>
                                        <p:tav tm="0">
                                          <p:val>
                                            <p:strVal val="0-#ppt_w/2"/>
                                          </p:val>
                                        </p:tav>
                                        <p:tav tm="100000">
                                          <p:val>
                                            <p:strVal val="#ppt_x"/>
                                          </p:val>
                                        </p:tav>
                                      </p:tavLst>
                                    </p:anim>
                                    <p:anim calcmode="lin" valueType="num">
                                      <p:cBhvr additive="base">
                                        <p:cTn dur="500" fill="hold" id="60"/>
                                        <p:tgtEl>
                                          <p:spTgt spid="36892"/>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8">
                                  <p:stCondLst>
                                    <p:cond delay="1600"/>
                                  </p:stCondLst>
                                  <p:childTnLst>
                                    <p:set>
                                      <p:cBhvr>
                                        <p:cTn dur="1" fill="hold" id="62">
                                          <p:stCondLst>
                                            <p:cond delay="0"/>
                                          </p:stCondLst>
                                        </p:cTn>
                                        <p:tgtEl>
                                          <p:spTgt spid="36901"/>
                                        </p:tgtEl>
                                        <p:attrNameLst>
                                          <p:attrName>style.visibility</p:attrName>
                                        </p:attrNameLst>
                                      </p:cBhvr>
                                      <p:to>
                                        <p:strVal val="visible"/>
                                      </p:to>
                                    </p:set>
                                    <p:anim calcmode="lin" valueType="num">
                                      <p:cBhvr additive="base">
                                        <p:cTn dur="500" fill="hold" id="63"/>
                                        <p:tgtEl>
                                          <p:spTgt spid="36901"/>
                                        </p:tgtEl>
                                        <p:attrNameLst>
                                          <p:attrName>ppt_x</p:attrName>
                                        </p:attrNameLst>
                                      </p:cBhvr>
                                      <p:tavLst>
                                        <p:tav tm="0">
                                          <p:val>
                                            <p:strVal val="0-#ppt_w/2"/>
                                          </p:val>
                                        </p:tav>
                                        <p:tav tm="100000">
                                          <p:val>
                                            <p:strVal val="#ppt_x"/>
                                          </p:val>
                                        </p:tav>
                                      </p:tavLst>
                                    </p:anim>
                                    <p:anim calcmode="lin" valueType="num">
                                      <p:cBhvr additive="base">
                                        <p:cTn dur="500" fill="hold" id="64"/>
                                        <p:tgtEl>
                                          <p:spTgt spid="36901"/>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8">
                                  <p:stCondLst>
                                    <p:cond delay="1700"/>
                                  </p:stCondLst>
                                  <p:childTnLst>
                                    <p:set>
                                      <p:cBhvr>
                                        <p:cTn dur="1" fill="hold" id="66">
                                          <p:stCondLst>
                                            <p:cond delay="0"/>
                                          </p:stCondLst>
                                        </p:cTn>
                                        <p:tgtEl>
                                          <p:spTgt spid="36909"/>
                                        </p:tgtEl>
                                        <p:attrNameLst>
                                          <p:attrName>style.visibility</p:attrName>
                                        </p:attrNameLst>
                                      </p:cBhvr>
                                      <p:to>
                                        <p:strVal val="visible"/>
                                      </p:to>
                                    </p:set>
                                    <p:anim calcmode="lin" valueType="num">
                                      <p:cBhvr additive="base">
                                        <p:cTn dur="500" fill="hold" id="67"/>
                                        <p:tgtEl>
                                          <p:spTgt spid="36909"/>
                                        </p:tgtEl>
                                        <p:attrNameLst>
                                          <p:attrName>ppt_x</p:attrName>
                                        </p:attrNameLst>
                                      </p:cBhvr>
                                      <p:tavLst>
                                        <p:tav tm="0">
                                          <p:val>
                                            <p:strVal val="0-#ppt_w/2"/>
                                          </p:val>
                                        </p:tav>
                                        <p:tav tm="100000">
                                          <p:val>
                                            <p:strVal val="#ppt_x"/>
                                          </p:val>
                                        </p:tav>
                                      </p:tavLst>
                                    </p:anim>
                                    <p:anim calcmode="lin" valueType="num">
                                      <p:cBhvr additive="base">
                                        <p:cTn dur="500" fill="hold" id="68"/>
                                        <p:tgtEl>
                                          <p:spTgt spid="36909"/>
                                        </p:tgtEl>
                                        <p:attrNameLst>
                                          <p:attrName>ppt_y</p:attrName>
                                        </p:attrNameLst>
                                      </p:cBhvr>
                                      <p:tavLst>
                                        <p:tav tm="0">
                                          <p:val>
                                            <p:strVal val="#ppt_y"/>
                                          </p:val>
                                        </p:tav>
                                        <p:tav tm="100000">
                                          <p:val>
                                            <p:strVal val="#ppt_y"/>
                                          </p:val>
                                        </p:tav>
                                      </p:tavLst>
                                    </p:anim>
                                  </p:childTnLst>
                                </p:cTn>
                              </p:par>
                              <p:par>
                                <p:cTn fill="hold" grpId="0" id="69" nodeType="withEffect" presetClass="entr" presetID="22" presetSubtype="8">
                                  <p:stCondLst>
                                    <p:cond delay="1700"/>
                                  </p:stCondLst>
                                  <p:childTnLst>
                                    <p:set>
                                      <p:cBhvr>
                                        <p:cTn dur="1" fill="hold" id="70">
                                          <p:stCondLst>
                                            <p:cond delay="0"/>
                                          </p:stCondLst>
                                        </p:cTn>
                                        <p:tgtEl>
                                          <p:spTgt spid="36888"/>
                                        </p:tgtEl>
                                        <p:attrNameLst>
                                          <p:attrName>style.visibility</p:attrName>
                                        </p:attrNameLst>
                                      </p:cBhvr>
                                      <p:to>
                                        <p:strVal val="visible"/>
                                      </p:to>
                                    </p:set>
                                    <p:animEffect filter="wipe(left)" transition="in">
                                      <p:cBhvr>
                                        <p:cTn dur="500" id="71"/>
                                        <p:tgtEl>
                                          <p:spTgt spid="36888"/>
                                        </p:tgtEl>
                                      </p:cBhvr>
                                    </p:animEffect>
                                  </p:childTnLst>
                                </p:cTn>
                              </p:par>
                              <p:par>
                                <p:cTn fill="hold" grpId="0" id="72" nodeType="withEffect" presetClass="entr" presetID="2" presetSubtype="2">
                                  <p:stCondLst>
                                    <p:cond delay="2200"/>
                                  </p:stCondLst>
                                  <p:childTnLst>
                                    <p:set>
                                      <p:cBhvr>
                                        <p:cTn dur="1" fill="hold" id="73">
                                          <p:stCondLst>
                                            <p:cond delay="0"/>
                                          </p:stCondLst>
                                        </p:cTn>
                                        <p:tgtEl>
                                          <p:spTgt spid="36885"/>
                                        </p:tgtEl>
                                        <p:attrNameLst>
                                          <p:attrName>style.visibility</p:attrName>
                                        </p:attrNameLst>
                                      </p:cBhvr>
                                      <p:to>
                                        <p:strVal val="visible"/>
                                      </p:to>
                                    </p:set>
                                    <p:anim calcmode="lin" valueType="num">
                                      <p:cBhvr additive="base">
                                        <p:cTn dur="500" fill="hold" id="74"/>
                                        <p:tgtEl>
                                          <p:spTgt spid="36885"/>
                                        </p:tgtEl>
                                        <p:attrNameLst>
                                          <p:attrName>ppt_x</p:attrName>
                                        </p:attrNameLst>
                                      </p:cBhvr>
                                      <p:tavLst>
                                        <p:tav tm="0">
                                          <p:val>
                                            <p:strVal val="1+#ppt_w/2"/>
                                          </p:val>
                                        </p:tav>
                                        <p:tav tm="100000">
                                          <p:val>
                                            <p:strVal val="#ppt_x"/>
                                          </p:val>
                                        </p:tav>
                                      </p:tavLst>
                                    </p:anim>
                                    <p:anim calcmode="lin" valueType="num">
                                      <p:cBhvr additive="base">
                                        <p:cTn dur="500" fill="hold" id="75"/>
                                        <p:tgtEl>
                                          <p:spTgt spid="36885"/>
                                        </p:tgtEl>
                                        <p:attrNameLst>
                                          <p:attrName>ppt_y</p:attrName>
                                        </p:attrNameLst>
                                      </p:cBhvr>
                                      <p:tavLst>
                                        <p:tav tm="0">
                                          <p:val>
                                            <p:strVal val="#ppt_y"/>
                                          </p:val>
                                        </p:tav>
                                        <p:tav tm="100000">
                                          <p:val>
                                            <p:strVal val="#ppt_y"/>
                                          </p:val>
                                        </p:tav>
                                      </p:tavLst>
                                    </p:anim>
                                  </p:childTnLst>
                                </p:cTn>
                              </p:par>
                              <p:par>
                                <p:cTn fill="hold" grpId="0" id="76" nodeType="withEffect" presetClass="entr" presetID="2" presetSubtype="2">
                                  <p:stCondLst>
                                    <p:cond delay="2300"/>
                                  </p:stCondLst>
                                  <p:childTnLst>
                                    <p:set>
                                      <p:cBhvr>
                                        <p:cTn dur="1" fill="hold" id="77">
                                          <p:stCondLst>
                                            <p:cond delay="0"/>
                                          </p:stCondLst>
                                        </p:cTn>
                                        <p:tgtEl>
                                          <p:spTgt spid="36899"/>
                                        </p:tgtEl>
                                        <p:attrNameLst>
                                          <p:attrName>style.visibility</p:attrName>
                                        </p:attrNameLst>
                                      </p:cBhvr>
                                      <p:to>
                                        <p:strVal val="visible"/>
                                      </p:to>
                                    </p:set>
                                    <p:anim calcmode="lin" valueType="num">
                                      <p:cBhvr additive="base">
                                        <p:cTn dur="500" fill="hold" id="78"/>
                                        <p:tgtEl>
                                          <p:spTgt spid="36899"/>
                                        </p:tgtEl>
                                        <p:attrNameLst>
                                          <p:attrName>ppt_x</p:attrName>
                                        </p:attrNameLst>
                                      </p:cBhvr>
                                      <p:tavLst>
                                        <p:tav tm="0">
                                          <p:val>
                                            <p:strVal val="1+#ppt_w/2"/>
                                          </p:val>
                                        </p:tav>
                                        <p:tav tm="100000">
                                          <p:val>
                                            <p:strVal val="#ppt_x"/>
                                          </p:val>
                                        </p:tav>
                                      </p:tavLst>
                                    </p:anim>
                                    <p:anim calcmode="lin" valueType="num">
                                      <p:cBhvr additive="base">
                                        <p:cTn dur="500" fill="hold" id="79"/>
                                        <p:tgtEl>
                                          <p:spTgt spid="36899"/>
                                        </p:tgtEl>
                                        <p:attrNameLst>
                                          <p:attrName>ppt_y</p:attrName>
                                        </p:attrNameLst>
                                      </p:cBhvr>
                                      <p:tavLst>
                                        <p:tav tm="0">
                                          <p:val>
                                            <p:strVal val="#ppt_y"/>
                                          </p:val>
                                        </p:tav>
                                        <p:tav tm="100000">
                                          <p:val>
                                            <p:strVal val="#ppt_y"/>
                                          </p:val>
                                        </p:tav>
                                      </p:tavLst>
                                    </p:anim>
                                  </p:childTnLst>
                                </p:cTn>
                              </p:par>
                              <p:par>
                                <p:cTn fill="hold" grpId="0" id="80" nodeType="withEffect" presetClass="entr" presetID="2" presetSubtype="2">
                                  <p:stCondLst>
                                    <p:cond delay="2400"/>
                                  </p:stCondLst>
                                  <p:childTnLst>
                                    <p:set>
                                      <p:cBhvr>
                                        <p:cTn dur="1" fill="hold" id="81">
                                          <p:stCondLst>
                                            <p:cond delay="0"/>
                                          </p:stCondLst>
                                        </p:cTn>
                                        <p:tgtEl>
                                          <p:spTgt spid="36911"/>
                                        </p:tgtEl>
                                        <p:attrNameLst>
                                          <p:attrName>style.visibility</p:attrName>
                                        </p:attrNameLst>
                                      </p:cBhvr>
                                      <p:to>
                                        <p:strVal val="visible"/>
                                      </p:to>
                                    </p:set>
                                    <p:anim calcmode="lin" valueType="num">
                                      <p:cBhvr additive="base">
                                        <p:cTn dur="500" fill="hold" id="82"/>
                                        <p:tgtEl>
                                          <p:spTgt spid="36911"/>
                                        </p:tgtEl>
                                        <p:attrNameLst>
                                          <p:attrName>ppt_x</p:attrName>
                                        </p:attrNameLst>
                                      </p:cBhvr>
                                      <p:tavLst>
                                        <p:tav tm="0">
                                          <p:val>
                                            <p:strVal val="1+#ppt_w/2"/>
                                          </p:val>
                                        </p:tav>
                                        <p:tav tm="100000">
                                          <p:val>
                                            <p:strVal val="#ppt_x"/>
                                          </p:val>
                                        </p:tav>
                                      </p:tavLst>
                                    </p:anim>
                                    <p:anim calcmode="lin" valueType="num">
                                      <p:cBhvr additive="base">
                                        <p:cTn dur="500" fill="hold" id="83"/>
                                        <p:tgtEl>
                                          <p:spTgt spid="36911"/>
                                        </p:tgtEl>
                                        <p:attrNameLst>
                                          <p:attrName>ppt_y</p:attrName>
                                        </p:attrNameLst>
                                      </p:cBhvr>
                                      <p:tavLst>
                                        <p:tav tm="0">
                                          <p:val>
                                            <p:strVal val="#ppt_y"/>
                                          </p:val>
                                        </p:tav>
                                        <p:tav tm="100000">
                                          <p:val>
                                            <p:strVal val="#ppt_y"/>
                                          </p:val>
                                        </p:tav>
                                      </p:tavLst>
                                    </p:anim>
                                  </p:childTnLst>
                                </p:cTn>
                              </p:par>
                              <p:par>
                                <p:cTn fill="hold" grpId="0" id="84" nodeType="withEffect" presetClass="entr" presetID="22" presetSubtype="2">
                                  <p:stCondLst>
                                    <p:cond delay="1700"/>
                                  </p:stCondLst>
                                  <p:childTnLst>
                                    <p:set>
                                      <p:cBhvr>
                                        <p:cTn dur="1" fill="hold" id="85">
                                          <p:stCondLst>
                                            <p:cond delay="0"/>
                                          </p:stCondLst>
                                        </p:cTn>
                                        <p:tgtEl>
                                          <p:spTgt spid="36894"/>
                                        </p:tgtEl>
                                        <p:attrNameLst>
                                          <p:attrName>style.visibility</p:attrName>
                                        </p:attrNameLst>
                                      </p:cBhvr>
                                      <p:to>
                                        <p:strVal val="visible"/>
                                      </p:to>
                                    </p:set>
                                    <p:animEffect filter="wipe(right)" transition="in">
                                      <p:cBhvr>
                                        <p:cTn dur="500" id="86"/>
                                        <p:tgtEl>
                                          <p:spTgt spid="36894"/>
                                        </p:tgtEl>
                                      </p:cBhvr>
                                    </p:animEffect>
                                  </p:childTnLst>
                                </p:cTn>
                              </p:par>
                              <p:par>
                                <p:cTn fill="hold" grpId="0" id="87" nodeType="withEffect" presetClass="entr" presetID="2" presetSubtype="8">
                                  <p:stCondLst>
                                    <p:cond delay="2200"/>
                                  </p:stCondLst>
                                  <p:childTnLst>
                                    <p:set>
                                      <p:cBhvr>
                                        <p:cTn dur="1" fill="hold" id="88">
                                          <p:stCondLst>
                                            <p:cond delay="0"/>
                                          </p:stCondLst>
                                        </p:cTn>
                                        <p:tgtEl>
                                          <p:spTgt spid="36891"/>
                                        </p:tgtEl>
                                        <p:attrNameLst>
                                          <p:attrName>style.visibility</p:attrName>
                                        </p:attrNameLst>
                                      </p:cBhvr>
                                      <p:to>
                                        <p:strVal val="visible"/>
                                      </p:to>
                                    </p:set>
                                    <p:anim calcmode="lin" valueType="num">
                                      <p:cBhvr additive="base">
                                        <p:cTn dur="500" fill="hold" id="89"/>
                                        <p:tgtEl>
                                          <p:spTgt spid="36891"/>
                                        </p:tgtEl>
                                        <p:attrNameLst>
                                          <p:attrName>ppt_x</p:attrName>
                                        </p:attrNameLst>
                                      </p:cBhvr>
                                      <p:tavLst>
                                        <p:tav tm="0">
                                          <p:val>
                                            <p:strVal val="0-#ppt_w/2"/>
                                          </p:val>
                                        </p:tav>
                                        <p:tav tm="100000">
                                          <p:val>
                                            <p:strVal val="#ppt_x"/>
                                          </p:val>
                                        </p:tav>
                                      </p:tavLst>
                                    </p:anim>
                                    <p:anim calcmode="lin" valueType="num">
                                      <p:cBhvr additive="base">
                                        <p:cTn dur="500" fill="hold" id="90"/>
                                        <p:tgtEl>
                                          <p:spTgt spid="36891"/>
                                        </p:tgtEl>
                                        <p:attrNameLst>
                                          <p:attrName>ppt_y</p:attrName>
                                        </p:attrNameLst>
                                      </p:cBhvr>
                                      <p:tavLst>
                                        <p:tav tm="0">
                                          <p:val>
                                            <p:strVal val="#ppt_y"/>
                                          </p:val>
                                        </p:tav>
                                        <p:tav tm="100000">
                                          <p:val>
                                            <p:strVal val="#ppt_y"/>
                                          </p:val>
                                        </p:tav>
                                      </p:tavLst>
                                    </p:anim>
                                  </p:childTnLst>
                                </p:cTn>
                              </p:par>
                              <p:par>
                                <p:cTn fill="hold" grpId="0" id="91" nodeType="withEffect" presetClass="entr" presetID="2" presetSubtype="8">
                                  <p:stCondLst>
                                    <p:cond delay="2300"/>
                                  </p:stCondLst>
                                  <p:childTnLst>
                                    <p:set>
                                      <p:cBhvr>
                                        <p:cTn dur="1" fill="hold" id="92">
                                          <p:stCondLst>
                                            <p:cond delay="0"/>
                                          </p:stCondLst>
                                        </p:cTn>
                                        <p:tgtEl>
                                          <p:spTgt spid="36897"/>
                                        </p:tgtEl>
                                        <p:attrNameLst>
                                          <p:attrName>style.visibility</p:attrName>
                                        </p:attrNameLst>
                                      </p:cBhvr>
                                      <p:to>
                                        <p:strVal val="visible"/>
                                      </p:to>
                                    </p:set>
                                    <p:anim calcmode="lin" valueType="num">
                                      <p:cBhvr additive="base">
                                        <p:cTn dur="500" fill="hold" id="93"/>
                                        <p:tgtEl>
                                          <p:spTgt spid="36897"/>
                                        </p:tgtEl>
                                        <p:attrNameLst>
                                          <p:attrName>ppt_x</p:attrName>
                                        </p:attrNameLst>
                                      </p:cBhvr>
                                      <p:tavLst>
                                        <p:tav tm="0">
                                          <p:val>
                                            <p:strVal val="0-#ppt_w/2"/>
                                          </p:val>
                                        </p:tav>
                                        <p:tav tm="100000">
                                          <p:val>
                                            <p:strVal val="#ppt_x"/>
                                          </p:val>
                                        </p:tav>
                                      </p:tavLst>
                                    </p:anim>
                                    <p:anim calcmode="lin" valueType="num">
                                      <p:cBhvr additive="base">
                                        <p:cTn dur="500" fill="hold" id="94"/>
                                        <p:tgtEl>
                                          <p:spTgt spid="36897"/>
                                        </p:tgtEl>
                                        <p:attrNameLst>
                                          <p:attrName>ppt_y</p:attrName>
                                        </p:attrNameLst>
                                      </p:cBhvr>
                                      <p:tavLst>
                                        <p:tav tm="0">
                                          <p:val>
                                            <p:strVal val="#ppt_y"/>
                                          </p:val>
                                        </p:tav>
                                        <p:tav tm="100000">
                                          <p:val>
                                            <p:strVal val="#ppt_y"/>
                                          </p:val>
                                        </p:tav>
                                      </p:tavLst>
                                    </p:anim>
                                  </p:childTnLst>
                                </p:cTn>
                              </p:par>
                              <p:par>
                                <p:cTn fill="hold" grpId="0" id="95" nodeType="withEffect" presetClass="entr" presetID="2" presetSubtype="8">
                                  <p:stCondLst>
                                    <p:cond delay="2400"/>
                                  </p:stCondLst>
                                  <p:childTnLst>
                                    <p:set>
                                      <p:cBhvr>
                                        <p:cTn dur="1" fill="hold" id="96">
                                          <p:stCondLst>
                                            <p:cond delay="0"/>
                                          </p:stCondLst>
                                        </p:cTn>
                                        <p:tgtEl>
                                          <p:spTgt spid="36908"/>
                                        </p:tgtEl>
                                        <p:attrNameLst>
                                          <p:attrName>style.visibility</p:attrName>
                                        </p:attrNameLst>
                                      </p:cBhvr>
                                      <p:to>
                                        <p:strVal val="visible"/>
                                      </p:to>
                                    </p:set>
                                    <p:anim calcmode="lin" valueType="num">
                                      <p:cBhvr additive="base">
                                        <p:cTn dur="500" fill="hold" id="97"/>
                                        <p:tgtEl>
                                          <p:spTgt spid="36908"/>
                                        </p:tgtEl>
                                        <p:attrNameLst>
                                          <p:attrName>ppt_x</p:attrName>
                                        </p:attrNameLst>
                                      </p:cBhvr>
                                      <p:tavLst>
                                        <p:tav tm="0">
                                          <p:val>
                                            <p:strVal val="0-#ppt_w/2"/>
                                          </p:val>
                                        </p:tav>
                                        <p:tav tm="100000">
                                          <p:val>
                                            <p:strVal val="#ppt_x"/>
                                          </p:val>
                                        </p:tav>
                                      </p:tavLst>
                                    </p:anim>
                                    <p:anim calcmode="lin" valueType="num">
                                      <p:cBhvr additive="base">
                                        <p:cTn dur="500" fill="hold" id="98"/>
                                        <p:tgtEl>
                                          <p:spTgt spid="3690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885"/>
      <p:bldP grpId="0" spid="36886"/>
      <p:bldP grpId="0" spid="36887"/>
      <p:bldP grpId="0" spid="36888"/>
      <p:bldP grpId="0" spid="36889"/>
      <p:bldP grpId="0" spid="36890"/>
      <p:bldP grpId="0" spid="36891"/>
      <p:bldP grpId="0" spid="36892"/>
      <p:bldP grpId="0" spid="36893"/>
      <p:bldP grpId="0" spid="36894"/>
      <p:bldP grpId="0" spid="36895"/>
      <p:bldP grpId="0" spid="36896"/>
      <p:bldP grpId="0" spid="36897"/>
      <p:bldP grpId="0" spid="36898"/>
      <p:bldP grpId="0" spid="36899"/>
      <p:bldP grpId="0" spid="36900"/>
      <p:bldP grpId="0" spid="36901"/>
      <p:bldP grpId="0" spid="36902"/>
      <p:bldP grpId="0" spid="36908"/>
      <p:bldP grpId="0" spid="36909"/>
      <p:bldP grpId="0" spid="36910"/>
      <p:bldP grpId="0" spid="36911"/>
      <p:bldP grpId="0" spid="36912"/>
      <p:bldP grpId="0" spid="3691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5" name="直接连接符 34"/>
          <p:cNvCxnSpPr/>
          <p:nvPr/>
        </p:nvCxnSpPr>
        <p:spPr>
          <a:xfrm>
            <a:off x="3127202" y="1708584"/>
            <a:ext cx="2131275" cy="0"/>
          </a:xfrm>
          <a:prstGeom prst="line">
            <a:avLst/>
          </a:prstGeom>
          <a:ln w="6350">
            <a:solidFill>
              <a:schemeClr val="tx1">
                <a:lumMod val="75000"/>
                <a:lumOff val="2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218415" y="2325804"/>
            <a:ext cx="2040062" cy="0"/>
          </a:xfrm>
          <a:prstGeom prst="line">
            <a:avLst/>
          </a:prstGeom>
          <a:ln w="6350">
            <a:solidFill>
              <a:schemeClr val="tx1">
                <a:lumMod val="75000"/>
                <a:lumOff val="2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218415" y="2927784"/>
            <a:ext cx="2040062" cy="0"/>
          </a:xfrm>
          <a:prstGeom prst="line">
            <a:avLst/>
          </a:prstGeom>
          <a:ln w="6350">
            <a:solidFill>
              <a:schemeClr val="tx1">
                <a:lumMod val="75000"/>
                <a:lumOff val="2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218415" y="3537384"/>
            <a:ext cx="2040062" cy="0"/>
          </a:xfrm>
          <a:prstGeom prst="line">
            <a:avLst/>
          </a:prstGeom>
          <a:ln w="6350">
            <a:solidFill>
              <a:schemeClr val="tx1">
                <a:lumMod val="75000"/>
                <a:lumOff val="2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218415" y="4139364"/>
            <a:ext cx="2040062" cy="0"/>
          </a:xfrm>
          <a:prstGeom prst="line">
            <a:avLst/>
          </a:prstGeom>
          <a:ln w="6350">
            <a:solidFill>
              <a:schemeClr val="tx1">
                <a:lumMod val="75000"/>
                <a:lumOff val="2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683568" y="3444126"/>
            <a:ext cx="3915744" cy="1286626"/>
            <a:chOff x="2790825" y="3406776"/>
            <a:chExt cx="3560763" cy="1169988"/>
          </a:xfrm>
          <a:solidFill>
            <a:srgbClr val="68C191"/>
          </a:solidFill>
        </p:grpSpPr>
        <p:sp>
          <p:nvSpPr>
            <p:cNvPr id="8" name="Freeform 6"/>
            <p:cNvSpPr/>
            <p:nvPr/>
          </p:nvSpPr>
          <p:spPr bwMode="auto">
            <a:xfrm>
              <a:off x="2790825" y="3759201"/>
              <a:ext cx="3560763" cy="817563"/>
            </a:xfrm>
            <a:custGeom>
              <a:gdLst>
                <a:gd fmla="*/ 0 w 950" name="T0"/>
                <a:gd fmla="*/ 0 h 218" name="T1"/>
                <a:gd fmla="*/ 0 w 950" name="T2"/>
                <a:gd fmla="*/ 124 h 218" name="T3"/>
                <a:gd fmla="*/ 475 w 950" name="T4"/>
                <a:gd fmla="*/ 218 h 218" name="T5"/>
                <a:gd fmla="*/ 950 w 950" name="T6"/>
                <a:gd fmla="*/ 124 h 218" name="T7"/>
                <a:gd fmla="*/ 950 w 950" name="T8"/>
                <a:gd fmla="*/ 0 h 218" name="T9"/>
                <a:gd fmla="*/ 0 w 950" name="T10"/>
                <a:gd fmla="*/ 0 h 218" name="T11"/>
              </a:gdLst>
              <a:cxnLst>
                <a:cxn ang="0">
                  <a:pos x="T0" y="T1"/>
                </a:cxn>
                <a:cxn ang="0">
                  <a:pos x="T2" y="T3"/>
                </a:cxn>
                <a:cxn ang="0">
                  <a:pos x="T4" y="T5"/>
                </a:cxn>
                <a:cxn ang="0">
                  <a:pos x="T6" y="T7"/>
                </a:cxn>
                <a:cxn ang="0">
                  <a:pos x="T8" y="T9"/>
                </a:cxn>
                <a:cxn ang="0">
                  <a:pos x="T10" y="T11"/>
                </a:cxn>
              </a:cxnLst>
              <a:rect b="b" l="0" r="r" t="0"/>
              <a:pathLst>
                <a:path h="218" w="950">
                  <a:moveTo>
                    <a:pt x="0" y="0"/>
                  </a:moveTo>
                  <a:cubicBezTo>
                    <a:pt x="0" y="124"/>
                    <a:pt x="0" y="124"/>
                    <a:pt x="0" y="124"/>
                  </a:cubicBezTo>
                  <a:cubicBezTo>
                    <a:pt x="0" y="176"/>
                    <a:pt x="213" y="218"/>
                    <a:pt x="475" y="218"/>
                  </a:cubicBezTo>
                  <a:cubicBezTo>
                    <a:pt x="737" y="218"/>
                    <a:pt x="950" y="176"/>
                    <a:pt x="950" y="124"/>
                  </a:cubicBezTo>
                  <a:cubicBezTo>
                    <a:pt x="950" y="0"/>
                    <a:pt x="950" y="0"/>
                    <a:pt x="950" y="0"/>
                  </a:cubicBezTo>
                  <a:lnTo>
                    <a:pt x="0" y="0"/>
                  </a:lnTo>
                  <a:close/>
                </a:path>
              </a:pathLst>
            </a:custGeom>
            <a:solidFill>
              <a:schemeClr val="accent1">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sp>
          <p:nvSpPr>
            <p:cNvPr id="9" name="Oval 7"/>
            <p:cNvSpPr>
              <a:spLocks noChangeArrowheads="1"/>
            </p:cNvSpPr>
            <p:nvPr/>
          </p:nvSpPr>
          <p:spPr bwMode="auto">
            <a:xfrm>
              <a:off x="2790825" y="3406776"/>
              <a:ext cx="3560763" cy="704850"/>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grpSp>
      <p:grpSp>
        <p:nvGrpSpPr>
          <p:cNvPr id="21" name="组合 20"/>
          <p:cNvGrpSpPr/>
          <p:nvPr/>
        </p:nvGrpSpPr>
        <p:grpSpPr>
          <a:xfrm>
            <a:off x="1102551" y="2953566"/>
            <a:ext cx="3076032" cy="1117288"/>
            <a:chOff x="3171825" y="2960688"/>
            <a:chExt cx="2797175" cy="1016001"/>
          </a:xfrm>
        </p:grpSpPr>
        <p:sp>
          <p:nvSpPr>
            <p:cNvPr id="10" name="Freeform 8"/>
            <p:cNvSpPr/>
            <p:nvPr/>
          </p:nvSpPr>
          <p:spPr bwMode="auto">
            <a:xfrm>
              <a:off x="3171825" y="3235326"/>
              <a:ext cx="2797175" cy="741363"/>
            </a:xfrm>
            <a:custGeom>
              <a:gdLst>
                <a:gd fmla="*/ 0 w 746" name="T0"/>
                <a:gd fmla="*/ 0 h 198" name="T1"/>
                <a:gd fmla="*/ 0 w 746" name="T2"/>
                <a:gd fmla="*/ 125 h 198" name="T3"/>
                <a:gd fmla="*/ 373 w 746" name="T4"/>
                <a:gd fmla="*/ 198 h 198" name="T5"/>
                <a:gd fmla="*/ 746 w 746" name="T6"/>
                <a:gd fmla="*/ 125 h 198" name="T7"/>
                <a:gd fmla="*/ 746 w 746" name="T8"/>
                <a:gd fmla="*/ 0 h 198" name="T9"/>
                <a:gd fmla="*/ 0 w 746" name="T10"/>
                <a:gd fmla="*/ 0 h 198" name="T11"/>
              </a:gdLst>
              <a:cxnLst>
                <a:cxn ang="0">
                  <a:pos x="T0" y="T1"/>
                </a:cxn>
                <a:cxn ang="0">
                  <a:pos x="T2" y="T3"/>
                </a:cxn>
                <a:cxn ang="0">
                  <a:pos x="T4" y="T5"/>
                </a:cxn>
                <a:cxn ang="0">
                  <a:pos x="T6" y="T7"/>
                </a:cxn>
                <a:cxn ang="0">
                  <a:pos x="T8" y="T9"/>
                </a:cxn>
                <a:cxn ang="0">
                  <a:pos x="T10" y="T11"/>
                </a:cxn>
              </a:cxnLst>
              <a:rect b="b" l="0" r="r" t="0"/>
              <a:pathLst>
                <a:path h="198" w="746">
                  <a:moveTo>
                    <a:pt x="0" y="0"/>
                  </a:moveTo>
                  <a:cubicBezTo>
                    <a:pt x="0" y="125"/>
                    <a:pt x="0" y="125"/>
                    <a:pt x="0" y="125"/>
                  </a:cubicBezTo>
                  <a:cubicBezTo>
                    <a:pt x="0" y="165"/>
                    <a:pt x="167" y="198"/>
                    <a:pt x="373" y="198"/>
                  </a:cubicBezTo>
                  <a:cubicBezTo>
                    <a:pt x="579" y="198"/>
                    <a:pt x="746" y="165"/>
                    <a:pt x="746" y="125"/>
                  </a:cubicBezTo>
                  <a:cubicBezTo>
                    <a:pt x="746" y="0"/>
                    <a:pt x="746" y="0"/>
                    <a:pt x="746" y="0"/>
                  </a:cubicBezTo>
                  <a:lnTo>
                    <a:pt x="0" y="0"/>
                  </a:lnTo>
                  <a:close/>
                </a:path>
              </a:pathLst>
            </a:custGeom>
            <a:solidFill>
              <a:schemeClr val="tx1">
                <a:lumMod val="85000"/>
                <a:lumOff val="1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sp>
          <p:nvSpPr>
            <p:cNvPr id="11" name="Oval 9"/>
            <p:cNvSpPr>
              <a:spLocks noChangeArrowheads="1"/>
            </p:cNvSpPr>
            <p:nvPr/>
          </p:nvSpPr>
          <p:spPr bwMode="auto">
            <a:xfrm>
              <a:off x="3171825" y="2960688"/>
              <a:ext cx="2797175" cy="550863"/>
            </a:xfrm>
            <a:prstGeom prst="ellipse">
              <a:avLst/>
            </a:pr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grpSp>
      <p:grpSp>
        <p:nvGrpSpPr>
          <p:cNvPr id="20" name="组合 19"/>
          <p:cNvGrpSpPr/>
          <p:nvPr/>
        </p:nvGrpSpPr>
        <p:grpSpPr>
          <a:xfrm>
            <a:off x="1425517" y="2401906"/>
            <a:ext cx="2431847" cy="993339"/>
            <a:chOff x="3465513" y="2459038"/>
            <a:chExt cx="2211388" cy="903288"/>
          </a:xfrm>
          <a:solidFill>
            <a:srgbClr val="CB200F"/>
          </a:solidFill>
        </p:grpSpPr>
        <p:sp>
          <p:nvSpPr>
            <p:cNvPr id="12" name="Freeform 10"/>
            <p:cNvSpPr/>
            <p:nvPr/>
          </p:nvSpPr>
          <p:spPr bwMode="auto">
            <a:xfrm>
              <a:off x="3465513" y="2676526"/>
              <a:ext cx="2211388" cy="685800"/>
            </a:xfrm>
            <a:custGeom>
              <a:gdLst>
                <a:gd fmla="*/ 0 w 590" name="T0"/>
                <a:gd fmla="*/ 0 h 183" name="T1"/>
                <a:gd fmla="*/ 0 w 590" name="T2"/>
                <a:gd fmla="*/ 124 h 183" name="T3"/>
                <a:gd fmla="*/ 295 w 590" name="T4"/>
                <a:gd fmla="*/ 183 h 183" name="T5"/>
                <a:gd fmla="*/ 590 w 590" name="T6"/>
                <a:gd fmla="*/ 124 h 183" name="T7"/>
                <a:gd fmla="*/ 590 w 590" name="T8"/>
                <a:gd fmla="*/ 0 h 183" name="T9"/>
                <a:gd fmla="*/ 0 w 590" name="T10"/>
                <a:gd fmla="*/ 0 h 183" name="T11"/>
              </a:gdLst>
              <a:cxnLst>
                <a:cxn ang="0">
                  <a:pos x="T0" y="T1"/>
                </a:cxn>
                <a:cxn ang="0">
                  <a:pos x="T2" y="T3"/>
                </a:cxn>
                <a:cxn ang="0">
                  <a:pos x="T4" y="T5"/>
                </a:cxn>
                <a:cxn ang="0">
                  <a:pos x="T6" y="T7"/>
                </a:cxn>
                <a:cxn ang="0">
                  <a:pos x="T8" y="T9"/>
                </a:cxn>
                <a:cxn ang="0">
                  <a:pos x="T10" y="T11"/>
                </a:cxn>
              </a:cxnLst>
              <a:rect b="b" l="0" r="r" t="0"/>
              <a:pathLst>
                <a:path h="183" w="590">
                  <a:moveTo>
                    <a:pt x="0" y="0"/>
                  </a:moveTo>
                  <a:cubicBezTo>
                    <a:pt x="0" y="124"/>
                    <a:pt x="0" y="124"/>
                    <a:pt x="0" y="124"/>
                  </a:cubicBezTo>
                  <a:cubicBezTo>
                    <a:pt x="0" y="157"/>
                    <a:pt x="132" y="183"/>
                    <a:pt x="295" y="183"/>
                  </a:cubicBezTo>
                  <a:cubicBezTo>
                    <a:pt x="458" y="183"/>
                    <a:pt x="590" y="157"/>
                    <a:pt x="590" y="124"/>
                  </a:cubicBezTo>
                  <a:cubicBezTo>
                    <a:pt x="590" y="0"/>
                    <a:pt x="590" y="0"/>
                    <a:pt x="590" y="0"/>
                  </a:cubicBezTo>
                  <a:lnTo>
                    <a:pt x="0" y="0"/>
                  </a:lnTo>
                  <a:close/>
                </a:path>
              </a:pathLst>
            </a:custGeom>
            <a:solidFill>
              <a:schemeClr val="accent1">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sp>
          <p:nvSpPr>
            <p:cNvPr id="13" name="Oval 11"/>
            <p:cNvSpPr>
              <a:spLocks noChangeArrowheads="1"/>
            </p:cNvSpPr>
            <p:nvPr/>
          </p:nvSpPr>
          <p:spPr bwMode="auto">
            <a:xfrm>
              <a:off x="3465513" y="2459038"/>
              <a:ext cx="2211388" cy="43497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grpSp>
      <p:grpSp>
        <p:nvGrpSpPr>
          <p:cNvPr id="19" name="组合 18"/>
          <p:cNvGrpSpPr/>
          <p:nvPr/>
        </p:nvGrpSpPr>
        <p:grpSpPr>
          <a:xfrm>
            <a:off x="1689127" y="1839771"/>
            <a:ext cx="1904627" cy="886848"/>
            <a:chOff x="3705225" y="1947863"/>
            <a:chExt cx="1731963" cy="806451"/>
          </a:xfrm>
        </p:grpSpPr>
        <p:sp>
          <p:nvSpPr>
            <p:cNvPr id="14" name="Freeform 12"/>
            <p:cNvSpPr/>
            <p:nvPr/>
          </p:nvSpPr>
          <p:spPr bwMode="auto">
            <a:xfrm>
              <a:off x="3705225" y="2120901"/>
              <a:ext cx="1731963" cy="633413"/>
            </a:xfrm>
            <a:custGeom>
              <a:gdLst>
                <a:gd fmla="*/ 0 w 462" name="T0"/>
                <a:gd fmla="*/ 0 h 169" name="T1"/>
                <a:gd fmla="*/ 0 w 462" name="T2"/>
                <a:gd fmla="*/ 124 h 169" name="T3"/>
                <a:gd fmla="*/ 231 w 462" name="T4"/>
                <a:gd fmla="*/ 169 h 169" name="T5"/>
                <a:gd fmla="*/ 462 w 462" name="T6"/>
                <a:gd fmla="*/ 124 h 169" name="T7"/>
                <a:gd fmla="*/ 462 w 462" name="T8"/>
                <a:gd fmla="*/ 0 h 169" name="T9"/>
                <a:gd fmla="*/ 0 w 462" name="T10"/>
                <a:gd fmla="*/ 0 h 169" name="T11"/>
              </a:gdLst>
              <a:cxnLst>
                <a:cxn ang="0">
                  <a:pos x="T0" y="T1"/>
                </a:cxn>
                <a:cxn ang="0">
                  <a:pos x="T2" y="T3"/>
                </a:cxn>
                <a:cxn ang="0">
                  <a:pos x="T4" y="T5"/>
                </a:cxn>
                <a:cxn ang="0">
                  <a:pos x="T6" y="T7"/>
                </a:cxn>
                <a:cxn ang="0">
                  <a:pos x="T8" y="T9"/>
                </a:cxn>
                <a:cxn ang="0">
                  <a:pos x="T10" y="T11"/>
                </a:cxn>
              </a:cxnLst>
              <a:rect b="b" l="0" r="r" t="0"/>
              <a:pathLst>
                <a:path h="169" w="462">
                  <a:moveTo>
                    <a:pt x="0" y="0"/>
                  </a:moveTo>
                  <a:cubicBezTo>
                    <a:pt x="0" y="124"/>
                    <a:pt x="0" y="124"/>
                    <a:pt x="0" y="124"/>
                  </a:cubicBezTo>
                  <a:cubicBezTo>
                    <a:pt x="0" y="149"/>
                    <a:pt x="104" y="169"/>
                    <a:pt x="231" y="169"/>
                  </a:cubicBezTo>
                  <a:cubicBezTo>
                    <a:pt x="358" y="169"/>
                    <a:pt x="462" y="149"/>
                    <a:pt x="462" y="124"/>
                  </a:cubicBezTo>
                  <a:cubicBezTo>
                    <a:pt x="462" y="0"/>
                    <a:pt x="462" y="0"/>
                    <a:pt x="462" y="0"/>
                  </a:cubicBezTo>
                  <a:lnTo>
                    <a:pt x="0" y="0"/>
                  </a:lnTo>
                  <a:close/>
                </a:path>
              </a:pathLst>
            </a:custGeom>
            <a:solidFill>
              <a:schemeClr val="tx1">
                <a:lumMod val="85000"/>
                <a:lumOff val="1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sp>
          <p:nvSpPr>
            <p:cNvPr id="15" name="Oval 13"/>
            <p:cNvSpPr>
              <a:spLocks noChangeArrowheads="1"/>
            </p:cNvSpPr>
            <p:nvPr/>
          </p:nvSpPr>
          <p:spPr bwMode="auto">
            <a:xfrm>
              <a:off x="3705225" y="1947863"/>
              <a:ext cx="1731963" cy="341313"/>
            </a:xfrm>
            <a:prstGeom prst="ellipse">
              <a:avLst/>
            </a:pr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grpSp>
      <p:grpSp>
        <p:nvGrpSpPr>
          <p:cNvPr id="18" name="组合 17"/>
          <p:cNvGrpSpPr/>
          <p:nvPr/>
        </p:nvGrpSpPr>
        <p:grpSpPr>
          <a:xfrm>
            <a:off x="2064466" y="1333499"/>
            <a:ext cx="1153949" cy="738459"/>
            <a:chOff x="4046538" y="1487488"/>
            <a:chExt cx="1049338" cy="671515"/>
          </a:xfrm>
        </p:grpSpPr>
        <p:sp>
          <p:nvSpPr>
            <p:cNvPr id="16" name="Freeform 14"/>
            <p:cNvSpPr/>
            <p:nvPr/>
          </p:nvSpPr>
          <p:spPr bwMode="auto">
            <a:xfrm>
              <a:off x="4046538" y="1587502"/>
              <a:ext cx="1049338" cy="571501"/>
            </a:xfrm>
            <a:custGeom>
              <a:gdLst>
                <a:gd fmla="*/ 0 w 280" name="T0"/>
                <a:gd fmla="*/ 0 h 152" name="T1"/>
                <a:gd fmla="*/ 0 w 280" name="T2"/>
                <a:gd fmla="*/ 124 h 152" name="T3"/>
                <a:gd fmla="*/ 140 w 280" name="T4"/>
                <a:gd fmla="*/ 152 h 152" name="T5"/>
                <a:gd fmla="*/ 280 w 280" name="T6"/>
                <a:gd fmla="*/ 124 h 152" name="T7"/>
                <a:gd fmla="*/ 280 w 280" name="T8"/>
                <a:gd fmla="*/ 0 h 152" name="T9"/>
                <a:gd fmla="*/ 0 w 280" name="T10"/>
                <a:gd fmla="*/ 0 h 152" name="T11"/>
              </a:gdLst>
              <a:cxnLst>
                <a:cxn ang="0">
                  <a:pos x="T0" y="T1"/>
                </a:cxn>
                <a:cxn ang="0">
                  <a:pos x="T2" y="T3"/>
                </a:cxn>
                <a:cxn ang="0">
                  <a:pos x="T4" y="T5"/>
                </a:cxn>
                <a:cxn ang="0">
                  <a:pos x="T6" y="T7"/>
                </a:cxn>
                <a:cxn ang="0">
                  <a:pos x="T8" y="T9"/>
                </a:cxn>
                <a:cxn ang="0">
                  <a:pos x="T10" y="T11"/>
                </a:cxn>
              </a:cxnLst>
              <a:rect b="b" l="0" r="r" t="0"/>
              <a:pathLst>
                <a:path h="152" w="280">
                  <a:moveTo>
                    <a:pt x="0" y="0"/>
                  </a:moveTo>
                  <a:cubicBezTo>
                    <a:pt x="0" y="124"/>
                    <a:pt x="0" y="124"/>
                    <a:pt x="0" y="124"/>
                  </a:cubicBezTo>
                  <a:cubicBezTo>
                    <a:pt x="0" y="140"/>
                    <a:pt x="63" y="152"/>
                    <a:pt x="140" y="152"/>
                  </a:cubicBezTo>
                  <a:cubicBezTo>
                    <a:pt x="217" y="152"/>
                    <a:pt x="280" y="140"/>
                    <a:pt x="280" y="124"/>
                  </a:cubicBezTo>
                  <a:cubicBezTo>
                    <a:pt x="280" y="0"/>
                    <a:pt x="280" y="0"/>
                    <a:pt x="280" y="0"/>
                  </a:cubicBezTo>
                  <a:lnTo>
                    <a:pt x="0" y="0"/>
                  </a:lnTo>
                  <a:close/>
                </a:path>
              </a:pathLst>
            </a:custGeom>
            <a:solidFill>
              <a:schemeClr val="accent1">
                <a:lumMod val="75000"/>
              </a:schemeClr>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sp>
          <p:nvSpPr>
            <p:cNvPr id="17" name="Oval 15"/>
            <p:cNvSpPr>
              <a:spLocks noChangeArrowheads="1"/>
            </p:cNvSpPr>
            <p:nvPr/>
          </p:nvSpPr>
          <p:spPr bwMode="auto">
            <a:xfrm>
              <a:off x="4046538" y="1487488"/>
              <a:ext cx="1049338" cy="206375"/>
            </a:xfrm>
            <a:prstGeom prst="ellipse">
              <a:avLst/>
            </a:prstGeom>
            <a:solidFill>
              <a:schemeClr val="accent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grpSp>
      <p:sp>
        <p:nvSpPr>
          <p:cNvPr id="29" name="Rectangle 48"/>
          <p:cNvSpPr>
            <a:spLocks noChangeArrowheads="1"/>
          </p:cNvSpPr>
          <p:nvPr/>
        </p:nvSpPr>
        <p:spPr bwMode="auto">
          <a:xfrm>
            <a:off x="2280573" y="1665494"/>
            <a:ext cx="70672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zh-CN" lang="en-US">
                <a:solidFill>
                  <a:schemeClr val="bg1"/>
                </a:solidFill>
                <a:ea charset="-122" panose="02010600040101010101" pitchFamily="2" typeface="华文细黑"/>
              </a:rPr>
              <a:t>98%</a:t>
            </a:r>
          </a:p>
        </p:txBody>
      </p:sp>
      <p:sp>
        <p:nvSpPr>
          <p:cNvPr id="30" name="Rectangle 48"/>
          <p:cNvSpPr>
            <a:spLocks noChangeArrowheads="1"/>
          </p:cNvSpPr>
          <p:nvPr/>
        </p:nvSpPr>
        <p:spPr bwMode="auto">
          <a:xfrm>
            <a:off x="2140664" y="2333073"/>
            <a:ext cx="986538"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zh-CN" lang="en-US">
                <a:solidFill>
                  <a:schemeClr val="bg1"/>
                </a:solidFill>
                <a:ea charset="-122" panose="02010600040101010101" pitchFamily="2" typeface="华文细黑"/>
              </a:rPr>
              <a:t>77%</a:t>
            </a:r>
          </a:p>
        </p:txBody>
      </p:sp>
      <p:sp>
        <p:nvSpPr>
          <p:cNvPr id="31" name="Rectangle 48"/>
          <p:cNvSpPr>
            <a:spLocks noChangeArrowheads="1"/>
          </p:cNvSpPr>
          <p:nvPr/>
        </p:nvSpPr>
        <p:spPr bwMode="auto">
          <a:xfrm>
            <a:off x="2140664" y="3000084"/>
            <a:ext cx="986538"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zh-CN" lang="en-US">
                <a:solidFill>
                  <a:schemeClr val="bg1"/>
                </a:solidFill>
                <a:ea charset="-122" panose="02010600040101010101" pitchFamily="2" typeface="华文细黑"/>
              </a:rPr>
              <a:t>83%</a:t>
            </a:r>
          </a:p>
        </p:txBody>
      </p:sp>
      <p:sp>
        <p:nvSpPr>
          <p:cNvPr id="32" name="Rectangle 48"/>
          <p:cNvSpPr>
            <a:spLocks noChangeArrowheads="1"/>
          </p:cNvSpPr>
          <p:nvPr/>
        </p:nvSpPr>
        <p:spPr bwMode="auto">
          <a:xfrm>
            <a:off x="2140664" y="3662486"/>
            <a:ext cx="986538"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zh-CN" lang="en-US">
                <a:solidFill>
                  <a:schemeClr val="bg1"/>
                </a:solidFill>
                <a:ea charset="-122" panose="02010600040101010101" pitchFamily="2" typeface="华文细黑"/>
              </a:rPr>
              <a:t>45%</a:t>
            </a:r>
          </a:p>
        </p:txBody>
      </p:sp>
      <p:sp>
        <p:nvSpPr>
          <p:cNvPr id="33" name="Rectangle 48"/>
          <p:cNvSpPr>
            <a:spLocks noChangeArrowheads="1"/>
          </p:cNvSpPr>
          <p:nvPr/>
        </p:nvSpPr>
        <p:spPr bwMode="auto">
          <a:xfrm>
            <a:off x="2140664" y="4325505"/>
            <a:ext cx="986538"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zh-CN" lang="en-US">
                <a:solidFill>
                  <a:schemeClr val="bg1"/>
                </a:solidFill>
                <a:ea charset="-122" panose="02010600040101010101" pitchFamily="2" typeface="华文细黑"/>
              </a:rPr>
              <a:t>68%</a:t>
            </a:r>
          </a:p>
        </p:txBody>
      </p:sp>
      <p:sp>
        <p:nvSpPr>
          <p:cNvPr id="34" name="Rectangle 48"/>
          <p:cNvSpPr>
            <a:spLocks noChangeArrowheads="1"/>
          </p:cNvSpPr>
          <p:nvPr/>
        </p:nvSpPr>
        <p:spPr bwMode="auto">
          <a:xfrm>
            <a:off x="5580112" y="1446974"/>
            <a:ext cx="288032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lvl="0"/>
            <a:r>
              <a:rPr altLang="en-US" lang="zh-CN" sz="1200">
                <a:solidFill>
                  <a:schemeClr val="accent1"/>
                </a:solidFill>
                <a:latin charset="-122" panose="02010600040101010101" pitchFamily="2" typeface="华文细黑"/>
                <a:ea charset="-122" panose="02010600040101010101" pitchFamily="2" typeface="华文细黑"/>
              </a:rPr>
              <a:t>添加标题文本</a:t>
            </a:r>
          </a:p>
          <a:p>
            <a:pPr lvl="0"/>
            <a:r>
              <a:rPr altLang="en-US" lang="zh-CN" sz="1200">
                <a:solidFill>
                  <a:schemeClr val="accent1"/>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a:t>
            </a:r>
          </a:p>
        </p:txBody>
      </p:sp>
      <p:sp>
        <p:nvSpPr>
          <p:cNvPr id="47" name="Rectangle 48"/>
          <p:cNvSpPr>
            <a:spLocks noChangeArrowheads="1"/>
          </p:cNvSpPr>
          <p:nvPr/>
        </p:nvSpPr>
        <p:spPr bwMode="auto">
          <a:xfrm>
            <a:off x="5580112" y="2064193"/>
            <a:ext cx="288032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lvl="0"/>
            <a:r>
              <a:rPr altLang="en-US" lang="zh-CN" sz="1200">
                <a:solidFill>
                  <a:prstClr val="black">
                    <a:lumMod val="75000"/>
                    <a:lumOff val="25000"/>
                  </a:prstClr>
                </a:solidFill>
                <a:latin charset="-122" panose="02010600040101010101" pitchFamily="2" typeface="华文细黑"/>
                <a:ea charset="-122" panose="02010600040101010101" pitchFamily="2" typeface="华文细黑"/>
              </a:rPr>
              <a:t>添加标题文本</a:t>
            </a:r>
          </a:p>
          <a:p>
            <a:pPr lvl="0"/>
            <a:r>
              <a:rPr altLang="en-US" lang="zh-CN" sz="1200">
                <a:solidFill>
                  <a:prstClr val="black">
                    <a:lumMod val="75000"/>
                    <a:lumOff val="25000"/>
                  </a:prstClr>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a:t>
            </a:r>
          </a:p>
        </p:txBody>
      </p:sp>
      <p:sp>
        <p:nvSpPr>
          <p:cNvPr id="49" name="Rectangle 48"/>
          <p:cNvSpPr>
            <a:spLocks noChangeArrowheads="1"/>
          </p:cNvSpPr>
          <p:nvPr/>
        </p:nvSpPr>
        <p:spPr bwMode="auto">
          <a:xfrm>
            <a:off x="5580112" y="2666174"/>
            <a:ext cx="288032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lvl="0"/>
            <a:r>
              <a:rPr altLang="en-US" lang="zh-CN" sz="1200">
                <a:solidFill>
                  <a:schemeClr val="accent1"/>
                </a:solidFill>
                <a:latin charset="-122" panose="02010600040101010101" pitchFamily="2" typeface="华文细黑"/>
                <a:ea charset="-122" panose="02010600040101010101" pitchFamily="2" typeface="华文细黑"/>
              </a:rPr>
              <a:t>添加标题文本</a:t>
            </a:r>
          </a:p>
          <a:p>
            <a:pPr lvl="0"/>
            <a:r>
              <a:rPr altLang="en-US" lang="zh-CN" sz="1200">
                <a:solidFill>
                  <a:schemeClr val="accent1"/>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a:t>
            </a:r>
          </a:p>
        </p:txBody>
      </p:sp>
      <p:sp>
        <p:nvSpPr>
          <p:cNvPr id="51" name="Rectangle 48"/>
          <p:cNvSpPr>
            <a:spLocks noChangeArrowheads="1"/>
          </p:cNvSpPr>
          <p:nvPr/>
        </p:nvSpPr>
        <p:spPr bwMode="auto">
          <a:xfrm>
            <a:off x="5580112" y="3275774"/>
            <a:ext cx="288032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lvl="0"/>
            <a:r>
              <a:rPr altLang="en-US" lang="zh-CN" sz="1200">
                <a:solidFill>
                  <a:prstClr val="black">
                    <a:lumMod val="75000"/>
                    <a:lumOff val="25000"/>
                  </a:prstClr>
                </a:solidFill>
                <a:latin charset="-122" panose="02010600040101010101" pitchFamily="2" typeface="华文细黑"/>
                <a:ea charset="-122" panose="02010600040101010101" pitchFamily="2" typeface="华文细黑"/>
              </a:rPr>
              <a:t>添加标题文本</a:t>
            </a:r>
          </a:p>
          <a:p>
            <a:pPr lvl="0"/>
            <a:r>
              <a:rPr altLang="en-US" lang="zh-CN" sz="1200">
                <a:solidFill>
                  <a:prstClr val="black">
                    <a:lumMod val="75000"/>
                    <a:lumOff val="25000"/>
                  </a:prstClr>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a:t>
            </a:r>
          </a:p>
        </p:txBody>
      </p:sp>
      <p:sp>
        <p:nvSpPr>
          <p:cNvPr id="53" name="Rectangle 48"/>
          <p:cNvSpPr>
            <a:spLocks noChangeArrowheads="1"/>
          </p:cNvSpPr>
          <p:nvPr/>
        </p:nvSpPr>
        <p:spPr bwMode="auto">
          <a:xfrm>
            <a:off x="5580112" y="3877754"/>
            <a:ext cx="288032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lvl="0"/>
            <a:r>
              <a:rPr altLang="en-US" lang="zh-CN" sz="1200">
                <a:solidFill>
                  <a:schemeClr val="accent1"/>
                </a:solidFill>
                <a:latin charset="-122" panose="02010600040101010101" pitchFamily="2" typeface="华文细黑"/>
                <a:ea charset="-122" panose="02010600040101010101" pitchFamily="2" typeface="华文细黑"/>
              </a:rPr>
              <a:t>添加标题文本</a:t>
            </a:r>
          </a:p>
          <a:p>
            <a:pPr lvl="0"/>
            <a:r>
              <a:rPr altLang="en-US" lang="zh-CN" sz="1200">
                <a:solidFill>
                  <a:schemeClr val="accent1"/>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a:t>
            </a:r>
          </a:p>
        </p:txBody>
      </p:sp>
      <p:sp>
        <p:nvSpPr>
          <p:cNvPr id="38" name="矩形 37"/>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9"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2593131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ppt_x"/>
                                          </p:val>
                                        </p:tav>
                                        <p:tav tm="100000">
                                          <p:val>
                                            <p:strVal val="#ppt_x"/>
                                          </p:val>
                                        </p:tav>
                                      </p:tavLst>
                                    </p:anim>
                                    <p:anim calcmode="lin" valueType="num">
                                      <p:cBhvr additive="base">
                                        <p:cTn dur="500" fill="hold" id="8"/>
                                        <p:tgtEl>
                                          <p:spTgt spid="22"/>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
                                  <p:stCondLst>
                                    <p:cond delay="10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ppt_x"/>
                                          </p:val>
                                        </p:tav>
                                        <p:tav tm="100000">
                                          <p:val>
                                            <p:strVal val="#ppt_x"/>
                                          </p:val>
                                        </p:tav>
                                      </p:tavLst>
                                    </p:anim>
                                    <p:anim calcmode="lin" valueType="num">
                                      <p:cBhvr additive="base">
                                        <p:cTn dur="500" fill="hold" id="12"/>
                                        <p:tgtEl>
                                          <p:spTgt spid="21"/>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1">
                                  <p:stCondLst>
                                    <p:cond delay="200"/>
                                  </p:stCondLst>
                                  <p:childTnLst>
                                    <p:set>
                                      <p:cBhvr>
                                        <p:cTn dur="1" fill="hold" id="14">
                                          <p:stCondLst>
                                            <p:cond delay="0"/>
                                          </p:stCondLst>
                                        </p:cTn>
                                        <p:tgtEl>
                                          <p:spTgt spid="20"/>
                                        </p:tgtEl>
                                        <p:attrNameLst>
                                          <p:attrName>style.visibility</p:attrName>
                                        </p:attrNameLst>
                                      </p:cBhvr>
                                      <p:to>
                                        <p:strVal val="visible"/>
                                      </p:to>
                                    </p:set>
                                    <p:anim calcmode="lin" valueType="num">
                                      <p:cBhvr additive="base">
                                        <p:cTn dur="500" fill="hold" id="15"/>
                                        <p:tgtEl>
                                          <p:spTgt spid="20"/>
                                        </p:tgtEl>
                                        <p:attrNameLst>
                                          <p:attrName>ppt_x</p:attrName>
                                        </p:attrNameLst>
                                      </p:cBhvr>
                                      <p:tavLst>
                                        <p:tav tm="0">
                                          <p:val>
                                            <p:strVal val="#ppt_x"/>
                                          </p:val>
                                        </p:tav>
                                        <p:tav tm="100000">
                                          <p:val>
                                            <p:strVal val="#ppt_x"/>
                                          </p:val>
                                        </p:tav>
                                      </p:tavLst>
                                    </p:anim>
                                    <p:anim calcmode="lin" valueType="num">
                                      <p:cBhvr additive="base">
                                        <p:cTn dur="500" fill="hold" id="16"/>
                                        <p:tgtEl>
                                          <p:spTgt spid="20"/>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1">
                                  <p:stCondLst>
                                    <p:cond delay="30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500" fill="hold" id="19"/>
                                        <p:tgtEl>
                                          <p:spTgt spid="19"/>
                                        </p:tgtEl>
                                        <p:attrNameLst>
                                          <p:attrName>ppt_x</p:attrName>
                                        </p:attrNameLst>
                                      </p:cBhvr>
                                      <p:tavLst>
                                        <p:tav tm="0">
                                          <p:val>
                                            <p:strVal val="#ppt_x"/>
                                          </p:val>
                                        </p:tav>
                                        <p:tav tm="100000">
                                          <p:val>
                                            <p:strVal val="#ppt_x"/>
                                          </p:val>
                                        </p:tav>
                                      </p:tavLst>
                                    </p:anim>
                                    <p:anim calcmode="lin" valueType="num">
                                      <p:cBhvr additive="base">
                                        <p:cTn dur="500" fill="hold" id="20"/>
                                        <p:tgtEl>
                                          <p:spTgt spid="19"/>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1">
                                  <p:stCondLst>
                                    <p:cond delay="40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500" fill="hold" id="23"/>
                                        <p:tgtEl>
                                          <p:spTgt spid="18"/>
                                        </p:tgtEl>
                                        <p:attrNameLst>
                                          <p:attrName>ppt_x</p:attrName>
                                        </p:attrNameLst>
                                      </p:cBhvr>
                                      <p:tavLst>
                                        <p:tav tm="0">
                                          <p:val>
                                            <p:strVal val="#ppt_x"/>
                                          </p:val>
                                        </p:tav>
                                        <p:tav tm="100000">
                                          <p:val>
                                            <p:strVal val="#ppt_x"/>
                                          </p:val>
                                        </p:tav>
                                      </p:tavLst>
                                    </p:anim>
                                    <p:anim calcmode="lin" valueType="num">
                                      <p:cBhvr additive="base">
                                        <p:cTn dur="500" fill="hold" id="24"/>
                                        <p:tgtEl>
                                          <p:spTgt spid="18"/>
                                        </p:tgtEl>
                                        <p:attrNameLst>
                                          <p:attrName>ppt_y</p:attrName>
                                        </p:attrNameLst>
                                      </p:cBhvr>
                                      <p:tavLst>
                                        <p:tav tm="0">
                                          <p:val>
                                            <p:strVal val="0-#ppt_h/2"/>
                                          </p:val>
                                        </p:tav>
                                        <p:tav tm="100000">
                                          <p:val>
                                            <p:strVal val="#ppt_y"/>
                                          </p:val>
                                        </p:tav>
                                      </p:tavLst>
                                    </p:anim>
                                  </p:childTnLst>
                                </p:cTn>
                              </p:par>
                              <p:par>
                                <p:cTn fill="hold" grpId="0" id="25" nodeType="withEffect" presetClass="entr" presetID="53" presetSubtype="0">
                                  <p:stCondLst>
                                    <p:cond delay="400"/>
                                  </p:stCondLst>
                                  <p:childTnLst>
                                    <p:set>
                                      <p:cBhvr>
                                        <p:cTn dur="1" fill="hold" id="26">
                                          <p:stCondLst>
                                            <p:cond delay="0"/>
                                          </p:stCondLst>
                                        </p:cTn>
                                        <p:tgtEl>
                                          <p:spTgt spid="33"/>
                                        </p:tgtEl>
                                        <p:attrNameLst>
                                          <p:attrName>style.visibility</p:attrName>
                                        </p:attrNameLst>
                                      </p:cBhvr>
                                      <p:to>
                                        <p:strVal val="visible"/>
                                      </p:to>
                                    </p:set>
                                    <p:anim calcmode="lin" valueType="num">
                                      <p:cBhvr>
                                        <p:cTn dur="300" fill="hold" id="27"/>
                                        <p:tgtEl>
                                          <p:spTgt spid="33"/>
                                        </p:tgtEl>
                                        <p:attrNameLst>
                                          <p:attrName>ppt_w</p:attrName>
                                        </p:attrNameLst>
                                      </p:cBhvr>
                                      <p:tavLst>
                                        <p:tav tm="0">
                                          <p:val>
                                            <p:fltVal val="0"/>
                                          </p:val>
                                        </p:tav>
                                        <p:tav tm="100000">
                                          <p:val>
                                            <p:strVal val="#ppt_w"/>
                                          </p:val>
                                        </p:tav>
                                      </p:tavLst>
                                    </p:anim>
                                    <p:anim calcmode="lin" valueType="num">
                                      <p:cBhvr>
                                        <p:cTn dur="300" fill="hold" id="28"/>
                                        <p:tgtEl>
                                          <p:spTgt spid="33"/>
                                        </p:tgtEl>
                                        <p:attrNameLst>
                                          <p:attrName>ppt_h</p:attrName>
                                        </p:attrNameLst>
                                      </p:cBhvr>
                                      <p:tavLst>
                                        <p:tav tm="0">
                                          <p:val>
                                            <p:fltVal val="0"/>
                                          </p:val>
                                        </p:tav>
                                        <p:tav tm="100000">
                                          <p:val>
                                            <p:strVal val="#ppt_h"/>
                                          </p:val>
                                        </p:tav>
                                      </p:tavLst>
                                    </p:anim>
                                    <p:animEffect filter="fade" transition="in">
                                      <p:cBhvr>
                                        <p:cTn dur="300" id="29"/>
                                        <p:tgtEl>
                                          <p:spTgt spid="33"/>
                                        </p:tgtEl>
                                      </p:cBhvr>
                                    </p:animEffect>
                                  </p:childTnLst>
                                </p:cTn>
                              </p:par>
                              <p:par>
                                <p:cTn autoRev="1" fill="hold" grpId="1" id="30" nodeType="withEffect" presetClass="emph" presetID="6" presetSubtype="0">
                                  <p:stCondLst>
                                    <p:cond delay="700"/>
                                  </p:stCondLst>
                                  <p:childTnLst>
                                    <p:animScale>
                                      <p:cBhvr>
                                        <p:cTn dur="150" fill="hold" id="31"/>
                                        <p:tgtEl>
                                          <p:spTgt spid="33"/>
                                        </p:tgtEl>
                                      </p:cBhvr>
                                      <p:by x="110000" y="110000"/>
                                    </p:animScale>
                                  </p:childTnLst>
                                </p:cTn>
                              </p:par>
                              <p:par>
                                <p:cTn fill="hold" id="32" nodeType="withEffect" presetClass="entr" presetID="22" presetSubtype="8">
                                  <p:stCondLst>
                                    <p:cond delay="700"/>
                                  </p:stCondLst>
                                  <p:childTnLst>
                                    <p:set>
                                      <p:cBhvr>
                                        <p:cTn dur="1" fill="hold" id="33">
                                          <p:stCondLst>
                                            <p:cond delay="0"/>
                                          </p:stCondLst>
                                        </p:cTn>
                                        <p:tgtEl>
                                          <p:spTgt spid="54"/>
                                        </p:tgtEl>
                                        <p:attrNameLst>
                                          <p:attrName>style.visibility</p:attrName>
                                        </p:attrNameLst>
                                      </p:cBhvr>
                                      <p:to>
                                        <p:strVal val="visible"/>
                                      </p:to>
                                    </p:set>
                                    <p:animEffect filter="wipe(left)" transition="in">
                                      <p:cBhvr>
                                        <p:cTn dur="500" id="34"/>
                                        <p:tgtEl>
                                          <p:spTgt spid="54"/>
                                        </p:tgtEl>
                                      </p:cBhvr>
                                    </p:animEffect>
                                  </p:childTnLst>
                                </p:cTn>
                              </p:par>
                              <p:par>
                                <p:cTn fill="hold" grpId="0" id="35" nodeType="withEffect" presetClass="entr" presetID="53" presetSubtype="0">
                                  <p:stCondLst>
                                    <p:cond delay="500"/>
                                  </p:stCondLst>
                                  <p:childTnLst>
                                    <p:set>
                                      <p:cBhvr>
                                        <p:cTn dur="1" fill="hold" id="36">
                                          <p:stCondLst>
                                            <p:cond delay="0"/>
                                          </p:stCondLst>
                                        </p:cTn>
                                        <p:tgtEl>
                                          <p:spTgt spid="32"/>
                                        </p:tgtEl>
                                        <p:attrNameLst>
                                          <p:attrName>style.visibility</p:attrName>
                                        </p:attrNameLst>
                                      </p:cBhvr>
                                      <p:to>
                                        <p:strVal val="visible"/>
                                      </p:to>
                                    </p:set>
                                    <p:anim calcmode="lin" valueType="num">
                                      <p:cBhvr>
                                        <p:cTn dur="300" fill="hold" id="37"/>
                                        <p:tgtEl>
                                          <p:spTgt spid="32"/>
                                        </p:tgtEl>
                                        <p:attrNameLst>
                                          <p:attrName>ppt_w</p:attrName>
                                        </p:attrNameLst>
                                      </p:cBhvr>
                                      <p:tavLst>
                                        <p:tav tm="0">
                                          <p:val>
                                            <p:fltVal val="0"/>
                                          </p:val>
                                        </p:tav>
                                        <p:tav tm="100000">
                                          <p:val>
                                            <p:strVal val="#ppt_w"/>
                                          </p:val>
                                        </p:tav>
                                      </p:tavLst>
                                    </p:anim>
                                    <p:anim calcmode="lin" valueType="num">
                                      <p:cBhvr>
                                        <p:cTn dur="300" fill="hold" id="38"/>
                                        <p:tgtEl>
                                          <p:spTgt spid="32"/>
                                        </p:tgtEl>
                                        <p:attrNameLst>
                                          <p:attrName>ppt_h</p:attrName>
                                        </p:attrNameLst>
                                      </p:cBhvr>
                                      <p:tavLst>
                                        <p:tav tm="0">
                                          <p:val>
                                            <p:fltVal val="0"/>
                                          </p:val>
                                        </p:tav>
                                        <p:tav tm="100000">
                                          <p:val>
                                            <p:strVal val="#ppt_h"/>
                                          </p:val>
                                        </p:tav>
                                      </p:tavLst>
                                    </p:anim>
                                    <p:animEffect filter="fade" transition="in">
                                      <p:cBhvr>
                                        <p:cTn dur="300" id="39"/>
                                        <p:tgtEl>
                                          <p:spTgt spid="32"/>
                                        </p:tgtEl>
                                      </p:cBhvr>
                                    </p:animEffect>
                                  </p:childTnLst>
                                </p:cTn>
                              </p:par>
                              <p:par>
                                <p:cTn autoRev="1" fill="hold" grpId="1" id="40" nodeType="withEffect" presetClass="emph" presetID="6" presetSubtype="0">
                                  <p:stCondLst>
                                    <p:cond delay="800"/>
                                  </p:stCondLst>
                                  <p:childTnLst>
                                    <p:animScale>
                                      <p:cBhvr>
                                        <p:cTn dur="150" fill="hold" id="41"/>
                                        <p:tgtEl>
                                          <p:spTgt spid="32"/>
                                        </p:tgtEl>
                                      </p:cBhvr>
                                      <p:by x="110000" y="110000"/>
                                    </p:animScale>
                                  </p:childTnLst>
                                </p:cTn>
                              </p:par>
                              <p:par>
                                <p:cTn fill="hold" id="42" nodeType="withEffect" presetClass="entr" presetID="22" presetSubtype="8">
                                  <p:stCondLst>
                                    <p:cond delay="800"/>
                                  </p:stCondLst>
                                  <p:childTnLst>
                                    <p:set>
                                      <p:cBhvr>
                                        <p:cTn dur="1" fill="hold" id="43">
                                          <p:stCondLst>
                                            <p:cond delay="0"/>
                                          </p:stCondLst>
                                        </p:cTn>
                                        <p:tgtEl>
                                          <p:spTgt spid="52"/>
                                        </p:tgtEl>
                                        <p:attrNameLst>
                                          <p:attrName>style.visibility</p:attrName>
                                        </p:attrNameLst>
                                      </p:cBhvr>
                                      <p:to>
                                        <p:strVal val="visible"/>
                                      </p:to>
                                    </p:set>
                                    <p:animEffect filter="wipe(left)" transition="in">
                                      <p:cBhvr>
                                        <p:cTn dur="500" id="44"/>
                                        <p:tgtEl>
                                          <p:spTgt spid="52"/>
                                        </p:tgtEl>
                                      </p:cBhvr>
                                    </p:animEffect>
                                  </p:childTnLst>
                                </p:cTn>
                              </p:par>
                              <p:par>
                                <p:cTn fill="hold" grpId="0" id="45" nodeType="withEffect" presetClass="entr" presetID="53" presetSubtype="0">
                                  <p:stCondLst>
                                    <p:cond delay="600"/>
                                  </p:stCondLst>
                                  <p:childTnLst>
                                    <p:set>
                                      <p:cBhvr>
                                        <p:cTn dur="1" fill="hold" id="46">
                                          <p:stCondLst>
                                            <p:cond delay="0"/>
                                          </p:stCondLst>
                                        </p:cTn>
                                        <p:tgtEl>
                                          <p:spTgt spid="31"/>
                                        </p:tgtEl>
                                        <p:attrNameLst>
                                          <p:attrName>style.visibility</p:attrName>
                                        </p:attrNameLst>
                                      </p:cBhvr>
                                      <p:to>
                                        <p:strVal val="visible"/>
                                      </p:to>
                                    </p:set>
                                    <p:anim calcmode="lin" valueType="num">
                                      <p:cBhvr>
                                        <p:cTn dur="300" fill="hold" id="47"/>
                                        <p:tgtEl>
                                          <p:spTgt spid="31"/>
                                        </p:tgtEl>
                                        <p:attrNameLst>
                                          <p:attrName>ppt_w</p:attrName>
                                        </p:attrNameLst>
                                      </p:cBhvr>
                                      <p:tavLst>
                                        <p:tav tm="0">
                                          <p:val>
                                            <p:fltVal val="0"/>
                                          </p:val>
                                        </p:tav>
                                        <p:tav tm="100000">
                                          <p:val>
                                            <p:strVal val="#ppt_w"/>
                                          </p:val>
                                        </p:tav>
                                      </p:tavLst>
                                    </p:anim>
                                    <p:anim calcmode="lin" valueType="num">
                                      <p:cBhvr>
                                        <p:cTn dur="300" fill="hold" id="48"/>
                                        <p:tgtEl>
                                          <p:spTgt spid="31"/>
                                        </p:tgtEl>
                                        <p:attrNameLst>
                                          <p:attrName>ppt_h</p:attrName>
                                        </p:attrNameLst>
                                      </p:cBhvr>
                                      <p:tavLst>
                                        <p:tav tm="0">
                                          <p:val>
                                            <p:fltVal val="0"/>
                                          </p:val>
                                        </p:tav>
                                        <p:tav tm="100000">
                                          <p:val>
                                            <p:strVal val="#ppt_h"/>
                                          </p:val>
                                        </p:tav>
                                      </p:tavLst>
                                    </p:anim>
                                    <p:animEffect filter="fade" transition="in">
                                      <p:cBhvr>
                                        <p:cTn dur="300" id="49"/>
                                        <p:tgtEl>
                                          <p:spTgt spid="31"/>
                                        </p:tgtEl>
                                      </p:cBhvr>
                                    </p:animEffect>
                                  </p:childTnLst>
                                </p:cTn>
                              </p:par>
                              <p:par>
                                <p:cTn autoRev="1" fill="hold" grpId="1" id="50" nodeType="withEffect" presetClass="emph" presetID="6" presetSubtype="0">
                                  <p:stCondLst>
                                    <p:cond delay="900"/>
                                  </p:stCondLst>
                                  <p:childTnLst>
                                    <p:animScale>
                                      <p:cBhvr>
                                        <p:cTn dur="150" fill="hold" id="51"/>
                                        <p:tgtEl>
                                          <p:spTgt spid="31"/>
                                        </p:tgtEl>
                                      </p:cBhvr>
                                      <p:by x="110000" y="110000"/>
                                    </p:animScale>
                                  </p:childTnLst>
                                </p:cTn>
                              </p:par>
                              <p:par>
                                <p:cTn fill="hold" id="52" nodeType="withEffect" presetClass="entr" presetID="22" presetSubtype="8">
                                  <p:stCondLst>
                                    <p:cond delay="900"/>
                                  </p:stCondLst>
                                  <p:childTnLst>
                                    <p:set>
                                      <p:cBhvr>
                                        <p:cTn dur="1" fill="hold" id="53">
                                          <p:stCondLst>
                                            <p:cond delay="0"/>
                                          </p:stCondLst>
                                        </p:cTn>
                                        <p:tgtEl>
                                          <p:spTgt spid="50"/>
                                        </p:tgtEl>
                                        <p:attrNameLst>
                                          <p:attrName>style.visibility</p:attrName>
                                        </p:attrNameLst>
                                      </p:cBhvr>
                                      <p:to>
                                        <p:strVal val="visible"/>
                                      </p:to>
                                    </p:set>
                                    <p:animEffect filter="wipe(left)" transition="in">
                                      <p:cBhvr>
                                        <p:cTn dur="500" id="54"/>
                                        <p:tgtEl>
                                          <p:spTgt spid="50"/>
                                        </p:tgtEl>
                                      </p:cBhvr>
                                    </p:animEffect>
                                  </p:childTnLst>
                                </p:cTn>
                              </p:par>
                              <p:par>
                                <p:cTn fill="hold" grpId="0" id="55" nodeType="withEffect" presetClass="entr" presetID="53" presetSubtype="0">
                                  <p:stCondLst>
                                    <p:cond delay="700"/>
                                  </p:stCondLst>
                                  <p:childTnLst>
                                    <p:set>
                                      <p:cBhvr>
                                        <p:cTn dur="1" fill="hold" id="56">
                                          <p:stCondLst>
                                            <p:cond delay="0"/>
                                          </p:stCondLst>
                                        </p:cTn>
                                        <p:tgtEl>
                                          <p:spTgt spid="30"/>
                                        </p:tgtEl>
                                        <p:attrNameLst>
                                          <p:attrName>style.visibility</p:attrName>
                                        </p:attrNameLst>
                                      </p:cBhvr>
                                      <p:to>
                                        <p:strVal val="visible"/>
                                      </p:to>
                                    </p:set>
                                    <p:anim calcmode="lin" valueType="num">
                                      <p:cBhvr>
                                        <p:cTn dur="300" fill="hold" id="57"/>
                                        <p:tgtEl>
                                          <p:spTgt spid="30"/>
                                        </p:tgtEl>
                                        <p:attrNameLst>
                                          <p:attrName>ppt_w</p:attrName>
                                        </p:attrNameLst>
                                      </p:cBhvr>
                                      <p:tavLst>
                                        <p:tav tm="0">
                                          <p:val>
                                            <p:fltVal val="0"/>
                                          </p:val>
                                        </p:tav>
                                        <p:tav tm="100000">
                                          <p:val>
                                            <p:strVal val="#ppt_w"/>
                                          </p:val>
                                        </p:tav>
                                      </p:tavLst>
                                    </p:anim>
                                    <p:anim calcmode="lin" valueType="num">
                                      <p:cBhvr>
                                        <p:cTn dur="300" fill="hold" id="58"/>
                                        <p:tgtEl>
                                          <p:spTgt spid="30"/>
                                        </p:tgtEl>
                                        <p:attrNameLst>
                                          <p:attrName>ppt_h</p:attrName>
                                        </p:attrNameLst>
                                      </p:cBhvr>
                                      <p:tavLst>
                                        <p:tav tm="0">
                                          <p:val>
                                            <p:fltVal val="0"/>
                                          </p:val>
                                        </p:tav>
                                        <p:tav tm="100000">
                                          <p:val>
                                            <p:strVal val="#ppt_h"/>
                                          </p:val>
                                        </p:tav>
                                      </p:tavLst>
                                    </p:anim>
                                    <p:animEffect filter="fade" transition="in">
                                      <p:cBhvr>
                                        <p:cTn dur="300" id="59"/>
                                        <p:tgtEl>
                                          <p:spTgt spid="30"/>
                                        </p:tgtEl>
                                      </p:cBhvr>
                                    </p:animEffect>
                                  </p:childTnLst>
                                </p:cTn>
                              </p:par>
                              <p:par>
                                <p:cTn autoRev="1" fill="hold" grpId="1" id="60" nodeType="withEffect" presetClass="emph" presetID="6" presetSubtype="0">
                                  <p:stCondLst>
                                    <p:cond delay="1000"/>
                                  </p:stCondLst>
                                  <p:childTnLst>
                                    <p:animScale>
                                      <p:cBhvr>
                                        <p:cTn dur="150" fill="hold" id="61"/>
                                        <p:tgtEl>
                                          <p:spTgt spid="30"/>
                                        </p:tgtEl>
                                      </p:cBhvr>
                                      <p:by x="110000" y="110000"/>
                                    </p:animScale>
                                  </p:childTnLst>
                                </p:cTn>
                              </p:par>
                              <p:par>
                                <p:cTn fill="hold" id="62" nodeType="withEffect" presetClass="entr" presetID="22" presetSubtype="8">
                                  <p:stCondLst>
                                    <p:cond delay="1000"/>
                                  </p:stCondLst>
                                  <p:childTnLst>
                                    <p:set>
                                      <p:cBhvr>
                                        <p:cTn dur="1" fill="hold" id="63">
                                          <p:stCondLst>
                                            <p:cond delay="0"/>
                                          </p:stCondLst>
                                        </p:cTn>
                                        <p:tgtEl>
                                          <p:spTgt spid="35"/>
                                        </p:tgtEl>
                                        <p:attrNameLst>
                                          <p:attrName>style.visibility</p:attrName>
                                        </p:attrNameLst>
                                      </p:cBhvr>
                                      <p:to>
                                        <p:strVal val="visible"/>
                                      </p:to>
                                    </p:set>
                                    <p:animEffect filter="wipe(left)" transition="in">
                                      <p:cBhvr>
                                        <p:cTn dur="500" id="64"/>
                                        <p:tgtEl>
                                          <p:spTgt spid="35"/>
                                        </p:tgtEl>
                                      </p:cBhvr>
                                    </p:animEffect>
                                  </p:childTnLst>
                                </p:cTn>
                              </p:par>
                              <p:par>
                                <p:cTn fill="hold" grpId="0" id="65" nodeType="withEffect" presetClass="entr" presetID="53" presetSubtype="0">
                                  <p:stCondLst>
                                    <p:cond delay="800"/>
                                  </p:stCondLst>
                                  <p:childTnLst>
                                    <p:set>
                                      <p:cBhvr>
                                        <p:cTn dur="1" fill="hold" id="66">
                                          <p:stCondLst>
                                            <p:cond delay="0"/>
                                          </p:stCondLst>
                                        </p:cTn>
                                        <p:tgtEl>
                                          <p:spTgt spid="29"/>
                                        </p:tgtEl>
                                        <p:attrNameLst>
                                          <p:attrName>style.visibility</p:attrName>
                                        </p:attrNameLst>
                                      </p:cBhvr>
                                      <p:to>
                                        <p:strVal val="visible"/>
                                      </p:to>
                                    </p:set>
                                    <p:anim calcmode="lin" valueType="num">
                                      <p:cBhvr>
                                        <p:cTn dur="300" fill="hold" id="67"/>
                                        <p:tgtEl>
                                          <p:spTgt spid="29"/>
                                        </p:tgtEl>
                                        <p:attrNameLst>
                                          <p:attrName>ppt_w</p:attrName>
                                        </p:attrNameLst>
                                      </p:cBhvr>
                                      <p:tavLst>
                                        <p:tav tm="0">
                                          <p:val>
                                            <p:fltVal val="0"/>
                                          </p:val>
                                        </p:tav>
                                        <p:tav tm="100000">
                                          <p:val>
                                            <p:strVal val="#ppt_w"/>
                                          </p:val>
                                        </p:tav>
                                      </p:tavLst>
                                    </p:anim>
                                    <p:anim calcmode="lin" valueType="num">
                                      <p:cBhvr>
                                        <p:cTn dur="300" fill="hold" id="68"/>
                                        <p:tgtEl>
                                          <p:spTgt spid="29"/>
                                        </p:tgtEl>
                                        <p:attrNameLst>
                                          <p:attrName>ppt_h</p:attrName>
                                        </p:attrNameLst>
                                      </p:cBhvr>
                                      <p:tavLst>
                                        <p:tav tm="0">
                                          <p:val>
                                            <p:fltVal val="0"/>
                                          </p:val>
                                        </p:tav>
                                        <p:tav tm="100000">
                                          <p:val>
                                            <p:strVal val="#ppt_h"/>
                                          </p:val>
                                        </p:tav>
                                      </p:tavLst>
                                    </p:anim>
                                    <p:animEffect filter="fade" transition="in">
                                      <p:cBhvr>
                                        <p:cTn dur="300" id="69"/>
                                        <p:tgtEl>
                                          <p:spTgt spid="29"/>
                                        </p:tgtEl>
                                      </p:cBhvr>
                                    </p:animEffect>
                                  </p:childTnLst>
                                </p:cTn>
                              </p:par>
                              <p:par>
                                <p:cTn autoRev="1" fill="hold" grpId="1" id="70" nodeType="withEffect" presetClass="emph" presetID="6" presetSubtype="0">
                                  <p:stCondLst>
                                    <p:cond delay="1100"/>
                                  </p:stCondLst>
                                  <p:childTnLst>
                                    <p:animScale>
                                      <p:cBhvr>
                                        <p:cTn dur="150" fill="hold" id="71"/>
                                        <p:tgtEl>
                                          <p:spTgt spid="29"/>
                                        </p:tgtEl>
                                      </p:cBhvr>
                                      <p:by x="110000" y="110000"/>
                                    </p:animScale>
                                  </p:childTnLst>
                                </p:cTn>
                              </p:par>
                              <p:par>
                                <p:cTn fill="hold" id="72" nodeType="withEffect" presetClass="entr" presetID="22" presetSubtype="8">
                                  <p:stCondLst>
                                    <p:cond delay="1100"/>
                                  </p:stCondLst>
                                  <p:childTnLst>
                                    <p:set>
                                      <p:cBhvr>
                                        <p:cTn dur="1" fill="hold" id="73">
                                          <p:stCondLst>
                                            <p:cond delay="0"/>
                                          </p:stCondLst>
                                        </p:cTn>
                                        <p:tgtEl>
                                          <p:spTgt spid="48"/>
                                        </p:tgtEl>
                                        <p:attrNameLst>
                                          <p:attrName>style.visibility</p:attrName>
                                        </p:attrNameLst>
                                      </p:cBhvr>
                                      <p:to>
                                        <p:strVal val="visible"/>
                                      </p:to>
                                    </p:set>
                                    <p:animEffect filter="wipe(left)" transition="in">
                                      <p:cBhvr>
                                        <p:cTn dur="500" id="74"/>
                                        <p:tgtEl>
                                          <p:spTgt spid="48"/>
                                        </p:tgtEl>
                                      </p:cBhvr>
                                    </p:animEffect>
                                  </p:childTnLst>
                                </p:cTn>
                              </p:par>
                              <p:par>
                                <p:cTn fill="hold" grpId="0" id="75" nodeType="withEffect" presetClass="entr" presetID="2" presetSubtype="2">
                                  <p:stCondLst>
                                    <p:cond delay="1600"/>
                                  </p:stCondLst>
                                  <p:childTnLst>
                                    <p:set>
                                      <p:cBhvr>
                                        <p:cTn dur="1" fill="hold" id="76">
                                          <p:stCondLst>
                                            <p:cond delay="0"/>
                                          </p:stCondLst>
                                        </p:cTn>
                                        <p:tgtEl>
                                          <p:spTgt spid="34"/>
                                        </p:tgtEl>
                                        <p:attrNameLst>
                                          <p:attrName>style.visibility</p:attrName>
                                        </p:attrNameLst>
                                      </p:cBhvr>
                                      <p:to>
                                        <p:strVal val="visible"/>
                                      </p:to>
                                    </p:set>
                                    <p:anim calcmode="lin" valueType="num">
                                      <p:cBhvr additive="base">
                                        <p:cTn dur="500" fill="hold" id="77"/>
                                        <p:tgtEl>
                                          <p:spTgt spid="34"/>
                                        </p:tgtEl>
                                        <p:attrNameLst>
                                          <p:attrName>ppt_x</p:attrName>
                                        </p:attrNameLst>
                                      </p:cBhvr>
                                      <p:tavLst>
                                        <p:tav tm="0">
                                          <p:val>
                                            <p:strVal val="1+#ppt_w/2"/>
                                          </p:val>
                                        </p:tav>
                                        <p:tav tm="100000">
                                          <p:val>
                                            <p:strVal val="#ppt_x"/>
                                          </p:val>
                                        </p:tav>
                                      </p:tavLst>
                                    </p:anim>
                                    <p:anim calcmode="lin" valueType="num">
                                      <p:cBhvr additive="base">
                                        <p:cTn dur="500" fill="hold" id="78"/>
                                        <p:tgtEl>
                                          <p:spTgt spid="34"/>
                                        </p:tgtEl>
                                        <p:attrNameLst>
                                          <p:attrName>ppt_y</p:attrName>
                                        </p:attrNameLst>
                                      </p:cBhvr>
                                      <p:tavLst>
                                        <p:tav tm="0">
                                          <p:val>
                                            <p:strVal val="#ppt_y"/>
                                          </p:val>
                                        </p:tav>
                                        <p:tav tm="100000">
                                          <p:val>
                                            <p:strVal val="#ppt_y"/>
                                          </p:val>
                                        </p:tav>
                                      </p:tavLst>
                                    </p:anim>
                                  </p:childTnLst>
                                </p:cTn>
                              </p:par>
                              <p:par>
                                <p:cTn fill="hold" grpId="0" id="79" nodeType="withEffect" presetClass="entr" presetID="2" presetSubtype="2">
                                  <p:stCondLst>
                                    <p:cond delay="1700"/>
                                  </p:stCondLst>
                                  <p:childTnLst>
                                    <p:set>
                                      <p:cBhvr>
                                        <p:cTn dur="1" fill="hold" id="80">
                                          <p:stCondLst>
                                            <p:cond delay="0"/>
                                          </p:stCondLst>
                                        </p:cTn>
                                        <p:tgtEl>
                                          <p:spTgt spid="47"/>
                                        </p:tgtEl>
                                        <p:attrNameLst>
                                          <p:attrName>style.visibility</p:attrName>
                                        </p:attrNameLst>
                                      </p:cBhvr>
                                      <p:to>
                                        <p:strVal val="visible"/>
                                      </p:to>
                                    </p:set>
                                    <p:anim calcmode="lin" valueType="num">
                                      <p:cBhvr additive="base">
                                        <p:cTn dur="500" fill="hold" id="81"/>
                                        <p:tgtEl>
                                          <p:spTgt spid="47"/>
                                        </p:tgtEl>
                                        <p:attrNameLst>
                                          <p:attrName>ppt_x</p:attrName>
                                        </p:attrNameLst>
                                      </p:cBhvr>
                                      <p:tavLst>
                                        <p:tav tm="0">
                                          <p:val>
                                            <p:strVal val="1+#ppt_w/2"/>
                                          </p:val>
                                        </p:tav>
                                        <p:tav tm="100000">
                                          <p:val>
                                            <p:strVal val="#ppt_x"/>
                                          </p:val>
                                        </p:tav>
                                      </p:tavLst>
                                    </p:anim>
                                    <p:anim calcmode="lin" valueType="num">
                                      <p:cBhvr additive="base">
                                        <p:cTn dur="500" fill="hold" id="82"/>
                                        <p:tgtEl>
                                          <p:spTgt spid="47"/>
                                        </p:tgtEl>
                                        <p:attrNameLst>
                                          <p:attrName>ppt_y</p:attrName>
                                        </p:attrNameLst>
                                      </p:cBhvr>
                                      <p:tavLst>
                                        <p:tav tm="0">
                                          <p:val>
                                            <p:strVal val="#ppt_y"/>
                                          </p:val>
                                        </p:tav>
                                        <p:tav tm="100000">
                                          <p:val>
                                            <p:strVal val="#ppt_y"/>
                                          </p:val>
                                        </p:tav>
                                      </p:tavLst>
                                    </p:anim>
                                  </p:childTnLst>
                                </p:cTn>
                              </p:par>
                              <p:par>
                                <p:cTn fill="hold" grpId="0" id="83" nodeType="withEffect" presetClass="entr" presetID="2" presetSubtype="2">
                                  <p:stCondLst>
                                    <p:cond delay="1800"/>
                                  </p:stCondLst>
                                  <p:childTnLst>
                                    <p:set>
                                      <p:cBhvr>
                                        <p:cTn dur="1" fill="hold" id="84">
                                          <p:stCondLst>
                                            <p:cond delay="0"/>
                                          </p:stCondLst>
                                        </p:cTn>
                                        <p:tgtEl>
                                          <p:spTgt spid="49"/>
                                        </p:tgtEl>
                                        <p:attrNameLst>
                                          <p:attrName>style.visibility</p:attrName>
                                        </p:attrNameLst>
                                      </p:cBhvr>
                                      <p:to>
                                        <p:strVal val="visible"/>
                                      </p:to>
                                    </p:set>
                                    <p:anim calcmode="lin" valueType="num">
                                      <p:cBhvr additive="base">
                                        <p:cTn dur="500" fill="hold" id="85"/>
                                        <p:tgtEl>
                                          <p:spTgt spid="49"/>
                                        </p:tgtEl>
                                        <p:attrNameLst>
                                          <p:attrName>ppt_x</p:attrName>
                                        </p:attrNameLst>
                                      </p:cBhvr>
                                      <p:tavLst>
                                        <p:tav tm="0">
                                          <p:val>
                                            <p:strVal val="1+#ppt_w/2"/>
                                          </p:val>
                                        </p:tav>
                                        <p:tav tm="100000">
                                          <p:val>
                                            <p:strVal val="#ppt_x"/>
                                          </p:val>
                                        </p:tav>
                                      </p:tavLst>
                                    </p:anim>
                                    <p:anim calcmode="lin" valueType="num">
                                      <p:cBhvr additive="base">
                                        <p:cTn dur="500" fill="hold" id="86"/>
                                        <p:tgtEl>
                                          <p:spTgt spid="49"/>
                                        </p:tgtEl>
                                        <p:attrNameLst>
                                          <p:attrName>ppt_y</p:attrName>
                                        </p:attrNameLst>
                                      </p:cBhvr>
                                      <p:tavLst>
                                        <p:tav tm="0">
                                          <p:val>
                                            <p:strVal val="#ppt_y"/>
                                          </p:val>
                                        </p:tav>
                                        <p:tav tm="100000">
                                          <p:val>
                                            <p:strVal val="#ppt_y"/>
                                          </p:val>
                                        </p:tav>
                                      </p:tavLst>
                                    </p:anim>
                                  </p:childTnLst>
                                </p:cTn>
                              </p:par>
                              <p:par>
                                <p:cTn fill="hold" grpId="0" id="87" nodeType="withEffect" presetClass="entr" presetID="2" presetSubtype="2">
                                  <p:stCondLst>
                                    <p:cond delay="1900"/>
                                  </p:stCondLst>
                                  <p:childTnLst>
                                    <p:set>
                                      <p:cBhvr>
                                        <p:cTn dur="1" fill="hold" id="88">
                                          <p:stCondLst>
                                            <p:cond delay="0"/>
                                          </p:stCondLst>
                                        </p:cTn>
                                        <p:tgtEl>
                                          <p:spTgt spid="51"/>
                                        </p:tgtEl>
                                        <p:attrNameLst>
                                          <p:attrName>style.visibility</p:attrName>
                                        </p:attrNameLst>
                                      </p:cBhvr>
                                      <p:to>
                                        <p:strVal val="visible"/>
                                      </p:to>
                                    </p:set>
                                    <p:anim calcmode="lin" valueType="num">
                                      <p:cBhvr additive="base">
                                        <p:cTn dur="500" fill="hold" id="89"/>
                                        <p:tgtEl>
                                          <p:spTgt spid="51"/>
                                        </p:tgtEl>
                                        <p:attrNameLst>
                                          <p:attrName>ppt_x</p:attrName>
                                        </p:attrNameLst>
                                      </p:cBhvr>
                                      <p:tavLst>
                                        <p:tav tm="0">
                                          <p:val>
                                            <p:strVal val="1+#ppt_w/2"/>
                                          </p:val>
                                        </p:tav>
                                        <p:tav tm="100000">
                                          <p:val>
                                            <p:strVal val="#ppt_x"/>
                                          </p:val>
                                        </p:tav>
                                      </p:tavLst>
                                    </p:anim>
                                    <p:anim calcmode="lin" valueType="num">
                                      <p:cBhvr additive="base">
                                        <p:cTn dur="500" fill="hold" id="90"/>
                                        <p:tgtEl>
                                          <p:spTgt spid="51"/>
                                        </p:tgtEl>
                                        <p:attrNameLst>
                                          <p:attrName>ppt_y</p:attrName>
                                        </p:attrNameLst>
                                      </p:cBhvr>
                                      <p:tavLst>
                                        <p:tav tm="0">
                                          <p:val>
                                            <p:strVal val="#ppt_y"/>
                                          </p:val>
                                        </p:tav>
                                        <p:tav tm="100000">
                                          <p:val>
                                            <p:strVal val="#ppt_y"/>
                                          </p:val>
                                        </p:tav>
                                      </p:tavLst>
                                    </p:anim>
                                  </p:childTnLst>
                                </p:cTn>
                              </p:par>
                              <p:par>
                                <p:cTn fill="hold" grpId="0" id="91" nodeType="withEffect" presetClass="entr" presetID="2" presetSubtype="2">
                                  <p:stCondLst>
                                    <p:cond delay="2000"/>
                                  </p:stCondLst>
                                  <p:childTnLst>
                                    <p:set>
                                      <p:cBhvr>
                                        <p:cTn dur="1" fill="hold" id="92">
                                          <p:stCondLst>
                                            <p:cond delay="0"/>
                                          </p:stCondLst>
                                        </p:cTn>
                                        <p:tgtEl>
                                          <p:spTgt spid="53"/>
                                        </p:tgtEl>
                                        <p:attrNameLst>
                                          <p:attrName>style.visibility</p:attrName>
                                        </p:attrNameLst>
                                      </p:cBhvr>
                                      <p:to>
                                        <p:strVal val="visible"/>
                                      </p:to>
                                    </p:set>
                                    <p:anim calcmode="lin" valueType="num">
                                      <p:cBhvr additive="base">
                                        <p:cTn dur="500" fill="hold" id="93"/>
                                        <p:tgtEl>
                                          <p:spTgt spid="53"/>
                                        </p:tgtEl>
                                        <p:attrNameLst>
                                          <p:attrName>ppt_x</p:attrName>
                                        </p:attrNameLst>
                                      </p:cBhvr>
                                      <p:tavLst>
                                        <p:tav tm="0">
                                          <p:val>
                                            <p:strVal val="1+#ppt_w/2"/>
                                          </p:val>
                                        </p:tav>
                                        <p:tav tm="100000">
                                          <p:val>
                                            <p:strVal val="#ppt_x"/>
                                          </p:val>
                                        </p:tav>
                                      </p:tavLst>
                                    </p:anim>
                                    <p:anim calcmode="lin" valueType="num">
                                      <p:cBhvr additive="base">
                                        <p:cTn dur="500" fill="hold" id="94"/>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1" spid="29"/>
      <p:bldP grpId="0" spid="30"/>
      <p:bldP grpId="1" spid="30"/>
      <p:bldP grpId="0" spid="31"/>
      <p:bldP grpId="1" spid="31"/>
      <p:bldP grpId="0" spid="32"/>
      <p:bldP grpId="1" spid="32"/>
      <p:bldP grpId="0" spid="33"/>
      <p:bldP grpId="1" spid="33"/>
      <p:bldP grpId="0" spid="34"/>
      <p:bldP grpId="0" spid="47"/>
      <p:bldP grpId="0" spid="49"/>
      <p:bldP grpId="0" spid="51"/>
      <p:bldP grpId="0" spid="5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573463" y="1809129"/>
            <a:ext cx="1948655" cy="1946276"/>
            <a:chOff x="3573463" y="1865947"/>
            <a:chExt cx="1948655" cy="1946276"/>
          </a:xfrm>
        </p:grpSpPr>
        <p:sp>
          <p:nvSpPr>
            <p:cNvPr id="17429" name="Freeform 21"/>
            <p:cNvSpPr/>
            <p:nvPr/>
          </p:nvSpPr>
          <p:spPr bwMode="auto">
            <a:xfrm>
              <a:off x="3573463" y="1865947"/>
              <a:ext cx="974725" cy="973138"/>
            </a:xfrm>
            <a:custGeom>
              <a:gdLst>
                <a:gd fmla="*/ 282 w 565" name="T0"/>
                <a:gd fmla="*/ 0 h 565" name="T1"/>
                <a:gd fmla="*/ 0 w 565" name="T2"/>
                <a:gd fmla="*/ 0 h 565" name="T3"/>
                <a:gd fmla="*/ 0 w 565" name="T4"/>
                <a:gd fmla="*/ 283 h 565" name="T5"/>
                <a:gd fmla="*/ 282 w 565" name="T6"/>
                <a:gd fmla="*/ 565 h 565" name="T7"/>
                <a:gd fmla="*/ 565 w 565" name="T8"/>
                <a:gd fmla="*/ 565 h 565" name="T9"/>
                <a:gd fmla="*/ 565 w 565" name="T10"/>
                <a:gd fmla="*/ 283 h 565" name="T11"/>
                <a:gd fmla="*/ 282 w 565" name="T12"/>
                <a:gd fmla="*/ 0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7" name="Freeform 21"/>
            <p:cNvSpPr/>
            <p:nvPr/>
          </p:nvSpPr>
          <p:spPr bwMode="auto">
            <a:xfrm>
              <a:off x="4547393" y="2839085"/>
              <a:ext cx="974725" cy="973138"/>
            </a:xfrm>
            <a:custGeom>
              <a:gdLst>
                <a:gd fmla="*/ 282 w 565" name="T0"/>
                <a:gd fmla="*/ 0 h 565" name="T1"/>
                <a:gd fmla="*/ 0 w 565" name="T2"/>
                <a:gd fmla="*/ 0 h 565" name="T3"/>
                <a:gd fmla="*/ 0 w 565" name="T4"/>
                <a:gd fmla="*/ 283 h 565" name="T5"/>
                <a:gd fmla="*/ 282 w 565" name="T6"/>
                <a:gd fmla="*/ 565 h 565" name="T7"/>
                <a:gd fmla="*/ 565 w 565" name="T8"/>
                <a:gd fmla="*/ 565 h 565" name="T9"/>
                <a:gd fmla="*/ 565 w 565" name="T10"/>
                <a:gd fmla="*/ 283 h 565" name="T11"/>
                <a:gd fmla="*/ 282 w 565" name="T12"/>
                <a:gd fmla="*/ 0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noFill/>
            <a:ln>
              <a:noFill/>
            </a:ln>
            <a:extLst/>
          </p:spPr>
          <p:txBody>
            <a:bodyPr/>
            <a:lstStyle/>
            <a:p>
              <a:endParaRPr altLang="en-US" lang="zh-CN">
                <a:solidFill>
                  <a:schemeClr val="tx1">
                    <a:lumMod val="50000"/>
                    <a:lumOff val="50000"/>
                  </a:schemeClr>
                </a:solidFill>
                <a:ea charset="-122" panose="02010600040101010101" pitchFamily="2" typeface="华文细黑"/>
              </a:endParaRPr>
            </a:p>
          </p:txBody>
        </p:sp>
      </p:grpSp>
      <p:grpSp>
        <p:nvGrpSpPr>
          <p:cNvPr id="4" name="组合 3"/>
          <p:cNvGrpSpPr/>
          <p:nvPr/>
        </p:nvGrpSpPr>
        <p:grpSpPr>
          <a:xfrm>
            <a:off x="3614862" y="1809129"/>
            <a:ext cx="1944563" cy="1946276"/>
            <a:chOff x="3614862" y="1865947"/>
            <a:chExt cx="1944563" cy="1946276"/>
          </a:xfrm>
        </p:grpSpPr>
        <p:sp>
          <p:nvSpPr>
            <p:cNvPr id="17430" name="Freeform 22"/>
            <p:cNvSpPr/>
            <p:nvPr/>
          </p:nvSpPr>
          <p:spPr bwMode="auto">
            <a:xfrm>
              <a:off x="4586288" y="1865947"/>
              <a:ext cx="973137" cy="973138"/>
            </a:xfrm>
            <a:custGeom>
              <a:gdLst>
                <a:gd fmla="*/ 283 w 565" name="T0"/>
                <a:gd fmla="*/ 0 h 565" name="T1"/>
                <a:gd fmla="*/ 565 w 565" name="T2"/>
                <a:gd fmla="*/ 0 h 565" name="T3"/>
                <a:gd fmla="*/ 565 w 565" name="T4"/>
                <a:gd fmla="*/ 283 h 565" name="T5"/>
                <a:gd fmla="*/ 283 w 565" name="T6"/>
                <a:gd fmla="*/ 565 h 565" name="T7"/>
                <a:gd fmla="*/ 0 w 565" name="T8"/>
                <a:gd fmla="*/ 565 h 565" name="T9"/>
                <a:gd fmla="*/ 0 w 565" name="T10"/>
                <a:gd fmla="*/ 283 h 565" name="T11"/>
                <a:gd fmla="*/ 283 w 565" name="T12"/>
                <a:gd fmla="*/ 0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tx1">
                <a:lumMod val="75000"/>
                <a:lumOff val="25000"/>
              </a:schemeClr>
            </a:solidFill>
            <a:ln>
              <a:noFill/>
            </a:ln>
            <a:extLst/>
          </p:spPr>
          <p:txBody>
            <a:bodyPr/>
            <a:lstStyle/>
            <a:p>
              <a:endParaRPr altLang="en-US" lang="zh-CN">
                <a:solidFill>
                  <a:schemeClr val="bg1"/>
                </a:solidFill>
                <a:ea charset="-122" panose="02010600040101010101" pitchFamily="2" typeface="华文细黑"/>
              </a:endParaRPr>
            </a:p>
          </p:txBody>
        </p:sp>
        <p:sp>
          <p:nvSpPr>
            <p:cNvPr id="50" name="Freeform 22"/>
            <p:cNvSpPr/>
            <p:nvPr/>
          </p:nvSpPr>
          <p:spPr bwMode="auto">
            <a:xfrm>
              <a:off x="3614862" y="2839085"/>
              <a:ext cx="973137" cy="973138"/>
            </a:xfrm>
            <a:custGeom>
              <a:gdLst>
                <a:gd fmla="*/ 283 w 565" name="T0"/>
                <a:gd fmla="*/ 0 h 565" name="T1"/>
                <a:gd fmla="*/ 565 w 565" name="T2"/>
                <a:gd fmla="*/ 0 h 565" name="T3"/>
                <a:gd fmla="*/ 565 w 565" name="T4"/>
                <a:gd fmla="*/ 283 h 565" name="T5"/>
                <a:gd fmla="*/ 283 w 565" name="T6"/>
                <a:gd fmla="*/ 565 h 565" name="T7"/>
                <a:gd fmla="*/ 0 w 565" name="T8"/>
                <a:gd fmla="*/ 565 h 565" name="T9"/>
                <a:gd fmla="*/ 0 w 565" name="T10"/>
                <a:gd fmla="*/ 283 h 565" name="T11"/>
                <a:gd fmla="*/ 283 w 565" name="T12"/>
                <a:gd fmla="*/ 0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noFill/>
            <a:ln>
              <a:noFill/>
            </a:ln>
            <a:extLst/>
          </p:spPr>
          <p:txBody>
            <a:bodyPr/>
            <a:lstStyle/>
            <a:p>
              <a:endParaRPr altLang="en-US" lang="zh-CN">
                <a:solidFill>
                  <a:schemeClr val="bg1"/>
                </a:solidFill>
                <a:ea charset="-122" panose="02010600040101010101" pitchFamily="2" typeface="华文细黑"/>
              </a:endParaRPr>
            </a:p>
          </p:txBody>
        </p:sp>
      </p:grpSp>
      <p:grpSp>
        <p:nvGrpSpPr>
          <p:cNvPr id="5" name="组合 4"/>
          <p:cNvGrpSpPr/>
          <p:nvPr/>
        </p:nvGrpSpPr>
        <p:grpSpPr>
          <a:xfrm>
            <a:off x="3573463" y="1848816"/>
            <a:ext cx="1949450" cy="1946276"/>
            <a:chOff x="3573463" y="1905634"/>
            <a:chExt cx="1949450" cy="1946276"/>
          </a:xfrm>
        </p:grpSpPr>
        <p:sp>
          <p:nvSpPr>
            <p:cNvPr id="17431" name="Freeform 23"/>
            <p:cNvSpPr/>
            <p:nvPr/>
          </p:nvSpPr>
          <p:spPr bwMode="auto">
            <a:xfrm>
              <a:off x="3573463" y="2878772"/>
              <a:ext cx="974725" cy="973138"/>
            </a:xfrm>
            <a:custGeom>
              <a:gdLst>
                <a:gd fmla="*/ 282 w 565" name="T0"/>
                <a:gd fmla="*/ 565 h 565" name="T1"/>
                <a:gd fmla="*/ 0 w 565" name="T2"/>
                <a:gd fmla="*/ 565 h 565" name="T3"/>
                <a:gd fmla="*/ 0 w 565" name="T4"/>
                <a:gd fmla="*/ 283 h 565" name="T5"/>
                <a:gd fmla="*/ 282 w 565" name="T6"/>
                <a:gd fmla="*/ 0 h 565" name="T7"/>
                <a:gd fmla="*/ 565 w 565" name="T8"/>
                <a:gd fmla="*/ 0 h 565" name="T9"/>
                <a:gd fmla="*/ 565 w 565" name="T10"/>
                <a:gd fmla="*/ 283 h 565" name="T11"/>
                <a:gd fmla="*/ 282 w 565" name="T12"/>
                <a:gd fmla="*/ 565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chemeClr val="tx1">
                <a:lumMod val="75000"/>
                <a:lumOff val="25000"/>
              </a:schemeClr>
            </a:solidFill>
            <a:ln>
              <a:noFill/>
            </a:ln>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52" name="Freeform 23"/>
            <p:cNvSpPr/>
            <p:nvPr/>
          </p:nvSpPr>
          <p:spPr bwMode="auto">
            <a:xfrm>
              <a:off x="4548188" y="1905634"/>
              <a:ext cx="974725" cy="973138"/>
            </a:xfrm>
            <a:custGeom>
              <a:gdLst>
                <a:gd fmla="*/ 282 w 565" name="T0"/>
                <a:gd fmla="*/ 565 h 565" name="T1"/>
                <a:gd fmla="*/ 0 w 565" name="T2"/>
                <a:gd fmla="*/ 565 h 565" name="T3"/>
                <a:gd fmla="*/ 0 w 565" name="T4"/>
                <a:gd fmla="*/ 283 h 565" name="T5"/>
                <a:gd fmla="*/ 282 w 565" name="T6"/>
                <a:gd fmla="*/ 0 h 565" name="T7"/>
                <a:gd fmla="*/ 565 w 565" name="T8"/>
                <a:gd fmla="*/ 0 h 565" name="T9"/>
                <a:gd fmla="*/ 565 w 565" name="T10"/>
                <a:gd fmla="*/ 283 h 565" name="T11"/>
                <a:gd fmla="*/ 282 w 565" name="T12"/>
                <a:gd fmla="*/ 565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noFill/>
            <a:ln>
              <a:noFill/>
            </a:ln>
            <a:extLst/>
          </p:spPr>
          <p:txBody>
            <a:bodyPr/>
            <a:lstStyle/>
            <a:p>
              <a:endParaRPr altLang="en-US" lang="zh-CN">
                <a:solidFill>
                  <a:schemeClr val="tx1">
                    <a:lumMod val="50000"/>
                    <a:lumOff val="50000"/>
                  </a:schemeClr>
                </a:solidFill>
                <a:ea charset="-122" panose="02010600040101010101" pitchFamily="2" typeface="华文细黑"/>
              </a:endParaRPr>
            </a:p>
          </p:txBody>
        </p:sp>
      </p:grpSp>
      <p:grpSp>
        <p:nvGrpSpPr>
          <p:cNvPr id="6" name="组合 5"/>
          <p:cNvGrpSpPr/>
          <p:nvPr/>
        </p:nvGrpSpPr>
        <p:grpSpPr>
          <a:xfrm>
            <a:off x="3613721" y="1848816"/>
            <a:ext cx="1945704" cy="1946276"/>
            <a:chOff x="3613721" y="1905634"/>
            <a:chExt cx="1945704" cy="1946276"/>
          </a:xfrm>
        </p:grpSpPr>
        <p:sp>
          <p:nvSpPr>
            <p:cNvPr id="17432" name="Freeform 24"/>
            <p:cNvSpPr/>
            <p:nvPr/>
          </p:nvSpPr>
          <p:spPr bwMode="auto">
            <a:xfrm>
              <a:off x="4586288" y="2878772"/>
              <a:ext cx="973137" cy="973138"/>
            </a:xfrm>
            <a:custGeom>
              <a:gdLst>
                <a:gd fmla="*/ 283 w 565" name="T0"/>
                <a:gd fmla="*/ 565 h 565" name="T1"/>
                <a:gd fmla="*/ 565 w 565" name="T2"/>
                <a:gd fmla="*/ 565 h 565" name="T3"/>
                <a:gd fmla="*/ 565 w 565" name="T4"/>
                <a:gd fmla="*/ 283 h 565" name="T5"/>
                <a:gd fmla="*/ 283 w 565" name="T6"/>
                <a:gd fmla="*/ 0 h 565" name="T7"/>
                <a:gd fmla="*/ 0 w 565" name="T8"/>
                <a:gd fmla="*/ 0 h 565" name="T9"/>
                <a:gd fmla="*/ 0 w 565" name="T10"/>
                <a:gd fmla="*/ 283 h 565" name="T11"/>
                <a:gd fmla="*/ 283 w 565" name="T12"/>
                <a:gd fmla="*/ 565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54" name="Freeform 24"/>
            <p:cNvSpPr/>
            <p:nvPr/>
          </p:nvSpPr>
          <p:spPr bwMode="auto">
            <a:xfrm>
              <a:off x="3613721" y="1905634"/>
              <a:ext cx="973137" cy="973138"/>
            </a:xfrm>
            <a:custGeom>
              <a:gdLst>
                <a:gd fmla="*/ 283 w 565" name="T0"/>
                <a:gd fmla="*/ 565 h 565" name="T1"/>
                <a:gd fmla="*/ 565 w 565" name="T2"/>
                <a:gd fmla="*/ 565 h 565" name="T3"/>
                <a:gd fmla="*/ 565 w 565" name="T4"/>
                <a:gd fmla="*/ 283 h 565" name="T5"/>
                <a:gd fmla="*/ 283 w 565" name="T6"/>
                <a:gd fmla="*/ 0 h 565" name="T7"/>
                <a:gd fmla="*/ 0 w 565" name="T8"/>
                <a:gd fmla="*/ 0 h 565" name="T9"/>
                <a:gd fmla="*/ 0 w 565" name="T10"/>
                <a:gd fmla="*/ 283 h 565" name="T11"/>
                <a:gd fmla="*/ 283 w 565" name="T12"/>
                <a:gd fmla="*/ 565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noFill/>
            <a:ln>
              <a:noFill/>
            </a:ln>
            <a:extLst/>
          </p:spPr>
          <p:txBody>
            <a:bodyPr/>
            <a:lstStyle/>
            <a:p>
              <a:endParaRPr altLang="en-US" lang="zh-CN">
                <a:solidFill>
                  <a:schemeClr val="bg1"/>
                </a:solidFill>
                <a:ea charset="-122" panose="02010600040101010101" pitchFamily="2" typeface="华文细黑"/>
              </a:endParaRPr>
            </a:p>
          </p:txBody>
        </p:sp>
      </p:grpSp>
      <p:sp>
        <p:nvSpPr>
          <p:cNvPr id="17437" name="Oval 29"/>
          <p:cNvSpPr>
            <a:spLocks noChangeArrowheads="1"/>
          </p:cNvSpPr>
          <p:nvPr/>
        </p:nvSpPr>
        <p:spPr bwMode="auto">
          <a:xfrm>
            <a:off x="2651125" y="2117104"/>
            <a:ext cx="358775" cy="358775"/>
          </a:xfrm>
          <a:prstGeom prst="ellipse">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7438" name="Freeform 30"/>
          <p:cNvSpPr>
            <a:spLocks noEditPoints="1"/>
          </p:cNvSpPr>
          <p:nvPr/>
        </p:nvSpPr>
        <p:spPr bwMode="auto">
          <a:xfrm>
            <a:off x="2747963" y="2215529"/>
            <a:ext cx="166687" cy="166688"/>
          </a:xfrm>
          <a:custGeom>
            <a:gdLst>
              <a:gd fmla="*/ 96 w 97" name="T0"/>
              <a:gd fmla="*/ 6 h 97" name="T1"/>
              <a:gd fmla="*/ 65 w 97" name="T2"/>
              <a:gd fmla="*/ 94 h 97" name="T3"/>
              <a:gd fmla="*/ 61 w 97" name="T4"/>
              <a:gd fmla="*/ 97 h 97" name="T5"/>
              <a:gd fmla="*/ 59 w 97" name="T6"/>
              <a:gd fmla="*/ 96 h 97" name="T7"/>
              <a:gd fmla="*/ 2 w 97" name="T8"/>
              <a:gd fmla="*/ 38 h 97" name="T9"/>
              <a:gd fmla="*/ 2 w 97" name="T10"/>
              <a:gd fmla="*/ 33 h 97" name="T11"/>
              <a:gd fmla="*/ 3 w 97" name="T12"/>
              <a:gd fmla="*/ 32 h 97" name="T13"/>
              <a:gd fmla="*/ 91 w 97" name="T14"/>
              <a:gd fmla="*/ 1 h 97" name="T15"/>
              <a:gd fmla="*/ 96 w 97" name="T16"/>
              <a:gd fmla="*/ 3 h 97" name="T17"/>
              <a:gd fmla="*/ 96 w 97" name="T18"/>
              <a:gd fmla="*/ 6 h 97" name="T19"/>
              <a:gd fmla="*/ 12 w 97" name="T20"/>
              <a:gd fmla="*/ 37 h 97" name="T21"/>
              <a:gd fmla="*/ 12 w 97" name="T22"/>
              <a:gd fmla="*/ 37 h 97" name="T23"/>
              <a:gd fmla="*/ 44 w 97" name="T24"/>
              <a:gd fmla="*/ 50 h 97" name="T25"/>
              <a:gd fmla="*/ 81 w 97" name="T26"/>
              <a:gd fmla="*/ 13 h 97" name="T27"/>
              <a:gd fmla="*/ 12 w 97" name="T28"/>
              <a:gd fmla="*/ 37 h 97" name="T29"/>
              <a:gd fmla="*/ 47 w 97" name="T30"/>
              <a:gd fmla="*/ 54 h 97" name="T31"/>
              <a:gd fmla="*/ 47 w 97" name="T32"/>
              <a:gd fmla="*/ 54 h 97" name="T33"/>
              <a:gd fmla="*/ 60 w 97" name="T34"/>
              <a:gd fmla="*/ 85 h 97" name="T35"/>
              <a:gd fmla="*/ 85 w 97" name="T36"/>
              <a:gd fmla="*/ 16 h 97" name="T37"/>
              <a:gd fmla="*/ 47 w 97" name="T38"/>
              <a:gd fmla="*/ 54 h 97" name="T39"/>
              <a:gd fmla="*/ 52 w 97" name="T40"/>
              <a:gd fmla="*/ 78 h 97" name="T41"/>
              <a:gd fmla="*/ 52 w 97" name="T42"/>
              <a:gd fmla="*/ 78 h 97" name="T43"/>
              <a:gd fmla="*/ 42 w 97" name="T44"/>
              <a:gd fmla="*/ 55 h 97" name="T45"/>
              <a:gd fmla="*/ 19 w 97" name="T46"/>
              <a:gd fmla="*/ 45 h 97" name="T47"/>
              <a:gd fmla="*/ 34 w 97" name="T48"/>
              <a:gd fmla="*/ 60 h 97" name="T49"/>
              <a:gd fmla="*/ 34 w 97" name="T50"/>
              <a:gd fmla="*/ 60 h 97" name="T51"/>
              <a:gd fmla="*/ 37 w 97" name="T52"/>
              <a:gd fmla="*/ 63 h 97" name="T53"/>
              <a:gd fmla="*/ 38 w 97" name="T54"/>
              <a:gd fmla="*/ 64 h 97" name="T55"/>
              <a:gd fmla="*/ 52 w 97" name="T56"/>
              <a:gd fmla="*/ 78 h 9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97" w="97">
                <a:moveTo>
                  <a:pt x="96" y="6"/>
                </a:moveTo>
                <a:cubicBezTo>
                  <a:pt x="65" y="94"/>
                  <a:pt x="65" y="94"/>
                  <a:pt x="65" y="94"/>
                </a:cubicBezTo>
                <a:cubicBezTo>
                  <a:pt x="65" y="96"/>
                  <a:pt x="63" y="97"/>
                  <a:pt x="61" y="97"/>
                </a:cubicBezTo>
                <a:cubicBezTo>
                  <a:pt x="60" y="96"/>
                  <a:pt x="59" y="96"/>
                  <a:pt x="59" y="96"/>
                </a:cubicBezTo>
                <a:cubicBezTo>
                  <a:pt x="2" y="38"/>
                  <a:pt x="2" y="38"/>
                  <a:pt x="2" y="38"/>
                </a:cubicBezTo>
                <a:cubicBezTo>
                  <a:pt x="0" y="37"/>
                  <a:pt x="0" y="34"/>
                  <a:pt x="2" y="33"/>
                </a:cubicBezTo>
                <a:cubicBezTo>
                  <a:pt x="2" y="32"/>
                  <a:pt x="2" y="32"/>
                  <a:pt x="3" y="32"/>
                </a:cubicBezTo>
                <a:cubicBezTo>
                  <a:pt x="91" y="1"/>
                  <a:pt x="91" y="1"/>
                  <a:pt x="91" y="1"/>
                </a:cubicBezTo>
                <a:cubicBezTo>
                  <a:pt x="93" y="0"/>
                  <a:pt x="96" y="1"/>
                  <a:pt x="96" y="3"/>
                </a:cubicBezTo>
                <a:cubicBezTo>
                  <a:pt x="97" y="4"/>
                  <a:pt x="97" y="5"/>
                  <a:pt x="96" y="6"/>
                </a:cubicBezTo>
                <a:close/>
                <a:moveTo>
                  <a:pt x="12" y="37"/>
                </a:moveTo>
                <a:cubicBezTo>
                  <a:pt x="12" y="37"/>
                  <a:pt x="12" y="37"/>
                  <a:pt x="12" y="37"/>
                </a:cubicBezTo>
                <a:cubicBezTo>
                  <a:pt x="44" y="50"/>
                  <a:pt x="44" y="50"/>
                  <a:pt x="44" y="50"/>
                </a:cubicBezTo>
                <a:cubicBezTo>
                  <a:pt x="81" y="13"/>
                  <a:pt x="81" y="13"/>
                  <a:pt x="81" y="13"/>
                </a:cubicBezTo>
                <a:cubicBezTo>
                  <a:pt x="12" y="37"/>
                  <a:pt x="12" y="37"/>
                  <a:pt x="12" y="37"/>
                </a:cubicBezTo>
                <a:close/>
                <a:moveTo>
                  <a:pt x="47" y="54"/>
                </a:moveTo>
                <a:cubicBezTo>
                  <a:pt x="47" y="54"/>
                  <a:pt x="47" y="54"/>
                  <a:pt x="47" y="54"/>
                </a:cubicBezTo>
                <a:cubicBezTo>
                  <a:pt x="60" y="85"/>
                  <a:pt x="60" y="85"/>
                  <a:pt x="60" y="85"/>
                </a:cubicBezTo>
                <a:cubicBezTo>
                  <a:pt x="85" y="16"/>
                  <a:pt x="85" y="16"/>
                  <a:pt x="85" y="16"/>
                </a:cubicBezTo>
                <a:cubicBezTo>
                  <a:pt x="47" y="54"/>
                  <a:pt x="47" y="54"/>
                  <a:pt x="47" y="54"/>
                </a:cubicBezTo>
                <a:close/>
                <a:moveTo>
                  <a:pt x="52" y="78"/>
                </a:moveTo>
                <a:cubicBezTo>
                  <a:pt x="52" y="78"/>
                  <a:pt x="52" y="78"/>
                  <a:pt x="52" y="78"/>
                </a:cubicBezTo>
                <a:cubicBezTo>
                  <a:pt x="42" y="55"/>
                  <a:pt x="42" y="55"/>
                  <a:pt x="42" y="55"/>
                </a:cubicBezTo>
                <a:cubicBezTo>
                  <a:pt x="19" y="45"/>
                  <a:pt x="19" y="45"/>
                  <a:pt x="19" y="45"/>
                </a:cubicBezTo>
                <a:cubicBezTo>
                  <a:pt x="34" y="60"/>
                  <a:pt x="34" y="60"/>
                  <a:pt x="34" y="60"/>
                </a:cubicBezTo>
                <a:cubicBezTo>
                  <a:pt x="34" y="60"/>
                  <a:pt x="34" y="60"/>
                  <a:pt x="34" y="60"/>
                </a:cubicBezTo>
                <a:cubicBezTo>
                  <a:pt x="37" y="63"/>
                  <a:pt x="37" y="63"/>
                  <a:pt x="37" y="63"/>
                </a:cubicBezTo>
                <a:cubicBezTo>
                  <a:pt x="38" y="64"/>
                  <a:pt x="38" y="64"/>
                  <a:pt x="38" y="64"/>
                </a:cubicBezTo>
                <a:cubicBezTo>
                  <a:pt x="52" y="78"/>
                  <a:pt x="52" y="78"/>
                  <a:pt x="52" y="7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17439" name="Oval 31"/>
          <p:cNvSpPr>
            <a:spLocks noChangeArrowheads="1"/>
          </p:cNvSpPr>
          <p:nvPr/>
        </p:nvSpPr>
        <p:spPr bwMode="auto">
          <a:xfrm>
            <a:off x="2651125" y="3129929"/>
            <a:ext cx="358775" cy="358775"/>
          </a:xfrm>
          <a:prstGeom prst="ellipse">
            <a:avLst/>
          </a:prstGeom>
          <a:solidFill>
            <a:schemeClr val="tx1">
              <a:lumMod val="75000"/>
              <a:lumOff val="25000"/>
            </a:schemeClr>
          </a:solidFill>
          <a:ln>
            <a:noFill/>
          </a:ln>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17440" name="Oval 32"/>
          <p:cNvSpPr>
            <a:spLocks noChangeArrowheads="1"/>
          </p:cNvSpPr>
          <p:nvPr/>
        </p:nvSpPr>
        <p:spPr bwMode="auto">
          <a:xfrm>
            <a:off x="6086475" y="2117104"/>
            <a:ext cx="358775" cy="358775"/>
          </a:xfrm>
          <a:prstGeom prst="ellipse">
            <a:avLst/>
          </a:prstGeom>
          <a:solidFill>
            <a:schemeClr val="tx1">
              <a:lumMod val="75000"/>
              <a:lumOff val="25000"/>
            </a:schemeClr>
          </a:solidFill>
          <a:ln>
            <a:noFill/>
          </a:ln>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17441" name="Oval 33"/>
          <p:cNvSpPr>
            <a:spLocks noChangeArrowheads="1"/>
          </p:cNvSpPr>
          <p:nvPr/>
        </p:nvSpPr>
        <p:spPr bwMode="auto">
          <a:xfrm>
            <a:off x="6086475" y="3129929"/>
            <a:ext cx="358775" cy="358775"/>
          </a:xfrm>
          <a:prstGeom prst="ellipse">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ea charset="-122" panose="02010600040101010101" pitchFamily="2" typeface="华文细黑"/>
            </a:endParaRPr>
          </a:p>
        </p:txBody>
      </p:sp>
      <p:sp>
        <p:nvSpPr>
          <p:cNvPr id="17442" name="Freeform 34"/>
          <p:cNvSpPr>
            <a:spLocks noEditPoints="1"/>
          </p:cNvSpPr>
          <p:nvPr/>
        </p:nvSpPr>
        <p:spPr bwMode="auto">
          <a:xfrm>
            <a:off x="6180138" y="2212354"/>
            <a:ext cx="174625" cy="173038"/>
          </a:xfrm>
          <a:custGeom>
            <a:gdLst>
              <a:gd fmla="*/ 96 w 101" name="T0"/>
              <a:gd fmla="*/ 12 h 101" name="T1"/>
              <a:gd fmla="*/ 101 w 101" name="T2"/>
              <a:gd fmla="*/ 25 h 101" name="T3"/>
              <a:gd fmla="*/ 96 w 101" name="T4"/>
              <a:gd fmla="*/ 37 h 101" name="T5"/>
              <a:gd fmla="*/ 81 w 101" name="T6"/>
              <a:gd fmla="*/ 52 h 101" name="T7"/>
              <a:gd fmla="*/ 69 w 101" name="T8"/>
              <a:gd fmla="*/ 57 h 101" name="T9"/>
              <a:gd fmla="*/ 56 w 101" name="T10"/>
              <a:gd fmla="*/ 52 h 101" name="T11"/>
              <a:gd fmla="*/ 51 w 101" name="T12"/>
              <a:gd fmla="*/ 56 h 101" name="T13"/>
              <a:gd fmla="*/ 57 w 101" name="T14"/>
              <a:gd fmla="*/ 69 h 101" name="T15"/>
              <a:gd fmla="*/ 51 w 101" name="T16"/>
              <a:gd fmla="*/ 82 h 101" name="T17"/>
              <a:gd fmla="*/ 24 w 101" name="T18"/>
              <a:gd fmla="*/ 101 h 101" name="T19"/>
              <a:gd fmla="*/ 5 w 101" name="T20"/>
              <a:gd fmla="*/ 90 h 101" name="T21"/>
              <a:gd fmla="*/ 0 w 101" name="T22"/>
              <a:gd fmla="*/ 77 h 101" name="T23"/>
              <a:gd fmla="*/ 5 w 101" name="T24"/>
              <a:gd fmla="*/ 64 h 101" name="T25"/>
              <a:gd fmla="*/ 5 w 101" name="T26"/>
              <a:gd fmla="*/ 64 h 101" name="T27"/>
              <a:gd fmla="*/ 32 w 101" name="T28"/>
              <a:gd fmla="*/ 45 h 101" name="T29"/>
              <a:gd fmla="*/ 45 w 101" name="T30"/>
              <a:gd fmla="*/ 50 h 101" name="T31"/>
              <a:gd fmla="*/ 45 w 101" name="T32"/>
              <a:gd fmla="*/ 50 h 101" name="T33"/>
              <a:gd fmla="*/ 49 w 101" name="T34"/>
              <a:gd fmla="*/ 45 h 101" name="T35"/>
              <a:gd fmla="*/ 44 w 101" name="T36"/>
              <a:gd fmla="*/ 32 h 101" name="T37"/>
              <a:gd fmla="*/ 49 w 101" name="T38"/>
              <a:gd fmla="*/ 20 h 101" name="T39"/>
              <a:gd fmla="*/ 64 w 101" name="T40"/>
              <a:gd fmla="*/ 5 h 101" name="T41"/>
              <a:gd fmla="*/ 89 w 101" name="T42"/>
              <a:gd fmla="*/ 5 h 101" name="T43"/>
              <a:gd fmla="*/ 90 w 101" name="T44"/>
              <a:gd fmla="*/ 18 h 101" name="T45"/>
              <a:gd fmla="*/ 84 w 101" name="T46"/>
              <a:gd fmla="*/ 11 h 101" name="T47"/>
              <a:gd fmla="*/ 76 w 101" name="T48"/>
              <a:gd fmla="*/ 8 h 101" name="T49"/>
              <a:gd fmla="*/ 69 w 101" name="T50"/>
              <a:gd fmla="*/ 11 h 101" name="T51"/>
              <a:gd fmla="*/ 52 w 101" name="T52"/>
              <a:gd fmla="*/ 32 h 101" name="T53"/>
              <a:gd fmla="*/ 55 w 101" name="T54"/>
              <a:gd fmla="*/ 40 h 101" name="T55"/>
              <a:gd fmla="*/ 55 w 101" name="T56"/>
              <a:gd fmla="*/ 40 h 101" name="T57"/>
              <a:gd fmla="*/ 68 w 101" name="T58"/>
              <a:gd fmla="*/ 33 h 101" name="T59"/>
              <a:gd fmla="*/ 61 w 101" name="T60"/>
              <a:gd fmla="*/ 46 h 101" name="T61"/>
              <a:gd fmla="*/ 62 w 101" name="T62"/>
              <a:gd fmla="*/ 46 h 101" name="T63"/>
              <a:gd fmla="*/ 76 w 101" name="T64"/>
              <a:gd fmla="*/ 46 h 101" name="T65"/>
              <a:gd fmla="*/ 90 w 101" name="T66"/>
              <a:gd fmla="*/ 32 h 101" name="T67"/>
              <a:gd fmla="*/ 93 w 101" name="T68"/>
              <a:gd fmla="*/ 25 h 101" name="T69"/>
              <a:gd fmla="*/ 90 w 101" name="T70"/>
              <a:gd fmla="*/ 18 h 101" name="T71"/>
              <a:gd fmla="*/ 46 w 101" name="T72"/>
              <a:gd fmla="*/ 62 h 101" name="T73"/>
              <a:gd fmla="*/ 38 w 101" name="T74"/>
              <a:gd fmla="*/ 68 h 101" name="T75"/>
              <a:gd fmla="*/ 33 w 101" name="T76"/>
              <a:gd fmla="*/ 63 h 101" name="T77"/>
              <a:gd fmla="*/ 39 w 101" name="T78"/>
              <a:gd fmla="*/ 55 h 101" name="T79"/>
              <a:gd fmla="*/ 39 w 101" name="T80"/>
              <a:gd fmla="*/ 55 h 101" name="T81"/>
              <a:gd fmla="*/ 25 w 101" name="T82"/>
              <a:gd fmla="*/ 55 h 101" name="T83"/>
              <a:gd fmla="*/ 10 w 101" name="T84"/>
              <a:gd fmla="*/ 70 h 101" name="T85"/>
              <a:gd fmla="*/ 8 w 101" name="T86"/>
              <a:gd fmla="*/ 77 h 101" name="T87"/>
              <a:gd fmla="*/ 17 w 101" name="T88"/>
              <a:gd fmla="*/ 91 h 101" name="T89"/>
              <a:gd fmla="*/ 32 w 101" name="T90"/>
              <a:gd fmla="*/ 91 h 101" name="T91"/>
              <a:gd fmla="*/ 46 w 101" name="T92"/>
              <a:gd fmla="*/ 77 h 101" name="T93"/>
              <a:gd fmla="*/ 49 w 101" name="T94"/>
              <a:gd fmla="*/ 69 h 10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0" w="100">
                <a:moveTo>
                  <a:pt x="89" y="6"/>
                </a:moveTo>
                <a:cubicBezTo>
                  <a:pt x="96" y="12"/>
                  <a:pt x="96" y="12"/>
                  <a:pt x="96" y="12"/>
                </a:cubicBezTo>
                <a:cubicBezTo>
                  <a:pt x="96" y="12"/>
                  <a:pt x="96" y="12"/>
                  <a:pt x="96" y="12"/>
                </a:cubicBezTo>
                <a:cubicBezTo>
                  <a:pt x="99" y="15"/>
                  <a:pt x="101" y="20"/>
                  <a:pt x="101" y="25"/>
                </a:cubicBezTo>
                <a:cubicBezTo>
                  <a:pt x="101" y="25"/>
                  <a:pt x="101" y="25"/>
                  <a:pt x="101" y="25"/>
                </a:cubicBezTo>
                <a:cubicBezTo>
                  <a:pt x="101" y="29"/>
                  <a:pt x="99" y="34"/>
                  <a:pt x="96" y="37"/>
                </a:cubicBezTo>
                <a:cubicBezTo>
                  <a:pt x="95" y="38"/>
                  <a:pt x="95" y="38"/>
                  <a:pt x="95" y="38"/>
                </a:cubicBezTo>
                <a:cubicBezTo>
                  <a:pt x="81" y="52"/>
                  <a:pt x="81" y="52"/>
                  <a:pt x="81" y="52"/>
                </a:cubicBezTo>
                <a:cubicBezTo>
                  <a:pt x="81" y="52"/>
                  <a:pt x="81" y="52"/>
                  <a:pt x="81" y="52"/>
                </a:cubicBezTo>
                <a:cubicBezTo>
                  <a:pt x="78" y="55"/>
                  <a:pt x="73" y="57"/>
                  <a:pt x="69" y="57"/>
                </a:cubicBezTo>
                <a:cubicBezTo>
                  <a:pt x="64" y="57"/>
                  <a:pt x="60" y="55"/>
                  <a:pt x="56" y="52"/>
                </a:cubicBezTo>
                <a:cubicBezTo>
                  <a:pt x="56" y="52"/>
                  <a:pt x="56" y="52"/>
                  <a:pt x="56" y="52"/>
                </a:cubicBezTo>
                <a:cubicBezTo>
                  <a:pt x="55" y="51"/>
                  <a:pt x="55" y="51"/>
                  <a:pt x="55" y="51"/>
                </a:cubicBezTo>
                <a:cubicBezTo>
                  <a:pt x="51" y="56"/>
                  <a:pt x="51" y="56"/>
                  <a:pt x="51" y="56"/>
                </a:cubicBezTo>
                <a:cubicBezTo>
                  <a:pt x="51" y="56"/>
                  <a:pt x="51" y="56"/>
                  <a:pt x="51" y="56"/>
                </a:cubicBezTo>
                <a:cubicBezTo>
                  <a:pt x="55" y="60"/>
                  <a:pt x="57" y="65"/>
                  <a:pt x="57" y="69"/>
                </a:cubicBezTo>
                <a:cubicBezTo>
                  <a:pt x="57" y="74"/>
                  <a:pt x="55" y="78"/>
                  <a:pt x="51" y="82"/>
                </a:cubicBezTo>
                <a:cubicBezTo>
                  <a:pt x="51" y="82"/>
                  <a:pt x="51" y="82"/>
                  <a:pt x="51" y="82"/>
                </a:cubicBezTo>
                <a:cubicBezTo>
                  <a:pt x="37" y="96"/>
                  <a:pt x="37" y="96"/>
                  <a:pt x="37" y="96"/>
                </a:cubicBezTo>
                <a:cubicBezTo>
                  <a:pt x="34" y="100"/>
                  <a:pt x="29" y="101"/>
                  <a:pt x="24" y="101"/>
                </a:cubicBezTo>
                <a:cubicBezTo>
                  <a:pt x="20" y="101"/>
                  <a:pt x="15" y="100"/>
                  <a:pt x="12" y="96"/>
                </a:cubicBezTo>
                <a:cubicBezTo>
                  <a:pt x="5" y="90"/>
                  <a:pt x="5" y="90"/>
                  <a:pt x="5" y="90"/>
                </a:cubicBezTo>
                <a:cubicBezTo>
                  <a:pt x="5" y="90"/>
                  <a:pt x="5" y="90"/>
                  <a:pt x="5" y="90"/>
                </a:cubicBezTo>
                <a:cubicBezTo>
                  <a:pt x="2" y="86"/>
                  <a:pt x="0" y="81"/>
                  <a:pt x="0" y="77"/>
                </a:cubicBezTo>
                <a:cubicBezTo>
                  <a:pt x="0" y="72"/>
                  <a:pt x="2" y="68"/>
                  <a:pt x="5" y="64"/>
                </a:cubicBezTo>
                <a:cubicBezTo>
                  <a:pt x="5" y="64"/>
                  <a:pt x="5" y="64"/>
                  <a:pt x="5" y="64"/>
                </a:cubicBezTo>
                <a:cubicBezTo>
                  <a:pt x="5" y="64"/>
                  <a:pt x="5" y="64"/>
                  <a:pt x="5" y="64"/>
                </a:cubicBezTo>
                <a:cubicBezTo>
                  <a:pt x="5" y="64"/>
                  <a:pt x="5" y="64"/>
                  <a:pt x="5" y="64"/>
                </a:cubicBezTo>
                <a:cubicBezTo>
                  <a:pt x="19" y="50"/>
                  <a:pt x="19" y="50"/>
                  <a:pt x="19" y="50"/>
                </a:cubicBezTo>
                <a:cubicBezTo>
                  <a:pt x="23" y="46"/>
                  <a:pt x="27" y="45"/>
                  <a:pt x="32" y="45"/>
                </a:cubicBezTo>
                <a:cubicBezTo>
                  <a:pt x="37" y="45"/>
                  <a:pt x="41" y="46"/>
                  <a:pt x="45" y="50"/>
                </a:cubicBezTo>
                <a:cubicBezTo>
                  <a:pt x="45" y="50"/>
                  <a:pt x="45" y="50"/>
                  <a:pt x="45" y="50"/>
                </a:cubicBezTo>
                <a:cubicBezTo>
                  <a:pt x="45" y="50"/>
                  <a:pt x="45" y="50"/>
                  <a:pt x="45" y="50"/>
                </a:cubicBezTo>
                <a:cubicBezTo>
                  <a:pt x="45" y="50"/>
                  <a:pt x="45" y="50"/>
                  <a:pt x="45" y="50"/>
                </a:cubicBezTo>
                <a:cubicBezTo>
                  <a:pt x="50" y="46"/>
                  <a:pt x="50" y="46"/>
                  <a:pt x="50" y="46"/>
                </a:cubicBezTo>
                <a:cubicBezTo>
                  <a:pt x="49" y="45"/>
                  <a:pt x="49" y="45"/>
                  <a:pt x="49" y="45"/>
                </a:cubicBezTo>
                <a:cubicBezTo>
                  <a:pt x="46" y="42"/>
                  <a:pt x="44" y="37"/>
                  <a:pt x="44" y="32"/>
                </a:cubicBezTo>
                <a:cubicBezTo>
                  <a:pt x="44" y="32"/>
                  <a:pt x="44" y="32"/>
                  <a:pt x="44" y="32"/>
                </a:cubicBezTo>
                <a:cubicBezTo>
                  <a:pt x="44" y="28"/>
                  <a:pt x="46" y="23"/>
                  <a:pt x="49" y="20"/>
                </a:cubicBezTo>
                <a:cubicBezTo>
                  <a:pt x="49" y="20"/>
                  <a:pt x="49" y="20"/>
                  <a:pt x="49" y="20"/>
                </a:cubicBezTo>
                <a:cubicBezTo>
                  <a:pt x="49" y="20"/>
                  <a:pt x="49" y="20"/>
                  <a:pt x="49" y="20"/>
                </a:cubicBezTo>
                <a:cubicBezTo>
                  <a:pt x="64" y="5"/>
                  <a:pt x="64" y="5"/>
                  <a:pt x="64" y="5"/>
                </a:cubicBezTo>
                <a:cubicBezTo>
                  <a:pt x="67" y="2"/>
                  <a:pt x="72" y="0"/>
                  <a:pt x="76" y="0"/>
                </a:cubicBezTo>
                <a:cubicBezTo>
                  <a:pt x="81" y="0"/>
                  <a:pt x="86" y="2"/>
                  <a:pt x="89" y="5"/>
                </a:cubicBezTo>
                <a:cubicBezTo>
                  <a:pt x="89" y="6"/>
                  <a:pt x="89" y="6"/>
                  <a:pt x="89" y="6"/>
                </a:cubicBezTo>
                <a:close/>
                <a:moveTo>
                  <a:pt x="90" y="18"/>
                </a:moveTo>
                <a:cubicBezTo>
                  <a:pt x="90" y="18"/>
                  <a:pt x="90" y="18"/>
                  <a:pt x="90" y="18"/>
                </a:cubicBezTo>
                <a:cubicBezTo>
                  <a:pt x="84" y="11"/>
                  <a:pt x="84" y="11"/>
                  <a:pt x="84" y="11"/>
                </a:cubicBezTo>
                <a:cubicBezTo>
                  <a:pt x="84" y="11"/>
                  <a:pt x="84" y="11"/>
                  <a:pt x="84" y="11"/>
                </a:cubicBezTo>
                <a:cubicBezTo>
                  <a:pt x="82" y="9"/>
                  <a:pt x="79" y="8"/>
                  <a:pt x="76" y="8"/>
                </a:cubicBezTo>
                <a:cubicBezTo>
                  <a:pt x="74" y="8"/>
                  <a:pt x="71" y="9"/>
                  <a:pt x="69" y="11"/>
                </a:cubicBezTo>
                <a:cubicBezTo>
                  <a:pt x="69" y="11"/>
                  <a:pt x="69" y="11"/>
                  <a:pt x="69" y="11"/>
                </a:cubicBezTo>
                <a:cubicBezTo>
                  <a:pt x="55" y="25"/>
                  <a:pt x="55" y="25"/>
                  <a:pt x="55" y="25"/>
                </a:cubicBezTo>
                <a:cubicBezTo>
                  <a:pt x="53" y="27"/>
                  <a:pt x="52" y="30"/>
                  <a:pt x="52" y="32"/>
                </a:cubicBezTo>
                <a:cubicBezTo>
                  <a:pt x="52" y="32"/>
                  <a:pt x="52" y="32"/>
                  <a:pt x="52" y="32"/>
                </a:cubicBezTo>
                <a:cubicBezTo>
                  <a:pt x="52" y="35"/>
                  <a:pt x="53" y="38"/>
                  <a:pt x="55" y="40"/>
                </a:cubicBezTo>
                <a:cubicBezTo>
                  <a:pt x="55" y="40"/>
                  <a:pt x="55" y="40"/>
                  <a:pt x="55" y="40"/>
                </a:cubicBezTo>
                <a:cubicBezTo>
                  <a:pt x="55" y="40"/>
                  <a:pt x="55" y="40"/>
                  <a:pt x="55" y="40"/>
                </a:cubicBezTo>
                <a:cubicBezTo>
                  <a:pt x="62" y="33"/>
                  <a:pt x="62" y="33"/>
                  <a:pt x="62" y="33"/>
                </a:cubicBezTo>
                <a:cubicBezTo>
                  <a:pt x="64" y="32"/>
                  <a:pt x="66" y="32"/>
                  <a:pt x="68" y="33"/>
                </a:cubicBezTo>
                <a:cubicBezTo>
                  <a:pt x="69" y="35"/>
                  <a:pt x="69" y="37"/>
                  <a:pt x="68" y="39"/>
                </a:cubicBezTo>
                <a:cubicBezTo>
                  <a:pt x="61" y="46"/>
                  <a:pt x="61" y="46"/>
                  <a:pt x="61" y="46"/>
                </a:cubicBezTo>
                <a:cubicBezTo>
                  <a:pt x="61" y="46"/>
                  <a:pt x="61" y="46"/>
                  <a:pt x="61" y="46"/>
                </a:cubicBezTo>
                <a:cubicBezTo>
                  <a:pt x="62" y="46"/>
                  <a:pt x="62" y="46"/>
                  <a:pt x="62" y="46"/>
                </a:cubicBezTo>
                <a:cubicBezTo>
                  <a:pt x="63" y="48"/>
                  <a:pt x="66" y="49"/>
                  <a:pt x="69" y="49"/>
                </a:cubicBezTo>
                <a:cubicBezTo>
                  <a:pt x="71" y="49"/>
                  <a:pt x="74" y="48"/>
                  <a:pt x="76" y="46"/>
                </a:cubicBezTo>
                <a:cubicBezTo>
                  <a:pt x="90" y="32"/>
                  <a:pt x="90" y="32"/>
                  <a:pt x="90" y="32"/>
                </a:cubicBezTo>
                <a:cubicBezTo>
                  <a:pt x="90" y="32"/>
                  <a:pt x="90" y="32"/>
                  <a:pt x="90" y="32"/>
                </a:cubicBezTo>
                <a:cubicBezTo>
                  <a:pt x="92" y="30"/>
                  <a:pt x="93" y="27"/>
                  <a:pt x="93" y="25"/>
                </a:cubicBezTo>
                <a:cubicBezTo>
                  <a:pt x="93" y="25"/>
                  <a:pt x="93" y="25"/>
                  <a:pt x="93" y="25"/>
                </a:cubicBezTo>
                <a:cubicBezTo>
                  <a:pt x="93" y="22"/>
                  <a:pt x="92" y="20"/>
                  <a:pt x="90" y="18"/>
                </a:cubicBezTo>
                <a:cubicBezTo>
                  <a:pt x="90" y="18"/>
                  <a:pt x="90" y="18"/>
                  <a:pt x="90" y="18"/>
                </a:cubicBezTo>
                <a:close/>
                <a:moveTo>
                  <a:pt x="46" y="62"/>
                </a:moveTo>
                <a:cubicBezTo>
                  <a:pt x="46" y="62"/>
                  <a:pt x="46" y="62"/>
                  <a:pt x="46" y="62"/>
                </a:cubicBezTo>
                <a:cubicBezTo>
                  <a:pt x="45" y="61"/>
                  <a:pt x="45" y="61"/>
                  <a:pt x="45" y="61"/>
                </a:cubicBezTo>
                <a:cubicBezTo>
                  <a:pt x="38" y="68"/>
                  <a:pt x="38" y="68"/>
                  <a:pt x="38" y="68"/>
                </a:cubicBezTo>
                <a:cubicBezTo>
                  <a:pt x="37" y="70"/>
                  <a:pt x="34" y="70"/>
                  <a:pt x="33" y="68"/>
                </a:cubicBezTo>
                <a:cubicBezTo>
                  <a:pt x="31" y="67"/>
                  <a:pt x="31" y="64"/>
                  <a:pt x="33" y="63"/>
                </a:cubicBezTo>
                <a:cubicBezTo>
                  <a:pt x="40" y="56"/>
                  <a:pt x="40" y="56"/>
                  <a:pt x="40" y="56"/>
                </a:cubicBezTo>
                <a:cubicBezTo>
                  <a:pt x="39" y="55"/>
                  <a:pt x="39" y="55"/>
                  <a:pt x="39" y="55"/>
                </a:cubicBezTo>
                <a:cubicBezTo>
                  <a:pt x="39" y="55"/>
                  <a:pt x="39" y="55"/>
                  <a:pt x="39" y="55"/>
                </a:cubicBezTo>
                <a:cubicBezTo>
                  <a:pt x="39" y="55"/>
                  <a:pt x="39" y="55"/>
                  <a:pt x="39" y="55"/>
                </a:cubicBezTo>
                <a:cubicBezTo>
                  <a:pt x="37" y="53"/>
                  <a:pt x="35" y="52"/>
                  <a:pt x="32" y="52"/>
                </a:cubicBezTo>
                <a:cubicBezTo>
                  <a:pt x="29" y="52"/>
                  <a:pt x="27" y="53"/>
                  <a:pt x="25" y="55"/>
                </a:cubicBezTo>
                <a:cubicBezTo>
                  <a:pt x="25" y="55"/>
                  <a:pt x="25" y="55"/>
                  <a:pt x="25" y="55"/>
                </a:cubicBezTo>
                <a:cubicBezTo>
                  <a:pt x="10" y="70"/>
                  <a:pt x="10" y="70"/>
                  <a:pt x="10" y="70"/>
                </a:cubicBezTo>
                <a:cubicBezTo>
                  <a:pt x="10" y="70"/>
                  <a:pt x="10" y="70"/>
                  <a:pt x="10" y="70"/>
                </a:cubicBezTo>
                <a:cubicBezTo>
                  <a:pt x="8" y="72"/>
                  <a:pt x="8" y="74"/>
                  <a:pt x="8" y="77"/>
                </a:cubicBezTo>
                <a:cubicBezTo>
                  <a:pt x="8" y="79"/>
                  <a:pt x="8" y="82"/>
                  <a:pt x="10" y="84"/>
                </a:cubicBezTo>
                <a:cubicBezTo>
                  <a:pt x="17" y="91"/>
                  <a:pt x="17" y="91"/>
                  <a:pt x="17" y="91"/>
                </a:cubicBezTo>
                <a:cubicBezTo>
                  <a:pt x="19" y="93"/>
                  <a:pt x="22" y="94"/>
                  <a:pt x="24" y="94"/>
                </a:cubicBezTo>
                <a:cubicBezTo>
                  <a:pt x="27" y="94"/>
                  <a:pt x="30" y="93"/>
                  <a:pt x="32" y="91"/>
                </a:cubicBezTo>
                <a:cubicBezTo>
                  <a:pt x="32" y="91"/>
                  <a:pt x="32" y="91"/>
                  <a:pt x="32" y="91"/>
                </a:cubicBezTo>
                <a:cubicBezTo>
                  <a:pt x="46" y="77"/>
                  <a:pt x="46" y="77"/>
                  <a:pt x="46" y="77"/>
                </a:cubicBezTo>
                <a:cubicBezTo>
                  <a:pt x="46" y="76"/>
                  <a:pt x="46" y="76"/>
                  <a:pt x="46" y="76"/>
                </a:cubicBezTo>
                <a:cubicBezTo>
                  <a:pt x="48" y="74"/>
                  <a:pt x="49" y="72"/>
                  <a:pt x="49" y="69"/>
                </a:cubicBezTo>
                <a:cubicBezTo>
                  <a:pt x="49" y="67"/>
                  <a:pt x="48" y="64"/>
                  <a:pt x="46" y="6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17443" name="Freeform 35"/>
          <p:cNvSpPr>
            <a:spLocks noEditPoints="1"/>
          </p:cNvSpPr>
          <p:nvPr/>
        </p:nvSpPr>
        <p:spPr bwMode="auto">
          <a:xfrm>
            <a:off x="6180138" y="3218829"/>
            <a:ext cx="174625" cy="182563"/>
          </a:xfrm>
          <a:custGeom>
            <a:gdLst>
              <a:gd fmla="*/ 86 w 101" name="T0"/>
              <a:gd fmla="*/ 14 h 106" name="T1"/>
              <a:gd fmla="*/ 89 w 101" name="T2"/>
              <a:gd fmla="*/ 83 h 106" name="T3"/>
              <a:gd fmla="*/ 93 w 101" name="T4"/>
              <a:gd fmla="*/ 53 h 106" name="T5"/>
              <a:gd fmla="*/ 76 w 101" name="T6"/>
              <a:gd fmla="*/ 71 h 106" name="T7"/>
              <a:gd fmla="*/ 74 w 101" name="T8"/>
              <a:gd fmla="*/ 53 h 106" name="T9"/>
              <a:gd fmla="*/ 29 w 101" name="T10"/>
              <a:gd fmla="*/ 70 h 106" name="T11"/>
              <a:gd fmla="*/ 22 w 101" name="T12"/>
              <a:gd fmla="*/ 53 h 106" name="T13"/>
              <a:gd fmla="*/ 18 w 101" name="T14"/>
              <a:gd fmla="*/ 78 h 106" name="T15"/>
              <a:gd fmla="*/ 0 w 101" name="T16"/>
              <a:gd fmla="*/ 50 h 106" name="T17"/>
              <a:gd fmla="*/ 50 w 101" name="T18"/>
              <a:gd fmla="*/ 0 h 106" name="T19"/>
              <a:gd fmla="*/ 66 w 101" name="T20"/>
              <a:gd fmla="*/ 91 h 106" name="T21"/>
              <a:gd fmla="*/ 62 w 101" name="T22"/>
              <a:gd fmla="*/ 106 h 106" name="T23"/>
              <a:gd fmla="*/ 39 w 101" name="T24"/>
              <a:gd fmla="*/ 106 h 106" name="T25"/>
              <a:gd fmla="*/ 35 w 101" name="T26"/>
              <a:gd fmla="*/ 102 h 106" name="T27"/>
              <a:gd fmla="*/ 23 w 101" name="T28"/>
              <a:gd fmla="*/ 91 h 106" name="T29"/>
              <a:gd fmla="*/ 20 w 101" name="T30"/>
              <a:gd fmla="*/ 85 h 106" name="T31"/>
              <a:gd fmla="*/ 53 w 101" name="T32"/>
              <a:gd fmla="*/ 57 h 106" name="T33"/>
              <a:gd fmla="*/ 80 w 101" name="T34"/>
              <a:gd fmla="*/ 85 h 106" name="T35"/>
              <a:gd fmla="*/ 78 w 101" name="T36"/>
              <a:gd fmla="*/ 91 h 106" name="T37"/>
              <a:gd fmla="*/ 66 w 101" name="T38"/>
              <a:gd fmla="*/ 91 h 106" name="T39"/>
              <a:gd fmla="*/ 58 w 101" name="T40"/>
              <a:gd fmla="*/ 98 h 106" name="T41"/>
              <a:gd fmla="*/ 58 w 101" name="T42"/>
              <a:gd fmla="*/ 87 h 106" name="T43"/>
              <a:gd fmla="*/ 68 w 101" name="T44"/>
              <a:gd fmla="*/ 83 h 106" name="T45"/>
              <a:gd fmla="*/ 33 w 101" name="T46"/>
              <a:gd fmla="*/ 83 h 106" name="T47"/>
              <a:gd fmla="*/ 39 w 101" name="T48"/>
              <a:gd fmla="*/ 83 h 106" name="T49"/>
              <a:gd fmla="*/ 43 w 101" name="T50"/>
              <a:gd fmla="*/ 98 h 106" name="T51"/>
              <a:gd fmla="*/ 81 w 101" name="T52"/>
              <a:gd fmla="*/ 20 h 106" name="T53"/>
              <a:gd fmla="*/ 80 w 101" name="T54"/>
              <a:gd fmla="*/ 19 h 106" name="T55"/>
              <a:gd fmla="*/ 78 w 101" name="T56"/>
              <a:gd fmla="*/ 48 h 106" name="T57"/>
              <a:gd fmla="*/ 81 w 101" name="T58"/>
              <a:gd fmla="*/ 20 h 106" name="T59"/>
              <a:gd fmla="*/ 76 w 101" name="T60"/>
              <a:gd fmla="*/ 16 h 106" name="T61"/>
              <a:gd fmla="*/ 71 w 101" name="T62"/>
              <a:gd fmla="*/ 16 h 106" name="T63"/>
              <a:gd fmla="*/ 76 w 101" name="T64"/>
              <a:gd fmla="*/ 16 h 106" name="T65"/>
              <a:gd fmla="*/ 57 w 101" name="T66"/>
              <a:gd fmla="*/ 8 h 106" name="T67"/>
              <a:gd fmla="*/ 53 w 101" name="T68"/>
              <a:gd fmla="*/ 24 h 106" name="T69"/>
              <a:gd fmla="*/ 68 w 101" name="T70"/>
              <a:gd fmla="*/ 20 h 106" name="T71"/>
              <a:gd fmla="*/ 57 w 101" name="T72"/>
              <a:gd fmla="*/ 8 h 106" name="T73"/>
              <a:gd fmla="*/ 48 w 101" name="T74"/>
              <a:gd fmla="*/ 8 h 106" name="T75"/>
              <a:gd fmla="*/ 34 w 101" name="T76"/>
              <a:gd fmla="*/ 18 h 106" name="T77"/>
              <a:gd fmla="*/ 35 w 101" name="T78"/>
              <a:gd fmla="*/ 21 h 106" name="T79"/>
              <a:gd fmla="*/ 48 w 101" name="T80"/>
              <a:gd fmla="*/ 8 h 106" name="T81"/>
              <a:gd fmla="*/ 34 w 101" name="T82"/>
              <a:gd fmla="*/ 11 h 106" name="T83"/>
              <a:gd fmla="*/ 29 w 101" name="T84"/>
              <a:gd fmla="*/ 18 h 106" name="T85"/>
              <a:gd fmla="*/ 34 w 101" name="T86"/>
              <a:gd fmla="*/ 11 h 106" name="T87"/>
              <a:gd fmla="*/ 21 w 101" name="T88"/>
              <a:gd fmla="*/ 19 h 106" name="T89"/>
              <a:gd fmla="*/ 8 w 101" name="T90"/>
              <a:gd fmla="*/ 48 h 106" name="T91"/>
              <a:gd fmla="*/ 27 w 101" name="T92"/>
              <a:gd fmla="*/ 23 h 106" name="T93"/>
              <a:gd fmla="*/ 69 w 101" name="T94"/>
              <a:gd fmla="*/ 25 h 106" name="T95"/>
              <a:gd fmla="*/ 67 w 101" name="T96"/>
              <a:gd fmla="*/ 26 h 106" name="T97"/>
              <a:gd fmla="*/ 53 w 101" name="T98"/>
              <a:gd fmla="*/ 48 h 106" name="T99"/>
              <a:gd fmla="*/ 69 w 101" name="T100"/>
              <a:gd fmla="*/ 25 h 106" name="T101"/>
              <a:gd fmla="*/ 48 w 101" name="T102"/>
              <a:gd fmla="*/ 29 h 106" name="T103"/>
              <a:gd fmla="*/ 31 w 101" name="T104"/>
              <a:gd fmla="*/ 25 h 106" name="T105"/>
              <a:gd fmla="*/ 48 w 101" name="T106"/>
              <a:gd fmla="*/ 48 h 10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5" w="100">
                <a:moveTo>
                  <a:pt x="50" y="0"/>
                </a:moveTo>
                <a:cubicBezTo>
                  <a:pt x="64" y="0"/>
                  <a:pt x="77" y="5"/>
                  <a:pt x="86" y="14"/>
                </a:cubicBezTo>
                <a:cubicBezTo>
                  <a:pt x="95" y="24"/>
                  <a:pt x="101" y="36"/>
                  <a:pt x="101" y="50"/>
                </a:cubicBezTo>
                <a:cubicBezTo>
                  <a:pt x="101" y="63"/>
                  <a:pt x="96" y="74"/>
                  <a:pt x="89" y="83"/>
                </a:cubicBezTo>
                <a:cubicBezTo>
                  <a:pt x="86" y="87"/>
                  <a:pt x="80" y="82"/>
                  <a:pt x="83" y="78"/>
                </a:cubicBezTo>
                <a:cubicBezTo>
                  <a:pt x="89" y="71"/>
                  <a:pt x="93" y="62"/>
                  <a:pt x="93" y="53"/>
                </a:cubicBezTo>
                <a:cubicBezTo>
                  <a:pt x="78" y="53"/>
                  <a:pt x="78" y="53"/>
                  <a:pt x="78" y="53"/>
                </a:cubicBezTo>
                <a:cubicBezTo>
                  <a:pt x="78" y="59"/>
                  <a:pt x="77" y="65"/>
                  <a:pt x="76" y="71"/>
                </a:cubicBezTo>
                <a:cubicBezTo>
                  <a:pt x="75" y="74"/>
                  <a:pt x="70" y="73"/>
                  <a:pt x="71" y="70"/>
                </a:cubicBezTo>
                <a:cubicBezTo>
                  <a:pt x="73" y="65"/>
                  <a:pt x="74" y="59"/>
                  <a:pt x="74" y="53"/>
                </a:cubicBezTo>
                <a:cubicBezTo>
                  <a:pt x="54" y="53"/>
                  <a:pt x="46" y="53"/>
                  <a:pt x="27" y="53"/>
                </a:cubicBezTo>
                <a:cubicBezTo>
                  <a:pt x="27" y="59"/>
                  <a:pt x="28" y="65"/>
                  <a:pt x="29" y="70"/>
                </a:cubicBezTo>
                <a:cubicBezTo>
                  <a:pt x="30" y="73"/>
                  <a:pt x="26" y="74"/>
                  <a:pt x="25" y="70"/>
                </a:cubicBezTo>
                <a:cubicBezTo>
                  <a:pt x="23" y="65"/>
                  <a:pt x="23" y="59"/>
                  <a:pt x="22" y="53"/>
                </a:cubicBezTo>
                <a:cubicBezTo>
                  <a:pt x="8" y="53"/>
                  <a:pt x="8" y="53"/>
                  <a:pt x="8" y="53"/>
                </a:cubicBezTo>
                <a:cubicBezTo>
                  <a:pt x="8" y="62"/>
                  <a:pt x="12" y="71"/>
                  <a:pt x="18" y="78"/>
                </a:cubicBezTo>
                <a:cubicBezTo>
                  <a:pt x="21" y="82"/>
                  <a:pt x="15" y="87"/>
                  <a:pt x="12" y="83"/>
                </a:cubicBezTo>
                <a:cubicBezTo>
                  <a:pt x="4" y="74"/>
                  <a:pt x="0" y="63"/>
                  <a:pt x="0" y="50"/>
                </a:cubicBezTo>
                <a:cubicBezTo>
                  <a:pt x="0" y="36"/>
                  <a:pt x="5" y="24"/>
                  <a:pt x="15" y="14"/>
                </a:cubicBezTo>
                <a:cubicBezTo>
                  <a:pt x="24" y="5"/>
                  <a:pt x="36" y="0"/>
                  <a:pt x="50" y="0"/>
                </a:cubicBezTo>
                <a:close/>
                <a:moveTo>
                  <a:pt x="66" y="91"/>
                </a:moveTo>
                <a:cubicBezTo>
                  <a:pt x="66" y="91"/>
                  <a:pt x="66" y="91"/>
                  <a:pt x="66" y="91"/>
                </a:cubicBezTo>
                <a:cubicBezTo>
                  <a:pt x="66" y="102"/>
                  <a:pt x="66" y="102"/>
                  <a:pt x="66" y="102"/>
                </a:cubicBezTo>
                <a:cubicBezTo>
                  <a:pt x="66" y="104"/>
                  <a:pt x="64" y="106"/>
                  <a:pt x="62" y="106"/>
                </a:cubicBezTo>
                <a:cubicBezTo>
                  <a:pt x="62" y="106"/>
                  <a:pt x="62" y="106"/>
                  <a:pt x="62" y="106"/>
                </a:cubicBezTo>
                <a:cubicBezTo>
                  <a:pt x="39" y="106"/>
                  <a:pt x="39" y="106"/>
                  <a:pt x="39" y="106"/>
                </a:cubicBezTo>
                <a:cubicBezTo>
                  <a:pt x="37" y="106"/>
                  <a:pt x="35" y="104"/>
                  <a:pt x="35" y="102"/>
                </a:cubicBezTo>
                <a:cubicBezTo>
                  <a:pt x="35" y="102"/>
                  <a:pt x="35" y="102"/>
                  <a:pt x="35" y="102"/>
                </a:cubicBezTo>
                <a:cubicBezTo>
                  <a:pt x="35" y="91"/>
                  <a:pt x="35" y="91"/>
                  <a:pt x="35" y="91"/>
                </a:cubicBezTo>
                <a:cubicBezTo>
                  <a:pt x="23" y="91"/>
                  <a:pt x="23" y="91"/>
                  <a:pt x="23" y="91"/>
                </a:cubicBezTo>
                <a:cubicBezTo>
                  <a:pt x="21" y="91"/>
                  <a:pt x="19" y="90"/>
                  <a:pt x="19" y="87"/>
                </a:cubicBezTo>
                <a:cubicBezTo>
                  <a:pt x="19" y="86"/>
                  <a:pt x="20" y="85"/>
                  <a:pt x="20" y="85"/>
                </a:cubicBezTo>
                <a:cubicBezTo>
                  <a:pt x="48" y="57"/>
                  <a:pt x="48" y="57"/>
                  <a:pt x="48" y="57"/>
                </a:cubicBezTo>
                <a:cubicBezTo>
                  <a:pt x="49" y="56"/>
                  <a:pt x="52" y="56"/>
                  <a:pt x="53" y="57"/>
                </a:cubicBezTo>
                <a:cubicBezTo>
                  <a:pt x="53" y="58"/>
                  <a:pt x="53" y="58"/>
                  <a:pt x="53" y="58"/>
                </a:cubicBezTo>
                <a:cubicBezTo>
                  <a:pt x="80" y="85"/>
                  <a:pt x="80" y="85"/>
                  <a:pt x="80" y="85"/>
                </a:cubicBezTo>
                <a:cubicBezTo>
                  <a:pt x="82" y="86"/>
                  <a:pt x="82" y="89"/>
                  <a:pt x="80" y="90"/>
                </a:cubicBezTo>
                <a:cubicBezTo>
                  <a:pt x="79" y="91"/>
                  <a:pt x="79" y="91"/>
                  <a:pt x="78" y="91"/>
                </a:cubicBezTo>
                <a:cubicBezTo>
                  <a:pt x="77" y="91"/>
                  <a:pt x="77" y="91"/>
                  <a:pt x="77" y="91"/>
                </a:cubicBezTo>
                <a:cubicBezTo>
                  <a:pt x="66" y="91"/>
                  <a:pt x="66" y="91"/>
                  <a:pt x="66" y="91"/>
                </a:cubicBezTo>
                <a:close/>
                <a:moveTo>
                  <a:pt x="58" y="98"/>
                </a:moveTo>
                <a:cubicBezTo>
                  <a:pt x="58" y="98"/>
                  <a:pt x="58" y="98"/>
                  <a:pt x="58" y="98"/>
                </a:cubicBezTo>
                <a:cubicBezTo>
                  <a:pt x="58" y="87"/>
                  <a:pt x="58" y="87"/>
                  <a:pt x="58" y="87"/>
                </a:cubicBezTo>
                <a:cubicBezTo>
                  <a:pt x="58" y="87"/>
                  <a:pt x="58" y="87"/>
                  <a:pt x="58" y="87"/>
                </a:cubicBezTo>
                <a:cubicBezTo>
                  <a:pt x="58" y="85"/>
                  <a:pt x="60" y="83"/>
                  <a:pt x="62" y="83"/>
                </a:cubicBezTo>
                <a:cubicBezTo>
                  <a:pt x="68" y="83"/>
                  <a:pt x="68" y="83"/>
                  <a:pt x="68" y="83"/>
                </a:cubicBezTo>
                <a:cubicBezTo>
                  <a:pt x="50" y="66"/>
                  <a:pt x="50" y="66"/>
                  <a:pt x="50" y="66"/>
                </a:cubicBezTo>
                <a:cubicBezTo>
                  <a:pt x="33" y="83"/>
                  <a:pt x="33" y="83"/>
                  <a:pt x="33" y="83"/>
                </a:cubicBezTo>
                <a:cubicBezTo>
                  <a:pt x="39" y="83"/>
                  <a:pt x="39" y="83"/>
                  <a:pt x="39" y="83"/>
                </a:cubicBezTo>
                <a:cubicBezTo>
                  <a:pt x="39" y="83"/>
                  <a:pt x="39" y="83"/>
                  <a:pt x="39" y="83"/>
                </a:cubicBezTo>
                <a:cubicBezTo>
                  <a:pt x="41" y="83"/>
                  <a:pt x="43" y="85"/>
                  <a:pt x="43" y="87"/>
                </a:cubicBezTo>
                <a:cubicBezTo>
                  <a:pt x="43" y="98"/>
                  <a:pt x="43" y="98"/>
                  <a:pt x="43" y="98"/>
                </a:cubicBezTo>
                <a:cubicBezTo>
                  <a:pt x="58" y="98"/>
                  <a:pt x="58" y="98"/>
                  <a:pt x="58" y="98"/>
                </a:cubicBezTo>
                <a:close/>
                <a:moveTo>
                  <a:pt x="81" y="20"/>
                </a:moveTo>
                <a:cubicBezTo>
                  <a:pt x="81" y="20"/>
                  <a:pt x="81" y="20"/>
                  <a:pt x="81" y="20"/>
                </a:cubicBezTo>
                <a:cubicBezTo>
                  <a:pt x="80" y="20"/>
                  <a:pt x="80" y="19"/>
                  <a:pt x="80" y="19"/>
                </a:cubicBezTo>
                <a:cubicBezTo>
                  <a:pt x="78" y="20"/>
                  <a:pt x="76" y="22"/>
                  <a:pt x="74" y="23"/>
                </a:cubicBezTo>
                <a:cubicBezTo>
                  <a:pt x="76" y="30"/>
                  <a:pt x="78" y="39"/>
                  <a:pt x="78" y="48"/>
                </a:cubicBezTo>
                <a:cubicBezTo>
                  <a:pt x="93" y="48"/>
                  <a:pt x="93" y="48"/>
                  <a:pt x="93" y="48"/>
                </a:cubicBezTo>
                <a:cubicBezTo>
                  <a:pt x="93" y="37"/>
                  <a:pt x="88" y="27"/>
                  <a:pt x="81" y="20"/>
                </a:cubicBezTo>
                <a:close/>
                <a:moveTo>
                  <a:pt x="76" y="16"/>
                </a:moveTo>
                <a:cubicBezTo>
                  <a:pt x="76" y="16"/>
                  <a:pt x="76" y="16"/>
                  <a:pt x="76" y="16"/>
                </a:cubicBezTo>
                <a:cubicBezTo>
                  <a:pt x="73" y="14"/>
                  <a:pt x="70" y="12"/>
                  <a:pt x="67" y="11"/>
                </a:cubicBezTo>
                <a:cubicBezTo>
                  <a:pt x="68" y="12"/>
                  <a:pt x="70" y="14"/>
                  <a:pt x="71" y="16"/>
                </a:cubicBezTo>
                <a:cubicBezTo>
                  <a:pt x="71" y="17"/>
                  <a:pt x="71" y="18"/>
                  <a:pt x="72" y="18"/>
                </a:cubicBezTo>
                <a:cubicBezTo>
                  <a:pt x="73" y="18"/>
                  <a:pt x="75" y="17"/>
                  <a:pt x="76" y="16"/>
                </a:cubicBezTo>
                <a:close/>
                <a:moveTo>
                  <a:pt x="57" y="8"/>
                </a:moveTo>
                <a:cubicBezTo>
                  <a:pt x="57" y="8"/>
                  <a:pt x="57" y="8"/>
                  <a:pt x="57" y="8"/>
                </a:cubicBezTo>
                <a:cubicBezTo>
                  <a:pt x="56" y="8"/>
                  <a:pt x="54" y="8"/>
                  <a:pt x="53" y="8"/>
                </a:cubicBezTo>
                <a:cubicBezTo>
                  <a:pt x="53" y="24"/>
                  <a:pt x="53" y="24"/>
                  <a:pt x="53" y="24"/>
                </a:cubicBezTo>
                <a:cubicBezTo>
                  <a:pt x="57" y="24"/>
                  <a:pt x="62" y="23"/>
                  <a:pt x="66" y="21"/>
                </a:cubicBezTo>
                <a:cubicBezTo>
                  <a:pt x="66" y="21"/>
                  <a:pt x="67" y="21"/>
                  <a:pt x="68" y="20"/>
                </a:cubicBezTo>
                <a:cubicBezTo>
                  <a:pt x="67" y="20"/>
                  <a:pt x="67" y="19"/>
                  <a:pt x="66" y="18"/>
                </a:cubicBezTo>
                <a:cubicBezTo>
                  <a:pt x="64" y="14"/>
                  <a:pt x="61" y="10"/>
                  <a:pt x="57" y="8"/>
                </a:cubicBezTo>
                <a:close/>
                <a:moveTo>
                  <a:pt x="48" y="8"/>
                </a:moveTo>
                <a:cubicBezTo>
                  <a:pt x="48" y="8"/>
                  <a:pt x="48" y="8"/>
                  <a:pt x="48" y="8"/>
                </a:cubicBezTo>
                <a:cubicBezTo>
                  <a:pt x="46" y="8"/>
                  <a:pt x="45" y="8"/>
                  <a:pt x="43" y="8"/>
                </a:cubicBezTo>
                <a:cubicBezTo>
                  <a:pt x="40" y="10"/>
                  <a:pt x="37" y="14"/>
                  <a:pt x="34" y="18"/>
                </a:cubicBezTo>
                <a:cubicBezTo>
                  <a:pt x="34" y="19"/>
                  <a:pt x="33" y="20"/>
                  <a:pt x="33" y="20"/>
                </a:cubicBezTo>
                <a:cubicBezTo>
                  <a:pt x="34" y="21"/>
                  <a:pt x="34" y="21"/>
                  <a:pt x="35" y="21"/>
                </a:cubicBezTo>
                <a:cubicBezTo>
                  <a:pt x="39" y="23"/>
                  <a:pt x="43" y="24"/>
                  <a:pt x="48" y="24"/>
                </a:cubicBezTo>
                <a:cubicBezTo>
                  <a:pt x="48" y="8"/>
                  <a:pt x="48" y="8"/>
                  <a:pt x="48" y="8"/>
                </a:cubicBezTo>
                <a:close/>
                <a:moveTo>
                  <a:pt x="34" y="11"/>
                </a:moveTo>
                <a:cubicBezTo>
                  <a:pt x="34" y="11"/>
                  <a:pt x="34" y="11"/>
                  <a:pt x="34" y="11"/>
                </a:cubicBezTo>
                <a:cubicBezTo>
                  <a:pt x="30" y="12"/>
                  <a:pt x="28" y="14"/>
                  <a:pt x="25" y="16"/>
                </a:cubicBezTo>
                <a:cubicBezTo>
                  <a:pt x="26" y="17"/>
                  <a:pt x="28" y="18"/>
                  <a:pt x="29" y="18"/>
                </a:cubicBezTo>
                <a:cubicBezTo>
                  <a:pt x="29" y="18"/>
                  <a:pt x="30" y="17"/>
                  <a:pt x="30" y="16"/>
                </a:cubicBezTo>
                <a:cubicBezTo>
                  <a:pt x="31" y="14"/>
                  <a:pt x="32" y="12"/>
                  <a:pt x="34" y="11"/>
                </a:cubicBezTo>
                <a:close/>
                <a:moveTo>
                  <a:pt x="21" y="19"/>
                </a:moveTo>
                <a:cubicBezTo>
                  <a:pt x="21" y="19"/>
                  <a:pt x="21" y="19"/>
                  <a:pt x="21" y="19"/>
                </a:cubicBezTo>
                <a:cubicBezTo>
                  <a:pt x="21" y="19"/>
                  <a:pt x="20" y="20"/>
                  <a:pt x="20" y="20"/>
                </a:cubicBezTo>
                <a:cubicBezTo>
                  <a:pt x="13" y="27"/>
                  <a:pt x="8" y="37"/>
                  <a:pt x="8" y="48"/>
                </a:cubicBezTo>
                <a:cubicBezTo>
                  <a:pt x="22" y="48"/>
                  <a:pt x="22" y="48"/>
                  <a:pt x="22" y="48"/>
                </a:cubicBezTo>
                <a:cubicBezTo>
                  <a:pt x="23" y="39"/>
                  <a:pt x="24" y="30"/>
                  <a:pt x="27" y="23"/>
                </a:cubicBezTo>
                <a:cubicBezTo>
                  <a:pt x="25" y="22"/>
                  <a:pt x="23" y="20"/>
                  <a:pt x="21" y="19"/>
                </a:cubicBezTo>
                <a:close/>
                <a:moveTo>
                  <a:pt x="69" y="25"/>
                </a:moveTo>
                <a:cubicBezTo>
                  <a:pt x="69" y="25"/>
                  <a:pt x="69" y="25"/>
                  <a:pt x="69" y="25"/>
                </a:cubicBezTo>
                <a:cubicBezTo>
                  <a:pt x="69" y="25"/>
                  <a:pt x="68" y="25"/>
                  <a:pt x="67" y="26"/>
                </a:cubicBezTo>
                <a:cubicBezTo>
                  <a:pt x="63" y="27"/>
                  <a:pt x="58" y="28"/>
                  <a:pt x="53" y="29"/>
                </a:cubicBezTo>
                <a:cubicBezTo>
                  <a:pt x="53" y="48"/>
                  <a:pt x="53" y="48"/>
                  <a:pt x="53" y="48"/>
                </a:cubicBezTo>
                <a:cubicBezTo>
                  <a:pt x="74" y="48"/>
                  <a:pt x="74" y="48"/>
                  <a:pt x="74" y="48"/>
                </a:cubicBezTo>
                <a:cubicBezTo>
                  <a:pt x="73" y="39"/>
                  <a:pt x="72" y="31"/>
                  <a:pt x="69" y="25"/>
                </a:cubicBezTo>
                <a:close/>
                <a:moveTo>
                  <a:pt x="48" y="29"/>
                </a:moveTo>
                <a:cubicBezTo>
                  <a:pt x="48" y="29"/>
                  <a:pt x="48" y="29"/>
                  <a:pt x="48" y="29"/>
                </a:cubicBezTo>
                <a:cubicBezTo>
                  <a:pt x="43" y="28"/>
                  <a:pt x="38" y="27"/>
                  <a:pt x="33" y="26"/>
                </a:cubicBezTo>
                <a:cubicBezTo>
                  <a:pt x="33" y="25"/>
                  <a:pt x="32" y="25"/>
                  <a:pt x="31" y="25"/>
                </a:cubicBezTo>
                <a:cubicBezTo>
                  <a:pt x="29" y="31"/>
                  <a:pt x="27" y="39"/>
                  <a:pt x="27" y="48"/>
                </a:cubicBezTo>
                <a:cubicBezTo>
                  <a:pt x="48" y="48"/>
                  <a:pt x="48" y="48"/>
                  <a:pt x="48" y="48"/>
                </a:cubicBezTo>
                <a:cubicBezTo>
                  <a:pt x="48" y="29"/>
                  <a:pt x="48" y="29"/>
                  <a:pt x="48" y="2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17444" name="Freeform 36"/>
          <p:cNvSpPr>
            <a:spLocks noEditPoints="1"/>
          </p:cNvSpPr>
          <p:nvPr/>
        </p:nvSpPr>
        <p:spPr bwMode="auto">
          <a:xfrm>
            <a:off x="2744788" y="3226767"/>
            <a:ext cx="173037" cy="163512"/>
          </a:xfrm>
          <a:custGeom>
            <a:gdLst>
              <a:gd fmla="*/ 29 w 101" name="T0"/>
              <a:gd fmla="*/ 79 h 95" name="T1"/>
              <a:gd fmla="*/ 86 w 101" name="T2"/>
              <a:gd fmla="*/ 76 h 95" name="T3"/>
              <a:gd fmla="*/ 86 w 101" name="T4"/>
              <a:gd fmla="*/ 81 h 95" name="T5"/>
              <a:gd fmla="*/ 31 w 101" name="T6"/>
              <a:gd fmla="*/ 13 h 95" name="T7"/>
              <a:gd fmla="*/ 29 w 101" name="T8"/>
              <a:gd fmla="*/ 16 h 95" name="T9"/>
              <a:gd fmla="*/ 29 w 101" name="T10"/>
              <a:gd fmla="*/ 32 h 95" name="T11"/>
              <a:gd fmla="*/ 31 w 101" name="T12"/>
              <a:gd fmla="*/ 34 h 95" name="T13"/>
              <a:gd fmla="*/ 86 w 101" name="T14"/>
              <a:gd fmla="*/ 34 h 95" name="T15"/>
              <a:gd fmla="*/ 89 w 101" name="T16"/>
              <a:gd fmla="*/ 16 h 95" name="T17"/>
              <a:gd fmla="*/ 86 w 101" name="T18"/>
              <a:gd fmla="*/ 13 h 95" name="T19"/>
              <a:gd fmla="*/ 33 w 101" name="T20"/>
              <a:gd fmla="*/ 30 h 95" name="T21"/>
              <a:gd fmla="*/ 33 w 101" name="T22"/>
              <a:gd fmla="*/ 18 h 95" name="T23"/>
              <a:gd fmla="*/ 84 w 101" name="T24"/>
              <a:gd fmla="*/ 30 h 95" name="T25"/>
              <a:gd fmla="*/ 16 w 101" name="T26"/>
              <a:gd fmla="*/ 29 h 95" name="T27"/>
              <a:gd fmla="*/ 8 w 101" name="T28"/>
              <a:gd fmla="*/ 29 h 95" name="T29"/>
              <a:gd fmla="*/ 16 w 101" name="T30"/>
              <a:gd fmla="*/ 83 h 95" name="T31"/>
              <a:gd fmla="*/ 12 w 101" name="T32"/>
              <a:gd fmla="*/ 95 h 95" name="T33"/>
              <a:gd fmla="*/ 3 w 101" name="T34"/>
              <a:gd fmla="*/ 92 h 95" name="T35"/>
              <a:gd fmla="*/ 0 w 101" name="T36"/>
              <a:gd fmla="*/ 83 h 95" name="T37"/>
              <a:gd fmla="*/ 0 w 101" name="T38"/>
              <a:gd fmla="*/ 25 h 95" name="T39"/>
              <a:gd fmla="*/ 16 w 101" name="T40"/>
              <a:gd fmla="*/ 21 h 95" name="T41"/>
              <a:gd fmla="*/ 20 w 101" name="T42"/>
              <a:gd fmla="*/ 0 h 95" name="T43"/>
              <a:gd fmla="*/ 97 w 101" name="T44"/>
              <a:gd fmla="*/ 0 h 95" name="T45"/>
              <a:gd fmla="*/ 101 w 101" name="T46"/>
              <a:gd fmla="*/ 4 h 95" name="T47"/>
              <a:gd fmla="*/ 98 w 101" name="T48"/>
              <a:gd fmla="*/ 92 h 95" name="T49"/>
              <a:gd fmla="*/ 89 w 101" name="T50"/>
              <a:gd fmla="*/ 95 h 95" name="T51"/>
              <a:gd fmla="*/ 12 w 101" name="T52"/>
              <a:gd fmla="*/ 95 h 95" name="T53"/>
              <a:gd fmla="*/ 93 w 101" name="T54"/>
              <a:gd fmla="*/ 83 h 95" name="T55"/>
              <a:gd fmla="*/ 93 w 101" name="T56"/>
              <a:gd fmla="*/ 8 h 95" name="T57"/>
              <a:gd fmla="*/ 24 w 101" name="T58"/>
              <a:gd fmla="*/ 83 h 95" name="T59"/>
              <a:gd fmla="*/ 89 w 101" name="T60"/>
              <a:gd fmla="*/ 88 h 95" name="T61"/>
              <a:gd fmla="*/ 92 w 101" name="T62"/>
              <a:gd fmla="*/ 86 h 95" name="T63"/>
              <a:gd fmla="*/ 61 w 101" name="T64"/>
              <a:gd fmla="*/ 39 h 95" name="T65"/>
              <a:gd fmla="*/ 61 w 101" name="T66"/>
              <a:gd fmla="*/ 39 h 95" name="T67"/>
              <a:gd fmla="*/ 89 w 101" name="T68"/>
              <a:gd fmla="*/ 41 h 95" name="T69"/>
              <a:gd fmla="*/ 89 w 101" name="T70"/>
              <a:gd fmla="*/ 54 h 95" name="T71"/>
              <a:gd fmla="*/ 86 w 101" name="T72"/>
              <a:gd fmla="*/ 56 h 95" name="T73"/>
              <a:gd fmla="*/ 59 w 101" name="T74"/>
              <a:gd fmla="*/ 54 h 95" name="T75"/>
              <a:gd fmla="*/ 59 w 101" name="T76"/>
              <a:gd fmla="*/ 41 h 95" name="T77"/>
              <a:gd fmla="*/ 84 w 101" name="T78"/>
              <a:gd fmla="*/ 44 h 95" name="T79"/>
              <a:gd fmla="*/ 64 w 101" name="T80"/>
              <a:gd fmla="*/ 44 h 95" name="T81"/>
              <a:gd fmla="*/ 84 w 101" name="T82"/>
              <a:gd fmla="*/ 52 h 95" name="T83"/>
              <a:gd fmla="*/ 31 w 101" name="T84"/>
              <a:gd fmla="*/ 44 h 95" name="T85"/>
              <a:gd fmla="*/ 29 w 101" name="T86"/>
              <a:gd fmla="*/ 41 h 95" name="T87"/>
              <a:gd fmla="*/ 54 w 101" name="T88"/>
              <a:gd fmla="*/ 39 h 95" name="T89"/>
              <a:gd fmla="*/ 54 w 101" name="T90"/>
              <a:gd fmla="*/ 44 h 95" name="T91"/>
              <a:gd fmla="*/ 31 w 101" name="T92"/>
              <a:gd fmla="*/ 56 h 95" name="T93"/>
              <a:gd fmla="*/ 29 w 101" name="T94"/>
              <a:gd fmla="*/ 54 h 95" name="T95"/>
              <a:gd fmla="*/ 54 w 101" name="T96"/>
              <a:gd fmla="*/ 52 h 95" name="T97"/>
              <a:gd fmla="*/ 54 w 101" name="T98"/>
              <a:gd fmla="*/ 56 h 95" name="T99"/>
              <a:gd fmla="*/ 31 w 101" name="T100"/>
              <a:gd fmla="*/ 69 h 95" name="T101"/>
              <a:gd fmla="*/ 29 w 101" name="T102"/>
              <a:gd fmla="*/ 66 h 95" name="T103"/>
              <a:gd fmla="*/ 86 w 101" name="T104"/>
              <a:gd fmla="*/ 64 h 95" name="T105"/>
              <a:gd fmla="*/ 86 w 101" name="T106"/>
              <a:gd fmla="*/ 69 h 9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5" w="100">
                <a:moveTo>
                  <a:pt x="31" y="81"/>
                </a:moveTo>
                <a:cubicBezTo>
                  <a:pt x="30" y="81"/>
                  <a:pt x="29" y="80"/>
                  <a:pt x="29" y="79"/>
                </a:cubicBezTo>
                <a:cubicBezTo>
                  <a:pt x="29" y="78"/>
                  <a:pt x="30" y="76"/>
                  <a:pt x="31" y="76"/>
                </a:cubicBezTo>
                <a:cubicBezTo>
                  <a:pt x="86" y="76"/>
                  <a:pt x="86" y="76"/>
                  <a:pt x="86" y="76"/>
                </a:cubicBezTo>
                <a:cubicBezTo>
                  <a:pt x="87" y="76"/>
                  <a:pt x="89" y="78"/>
                  <a:pt x="89" y="79"/>
                </a:cubicBezTo>
                <a:cubicBezTo>
                  <a:pt x="89" y="80"/>
                  <a:pt x="87" y="81"/>
                  <a:pt x="86" y="81"/>
                </a:cubicBezTo>
                <a:cubicBezTo>
                  <a:pt x="31" y="81"/>
                  <a:pt x="31" y="81"/>
                  <a:pt x="31" y="81"/>
                </a:cubicBezTo>
                <a:close/>
                <a:moveTo>
                  <a:pt x="31" y="13"/>
                </a:moveTo>
                <a:cubicBezTo>
                  <a:pt x="31" y="13"/>
                  <a:pt x="31" y="13"/>
                  <a:pt x="31" y="13"/>
                </a:cubicBezTo>
                <a:cubicBezTo>
                  <a:pt x="30" y="13"/>
                  <a:pt x="29" y="14"/>
                  <a:pt x="29" y="16"/>
                </a:cubicBezTo>
                <a:cubicBezTo>
                  <a:pt x="29" y="16"/>
                  <a:pt x="29" y="16"/>
                  <a:pt x="29" y="16"/>
                </a:cubicBezTo>
                <a:cubicBezTo>
                  <a:pt x="29" y="32"/>
                  <a:pt x="29" y="32"/>
                  <a:pt x="29" y="32"/>
                </a:cubicBezTo>
                <a:cubicBezTo>
                  <a:pt x="29" y="33"/>
                  <a:pt x="30" y="34"/>
                  <a:pt x="31" y="34"/>
                </a:cubicBezTo>
                <a:cubicBezTo>
                  <a:pt x="31" y="34"/>
                  <a:pt x="31" y="34"/>
                  <a:pt x="31" y="34"/>
                </a:cubicBezTo>
                <a:cubicBezTo>
                  <a:pt x="86" y="34"/>
                  <a:pt x="86" y="34"/>
                  <a:pt x="86" y="34"/>
                </a:cubicBezTo>
                <a:cubicBezTo>
                  <a:pt x="86" y="34"/>
                  <a:pt x="86" y="34"/>
                  <a:pt x="86" y="34"/>
                </a:cubicBezTo>
                <a:cubicBezTo>
                  <a:pt x="87" y="34"/>
                  <a:pt x="89" y="33"/>
                  <a:pt x="89" y="32"/>
                </a:cubicBezTo>
                <a:cubicBezTo>
                  <a:pt x="89" y="16"/>
                  <a:pt x="89" y="16"/>
                  <a:pt x="89" y="16"/>
                </a:cubicBezTo>
                <a:cubicBezTo>
                  <a:pt x="89" y="16"/>
                  <a:pt x="89" y="16"/>
                  <a:pt x="89" y="16"/>
                </a:cubicBezTo>
                <a:cubicBezTo>
                  <a:pt x="89" y="14"/>
                  <a:pt x="87" y="13"/>
                  <a:pt x="86" y="13"/>
                </a:cubicBezTo>
                <a:cubicBezTo>
                  <a:pt x="31" y="13"/>
                  <a:pt x="31" y="13"/>
                  <a:pt x="31" y="13"/>
                </a:cubicBezTo>
                <a:close/>
                <a:moveTo>
                  <a:pt x="33" y="30"/>
                </a:moveTo>
                <a:cubicBezTo>
                  <a:pt x="33" y="30"/>
                  <a:pt x="33" y="30"/>
                  <a:pt x="33" y="30"/>
                </a:cubicBezTo>
                <a:cubicBezTo>
                  <a:pt x="33" y="18"/>
                  <a:pt x="33" y="18"/>
                  <a:pt x="33" y="18"/>
                </a:cubicBezTo>
                <a:cubicBezTo>
                  <a:pt x="84" y="18"/>
                  <a:pt x="84" y="18"/>
                  <a:pt x="84" y="18"/>
                </a:cubicBezTo>
                <a:cubicBezTo>
                  <a:pt x="84" y="30"/>
                  <a:pt x="84" y="30"/>
                  <a:pt x="84" y="30"/>
                </a:cubicBezTo>
                <a:cubicBezTo>
                  <a:pt x="33" y="30"/>
                  <a:pt x="33" y="30"/>
                  <a:pt x="33" y="30"/>
                </a:cubicBezTo>
                <a:close/>
                <a:moveTo>
                  <a:pt x="16" y="29"/>
                </a:moveTo>
                <a:cubicBezTo>
                  <a:pt x="16" y="29"/>
                  <a:pt x="16" y="29"/>
                  <a:pt x="16" y="29"/>
                </a:cubicBezTo>
                <a:cubicBezTo>
                  <a:pt x="8" y="29"/>
                  <a:pt x="8" y="29"/>
                  <a:pt x="8" y="29"/>
                </a:cubicBezTo>
                <a:cubicBezTo>
                  <a:pt x="8" y="83"/>
                  <a:pt x="8" y="83"/>
                  <a:pt x="8" y="83"/>
                </a:cubicBezTo>
                <a:cubicBezTo>
                  <a:pt x="8" y="89"/>
                  <a:pt x="16" y="89"/>
                  <a:pt x="16" y="83"/>
                </a:cubicBezTo>
                <a:cubicBezTo>
                  <a:pt x="16" y="29"/>
                  <a:pt x="16" y="29"/>
                  <a:pt x="16" y="29"/>
                </a:cubicBezTo>
                <a:close/>
                <a:moveTo>
                  <a:pt x="12" y="95"/>
                </a:moveTo>
                <a:cubicBezTo>
                  <a:pt x="12" y="95"/>
                  <a:pt x="12" y="95"/>
                  <a:pt x="12" y="95"/>
                </a:cubicBezTo>
                <a:cubicBezTo>
                  <a:pt x="9" y="95"/>
                  <a:pt x="6" y="94"/>
                  <a:pt x="3" y="92"/>
                </a:cubicBezTo>
                <a:cubicBezTo>
                  <a:pt x="3" y="92"/>
                  <a:pt x="3" y="92"/>
                  <a:pt x="3" y="92"/>
                </a:cubicBezTo>
                <a:cubicBezTo>
                  <a:pt x="1" y="90"/>
                  <a:pt x="0" y="87"/>
                  <a:pt x="0" y="83"/>
                </a:cubicBezTo>
                <a:cubicBezTo>
                  <a:pt x="0" y="25"/>
                  <a:pt x="0" y="25"/>
                  <a:pt x="0" y="25"/>
                </a:cubicBezTo>
                <a:cubicBezTo>
                  <a:pt x="0" y="25"/>
                  <a:pt x="0" y="25"/>
                  <a:pt x="0" y="25"/>
                </a:cubicBezTo>
                <a:cubicBezTo>
                  <a:pt x="0" y="23"/>
                  <a:pt x="2" y="21"/>
                  <a:pt x="4" y="21"/>
                </a:cubicBezTo>
                <a:cubicBezTo>
                  <a:pt x="16" y="21"/>
                  <a:pt x="16" y="21"/>
                  <a:pt x="16" y="21"/>
                </a:cubicBezTo>
                <a:cubicBezTo>
                  <a:pt x="16" y="4"/>
                  <a:pt x="16" y="4"/>
                  <a:pt x="16" y="4"/>
                </a:cubicBezTo>
                <a:cubicBezTo>
                  <a:pt x="16" y="2"/>
                  <a:pt x="18" y="0"/>
                  <a:pt x="20" y="0"/>
                </a:cubicBezTo>
                <a:cubicBezTo>
                  <a:pt x="20" y="0"/>
                  <a:pt x="20" y="0"/>
                  <a:pt x="20" y="0"/>
                </a:cubicBezTo>
                <a:cubicBezTo>
                  <a:pt x="97" y="0"/>
                  <a:pt x="97" y="0"/>
                  <a:pt x="97" y="0"/>
                </a:cubicBezTo>
                <a:cubicBezTo>
                  <a:pt x="99" y="0"/>
                  <a:pt x="101" y="2"/>
                  <a:pt x="101" y="4"/>
                </a:cubicBezTo>
                <a:cubicBezTo>
                  <a:pt x="101" y="4"/>
                  <a:pt x="101" y="4"/>
                  <a:pt x="101" y="4"/>
                </a:cubicBezTo>
                <a:cubicBezTo>
                  <a:pt x="101" y="83"/>
                  <a:pt x="101" y="83"/>
                  <a:pt x="101" y="83"/>
                </a:cubicBezTo>
                <a:cubicBezTo>
                  <a:pt x="101" y="87"/>
                  <a:pt x="100" y="90"/>
                  <a:pt x="98" y="92"/>
                </a:cubicBezTo>
                <a:cubicBezTo>
                  <a:pt x="97" y="92"/>
                  <a:pt x="97" y="92"/>
                  <a:pt x="97" y="92"/>
                </a:cubicBezTo>
                <a:cubicBezTo>
                  <a:pt x="95" y="94"/>
                  <a:pt x="92" y="95"/>
                  <a:pt x="89" y="95"/>
                </a:cubicBezTo>
                <a:cubicBezTo>
                  <a:pt x="12" y="95"/>
                  <a:pt x="12" y="95"/>
                  <a:pt x="12" y="95"/>
                </a:cubicBezTo>
                <a:cubicBezTo>
                  <a:pt x="12" y="95"/>
                  <a:pt x="12" y="95"/>
                  <a:pt x="12" y="95"/>
                </a:cubicBezTo>
                <a:cubicBezTo>
                  <a:pt x="12" y="95"/>
                  <a:pt x="12" y="95"/>
                  <a:pt x="12" y="95"/>
                </a:cubicBezTo>
                <a:close/>
                <a:moveTo>
                  <a:pt x="93" y="83"/>
                </a:moveTo>
                <a:cubicBezTo>
                  <a:pt x="93" y="83"/>
                  <a:pt x="93" y="83"/>
                  <a:pt x="93" y="83"/>
                </a:cubicBezTo>
                <a:cubicBezTo>
                  <a:pt x="93" y="8"/>
                  <a:pt x="93" y="8"/>
                  <a:pt x="93" y="8"/>
                </a:cubicBezTo>
                <a:cubicBezTo>
                  <a:pt x="24" y="8"/>
                  <a:pt x="24" y="8"/>
                  <a:pt x="24" y="8"/>
                </a:cubicBezTo>
                <a:cubicBezTo>
                  <a:pt x="24" y="33"/>
                  <a:pt x="24" y="58"/>
                  <a:pt x="24" y="83"/>
                </a:cubicBezTo>
                <a:cubicBezTo>
                  <a:pt x="24" y="85"/>
                  <a:pt x="24" y="86"/>
                  <a:pt x="23" y="88"/>
                </a:cubicBezTo>
                <a:cubicBezTo>
                  <a:pt x="89" y="88"/>
                  <a:pt x="89" y="88"/>
                  <a:pt x="89" y="88"/>
                </a:cubicBezTo>
                <a:cubicBezTo>
                  <a:pt x="90" y="88"/>
                  <a:pt x="91" y="87"/>
                  <a:pt x="92" y="86"/>
                </a:cubicBezTo>
                <a:cubicBezTo>
                  <a:pt x="92" y="86"/>
                  <a:pt x="92" y="86"/>
                  <a:pt x="92" y="86"/>
                </a:cubicBezTo>
                <a:cubicBezTo>
                  <a:pt x="93" y="86"/>
                  <a:pt x="93" y="85"/>
                  <a:pt x="93" y="83"/>
                </a:cubicBezTo>
                <a:close/>
                <a:moveTo>
                  <a:pt x="61" y="39"/>
                </a:moveTo>
                <a:cubicBezTo>
                  <a:pt x="61" y="39"/>
                  <a:pt x="61" y="39"/>
                  <a:pt x="61" y="39"/>
                </a:cubicBezTo>
                <a:cubicBezTo>
                  <a:pt x="61" y="39"/>
                  <a:pt x="61" y="39"/>
                  <a:pt x="61" y="39"/>
                </a:cubicBezTo>
                <a:cubicBezTo>
                  <a:pt x="86" y="39"/>
                  <a:pt x="86" y="39"/>
                  <a:pt x="86" y="39"/>
                </a:cubicBezTo>
                <a:cubicBezTo>
                  <a:pt x="87" y="39"/>
                  <a:pt x="89" y="40"/>
                  <a:pt x="89" y="41"/>
                </a:cubicBezTo>
                <a:cubicBezTo>
                  <a:pt x="89" y="42"/>
                  <a:pt x="89" y="42"/>
                  <a:pt x="89" y="42"/>
                </a:cubicBezTo>
                <a:cubicBezTo>
                  <a:pt x="89" y="54"/>
                  <a:pt x="89" y="54"/>
                  <a:pt x="89" y="54"/>
                </a:cubicBezTo>
                <a:cubicBezTo>
                  <a:pt x="89" y="55"/>
                  <a:pt x="87" y="56"/>
                  <a:pt x="86" y="56"/>
                </a:cubicBezTo>
                <a:cubicBezTo>
                  <a:pt x="86" y="56"/>
                  <a:pt x="86" y="56"/>
                  <a:pt x="86" y="56"/>
                </a:cubicBezTo>
                <a:cubicBezTo>
                  <a:pt x="61" y="56"/>
                  <a:pt x="61" y="56"/>
                  <a:pt x="61" y="56"/>
                </a:cubicBezTo>
                <a:cubicBezTo>
                  <a:pt x="60" y="56"/>
                  <a:pt x="59" y="55"/>
                  <a:pt x="59" y="54"/>
                </a:cubicBezTo>
                <a:cubicBezTo>
                  <a:pt x="59" y="54"/>
                  <a:pt x="59" y="54"/>
                  <a:pt x="59" y="54"/>
                </a:cubicBezTo>
                <a:cubicBezTo>
                  <a:pt x="59" y="41"/>
                  <a:pt x="59" y="41"/>
                  <a:pt x="59" y="41"/>
                </a:cubicBezTo>
                <a:cubicBezTo>
                  <a:pt x="59" y="40"/>
                  <a:pt x="60" y="39"/>
                  <a:pt x="61" y="39"/>
                </a:cubicBezTo>
                <a:close/>
                <a:moveTo>
                  <a:pt x="84" y="44"/>
                </a:moveTo>
                <a:cubicBezTo>
                  <a:pt x="84" y="44"/>
                  <a:pt x="84" y="44"/>
                  <a:pt x="84" y="44"/>
                </a:cubicBezTo>
                <a:cubicBezTo>
                  <a:pt x="64" y="44"/>
                  <a:pt x="64" y="44"/>
                  <a:pt x="64" y="44"/>
                </a:cubicBezTo>
                <a:cubicBezTo>
                  <a:pt x="64" y="52"/>
                  <a:pt x="64" y="52"/>
                  <a:pt x="64" y="52"/>
                </a:cubicBezTo>
                <a:cubicBezTo>
                  <a:pt x="84" y="52"/>
                  <a:pt x="84" y="52"/>
                  <a:pt x="84" y="52"/>
                </a:cubicBezTo>
                <a:cubicBezTo>
                  <a:pt x="84" y="44"/>
                  <a:pt x="84" y="44"/>
                  <a:pt x="84" y="44"/>
                </a:cubicBezTo>
                <a:close/>
                <a:moveTo>
                  <a:pt x="31" y="44"/>
                </a:moveTo>
                <a:cubicBezTo>
                  <a:pt x="31" y="44"/>
                  <a:pt x="31" y="44"/>
                  <a:pt x="31" y="44"/>
                </a:cubicBezTo>
                <a:cubicBezTo>
                  <a:pt x="30" y="44"/>
                  <a:pt x="29" y="43"/>
                  <a:pt x="29" y="41"/>
                </a:cubicBezTo>
                <a:cubicBezTo>
                  <a:pt x="29" y="40"/>
                  <a:pt x="30" y="39"/>
                  <a:pt x="31" y="39"/>
                </a:cubicBezTo>
                <a:cubicBezTo>
                  <a:pt x="54" y="39"/>
                  <a:pt x="54" y="39"/>
                  <a:pt x="54" y="39"/>
                </a:cubicBezTo>
                <a:cubicBezTo>
                  <a:pt x="55" y="39"/>
                  <a:pt x="56" y="40"/>
                  <a:pt x="56" y="41"/>
                </a:cubicBezTo>
                <a:cubicBezTo>
                  <a:pt x="56" y="43"/>
                  <a:pt x="55" y="44"/>
                  <a:pt x="54" y="44"/>
                </a:cubicBezTo>
                <a:cubicBezTo>
                  <a:pt x="31" y="44"/>
                  <a:pt x="31" y="44"/>
                  <a:pt x="31" y="44"/>
                </a:cubicBezTo>
                <a:close/>
                <a:moveTo>
                  <a:pt x="31" y="56"/>
                </a:moveTo>
                <a:cubicBezTo>
                  <a:pt x="31" y="56"/>
                  <a:pt x="31" y="56"/>
                  <a:pt x="31" y="56"/>
                </a:cubicBezTo>
                <a:cubicBezTo>
                  <a:pt x="30" y="56"/>
                  <a:pt x="29" y="55"/>
                  <a:pt x="29" y="54"/>
                </a:cubicBezTo>
                <a:cubicBezTo>
                  <a:pt x="29" y="53"/>
                  <a:pt x="30" y="52"/>
                  <a:pt x="31" y="52"/>
                </a:cubicBezTo>
                <a:cubicBezTo>
                  <a:pt x="54" y="52"/>
                  <a:pt x="54" y="52"/>
                  <a:pt x="54" y="52"/>
                </a:cubicBezTo>
                <a:cubicBezTo>
                  <a:pt x="55" y="52"/>
                  <a:pt x="56" y="53"/>
                  <a:pt x="56" y="54"/>
                </a:cubicBezTo>
                <a:cubicBezTo>
                  <a:pt x="56" y="55"/>
                  <a:pt x="55" y="56"/>
                  <a:pt x="54" y="56"/>
                </a:cubicBezTo>
                <a:cubicBezTo>
                  <a:pt x="31" y="56"/>
                  <a:pt x="31" y="56"/>
                  <a:pt x="31" y="56"/>
                </a:cubicBezTo>
                <a:close/>
                <a:moveTo>
                  <a:pt x="31" y="69"/>
                </a:moveTo>
                <a:cubicBezTo>
                  <a:pt x="31" y="69"/>
                  <a:pt x="31" y="69"/>
                  <a:pt x="31" y="69"/>
                </a:cubicBezTo>
                <a:cubicBezTo>
                  <a:pt x="30" y="69"/>
                  <a:pt x="29" y="68"/>
                  <a:pt x="29" y="66"/>
                </a:cubicBezTo>
                <a:cubicBezTo>
                  <a:pt x="29" y="65"/>
                  <a:pt x="30" y="64"/>
                  <a:pt x="31" y="64"/>
                </a:cubicBezTo>
                <a:cubicBezTo>
                  <a:pt x="86" y="64"/>
                  <a:pt x="86" y="64"/>
                  <a:pt x="86" y="64"/>
                </a:cubicBezTo>
                <a:cubicBezTo>
                  <a:pt x="87" y="64"/>
                  <a:pt x="89" y="65"/>
                  <a:pt x="89" y="66"/>
                </a:cubicBezTo>
                <a:cubicBezTo>
                  <a:pt x="89" y="68"/>
                  <a:pt x="87" y="69"/>
                  <a:pt x="86" y="69"/>
                </a:cubicBezTo>
                <a:cubicBezTo>
                  <a:pt x="31" y="69"/>
                  <a:pt x="31" y="69"/>
                  <a:pt x="31" y="6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17445" name="Rectangle 37"/>
          <p:cNvSpPr>
            <a:spLocks noChangeArrowheads="1"/>
          </p:cNvSpPr>
          <p:nvPr/>
        </p:nvSpPr>
        <p:spPr bwMode="auto">
          <a:xfrm>
            <a:off x="684213" y="2082179"/>
            <a:ext cx="18700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200">
                <a:solidFill>
                  <a:schemeClr val="accent1"/>
                </a:solidFill>
                <a:ea charset="-122" panose="02010600040101010101" pitchFamily="2" typeface="华文细黑"/>
              </a:rPr>
              <a:t>Strengths</a:t>
            </a:r>
          </a:p>
          <a:p>
            <a:pPr algn="r"/>
            <a:r>
              <a:rPr altLang="en-US" b="1" lang="zh-CN" sz="1200">
                <a:solidFill>
                  <a:schemeClr val="accent1"/>
                </a:solidFill>
                <a:ea charset="-122" panose="02010600040101010101" pitchFamily="2" typeface="华文细黑"/>
              </a:rPr>
              <a:t>We have many PowerPoint templates that has been specifically designed.</a:t>
            </a:r>
          </a:p>
        </p:txBody>
      </p:sp>
      <p:sp>
        <p:nvSpPr>
          <p:cNvPr id="17446" name="Rectangle 38"/>
          <p:cNvSpPr>
            <a:spLocks noChangeArrowheads="1"/>
          </p:cNvSpPr>
          <p:nvPr/>
        </p:nvSpPr>
        <p:spPr bwMode="auto">
          <a:xfrm>
            <a:off x="684213" y="3098179"/>
            <a:ext cx="18700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r>
              <a:rPr altLang="en-US" b="1" lang="zh-CN" sz="1200">
                <a:solidFill>
                  <a:schemeClr val="tx1">
                    <a:lumMod val="75000"/>
                    <a:lumOff val="25000"/>
                  </a:schemeClr>
                </a:solidFill>
                <a:ea charset="-122" panose="02010600040101010101" pitchFamily="2" typeface="华文细黑"/>
              </a:rPr>
              <a:t>Opportunities</a:t>
            </a:r>
          </a:p>
          <a:p>
            <a:pPr algn="r"/>
            <a:r>
              <a:rPr altLang="en-US" b="1" lang="zh-CN" sz="1200">
                <a:solidFill>
                  <a:schemeClr val="tx1">
                    <a:lumMod val="75000"/>
                    <a:lumOff val="25000"/>
                  </a:schemeClr>
                </a:solidFill>
                <a:ea charset="-122" panose="02010600040101010101" pitchFamily="2" typeface="华文细黑"/>
              </a:rPr>
              <a:t>We have many PowerPoint templates that has been specifically designed.</a:t>
            </a:r>
          </a:p>
        </p:txBody>
      </p:sp>
      <p:sp>
        <p:nvSpPr>
          <p:cNvPr id="17447" name="Rectangle 39"/>
          <p:cNvSpPr>
            <a:spLocks noChangeArrowheads="1"/>
          </p:cNvSpPr>
          <p:nvPr/>
        </p:nvSpPr>
        <p:spPr bwMode="auto">
          <a:xfrm>
            <a:off x="6545263" y="2082179"/>
            <a:ext cx="18700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200">
                <a:solidFill>
                  <a:schemeClr val="tx1">
                    <a:lumMod val="75000"/>
                    <a:lumOff val="25000"/>
                  </a:schemeClr>
                </a:solidFill>
                <a:ea charset="-122" panose="02010600040101010101" pitchFamily="2" typeface="华文细黑"/>
              </a:rPr>
              <a:t>Weakness</a:t>
            </a:r>
          </a:p>
          <a:p>
            <a:r>
              <a:rPr altLang="en-US" b="1" lang="zh-CN" sz="1200">
                <a:solidFill>
                  <a:schemeClr val="tx1">
                    <a:lumMod val="75000"/>
                    <a:lumOff val="25000"/>
                  </a:schemeClr>
                </a:solidFill>
                <a:ea charset="-122" panose="02010600040101010101" pitchFamily="2" typeface="华文细黑"/>
              </a:rPr>
              <a:t>We have many PowerPoint templates that has been specifically designed.</a:t>
            </a:r>
          </a:p>
        </p:txBody>
      </p:sp>
      <p:sp>
        <p:nvSpPr>
          <p:cNvPr id="17448" name="Rectangle 40"/>
          <p:cNvSpPr>
            <a:spLocks noChangeArrowheads="1"/>
          </p:cNvSpPr>
          <p:nvPr/>
        </p:nvSpPr>
        <p:spPr bwMode="auto">
          <a:xfrm>
            <a:off x="6545263" y="3098179"/>
            <a:ext cx="18700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200">
                <a:solidFill>
                  <a:schemeClr val="accent1"/>
                </a:solidFill>
                <a:ea charset="-122" panose="02010600040101010101" pitchFamily="2" typeface="华文细黑"/>
              </a:rPr>
              <a:t>Threats</a:t>
            </a:r>
          </a:p>
          <a:p>
            <a:r>
              <a:rPr altLang="en-US" b="1" lang="zh-CN" sz="1200">
                <a:solidFill>
                  <a:schemeClr val="accent1"/>
                </a:solidFill>
                <a:ea charset="-122" panose="02010600040101010101" pitchFamily="2" typeface="华文细黑"/>
              </a:rPr>
              <a:t>We have many PowerPoint templates that has been specifically designed.</a:t>
            </a:r>
          </a:p>
        </p:txBody>
      </p:sp>
      <p:sp>
        <p:nvSpPr>
          <p:cNvPr id="17433" name="Rectangle 25"/>
          <p:cNvSpPr>
            <a:spLocks noChangeArrowheads="1"/>
          </p:cNvSpPr>
          <p:nvPr/>
        </p:nvSpPr>
        <p:spPr bwMode="auto">
          <a:xfrm>
            <a:off x="3942556" y="1977404"/>
            <a:ext cx="2540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b="1" lang="zh-CN" sz="4000">
                <a:solidFill>
                  <a:schemeClr val="bg1"/>
                </a:solidFill>
                <a:ea charset="-122" panose="02010600040101010101" pitchFamily="2" typeface="华文细黑"/>
              </a:rPr>
              <a:t>S</a:t>
            </a:r>
          </a:p>
        </p:txBody>
      </p:sp>
      <p:sp>
        <p:nvSpPr>
          <p:cNvPr id="17434" name="Rectangle 26"/>
          <p:cNvSpPr>
            <a:spLocks noChangeArrowheads="1"/>
          </p:cNvSpPr>
          <p:nvPr/>
        </p:nvSpPr>
        <p:spPr bwMode="auto">
          <a:xfrm>
            <a:off x="4905376" y="1977404"/>
            <a:ext cx="2540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b="1" lang="zh-CN" sz="4000">
                <a:solidFill>
                  <a:schemeClr val="bg1"/>
                </a:solidFill>
                <a:ea charset="-122" panose="02010600040101010101" pitchFamily="2" typeface="华文细黑"/>
              </a:rPr>
              <a:t>W</a:t>
            </a:r>
          </a:p>
        </p:txBody>
      </p:sp>
      <p:sp>
        <p:nvSpPr>
          <p:cNvPr id="17435" name="Rectangle 27"/>
          <p:cNvSpPr>
            <a:spLocks noChangeArrowheads="1"/>
          </p:cNvSpPr>
          <p:nvPr/>
        </p:nvSpPr>
        <p:spPr bwMode="auto">
          <a:xfrm>
            <a:off x="3967956" y="2929904"/>
            <a:ext cx="2540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b="1" lang="zh-CN" sz="4000">
                <a:solidFill>
                  <a:schemeClr val="bg1"/>
                </a:solidFill>
                <a:ea charset="-122" panose="02010600040101010101" pitchFamily="2" typeface="华文细黑"/>
              </a:rPr>
              <a:t>O</a:t>
            </a:r>
          </a:p>
        </p:txBody>
      </p:sp>
      <p:sp>
        <p:nvSpPr>
          <p:cNvPr id="17436" name="Rectangle 28"/>
          <p:cNvSpPr>
            <a:spLocks noChangeArrowheads="1"/>
          </p:cNvSpPr>
          <p:nvPr/>
        </p:nvSpPr>
        <p:spPr bwMode="auto">
          <a:xfrm>
            <a:off x="4925219" y="2929904"/>
            <a:ext cx="2540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b="1" lang="zh-CN" sz="4000">
                <a:solidFill>
                  <a:schemeClr val="bg1"/>
                </a:solidFill>
                <a:ea charset="-122" panose="02010600040101010101" pitchFamily="2" typeface="华文细黑"/>
              </a:rPr>
              <a:t>T</a:t>
            </a:r>
          </a:p>
        </p:txBody>
      </p:sp>
      <p:sp>
        <p:nvSpPr>
          <p:cNvPr id="32" name="矩形 31"/>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3"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224792483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Effect filter="fade" transition="in">
                                      <p:cBhvr>
                                        <p:cTn dur="300" id="9"/>
                                        <p:tgtEl>
                                          <p:spTgt spid="3"/>
                                        </p:tgtEl>
                                      </p:cBhvr>
                                    </p:animEffect>
                                  </p:childTnLst>
                                </p:cTn>
                              </p:par>
                              <p:par>
                                <p:cTn autoRev="1" fill="hold" id="10" nodeType="withEffect" presetClass="emph" presetID="6" presetSubtype="0">
                                  <p:stCondLst>
                                    <p:cond delay="300"/>
                                  </p:stCondLst>
                                  <p:childTnLst>
                                    <p:animScale>
                                      <p:cBhvr>
                                        <p:cTn dur="150" fill="hold" id="11"/>
                                        <p:tgtEl>
                                          <p:spTgt spid="3"/>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17433"/>
                                        </p:tgtEl>
                                        <p:attrNameLst>
                                          <p:attrName>style.visibility</p:attrName>
                                        </p:attrNameLst>
                                      </p:cBhvr>
                                      <p:to>
                                        <p:strVal val="visible"/>
                                      </p:to>
                                    </p:set>
                                    <p:anim calcmode="lin" valueType="num">
                                      <p:cBhvr>
                                        <p:cTn dur="300" fill="hold" id="14"/>
                                        <p:tgtEl>
                                          <p:spTgt spid="17433"/>
                                        </p:tgtEl>
                                        <p:attrNameLst>
                                          <p:attrName>ppt_w</p:attrName>
                                        </p:attrNameLst>
                                      </p:cBhvr>
                                      <p:tavLst>
                                        <p:tav tm="0">
                                          <p:val>
                                            <p:fltVal val="0"/>
                                          </p:val>
                                        </p:tav>
                                        <p:tav tm="100000">
                                          <p:val>
                                            <p:strVal val="#ppt_w"/>
                                          </p:val>
                                        </p:tav>
                                      </p:tavLst>
                                    </p:anim>
                                    <p:anim calcmode="lin" valueType="num">
                                      <p:cBhvr>
                                        <p:cTn dur="300" fill="hold" id="15"/>
                                        <p:tgtEl>
                                          <p:spTgt spid="17433"/>
                                        </p:tgtEl>
                                        <p:attrNameLst>
                                          <p:attrName>ppt_h</p:attrName>
                                        </p:attrNameLst>
                                      </p:cBhvr>
                                      <p:tavLst>
                                        <p:tav tm="0">
                                          <p:val>
                                            <p:fltVal val="0"/>
                                          </p:val>
                                        </p:tav>
                                        <p:tav tm="100000">
                                          <p:val>
                                            <p:strVal val="#ppt_h"/>
                                          </p:val>
                                        </p:tav>
                                      </p:tavLst>
                                    </p:anim>
                                    <p:animEffect filter="fade" transition="in">
                                      <p:cBhvr>
                                        <p:cTn dur="300" id="16"/>
                                        <p:tgtEl>
                                          <p:spTgt spid="17433"/>
                                        </p:tgtEl>
                                      </p:cBhvr>
                                    </p:animEffect>
                                  </p:childTnLst>
                                </p:cTn>
                              </p:par>
                              <p:par>
                                <p:cTn autoRev="1" fill="hold" grpId="1" id="17" nodeType="withEffect" presetClass="emph" presetID="6" presetSubtype="0">
                                  <p:stCondLst>
                                    <p:cond delay="600"/>
                                  </p:stCondLst>
                                  <p:childTnLst>
                                    <p:animScale>
                                      <p:cBhvr>
                                        <p:cTn dur="150" fill="hold" id="18"/>
                                        <p:tgtEl>
                                          <p:spTgt spid="17433"/>
                                        </p:tgtEl>
                                      </p:cBhvr>
                                      <p:by x="110000" y="110000"/>
                                    </p:animScale>
                                  </p:childTnLst>
                                </p:cTn>
                              </p:par>
                              <p:par>
                                <p:cTn fill="hold" id="19" nodeType="withEffect" presetClass="entr" presetID="53" presetSubtype="0">
                                  <p:stCondLst>
                                    <p:cond delay="100"/>
                                  </p:stCondLst>
                                  <p:childTnLst>
                                    <p:set>
                                      <p:cBhvr>
                                        <p:cTn dur="1" fill="hold" id="20">
                                          <p:stCondLst>
                                            <p:cond delay="0"/>
                                          </p:stCondLst>
                                        </p:cTn>
                                        <p:tgtEl>
                                          <p:spTgt spid="4"/>
                                        </p:tgtEl>
                                        <p:attrNameLst>
                                          <p:attrName>style.visibility</p:attrName>
                                        </p:attrNameLst>
                                      </p:cBhvr>
                                      <p:to>
                                        <p:strVal val="visible"/>
                                      </p:to>
                                    </p:set>
                                    <p:anim calcmode="lin" valueType="num">
                                      <p:cBhvr>
                                        <p:cTn dur="300" fill="hold" id="21"/>
                                        <p:tgtEl>
                                          <p:spTgt spid="4"/>
                                        </p:tgtEl>
                                        <p:attrNameLst>
                                          <p:attrName>ppt_w</p:attrName>
                                        </p:attrNameLst>
                                      </p:cBhvr>
                                      <p:tavLst>
                                        <p:tav tm="0">
                                          <p:val>
                                            <p:fltVal val="0"/>
                                          </p:val>
                                        </p:tav>
                                        <p:tav tm="100000">
                                          <p:val>
                                            <p:strVal val="#ppt_w"/>
                                          </p:val>
                                        </p:tav>
                                      </p:tavLst>
                                    </p:anim>
                                    <p:anim calcmode="lin" valueType="num">
                                      <p:cBhvr>
                                        <p:cTn dur="300" fill="hold" id="22"/>
                                        <p:tgtEl>
                                          <p:spTgt spid="4"/>
                                        </p:tgtEl>
                                        <p:attrNameLst>
                                          <p:attrName>ppt_h</p:attrName>
                                        </p:attrNameLst>
                                      </p:cBhvr>
                                      <p:tavLst>
                                        <p:tav tm="0">
                                          <p:val>
                                            <p:fltVal val="0"/>
                                          </p:val>
                                        </p:tav>
                                        <p:tav tm="100000">
                                          <p:val>
                                            <p:strVal val="#ppt_h"/>
                                          </p:val>
                                        </p:tav>
                                      </p:tavLst>
                                    </p:anim>
                                    <p:animEffect filter="fade" transition="in">
                                      <p:cBhvr>
                                        <p:cTn dur="300" id="23"/>
                                        <p:tgtEl>
                                          <p:spTgt spid="4"/>
                                        </p:tgtEl>
                                      </p:cBhvr>
                                    </p:animEffect>
                                  </p:childTnLst>
                                </p:cTn>
                              </p:par>
                              <p:par>
                                <p:cTn autoRev="1" fill="hold" id="24" nodeType="withEffect" presetClass="emph" presetID="6" presetSubtype="0">
                                  <p:stCondLst>
                                    <p:cond delay="400"/>
                                  </p:stCondLst>
                                  <p:childTnLst>
                                    <p:animScale>
                                      <p:cBhvr>
                                        <p:cTn dur="150" fill="hold" id="25"/>
                                        <p:tgtEl>
                                          <p:spTgt spid="4"/>
                                        </p:tgtEl>
                                      </p:cBhvr>
                                      <p:by x="110000" y="110000"/>
                                    </p:animScale>
                                  </p:childTnLst>
                                </p:cTn>
                              </p:par>
                              <p:par>
                                <p:cTn fill="hold" grpId="0" id="26" nodeType="withEffect" presetClass="entr" presetID="53" presetSubtype="0">
                                  <p:stCondLst>
                                    <p:cond delay="400"/>
                                  </p:stCondLst>
                                  <p:childTnLst>
                                    <p:set>
                                      <p:cBhvr>
                                        <p:cTn dur="1" fill="hold" id="27">
                                          <p:stCondLst>
                                            <p:cond delay="0"/>
                                          </p:stCondLst>
                                        </p:cTn>
                                        <p:tgtEl>
                                          <p:spTgt spid="17434"/>
                                        </p:tgtEl>
                                        <p:attrNameLst>
                                          <p:attrName>style.visibility</p:attrName>
                                        </p:attrNameLst>
                                      </p:cBhvr>
                                      <p:to>
                                        <p:strVal val="visible"/>
                                      </p:to>
                                    </p:set>
                                    <p:anim calcmode="lin" valueType="num">
                                      <p:cBhvr>
                                        <p:cTn dur="300" fill="hold" id="28"/>
                                        <p:tgtEl>
                                          <p:spTgt spid="17434"/>
                                        </p:tgtEl>
                                        <p:attrNameLst>
                                          <p:attrName>ppt_w</p:attrName>
                                        </p:attrNameLst>
                                      </p:cBhvr>
                                      <p:tavLst>
                                        <p:tav tm="0">
                                          <p:val>
                                            <p:fltVal val="0"/>
                                          </p:val>
                                        </p:tav>
                                        <p:tav tm="100000">
                                          <p:val>
                                            <p:strVal val="#ppt_w"/>
                                          </p:val>
                                        </p:tav>
                                      </p:tavLst>
                                    </p:anim>
                                    <p:anim calcmode="lin" valueType="num">
                                      <p:cBhvr>
                                        <p:cTn dur="300" fill="hold" id="29"/>
                                        <p:tgtEl>
                                          <p:spTgt spid="17434"/>
                                        </p:tgtEl>
                                        <p:attrNameLst>
                                          <p:attrName>ppt_h</p:attrName>
                                        </p:attrNameLst>
                                      </p:cBhvr>
                                      <p:tavLst>
                                        <p:tav tm="0">
                                          <p:val>
                                            <p:fltVal val="0"/>
                                          </p:val>
                                        </p:tav>
                                        <p:tav tm="100000">
                                          <p:val>
                                            <p:strVal val="#ppt_h"/>
                                          </p:val>
                                        </p:tav>
                                      </p:tavLst>
                                    </p:anim>
                                    <p:animEffect filter="fade" transition="in">
                                      <p:cBhvr>
                                        <p:cTn dur="300" id="30"/>
                                        <p:tgtEl>
                                          <p:spTgt spid="17434"/>
                                        </p:tgtEl>
                                      </p:cBhvr>
                                    </p:animEffect>
                                  </p:childTnLst>
                                </p:cTn>
                              </p:par>
                              <p:par>
                                <p:cTn autoRev="1" fill="hold" grpId="1" id="31" nodeType="withEffect" presetClass="emph" presetID="6" presetSubtype="0">
                                  <p:stCondLst>
                                    <p:cond delay="700"/>
                                  </p:stCondLst>
                                  <p:childTnLst>
                                    <p:animScale>
                                      <p:cBhvr>
                                        <p:cTn dur="150" fill="hold" id="32"/>
                                        <p:tgtEl>
                                          <p:spTgt spid="17434"/>
                                        </p:tgtEl>
                                      </p:cBhvr>
                                      <p:by x="110000" y="110000"/>
                                    </p:animScale>
                                  </p:childTnLst>
                                </p:cTn>
                              </p:par>
                              <p:par>
                                <p:cTn fill="hold" id="33" nodeType="withEffect" presetClass="entr" presetID="53" presetSubtype="0">
                                  <p:stCondLst>
                                    <p:cond delay="200"/>
                                  </p:stCondLst>
                                  <p:childTnLst>
                                    <p:set>
                                      <p:cBhvr>
                                        <p:cTn dur="1" fill="hold" id="34">
                                          <p:stCondLst>
                                            <p:cond delay="0"/>
                                          </p:stCondLst>
                                        </p:cTn>
                                        <p:tgtEl>
                                          <p:spTgt spid="5"/>
                                        </p:tgtEl>
                                        <p:attrNameLst>
                                          <p:attrName>style.visibility</p:attrName>
                                        </p:attrNameLst>
                                      </p:cBhvr>
                                      <p:to>
                                        <p:strVal val="visible"/>
                                      </p:to>
                                    </p:set>
                                    <p:anim calcmode="lin" valueType="num">
                                      <p:cBhvr>
                                        <p:cTn dur="300" fill="hold" id="35"/>
                                        <p:tgtEl>
                                          <p:spTgt spid="5"/>
                                        </p:tgtEl>
                                        <p:attrNameLst>
                                          <p:attrName>ppt_w</p:attrName>
                                        </p:attrNameLst>
                                      </p:cBhvr>
                                      <p:tavLst>
                                        <p:tav tm="0">
                                          <p:val>
                                            <p:fltVal val="0"/>
                                          </p:val>
                                        </p:tav>
                                        <p:tav tm="100000">
                                          <p:val>
                                            <p:strVal val="#ppt_w"/>
                                          </p:val>
                                        </p:tav>
                                      </p:tavLst>
                                    </p:anim>
                                    <p:anim calcmode="lin" valueType="num">
                                      <p:cBhvr>
                                        <p:cTn dur="300" fill="hold" id="36"/>
                                        <p:tgtEl>
                                          <p:spTgt spid="5"/>
                                        </p:tgtEl>
                                        <p:attrNameLst>
                                          <p:attrName>ppt_h</p:attrName>
                                        </p:attrNameLst>
                                      </p:cBhvr>
                                      <p:tavLst>
                                        <p:tav tm="0">
                                          <p:val>
                                            <p:fltVal val="0"/>
                                          </p:val>
                                        </p:tav>
                                        <p:tav tm="100000">
                                          <p:val>
                                            <p:strVal val="#ppt_h"/>
                                          </p:val>
                                        </p:tav>
                                      </p:tavLst>
                                    </p:anim>
                                    <p:animEffect filter="fade" transition="in">
                                      <p:cBhvr>
                                        <p:cTn dur="300" id="37"/>
                                        <p:tgtEl>
                                          <p:spTgt spid="5"/>
                                        </p:tgtEl>
                                      </p:cBhvr>
                                    </p:animEffect>
                                  </p:childTnLst>
                                </p:cTn>
                              </p:par>
                              <p:par>
                                <p:cTn autoRev="1" fill="hold" id="38" nodeType="withEffect" presetClass="emph" presetID="6" presetSubtype="0">
                                  <p:stCondLst>
                                    <p:cond delay="500"/>
                                  </p:stCondLst>
                                  <p:childTnLst>
                                    <p:animScale>
                                      <p:cBhvr>
                                        <p:cTn dur="150" fill="hold" id="39"/>
                                        <p:tgtEl>
                                          <p:spTgt spid="5"/>
                                        </p:tgtEl>
                                      </p:cBhvr>
                                      <p:by x="110000" y="110000"/>
                                    </p:animScale>
                                  </p:childTnLst>
                                </p:cTn>
                              </p:par>
                              <p:par>
                                <p:cTn fill="hold" grpId="0" id="40" nodeType="withEffect" presetClass="entr" presetID="53" presetSubtype="0">
                                  <p:stCondLst>
                                    <p:cond delay="500"/>
                                  </p:stCondLst>
                                  <p:childTnLst>
                                    <p:set>
                                      <p:cBhvr>
                                        <p:cTn dur="1" fill="hold" id="41">
                                          <p:stCondLst>
                                            <p:cond delay="0"/>
                                          </p:stCondLst>
                                        </p:cTn>
                                        <p:tgtEl>
                                          <p:spTgt spid="17435"/>
                                        </p:tgtEl>
                                        <p:attrNameLst>
                                          <p:attrName>style.visibility</p:attrName>
                                        </p:attrNameLst>
                                      </p:cBhvr>
                                      <p:to>
                                        <p:strVal val="visible"/>
                                      </p:to>
                                    </p:set>
                                    <p:anim calcmode="lin" valueType="num">
                                      <p:cBhvr>
                                        <p:cTn dur="300" fill="hold" id="42"/>
                                        <p:tgtEl>
                                          <p:spTgt spid="17435"/>
                                        </p:tgtEl>
                                        <p:attrNameLst>
                                          <p:attrName>ppt_w</p:attrName>
                                        </p:attrNameLst>
                                      </p:cBhvr>
                                      <p:tavLst>
                                        <p:tav tm="0">
                                          <p:val>
                                            <p:fltVal val="0"/>
                                          </p:val>
                                        </p:tav>
                                        <p:tav tm="100000">
                                          <p:val>
                                            <p:strVal val="#ppt_w"/>
                                          </p:val>
                                        </p:tav>
                                      </p:tavLst>
                                    </p:anim>
                                    <p:anim calcmode="lin" valueType="num">
                                      <p:cBhvr>
                                        <p:cTn dur="300" fill="hold" id="43"/>
                                        <p:tgtEl>
                                          <p:spTgt spid="17435"/>
                                        </p:tgtEl>
                                        <p:attrNameLst>
                                          <p:attrName>ppt_h</p:attrName>
                                        </p:attrNameLst>
                                      </p:cBhvr>
                                      <p:tavLst>
                                        <p:tav tm="0">
                                          <p:val>
                                            <p:fltVal val="0"/>
                                          </p:val>
                                        </p:tav>
                                        <p:tav tm="100000">
                                          <p:val>
                                            <p:strVal val="#ppt_h"/>
                                          </p:val>
                                        </p:tav>
                                      </p:tavLst>
                                    </p:anim>
                                    <p:animEffect filter="fade" transition="in">
                                      <p:cBhvr>
                                        <p:cTn dur="300" id="44"/>
                                        <p:tgtEl>
                                          <p:spTgt spid="17435"/>
                                        </p:tgtEl>
                                      </p:cBhvr>
                                    </p:animEffect>
                                  </p:childTnLst>
                                </p:cTn>
                              </p:par>
                              <p:par>
                                <p:cTn autoRev="1" fill="hold" grpId="1" id="45" nodeType="withEffect" presetClass="emph" presetID="6" presetSubtype="0">
                                  <p:stCondLst>
                                    <p:cond delay="800"/>
                                  </p:stCondLst>
                                  <p:childTnLst>
                                    <p:animScale>
                                      <p:cBhvr>
                                        <p:cTn dur="150" fill="hold" id="46"/>
                                        <p:tgtEl>
                                          <p:spTgt spid="17435"/>
                                        </p:tgtEl>
                                      </p:cBhvr>
                                      <p:by x="110000" y="110000"/>
                                    </p:animScale>
                                  </p:childTnLst>
                                </p:cTn>
                              </p:par>
                              <p:par>
                                <p:cTn fill="hold" id="47" nodeType="withEffect" presetClass="entr" presetID="53" presetSubtype="0">
                                  <p:stCondLst>
                                    <p:cond delay="300"/>
                                  </p:stCondLst>
                                  <p:childTnLst>
                                    <p:set>
                                      <p:cBhvr>
                                        <p:cTn dur="1" fill="hold" id="48">
                                          <p:stCondLst>
                                            <p:cond delay="0"/>
                                          </p:stCondLst>
                                        </p:cTn>
                                        <p:tgtEl>
                                          <p:spTgt spid="6"/>
                                        </p:tgtEl>
                                        <p:attrNameLst>
                                          <p:attrName>style.visibility</p:attrName>
                                        </p:attrNameLst>
                                      </p:cBhvr>
                                      <p:to>
                                        <p:strVal val="visible"/>
                                      </p:to>
                                    </p:set>
                                    <p:anim calcmode="lin" valueType="num">
                                      <p:cBhvr>
                                        <p:cTn dur="300" fill="hold" id="49"/>
                                        <p:tgtEl>
                                          <p:spTgt spid="6"/>
                                        </p:tgtEl>
                                        <p:attrNameLst>
                                          <p:attrName>ppt_w</p:attrName>
                                        </p:attrNameLst>
                                      </p:cBhvr>
                                      <p:tavLst>
                                        <p:tav tm="0">
                                          <p:val>
                                            <p:fltVal val="0"/>
                                          </p:val>
                                        </p:tav>
                                        <p:tav tm="100000">
                                          <p:val>
                                            <p:strVal val="#ppt_w"/>
                                          </p:val>
                                        </p:tav>
                                      </p:tavLst>
                                    </p:anim>
                                    <p:anim calcmode="lin" valueType="num">
                                      <p:cBhvr>
                                        <p:cTn dur="300" fill="hold" id="50"/>
                                        <p:tgtEl>
                                          <p:spTgt spid="6"/>
                                        </p:tgtEl>
                                        <p:attrNameLst>
                                          <p:attrName>ppt_h</p:attrName>
                                        </p:attrNameLst>
                                      </p:cBhvr>
                                      <p:tavLst>
                                        <p:tav tm="0">
                                          <p:val>
                                            <p:fltVal val="0"/>
                                          </p:val>
                                        </p:tav>
                                        <p:tav tm="100000">
                                          <p:val>
                                            <p:strVal val="#ppt_h"/>
                                          </p:val>
                                        </p:tav>
                                      </p:tavLst>
                                    </p:anim>
                                    <p:animEffect filter="fade" transition="in">
                                      <p:cBhvr>
                                        <p:cTn dur="300" id="51"/>
                                        <p:tgtEl>
                                          <p:spTgt spid="6"/>
                                        </p:tgtEl>
                                      </p:cBhvr>
                                    </p:animEffect>
                                  </p:childTnLst>
                                </p:cTn>
                              </p:par>
                              <p:par>
                                <p:cTn autoRev="1" fill="hold" id="52" nodeType="withEffect" presetClass="emph" presetID="6" presetSubtype="0">
                                  <p:stCondLst>
                                    <p:cond delay="600"/>
                                  </p:stCondLst>
                                  <p:childTnLst>
                                    <p:animScale>
                                      <p:cBhvr>
                                        <p:cTn dur="150" fill="hold" id="53"/>
                                        <p:tgtEl>
                                          <p:spTgt spid="6"/>
                                        </p:tgtEl>
                                      </p:cBhvr>
                                      <p:by x="110000" y="110000"/>
                                    </p:animScale>
                                  </p:childTnLst>
                                </p:cTn>
                              </p:par>
                              <p:par>
                                <p:cTn fill="hold" grpId="0" id="54" nodeType="withEffect" presetClass="entr" presetID="53" presetSubtype="0">
                                  <p:stCondLst>
                                    <p:cond delay="600"/>
                                  </p:stCondLst>
                                  <p:childTnLst>
                                    <p:set>
                                      <p:cBhvr>
                                        <p:cTn dur="1" fill="hold" id="55">
                                          <p:stCondLst>
                                            <p:cond delay="0"/>
                                          </p:stCondLst>
                                        </p:cTn>
                                        <p:tgtEl>
                                          <p:spTgt spid="17436"/>
                                        </p:tgtEl>
                                        <p:attrNameLst>
                                          <p:attrName>style.visibility</p:attrName>
                                        </p:attrNameLst>
                                      </p:cBhvr>
                                      <p:to>
                                        <p:strVal val="visible"/>
                                      </p:to>
                                    </p:set>
                                    <p:anim calcmode="lin" valueType="num">
                                      <p:cBhvr>
                                        <p:cTn dur="300" fill="hold" id="56"/>
                                        <p:tgtEl>
                                          <p:spTgt spid="17436"/>
                                        </p:tgtEl>
                                        <p:attrNameLst>
                                          <p:attrName>ppt_w</p:attrName>
                                        </p:attrNameLst>
                                      </p:cBhvr>
                                      <p:tavLst>
                                        <p:tav tm="0">
                                          <p:val>
                                            <p:fltVal val="0"/>
                                          </p:val>
                                        </p:tav>
                                        <p:tav tm="100000">
                                          <p:val>
                                            <p:strVal val="#ppt_w"/>
                                          </p:val>
                                        </p:tav>
                                      </p:tavLst>
                                    </p:anim>
                                    <p:anim calcmode="lin" valueType="num">
                                      <p:cBhvr>
                                        <p:cTn dur="300" fill="hold" id="57"/>
                                        <p:tgtEl>
                                          <p:spTgt spid="17436"/>
                                        </p:tgtEl>
                                        <p:attrNameLst>
                                          <p:attrName>ppt_h</p:attrName>
                                        </p:attrNameLst>
                                      </p:cBhvr>
                                      <p:tavLst>
                                        <p:tav tm="0">
                                          <p:val>
                                            <p:fltVal val="0"/>
                                          </p:val>
                                        </p:tav>
                                        <p:tav tm="100000">
                                          <p:val>
                                            <p:strVal val="#ppt_h"/>
                                          </p:val>
                                        </p:tav>
                                      </p:tavLst>
                                    </p:anim>
                                    <p:animEffect filter="fade" transition="in">
                                      <p:cBhvr>
                                        <p:cTn dur="300" id="58"/>
                                        <p:tgtEl>
                                          <p:spTgt spid="17436"/>
                                        </p:tgtEl>
                                      </p:cBhvr>
                                    </p:animEffect>
                                  </p:childTnLst>
                                </p:cTn>
                              </p:par>
                              <p:par>
                                <p:cTn autoRev="1" fill="hold" grpId="1" id="59" nodeType="withEffect" presetClass="emph" presetID="6" presetSubtype="0">
                                  <p:stCondLst>
                                    <p:cond delay="900"/>
                                  </p:stCondLst>
                                  <p:childTnLst>
                                    <p:animScale>
                                      <p:cBhvr>
                                        <p:cTn dur="150" fill="hold" id="60"/>
                                        <p:tgtEl>
                                          <p:spTgt spid="17436"/>
                                        </p:tgtEl>
                                      </p:cBhvr>
                                      <p:by x="110000" y="110000"/>
                                    </p:animScale>
                                  </p:childTnLst>
                                </p:cTn>
                              </p:par>
                              <p:par>
                                <p:cTn fill="hold" grpId="0" id="61" nodeType="withEffect" presetClass="entr" presetID="2" presetSubtype="8">
                                  <p:stCondLst>
                                    <p:cond delay="900"/>
                                  </p:stCondLst>
                                  <p:childTnLst>
                                    <p:set>
                                      <p:cBhvr>
                                        <p:cTn dur="1" fill="hold" id="62">
                                          <p:stCondLst>
                                            <p:cond delay="0"/>
                                          </p:stCondLst>
                                        </p:cTn>
                                        <p:tgtEl>
                                          <p:spTgt spid="17437"/>
                                        </p:tgtEl>
                                        <p:attrNameLst>
                                          <p:attrName>style.visibility</p:attrName>
                                        </p:attrNameLst>
                                      </p:cBhvr>
                                      <p:to>
                                        <p:strVal val="visible"/>
                                      </p:to>
                                    </p:set>
                                    <p:anim calcmode="lin" valueType="num">
                                      <p:cBhvr additive="base">
                                        <p:cTn dur="500" fill="hold" id="63"/>
                                        <p:tgtEl>
                                          <p:spTgt spid="17437"/>
                                        </p:tgtEl>
                                        <p:attrNameLst>
                                          <p:attrName>ppt_x</p:attrName>
                                        </p:attrNameLst>
                                      </p:cBhvr>
                                      <p:tavLst>
                                        <p:tav tm="0">
                                          <p:val>
                                            <p:strVal val="0-#ppt_w/2"/>
                                          </p:val>
                                        </p:tav>
                                        <p:tav tm="100000">
                                          <p:val>
                                            <p:strVal val="#ppt_x"/>
                                          </p:val>
                                        </p:tav>
                                      </p:tavLst>
                                    </p:anim>
                                    <p:anim calcmode="lin" valueType="num">
                                      <p:cBhvr additive="base">
                                        <p:cTn dur="500" fill="hold" id="64"/>
                                        <p:tgtEl>
                                          <p:spTgt spid="17437"/>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8">
                                  <p:stCondLst>
                                    <p:cond delay="900"/>
                                  </p:stCondLst>
                                  <p:childTnLst>
                                    <p:set>
                                      <p:cBhvr>
                                        <p:cTn dur="1" fill="hold" id="66">
                                          <p:stCondLst>
                                            <p:cond delay="0"/>
                                          </p:stCondLst>
                                        </p:cTn>
                                        <p:tgtEl>
                                          <p:spTgt spid="17438"/>
                                        </p:tgtEl>
                                        <p:attrNameLst>
                                          <p:attrName>style.visibility</p:attrName>
                                        </p:attrNameLst>
                                      </p:cBhvr>
                                      <p:to>
                                        <p:strVal val="visible"/>
                                      </p:to>
                                    </p:set>
                                    <p:anim calcmode="lin" valueType="num">
                                      <p:cBhvr additive="base">
                                        <p:cTn dur="500" fill="hold" id="67"/>
                                        <p:tgtEl>
                                          <p:spTgt spid="17438"/>
                                        </p:tgtEl>
                                        <p:attrNameLst>
                                          <p:attrName>ppt_x</p:attrName>
                                        </p:attrNameLst>
                                      </p:cBhvr>
                                      <p:tavLst>
                                        <p:tav tm="0">
                                          <p:val>
                                            <p:strVal val="0-#ppt_w/2"/>
                                          </p:val>
                                        </p:tav>
                                        <p:tav tm="100000">
                                          <p:val>
                                            <p:strVal val="#ppt_x"/>
                                          </p:val>
                                        </p:tav>
                                      </p:tavLst>
                                    </p:anim>
                                    <p:anim calcmode="lin" valueType="num">
                                      <p:cBhvr additive="base">
                                        <p:cTn dur="500" fill="hold" id="68"/>
                                        <p:tgtEl>
                                          <p:spTgt spid="17438"/>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8">
                                  <p:stCondLst>
                                    <p:cond delay="900"/>
                                  </p:stCondLst>
                                  <p:childTnLst>
                                    <p:set>
                                      <p:cBhvr>
                                        <p:cTn dur="1" fill="hold" id="70">
                                          <p:stCondLst>
                                            <p:cond delay="0"/>
                                          </p:stCondLst>
                                        </p:cTn>
                                        <p:tgtEl>
                                          <p:spTgt spid="17445"/>
                                        </p:tgtEl>
                                        <p:attrNameLst>
                                          <p:attrName>style.visibility</p:attrName>
                                        </p:attrNameLst>
                                      </p:cBhvr>
                                      <p:to>
                                        <p:strVal val="visible"/>
                                      </p:to>
                                    </p:set>
                                    <p:anim calcmode="lin" valueType="num">
                                      <p:cBhvr additive="base">
                                        <p:cTn dur="500" fill="hold" id="71"/>
                                        <p:tgtEl>
                                          <p:spTgt spid="17445"/>
                                        </p:tgtEl>
                                        <p:attrNameLst>
                                          <p:attrName>ppt_x</p:attrName>
                                        </p:attrNameLst>
                                      </p:cBhvr>
                                      <p:tavLst>
                                        <p:tav tm="0">
                                          <p:val>
                                            <p:strVal val="0-#ppt_w/2"/>
                                          </p:val>
                                        </p:tav>
                                        <p:tav tm="100000">
                                          <p:val>
                                            <p:strVal val="#ppt_x"/>
                                          </p:val>
                                        </p:tav>
                                      </p:tavLst>
                                    </p:anim>
                                    <p:anim calcmode="lin" valueType="num">
                                      <p:cBhvr additive="base">
                                        <p:cTn dur="500" fill="hold" id="72"/>
                                        <p:tgtEl>
                                          <p:spTgt spid="17445"/>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2">
                                  <p:stCondLst>
                                    <p:cond delay="1000"/>
                                  </p:stCondLst>
                                  <p:childTnLst>
                                    <p:set>
                                      <p:cBhvr>
                                        <p:cTn dur="1" fill="hold" id="74">
                                          <p:stCondLst>
                                            <p:cond delay="0"/>
                                          </p:stCondLst>
                                        </p:cTn>
                                        <p:tgtEl>
                                          <p:spTgt spid="17440"/>
                                        </p:tgtEl>
                                        <p:attrNameLst>
                                          <p:attrName>style.visibility</p:attrName>
                                        </p:attrNameLst>
                                      </p:cBhvr>
                                      <p:to>
                                        <p:strVal val="visible"/>
                                      </p:to>
                                    </p:set>
                                    <p:anim calcmode="lin" valueType="num">
                                      <p:cBhvr additive="base">
                                        <p:cTn dur="500" fill="hold" id="75"/>
                                        <p:tgtEl>
                                          <p:spTgt spid="17440"/>
                                        </p:tgtEl>
                                        <p:attrNameLst>
                                          <p:attrName>ppt_x</p:attrName>
                                        </p:attrNameLst>
                                      </p:cBhvr>
                                      <p:tavLst>
                                        <p:tav tm="0">
                                          <p:val>
                                            <p:strVal val="1+#ppt_w/2"/>
                                          </p:val>
                                        </p:tav>
                                        <p:tav tm="100000">
                                          <p:val>
                                            <p:strVal val="#ppt_x"/>
                                          </p:val>
                                        </p:tav>
                                      </p:tavLst>
                                    </p:anim>
                                    <p:anim calcmode="lin" valueType="num">
                                      <p:cBhvr additive="base">
                                        <p:cTn dur="500" fill="hold" id="76"/>
                                        <p:tgtEl>
                                          <p:spTgt spid="17440"/>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2">
                                  <p:stCondLst>
                                    <p:cond delay="1000"/>
                                  </p:stCondLst>
                                  <p:childTnLst>
                                    <p:set>
                                      <p:cBhvr>
                                        <p:cTn dur="1" fill="hold" id="78">
                                          <p:stCondLst>
                                            <p:cond delay="0"/>
                                          </p:stCondLst>
                                        </p:cTn>
                                        <p:tgtEl>
                                          <p:spTgt spid="17442"/>
                                        </p:tgtEl>
                                        <p:attrNameLst>
                                          <p:attrName>style.visibility</p:attrName>
                                        </p:attrNameLst>
                                      </p:cBhvr>
                                      <p:to>
                                        <p:strVal val="visible"/>
                                      </p:to>
                                    </p:set>
                                    <p:anim calcmode="lin" valueType="num">
                                      <p:cBhvr additive="base">
                                        <p:cTn dur="500" fill="hold" id="79"/>
                                        <p:tgtEl>
                                          <p:spTgt spid="17442"/>
                                        </p:tgtEl>
                                        <p:attrNameLst>
                                          <p:attrName>ppt_x</p:attrName>
                                        </p:attrNameLst>
                                      </p:cBhvr>
                                      <p:tavLst>
                                        <p:tav tm="0">
                                          <p:val>
                                            <p:strVal val="1+#ppt_w/2"/>
                                          </p:val>
                                        </p:tav>
                                        <p:tav tm="100000">
                                          <p:val>
                                            <p:strVal val="#ppt_x"/>
                                          </p:val>
                                        </p:tav>
                                      </p:tavLst>
                                    </p:anim>
                                    <p:anim calcmode="lin" valueType="num">
                                      <p:cBhvr additive="base">
                                        <p:cTn dur="500" fill="hold" id="80"/>
                                        <p:tgtEl>
                                          <p:spTgt spid="17442"/>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2">
                                  <p:stCondLst>
                                    <p:cond delay="1000"/>
                                  </p:stCondLst>
                                  <p:childTnLst>
                                    <p:set>
                                      <p:cBhvr>
                                        <p:cTn dur="1" fill="hold" id="82">
                                          <p:stCondLst>
                                            <p:cond delay="0"/>
                                          </p:stCondLst>
                                        </p:cTn>
                                        <p:tgtEl>
                                          <p:spTgt spid="17447"/>
                                        </p:tgtEl>
                                        <p:attrNameLst>
                                          <p:attrName>style.visibility</p:attrName>
                                        </p:attrNameLst>
                                      </p:cBhvr>
                                      <p:to>
                                        <p:strVal val="visible"/>
                                      </p:to>
                                    </p:set>
                                    <p:anim calcmode="lin" valueType="num">
                                      <p:cBhvr additive="base">
                                        <p:cTn dur="500" fill="hold" id="83"/>
                                        <p:tgtEl>
                                          <p:spTgt spid="17447"/>
                                        </p:tgtEl>
                                        <p:attrNameLst>
                                          <p:attrName>ppt_x</p:attrName>
                                        </p:attrNameLst>
                                      </p:cBhvr>
                                      <p:tavLst>
                                        <p:tav tm="0">
                                          <p:val>
                                            <p:strVal val="1+#ppt_w/2"/>
                                          </p:val>
                                        </p:tav>
                                        <p:tav tm="100000">
                                          <p:val>
                                            <p:strVal val="#ppt_x"/>
                                          </p:val>
                                        </p:tav>
                                      </p:tavLst>
                                    </p:anim>
                                    <p:anim calcmode="lin" valueType="num">
                                      <p:cBhvr additive="base">
                                        <p:cTn dur="500" fill="hold" id="84"/>
                                        <p:tgtEl>
                                          <p:spTgt spid="17447"/>
                                        </p:tgtEl>
                                        <p:attrNameLst>
                                          <p:attrName>ppt_y</p:attrName>
                                        </p:attrNameLst>
                                      </p:cBhvr>
                                      <p:tavLst>
                                        <p:tav tm="0">
                                          <p:val>
                                            <p:strVal val="#ppt_y"/>
                                          </p:val>
                                        </p:tav>
                                        <p:tav tm="100000">
                                          <p:val>
                                            <p:strVal val="#ppt_y"/>
                                          </p:val>
                                        </p:tav>
                                      </p:tavLst>
                                    </p:anim>
                                  </p:childTnLst>
                                </p:cTn>
                              </p:par>
                              <p:par>
                                <p:cTn fill="hold" grpId="0" id="85" nodeType="withEffect" presetClass="entr" presetID="2" presetSubtype="8">
                                  <p:stCondLst>
                                    <p:cond delay="1100"/>
                                  </p:stCondLst>
                                  <p:childTnLst>
                                    <p:set>
                                      <p:cBhvr>
                                        <p:cTn dur="1" fill="hold" id="86">
                                          <p:stCondLst>
                                            <p:cond delay="0"/>
                                          </p:stCondLst>
                                        </p:cTn>
                                        <p:tgtEl>
                                          <p:spTgt spid="17439"/>
                                        </p:tgtEl>
                                        <p:attrNameLst>
                                          <p:attrName>style.visibility</p:attrName>
                                        </p:attrNameLst>
                                      </p:cBhvr>
                                      <p:to>
                                        <p:strVal val="visible"/>
                                      </p:to>
                                    </p:set>
                                    <p:anim calcmode="lin" valueType="num">
                                      <p:cBhvr additive="base">
                                        <p:cTn dur="500" fill="hold" id="87"/>
                                        <p:tgtEl>
                                          <p:spTgt spid="17439"/>
                                        </p:tgtEl>
                                        <p:attrNameLst>
                                          <p:attrName>ppt_x</p:attrName>
                                        </p:attrNameLst>
                                      </p:cBhvr>
                                      <p:tavLst>
                                        <p:tav tm="0">
                                          <p:val>
                                            <p:strVal val="0-#ppt_w/2"/>
                                          </p:val>
                                        </p:tav>
                                        <p:tav tm="100000">
                                          <p:val>
                                            <p:strVal val="#ppt_x"/>
                                          </p:val>
                                        </p:tav>
                                      </p:tavLst>
                                    </p:anim>
                                    <p:anim calcmode="lin" valueType="num">
                                      <p:cBhvr additive="base">
                                        <p:cTn dur="500" fill="hold" id="88"/>
                                        <p:tgtEl>
                                          <p:spTgt spid="17439"/>
                                        </p:tgtEl>
                                        <p:attrNameLst>
                                          <p:attrName>ppt_y</p:attrName>
                                        </p:attrNameLst>
                                      </p:cBhvr>
                                      <p:tavLst>
                                        <p:tav tm="0">
                                          <p:val>
                                            <p:strVal val="#ppt_y"/>
                                          </p:val>
                                        </p:tav>
                                        <p:tav tm="100000">
                                          <p:val>
                                            <p:strVal val="#ppt_y"/>
                                          </p:val>
                                        </p:tav>
                                      </p:tavLst>
                                    </p:anim>
                                  </p:childTnLst>
                                </p:cTn>
                              </p:par>
                              <p:par>
                                <p:cTn fill="hold" grpId="0" id="89" nodeType="withEffect" presetClass="entr" presetID="2" presetSubtype="8">
                                  <p:stCondLst>
                                    <p:cond delay="1100"/>
                                  </p:stCondLst>
                                  <p:childTnLst>
                                    <p:set>
                                      <p:cBhvr>
                                        <p:cTn dur="1" fill="hold" id="90">
                                          <p:stCondLst>
                                            <p:cond delay="0"/>
                                          </p:stCondLst>
                                        </p:cTn>
                                        <p:tgtEl>
                                          <p:spTgt spid="17444"/>
                                        </p:tgtEl>
                                        <p:attrNameLst>
                                          <p:attrName>style.visibility</p:attrName>
                                        </p:attrNameLst>
                                      </p:cBhvr>
                                      <p:to>
                                        <p:strVal val="visible"/>
                                      </p:to>
                                    </p:set>
                                    <p:anim calcmode="lin" valueType="num">
                                      <p:cBhvr additive="base">
                                        <p:cTn dur="500" fill="hold" id="91"/>
                                        <p:tgtEl>
                                          <p:spTgt spid="17444"/>
                                        </p:tgtEl>
                                        <p:attrNameLst>
                                          <p:attrName>ppt_x</p:attrName>
                                        </p:attrNameLst>
                                      </p:cBhvr>
                                      <p:tavLst>
                                        <p:tav tm="0">
                                          <p:val>
                                            <p:strVal val="0-#ppt_w/2"/>
                                          </p:val>
                                        </p:tav>
                                        <p:tav tm="100000">
                                          <p:val>
                                            <p:strVal val="#ppt_x"/>
                                          </p:val>
                                        </p:tav>
                                      </p:tavLst>
                                    </p:anim>
                                    <p:anim calcmode="lin" valueType="num">
                                      <p:cBhvr additive="base">
                                        <p:cTn dur="500" fill="hold" id="92"/>
                                        <p:tgtEl>
                                          <p:spTgt spid="17444"/>
                                        </p:tgtEl>
                                        <p:attrNameLst>
                                          <p:attrName>ppt_y</p:attrName>
                                        </p:attrNameLst>
                                      </p:cBhvr>
                                      <p:tavLst>
                                        <p:tav tm="0">
                                          <p:val>
                                            <p:strVal val="#ppt_y"/>
                                          </p:val>
                                        </p:tav>
                                        <p:tav tm="100000">
                                          <p:val>
                                            <p:strVal val="#ppt_y"/>
                                          </p:val>
                                        </p:tav>
                                      </p:tavLst>
                                    </p:anim>
                                  </p:childTnLst>
                                </p:cTn>
                              </p:par>
                              <p:par>
                                <p:cTn fill="hold" grpId="0" id="93" nodeType="withEffect" presetClass="entr" presetID="2" presetSubtype="8">
                                  <p:stCondLst>
                                    <p:cond delay="1100"/>
                                  </p:stCondLst>
                                  <p:childTnLst>
                                    <p:set>
                                      <p:cBhvr>
                                        <p:cTn dur="1" fill="hold" id="94">
                                          <p:stCondLst>
                                            <p:cond delay="0"/>
                                          </p:stCondLst>
                                        </p:cTn>
                                        <p:tgtEl>
                                          <p:spTgt spid="17446"/>
                                        </p:tgtEl>
                                        <p:attrNameLst>
                                          <p:attrName>style.visibility</p:attrName>
                                        </p:attrNameLst>
                                      </p:cBhvr>
                                      <p:to>
                                        <p:strVal val="visible"/>
                                      </p:to>
                                    </p:set>
                                    <p:anim calcmode="lin" valueType="num">
                                      <p:cBhvr additive="base">
                                        <p:cTn dur="500" fill="hold" id="95"/>
                                        <p:tgtEl>
                                          <p:spTgt spid="17446"/>
                                        </p:tgtEl>
                                        <p:attrNameLst>
                                          <p:attrName>ppt_x</p:attrName>
                                        </p:attrNameLst>
                                      </p:cBhvr>
                                      <p:tavLst>
                                        <p:tav tm="0">
                                          <p:val>
                                            <p:strVal val="0-#ppt_w/2"/>
                                          </p:val>
                                        </p:tav>
                                        <p:tav tm="100000">
                                          <p:val>
                                            <p:strVal val="#ppt_x"/>
                                          </p:val>
                                        </p:tav>
                                      </p:tavLst>
                                    </p:anim>
                                    <p:anim calcmode="lin" valueType="num">
                                      <p:cBhvr additive="base">
                                        <p:cTn dur="500" fill="hold" id="96"/>
                                        <p:tgtEl>
                                          <p:spTgt spid="17446"/>
                                        </p:tgtEl>
                                        <p:attrNameLst>
                                          <p:attrName>ppt_y</p:attrName>
                                        </p:attrNameLst>
                                      </p:cBhvr>
                                      <p:tavLst>
                                        <p:tav tm="0">
                                          <p:val>
                                            <p:strVal val="#ppt_y"/>
                                          </p:val>
                                        </p:tav>
                                        <p:tav tm="100000">
                                          <p:val>
                                            <p:strVal val="#ppt_y"/>
                                          </p:val>
                                        </p:tav>
                                      </p:tavLst>
                                    </p:anim>
                                  </p:childTnLst>
                                </p:cTn>
                              </p:par>
                              <p:par>
                                <p:cTn fill="hold" grpId="0" id="97" nodeType="withEffect" presetClass="entr" presetID="2" presetSubtype="2">
                                  <p:stCondLst>
                                    <p:cond delay="1200"/>
                                  </p:stCondLst>
                                  <p:childTnLst>
                                    <p:set>
                                      <p:cBhvr>
                                        <p:cTn dur="1" fill="hold" id="98">
                                          <p:stCondLst>
                                            <p:cond delay="0"/>
                                          </p:stCondLst>
                                        </p:cTn>
                                        <p:tgtEl>
                                          <p:spTgt spid="17441"/>
                                        </p:tgtEl>
                                        <p:attrNameLst>
                                          <p:attrName>style.visibility</p:attrName>
                                        </p:attrNameLst>
                                      </p:cBhvr>
                                      <p:to>
                                        <p:strVal val="visible"/>
                                      </p:to>
                                    </p:set>
                                    <p:anim calcmode="lin" valueType="num">
                                      <p:cBhvr additive="base">
                                        <p:cTn dur="500" fill="hold" id="99"/>
                                        <p:tgtEl>
                                          <p:spTgt spid="17441"/>
                                        </p:tgtEl>
                                        <p:attrNameLst>
                                          <p:attrName>ppt_x</p:attrName>
                                        </p:attrNameLst>
                                      </p:cBhvr>
                                      <p:tavLst>
                                        <p:tav tm="0">
                                          <p:val>
                                            <p:strVal val="1+#ppt_w/2"/>
                                          </p:val>
                                        </p:tav>
                                        <p:tav tm="100000">
                                          <p:val>
                                            <p:strVal val="#ppt_x"/>
                                          </p:val>
                                        </p:tav>
                                      </p:tavLst>
                                    </p:anim>
                                    <p:anim calcmode="lin" valueType="num">
                                      <p:cBhvr additive="base">
                                        <p:cTn dur="500" fill="hold" id="100"/>
                                        <p:tgtEl>
                                          <p:spTgt spid="17441"/>
                                        </p:tgtEl>
                                        <p:attrNameLst>
                                          <p:attrName>ppt_y</p:attrName>
                                        </p:attrNameLst>
                                      </p:cBhvr>
                                      <p:tavLst>
                                        <p:tav tm="0">
                                          <p:val>
                                            <p:strVal val="#ppt_y"/>
                                          </p:val>
                                        </p:tav>
                                        <p:tav tm="100000">
                                          <p:val>
                                            <p:strVal val="#ppt_y"/>
                                          </p:val>
                                        </p:tav>
                                      </p:tavLst>
                                    </p:anim>
                                  </p:childTnLst>
                                </p:cTn>
                              </p:par>
                              <p:par>
                                <p:cTn fill="hold" grpId="0" id="101" nodeType="withEffect" presetClass="entr" presetID="2" presetSubtype="2">
                                  <p:stCondLst>
                                    <p:cond delay="1200"/>
                                  </p:stCondLst>
                                  <p:childTnLst>
                                    <p:set>
                                      <p:cBhvr>
                                        <p:cTn dur="1" fill="hold" id="102">
                                          <p:stCondLst>
                                            <p:cond delay="0"/>
                                          </p:stCondLst>
                                        </p:cTn>
                                        <p:tgtEl>
                                          <p:spTgt spid="17443"/>
                                        </p:tgtEl>
                                        <p:attrNameLst>
                                          <p:attrName>style.visibility</p:attrName>
                                        </p:attrNameLst>
                                      </p:cBhvr>
                                      <p:to>
                                        <p:strVal val="visible"/>
                                      </p:to>
                                    </p:set>
                                    <p:anim calcmode="lin" valueType="num">
                                      <p:cBhvr additive="base">
                                        <p:cTn dur="500" fill="hold" id="103"/>
                                        <p:tgtEl>
                                          <p:spTgt spid="17443"/>
                                        </p:tgtEl>
                                        <p:attrNameLst>
                                          <p:attrName>ppt_x</p:attrName>
                                        </p:attrNameLst>
                                      </p:cBhvr>
                                      <p:tavLst>
                                        <p:tav tm="0">
                                          <p:val>
                                            <p:strVal val="1+#ppt_w/2"/>
                                          </p:val>
                                        </p:tav>
                                        <p:tav tm="100000">
                                          <p:val>
                                            <p:strVal val="#ppt_x"/>
                                          </p:val>
                                        </p:tav>
                                      </p:tavLst>
                                    </p:anim>
                                    <p:anim calcmode="lin" valueType="num">
                                      <p:cBhvr additive="base">
                                        <p:cTn dur="500" fill="hold" id="104"/>
                                        <p:tgtEl>
                                          <p:spTgt spid="17443"/>
                                        </p:tgtEl>
                                        <p:attrNameLst>
                                          <p:attrName>ppt_y</p:attrName>
                                        </p:attrNameLst>
                                      </p:cBhvr>
                                      <p:tavLst>
                                        <p:tav tm="0">
                                          <p:val>
                                            <p:strVal val="#ppt_y"/>
                                          </p:val>
                                        </p:tav>
                                        <p:tav tm="100000">
                                          <p:val>
                                            <p:strVal val="#ppt_y"/>
                                          </p:val>
                                        </p:tav>
                                      </p:tavLst>
                                    </p:anim>
                                  </p:childTnLst>
                                </p:cTn>
                              </p:par>
                              <p:par>
                                <p:cTn fill="hold" grpId="0" id="105" nodeType="withEffect" presetClass="entr" presetID="2" presetSubtype="2">
                                  <p:stCondLst>
                                    <p:cond delay="1200"/>
                                  </p:stCondLst>
                                  <p:childTnLst>
                                    <p:set>
                                      <p:cBhvr>
                                        <p:cTn dur="1" fill="hold" id="106">
                                          <p:stCondLst>
                                            <p:cond delay="0"/>
                                          </p:stCondLst>
                                        </p:cTn>
                                        <p:tgtEl>
                                          <p:spTgt spid="17448"/>
                                        </p:tgtEl>
                                        <p:attrNameLst>
                                          <p:attrName>style.visibility</p:attrName>
                                        </p:attrNameLst>
                                      </p:cBhvr>
                                      <p:to>
                                        <p:strVal val="visible"/>
                                      </p:to>
                                    </p:set>
                                    <p:anim calcmode="lin" valueType="num">
                                      <p:cBhvr additive="base">
                                        <p:cTn dur="500" fill="hold" id="107"/>
                                        <p:tgtEl>
                                          <p:spTgt spid="17448"/>
                                        </p:tgtEl>
                                        <p:attrNameLst>
                                          <p:attrName>ppt_x</p:attrName>
                                        </p:attrNameLst>
                                      </p:cBhvr>
                                      <p:tavLst>
                                        <p:tav tm="0">
                                          <p:val>
                                            <p:strVal val="1+#ppt_w/2"/>
                                          </p:val>
                                        </p:tav>
                                        <p:tav tm="100000">
                                          <p:val>
                                            <p:strVal val="#ppt_x"/>
                                          </p:val>
                                        </p:tav>
                                      </p:tavLst>
                                    </p:anim>
                                    <p:anim calcmode="lin" valueType="num">
                                      <p:cBhvr additive="base">
                                        <p:cTn dur="500" fill="hold" id="108"/>
                                        <p:tgtEl>
                                          <p:spTgt spid="174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37"/>
      <p:bldP grpId="0" spid="17438"/>
      <p:bldP grpId="0" spid="17439"/>
      <p:bldP grpId="0" spid="17440"/>
      <p:bldP grpId="0" spid="17441"/>
      <p:bldP grpId="0" spid="17442"/>
      <p:bldP grpId="0" spid="17443"/>
      <p:bldP grpId="0" spid="17444"/>
      <p:bldP grpId="0" spid="17445"/>
      <p:bldP grpId="0" spid="17446"/>
      <p:bldP grpId="0" spid="17447"/>
      <p:bldP grpId="0" spid="17448"/>
      <p:bldP grpId="0" spid="17433"/>
      <p:bldP grpId="1" spid="17433"/>
      <p:bldP grpId="0" spid="17434"/>
      <p:bldP grpId="1" spid="17434"/>
      <p:bldP grpId="0" spid="17435"/>
      <p:bldP grpId="1" spid="17435"/>
      <p:bldP grpId="0" spid="17436"/>
      <p:bldP grpId="1" spid="1743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C3443F420FB5676601CD8A6FCB880146" id="33" name="Rectangle 127"/>
          <p:cNvSpPr>
            <a:spLocks noChangeArrowheads="1"/>
          </p:cNvSpPr>
          <p:nvPr/>
        </p:nvSpPr>
        <p:spPr bwMode="auto">
          <a:xfrm>
            <a:off x="2263577" y="1454915"/>
            <a:ext cx="3960000" cy="2927350"/>
          </a:xfrm>
          <a:prstGeom prst="rect">
            <a:avLst/>
          </a:prstGeom>
          <a:blipFill dpi="0" rotWithShape="1">
            <a:blip r:embed="rId3">
              <a:extLst>
                <a:ext uri="{28A0092B-C50C-407E-A947-70E740481C1C}">
                  <a14:useLocalDpi val="0"/>
                </a:ext>
              </a:extLst>
            </a:blip>
            <a:stretch>
              <a:fillRect l="-6818" r="-6818"/>
            </a:stretch>
          </a:blipFill>
          <a:ln>
            <a:noFill/>
          </a:ln>
          <a:effectLst/>
          <a:extLst/>
        </p:spPr>
        <p:txBody>
          <a:bodyPr anchor="ctr" wrap="none"/>
          <a:lstStyle/>
          <a:p>
            <a:endParaRPr altLang="en-US" lang="zh-CN">
              <a:solidFill>
                <a:schemeClr val="tx1">
                  <a:lumMod val="65000"/>
                  <a:lumOff val="35000"/>
                </a:schemeClr>
              </a:solidFill>
              <a:ea charset="-122" panose="02010600040101010101" pitchFamily="2" typeface="华文细黑"/>
            </a:endParaRPr>
          </a:p>
        </p:txBody>
      </p:sp>
      <p:sp>
        <p:nvSpPr>
          <p:cNvPr id="34" name="Rectangle 128"/>
          <p:cNvSpPr>
            <a:spLocks noChangeArrowheads="1"/>
          </p:cNvSpPr>
          <p:nvPr/>
        </p:nvSpPr>
        <p:spPr bwMode="auto">
          <a:xfrm>
            <a:off x="539552" y="1647002"/>
            <a:ext cx="2303463" cy="1295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5" name="Rectangle 129"/>
          <p:cNvSpPr>
            <a:spLocks noChangeArrowheads="1"/>
          </p:cNvSpPr>
          <p:nvPr/>
        </p:nvSpPr>
        <p:spPr bwMode="auto">
          <a:xfrm>
            <a:off x="6372027" y="1396176"/>
            <a:ext cx="2231206" cy="63642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lvl="0">
              <a:lnSpc>
                <a:spcPct val="120000"/>
              </a:lnSpc>
            </a:pPr>
            <a:r>
              <a:rPr altLang="en-US" lang="zh-CN" sz="1200">
                <a:solidFill>
                  <a:schemeClr val="accent1"/>
                </a:solidFill>
                <a:latin charset="-122" panose="02010600040101010101" pitchFamily="2" typeface="华文细黑"/>
                <a:ea charset="-122" panose="02010600040101010101" pitchFamily="2" typeface="华文细黑"/>
              </a:rPr>
              <a:t>此处添加标题文本</a:t>
            </a:r>
          </a:p>
          <a:p>
            <a:pPr lvl="0">
              <a:lnSpc>
                <a:spcPct val="120000"/>
              </a:lnSpc>
            </a:pPr>
            <a:r>
              <a:rPr altLang="en-US" lang="zh-CN" sz="1200">
                <a:solidFill>
                  <a:schemeClr val="accent1"/>
                </a:solidFill>
                <a:latin charset="-122" panose="02010600040101010101" pitchFamily="2" typeface="华文细黑"/>
                <a:ea charset="-122" panose="02010600040101010101" pitchFamily="2" typeface="华文细黑"/>
              </a:rPr>
              <a:t>INTO A PROFIT TABLE</a:t>
            </a:r>
          </a:p>
          <a:p>
            <a:pPr lvl="0">
              <a:lnSpc>
                <a:spcPct val="120000"/>
              </a:lnSpc>
            </a:pPr>
            <a:r>
              <a:rPr altLang="en-US" lang="zh-CN" sz="1200">
                <a:solidFill>
                  <a:schemeClr val="accent1"/>
                </a:solidFill>
                <a:latin charset="-122" panose="02010600040101010101" pitchFamily="2" typeface="华文细黑"/>
                <a:ea charset="-122" panose="02010600040101010101" pitchFamily="2" typeface="华文细黑"/>
              </a:rPr>
              <a:t>BUSSINESS</a:t>
            </a:r>
          </a:p>
          <a:p>
            <a:pPr lvl="0">
              <a:lnSpc>
                <a:spcPct val="120000"/>
              </a:lnSpc>
            </a:pPr>
            <a:endParaRPr altLang="en-US" lang="zh-CN" sz="1200">
              <a:solidFill>
                <a:schemeClr val="accent1"/>
              </a:solidFill>
              <a:latin charset="-122" panose="02010600040101010101" pitchFamily="2" typeface="华文细黑"/>
              <a:ea charset="-122" panose="02010600040101010101" pitchFamily="2" typeface="华文细黑"/>
            </a:endParaRPr>
          </a:p>
          <a:p>
            <a:pPr lvl="0">
              <a:lnSpc>
                <a:spcPct val="120000"/>
              </a:lnSpc>
            </a:pPr>
            <a:r>
              <a:rPr altLang="en-US" lang="zh-CN" sz="1200">
                <a:solidFill>
                  <a:schemeClr val="accent1"/>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a:p>
            <a:pPr lvl="0">
              <a:lnSpc>
                <a:spcPct val="120000"/>
              </a:lnSpc>
            </a:pPr>
            <a:endParaRPr altLang="en-US" lang="zh-CN" sz="1200">
              <a:solidFill>
                <a:schemeClr val="accent1"/>
              </a:solidFill>
              <a:latin charset="-122" panose="02010600040101010101" pitchFamily="2" typeface="华文细黑"/>
              <a:ea charset="-122" panose="02010600040101010101" pitchFamily="2" typeface="华文细黑"/>
            </a:endParaRPr>
          </a:p>
          <a:p>
            <a:pPr lvl="0">
              <a:lnSpc>
                <a:spcPct val="120000"/>
              </a:lnSpc>
            </a:pPr>
            <a:r>
              <a:rPr altLang="en-US" lang="zh-CN" sz="1200">
                <a:solidFill>
                  <a:schemeClr val="accent1"/>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36" name="Rectangle 130"/>
          <p:cNvSpPr>
            <a:spLocks noChangeArrowheads="1"/>
          </p:cNvSpPr>
          <p:nvPr/>
        </p:nvSpPr>
        <p:spPr bwMode="auto">
          <a:xfrm>
            <a:off x="898327" y="1959740"/>
            <a:ext cx="165576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1"/>
                </a:solidFill>
                <a:ea charset="-122" panose="02010600040101010101" pitchFamily="2" typeface="华文细黑"/>
              </a:rPr>
              <a:t>We have many PowerPoint templates that has been specifically designed to help anyone that is stepping into the world of PowerPoint for the very first time.</a:t>
            </a:r>
          </a:p>
        </p:txBody>
      </p:sp>
      <p:sp>
        <p:nvSpPr>
          <p:cNvPr id="37" name="Rectangle 131"/>
          <p:cNvSpPr>
            <a:spLocks noChangeArrowheads="1"/>
          </p:cNvSpPr>
          <p:nvPr/>
        </p:nvSpPr>
        <p:spPr bwMode="auto">
          <a:xfrm>
            <a:off x="550665" y="1702565"/>
            <a:ext cx="287641" cy="4571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16" lIns="91433" rIns="91433" tIns="45716" wrap="none">
            <a:spAutoFit/>
          </a:bodyPr>
          <a:lstStyle/>
          <a:p>
            <a:pPr>
              <a:buFont typeface="Arial"/>
              <a:buNone/>
            </a:pPr>
            <a:r>
              <a:rPr altLang="zh-CN" lang="en-US" sz="2400">
                <a:solidFill>
                  <a:schemeClr val="bg1"/>
                </a:solidFill>
                <a:latin charset="0" panose="020b0806030902050204" pitchFamily="34" typeface="Impact"/>
                <a:ea charset="-122" panose="02010600040101010101" pitchFamily="2" typeface="华文细黑"/>
              </a:rPr>
              <a:t>“</a:t>
            </a:r>
          </a:p>
        </p:txBody>
      </p:sp>
      <p:sp>
        <p:nvSpPr>
          <p:cNvPr id="38" name="Rectangle 132"/>
          <p:cNvSpPr>
            <a:spLocks noChangeArrowheads="1"/>
          </p:cNvSpPr>
          <p:nvPr/>
        </p:nvSpPr>
        <p:spPr bwMode="auto">
          <a:xfrm>
            <a:off x="2482652" y="2510602"/>
            <a:ext cx="287641" cy="4571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16" lIns="91433" rIns="91433" tIns="45716" wrap="none">
            <a:spAutoFit/>
          </a:bodyPr>
          <a:lstStyle/>
          <a:p>
            <a:pPr>
              <a:buFont typeface="Arial"/>
              <a:buNone/>
            </a:pPr>
            <a:r>
              <a:rPr altLang="zh-CN" lang="en-US" sz="2400">
                <a:solidFill>
                  <a:schemeClr val="bg1"/>
                </a:solidFill>
                <a:latin charset="0" panose="020b0806030902050204" pitchFamily="34" typeface="Impact"/>
                <a:ea charset="-122" panose="02010600040101010101" pitchFamily="2" typeface="华文细黑"/>
              </a:rPr>
              <a:t>”</a:t>
            </a:r>
          </a:p>
        </p:txBody>
      </p:sp>
      <p:sp>
        <p:nvSpPr>
          <p:cNvPr id="39" name="Rectangle 133"/>
          <p:cNvSpPr>
            <a:spLocks noChangeArrowheads="1"/>
          </p:cNvSpPr>
          <p:nvPr/>
        </p:nvSpPr>
        <p:spPr bwMode="auto">
          <a:xfrm>
            <a:off x="555427" y="3053527"/>
            <a:ext cx="163988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tx1">
                    <a:lumMod val="65000"/>
                    <a:lumOff val="35000"/>
                  </a:schemeClr>
                </a:solidFill>
                <a:ea charset="-122" panose="02010600040101010101" pitchFamily="2" typeface="华文细黑"/>
              </a:rPr>
              <a:t>We have many PowerPoint templates that has been specifically designed to help anyone that is stepping into the world of PowerPoint for the very first time.</a:t>
            </a:r>
          </a:p>
        </p:txBody>
      </p:sp>
      <p:sp>
        <p:nvSpPr>
          <p:cNvPr id="40" name="Rectangle 134"/>
          <p:cNvSpPr>
            <a:spLocks noChangeArrowheads="1"/>
          </p:cNvSpPr>
          <p:nvPr/>
        </p:nvSpPr>
        <p:spPr bwMode="auto">
          <a:xfrm>
            <a:off x="555427" y="3896490"/>
            <a:ext cx="16398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buFont typeface="Arial"/>
              <a:buNone/>
            </a:pPr>
            <a:r>
              <a:rPr altLang="zh-CN" lang="en-US" sz="800">
                <a:solidFill>
                  <a:schemeClr val="tx1">
                    <a:lumMod val="65000"/>
                    <a:lumOff val="35000"/>
                  </a:schemeClr>
                </a:solidFill>
                <a:ea charset="-122" panose="02010600040101010101" pitchFamily="2" typeface="华文细黑"/>
              </a:rPr>
              <a:t>We have many PowerPoint templates that has been specifically designed.</a:t>
            </a:r>
          </a:p>
        </p:txBody>
      </p:sp>
      <p:sp>
        <p:nvSpPr>
          <p:cNvPr id="12" name="矩形 11"/>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3"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1404687019"/>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p:cTn dur="300" fill="hold" id="7"/>
                                        <p:tgtEl>
                                          <p:spTgt spid="33"/>
                                        </p:tgtEl>
                                        <p:attrNameLst>
                                          <p:attrName>ppt_w</p:attrName>
                                        </p:attrNameLst>
                                      </p:cBhvr>
                                      <p:tavLst>
                                        <p:tav tm="0">
                                          <p:val>
                                            <p:fltVal val="0"/>
                                          </p:val>
                                        </p:tav>
                                        <p:tav tm="100000">
                                          <p:val>
                                            <p:strVal val="#ppt_w"/>
                                          </p:val>
                                        </p:tav>
                                      </p:tavLst>
                                    </p:anim>
                                    <p:anim calcmode="lin" valueType="num">
                                      <p:cBhvr>
                                        <p:cTn dur="300" fill="hold" id="8"/>
                                        <p:tgtEl>
                                          <p:spTgt spid="33"/>
                                        </p:tgtEl>
                                        <p:attrNameLst>
                                          <p:attrName>ppt_h</p:attrName>
                                        </p:attrNameLst>
                                      </p:cBhvr>
                                      <p:tavLst>
                                        <p:tav tm="0">
                                          <p:val>
                                            <p:fltVal val="0"/>
                                          </p:val>
                                        </p:tav>
                                        <p:tav tm="100000">
                                          <p:val>
                                            <p:strVal val="#ppt_h"/>
                                          </p:val>
                                        </p:tav>
                                      </p:tavLst>
                                    </p:anim>
                                    <p:animEffect filter="fade" transition="in">
                                      <p:cBhvr>
                                        <p:cTn dur="300" id="9"/>
                                        <p:tgtEl>
                                          <p:spTgt spid="33"/>
                                        </p:tgtEl>
                                      </p:cBhvr>
                                    </p:animEffect>
                                  </p:childTnLst>
                                </p:cTn>
                              </p:par>
                              <p:par>
                                <p:cTn autoRev="1" fill="hold" grpId="1" id="10" nodeType="withEffect" presetClass="emph" presetID="6" presetSubtype="0">
                                  <p:stCondLst>
                                    <p:cond delay="300"/>
                                  </p:stCondLst>
                                  <p:childTnLst>
                                    <p:animScale>
                                      <p:cBhvr>
                                        <p:cTn dur="150" fill="hold" id="11"/>
                                        <p:tgtEl>
                                          <p:spTgt spid="33"/>
                                        </p:tgtEl>
                                      </p:cBhvr>
                                      <p:by x="120000" y="120000"/>
                                    </p:animScale>
                                  </p:childTnLst>
                                </p:cTn>
                              </p:par>
                              <p:par>
                                <p:cTn fill="hold" grpId="0" id="12" nodeType="withEffect" presetClass="entr" presetID="53" presetSubtype="0">
                                  <p:stCondLst>
                                    <p:cond delay="500"/>
                                  </p:stCondLst>
                                  <p:childTnLst>
                                    <p:set>
                                      <p:cBhvr>
                                        <p:cTn dur="1" fill="hold" id="13">
                                          <p:stCondLst>
                                            <p:cond delay="0"/>
                                          </p:stCondLst>
                                        </p:cTn>
                                        <p:tgtEl>
                                          <p:spTgt spid="34"/>
                                        </p:tgtEl>
                                        <p:attrNameLst>
                                          <p:attrName>style.visibility</p:attrName>
                                        </p:attrNameLst>
                                      </p:cBhvr>
                                      <p:to>
                                        <p:strVal val="visible"/>
                                      </p:to>
                                    </p:set>
                                    <p:anim calcmode="lin" valueType="num">
                                      <p:cBhvr>
                                        <p:cTn dur="300" fill="hold" id="14"/>
                                        <p:tgtEl>
                                          <p:spTgt spid="34"/>
                                        </p:tgtEl>
                                        <p:attrNameLst>
                                          <p:attrName>ppt_w</p:attrName>
                                        </p:attrNameLst>
                                      </p:cBhvr>
                                      <p:tavLst>
                                        <p:tav tm="0">
                                          <p:val>
                                            <p:fltVal val="0"/>
                                          </p:val>
                                        </p:tav>
                                        <p:tav tm="100000">
                                          <p:val>
                                            <p:strVal val="#ppt_w"/>
                                          </p:val>
                                        </p:tav>
                                      </p:tavLst>
                                    </p:anim>
                                    <p:anim calcmode="lin" valueType="num">
                                      <p:cBhvr>
                                        <p:cTn dur="300" fill="hold" id="15"/>
                                        <p:tgtEl>
                                          <p:spTgt spid="34"/>
                                        </p:tgtEl>
                                        <p:attrNameLst>
                                          <p:attrName>ppt_h</p:attrName>
                                        </p:attrNameLst>
                                      </p:cBhvr>
                                      <p:tavLst>
                                        <p:tav tm="0">
                                          <p:val>
                                            <p:fltVal val="0"/>
                                          </p:val>
                                        </p:tav>
                                        <p:tav tm="100000">
                                          <p:val>
                                            <p:strVal val="#ppt_h"/>
                                          </p:val>
                                        </p:tav>
                                      </p:tavLst>
                                    </p:anim>
                                    <p:animEffect filter="fade" transition="in">
                                      <p:cBhvr>
                                        <p:cTn dur="300" id="16"/>
                                        <p:tgtEl>
                                          <p:spTgt spid="34"/>
                                        </p:tgtEl>
                                      </p:cBhvr>
                                    </p:animEffect>
                                  </p:childTnLst>
                                </p:cTn>
                              </p:par>
                              <p:par>
                                <p:cTn autoRev="1" fill="hold" grpId="1" id="17" nodeType="withEffect" presetClass="emph" presetID="6" presetSubtype="0">
                                  <p:stCondLst>
                                    <p:cond delay="800"/>
                                  </p:stCondLst>
                                  <p:childTnLst>
                                    <p:animScale>
                                      <p:cBhvr>
                                        <p:cTn dur="150" fill="hold" id="18"/>
                                        <p:tgtEl>
                                          <p:spTgt spid="34"/>
                                        </p:tgtEl>
                                      </p:cBhvr>
                                      <p:by x="120000" y="120000"/>
                                    </p:animScale>
                                  </p:childTnLst>
                                </p:cTn>
                              </p:par>
                              <p:par>
                                <p:cTn fill="hold" grpId="0" id="19" nodeType="withEffect" presetClass="entr" presetID="2" presetSubtype="2">
                                  <p:stCondLst>
                                    <p:cond delay="800"/>
                                  </p:stCondLst>
                                  <p:childTnLst>
                                    <p:set>
                                      <p:cBhvr>
                                        <p:cTn dur="1" fill="hold" id="20">
                                          <p:stCondLst>
                                            <p:cond delay="0"/>
                                          </p:stCondLst>
                                        </p:cTn>
                                        <p:tgtEl>
                                          <p:spTgt spid="37"/>
                                        </p:tgtEl>
                                        <p:attrNameLst>
                                          <p:attrName>style.visibility</p:attrName>
                                        </p:attrNameLst>
                                      </p:cBhvr>
                                      <p:to>
                                        <p:strVal val="visible"/>
                                      </p:to>
                                    </p:set>
                                    <p:anim calcmode="lin" valueType="num">
                                      <p:cBhvr additive="base">
                                        <p:cTn dur="500" fill="hold" id="21"/>
                                        <p:tgtEl>
                                          <p:spTgt spid="37"/>
                                        </p:tgtEl>
                                        <p:attrNameLst>
                                          <p:attrName>ppt_x</p:attrName>
                                        </p:attrNameLst>
                                      </p:cBhvr>
                                      <p:tavLst>
                                        <p:tav tm="0">
                                          <p:val>
                                            <p:strVal val="1+#ppt_w/2"/>
                                          </p:val>
                                        </p:tav>
                                        <p:tav tm="100000">
                                          <p:val>
                                            <p:strVal val="#ppt_x"/>
                                          </p:val>
                                        </p:tav>
                                      </p:tavLst>
                                    </p:anim>
                                    <p:anim calcmode="lin" valueType="num">
                                      <p:cBhvr additive="base">
                                        <p:cTn dur="500" fill="hold" id="22"/>
                                        <p:tgtEl>
                                          <p:spTgt spid="37"/>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2">
                                  <p:stCondLst>
                                    <p:cond delay="900"/>
                                  </p:stCondLst>
                                  <p:childTnLst>
                                    <p:set>
                                      <p:cBhvr>
                                        <p:cTn dur="1" fill="hold" id="24">
                                          <p:stCondLst>
                                            <p:cond delay="0"/>
                                          </p:stCondLst>
                                        </p:cTn>
                                        <p:tgtEl>
                                          <p:spTgt spid="36"/>
                                        </p:tgtEl>
                                        <p:attrNameLst>
                                          <p:attrName>style.visibility</p:attrName>
                                        </p:attrNameLst>
                                      </p:cBhvr>
                                      <p:to>
                                        <p:strVal val="visible"/>
                                      </p:to>
                                    </p:set>
                                    <p:anim calcmode="lin" valueType="num">
                                      <p:cBhvr additive="base">
                                        <p:cTn dur="500" fill="hold" id="25"/>
                                        <p:tgtEl>
                                          <p:spTgt spid="36"/>
                                        </p:tgtEl>
                                        <p:attrNameLst>
                                          <p:attrName>ppt_x</p:attrName>
                                        </p:attrNameLst>
                                      </p:cBhvr>
                                      <p:tavLst>
                                        <p:tav tm="0">
                                          <p:val>
                                            <p:strVal val="1+#ppt_w/2"/>
                                          </p:val>
                                        </p:tav>
                                        <p:tav tm="100000">
                                          <p:val>
                                            <p:strVal val="#ppt_x"/>
                                          </p:val>
                                        </p:tav>
                                      </p:tavLst>
                                    </p:anim>
                                    <p:anim calcmode="lin" valueType="num">
                                      <p:cBhvr additive="base">
                                        <p:cTn dur="500" fill="hold" id="26"/>
                                        <p:tgtEl>
                                          <p:spTgt spid="36"/>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2">
                                  <p:stCondLst>
                                    <p:cond delay="1000"/>
                                  </p:stCondLst>
                                  <p:childTnLst>
                                    <p:set>
                                      <p:cBhvr>
                                        <p:cTn dur="1" fill="hold" id="28">
                                          <p:stCondLst>
                                            <p:cond delay="0"/>
                                          </p:stCondLst>
                                        </p:cTn>
                                        <p:tgtEl>
                                          <p:spTgt spid="38"/>
                                        </p:tgtEl>
                                        <p:attrNameLst>
                                          <p:attrName>style.visibility</p:attrName>
                                        </p:attrNameLst>
                                      </p:cBhvr>
                                      <p:to>
                                        <p:strVal val="visible"/>
                                      </p:to>
                                    </p:set>
                                    <p:anim calcmode="lin" valueType="num">
                                      <p:cBhvr additive="base">
                                        <p:cTn dur="500" fill="hold" id="29"/>
                                        <p:tgtEl>
                                          <p:spTgt spid="38"/>
                                        </p:tgtEl>
                                        <p:attrNameLst>
                                          <p:attrName>ppt_x</p:attrName>
                                        </p:attrNameLst>
                                      </p:cBhvr>
                                      <p:tavLst>
                                        <p:tav tm="0">
                                          <p:val>
                                            <p:strVal val="1+#ppt_w/2"/>
                                          </p:val>
                                        </p:tav>
                                        <p:tav tm="100000">
                                          <p:val>
                                            <p:strVal val="#ppt_x"/>
                                          </p:val>
                                        </p:tav>
                                      </p:tavLst>
                                    </p:anim>
                                    <p:anim calcmode="lin" valueType="num">
                                      <p:cBhvr additive="base">
                                        <p:cTn dur="500" fill="hold" id="30"/>
                                        <p:tgtEl>
                                          <p:spTgt spid="38"/>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8">
                                  <p:stCondLst>
                                    <p:cond delay="1100"/>
                                  </p:stCondLst>
                                  <p:childTnLst>
                                    <p:set>
                                      <p:cBhvr>
                                        <p:cTn dur="1" fill="hold" id="32">
                                          <p:stCondLst>
                                            <p:cond delay="0"/>
                                          </p:stCondLst>
                                        </p:cTn>
                                        <p:tgtEl>
                                          <p:spTgt spid="39"/>
                                        </p:tgtEl>
                                        <p:attrNameLst>
                                          <p:attrName>style.visibility</p:attrName>
                                        </p:attrNameLst>
                                      </p:cBhvr>
                                      <p:to>
                                        <p:strVal val="visible"/>
                                      </p:to>
                                    </p:set>
                                    <p:anim calcmode="lin" valueType="num">
                                      <p:cBhvr additive="base">
                                        <p:cTn dur="500" fill="hold" id="33"/>
                                        <p:tgtEl>
                                          <p:spTgt spid="39"/>
                                        </p:tgtEl>
                                        <p:attrNameLst>
                                          <p:attrName>ppt_x</p:attrName>
                                        </p:attrNameLst>
                                      </p:cBhvr>
                                      <p:tavLst>
                                        <p:tav tm="0">
                                          <p:val>
                                            <p:strVal val="0-#ppt_w/2"/>
                                          </p:val>
                                        </p:tav>
                                        <p:tav tm="100000">
                                          <p:val>
                                            <p:strVal val="#ppt_x"/>
                                          </p:val>
                                        </p:tav>
                                      </p:tavLst>
                                    </p:anim>
                                    <p:anim calcmode="lin" valueType="num">
                                      <p:cBhvr additive="base">
                                        <p:cTn dur="500" fill="hold" id="34"/>
                                        <p:tgtEl>
                                          <p:spTgt spid="39"/>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8">
                                  <p:stCondLst>
                                    <p:cond delay="1100"/>
                                  </p:stCondLst>
                                  <p:childTnLst>
                                    <p:set>
                                      <p:cBhvr>
                                        <p:cTn dur="1" fill="hold" id="36">
                                          <p:stCondLst>
                                            <p:cond delay="0"/>
                                          </p:stCondLst>
                                        </p:cTn>
                                        <p:tgtEl>
                                          <p:spTgt spid="40"/>
                                        </p:tgtEl>
                                        <p:attrNameLst>
                                          <p:attrName>style.visibility</p:attrName>
                                        </p:attrNameLst>
                                      </p:cBhvr>
                                      <p:to>
                                        <p:strVal val="visible"/>
                                      </p:to>
                                    </p:set>
                                    <p:anim calcmode="lin" valueType="num">
                                      <p:cBhvr additive="base">
                                        <p:cTn dur="500" fill="hold" id="37"/>
                                        <p:tgtEl>
                                          <p:spTgt spid="40"/>
                                        </p:tgtEl>
                                        <p:attrNameLst>
                                          <p:attrName>ppt_x</p:attrName>
                                        </p:attrNameLst>
                                      </p:cBhvr>
                                      <p:tavLst>
                                        <p:tav tm="0">
                                          <p:val>
                                            <p:strVal val="0-#ppt_w/2"/>
                                          </p:val>
                                        </p:tav>
                                        <p:tav tm="100000">
                                          <p:val>
                                            <p:strVal val="#ppt_x"/>
                                          </p:val>
                                        </p:tav>
                                      </p:tavLst>
                                    </p:anim>
                                    <p:anim calcmode="lin" valueType="num">
                                      <p:cBhvr additive="base">
                                        <p:cTn dur="500" fill="hold" id="38"/>
                                        <p:tgtEl>
                                          <p:spTgt spid="40"/>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2">
                                  <p:stCondLst>
                                    <p:cond delay="1200"/>
                                  </p:stCondLst>
                                  <p:childTnLst>
                                    <p:set>
                                      <p:cBhvr>
                                        <p:cTn dur="1" fill="hold" id="40">
                                          <p:stCondLst>
                                            <p:cond delay="0"/>
                                          </p:stCondLst>
                                        </p:cTn>
                                        <p:tgtEl>
                                          <p:spTgt spid="35"/>
                                        </p:tgtEl>
                                        <p:attrNameLst>
                                          <p:attrName>style.visibility</p:attrName>
                                        </p:attrNameLst>
                                      </p:cBhvr>
                                      <p:to>
                                        <p:strVal val="visible"/>
                                      </p:to>
                                    </p:set>
                                    <p:anim calcmode="lin" valueType="num">
                                      <p:cBhvr additive="base">
                                        <p:cTn dur="500" fill="hold" id="41"/>
                                        <p:tgtEl>
                                          <p:spTgt spid="35"/>
                                        </p:tgtEl>
                                        <p:attrNameLst>
                                          <p:attrName>ppt_x</p:attrName>
                                        </p:attrNameLst>
                                      </p:cBhvr>
                                      <p:tavLst>
                                        <p:tav tm="0">
                                          <p:val>
                                            <p:strVal val="1+#ppt_w/2"/>
                                          </p:val>
                                        </p:tav>
                                        <p:tav tm="100000">
                                          <p:val>
                                            <p:strVal val="#ppt_x"/>
                                          </p:val>
                                        </p:tav>
                                      </p:tavLst>
                                    </p:anim>
                                    <p:anim calcmode="lin" valueType="num">
                                      <p:cBhvr additive="base">
                                        <p:cTn dur="500" fill="hold" id="42"/>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1" spid="33"/>
      <p:bldP grpId="0" spid="34"/>
      <p:bldP grpId="1" spid="34"/>
      <p:bldP grpId="0" spid="35"/>
      <p:bldP grpId="0" spid="36"/>
      <p:bldP grpId="0" spid="37"/>
      <p:bldP grpId="0" spid="38"/>
      <p:bldP grpId="0" spid="39"/>
      <p:bldP grpId="0" spid="4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9" name="组合 78"/>
          <p:cNvGrpSpPr/>
          <p:nvPr/>
        </p:nvGrpSpPr>
        <p:grpSpPr>
          <a:xfrm>
            <a:off x="4043803" y="1358287"/>
            <a:ext cx="1056394" cy="1389270"/>
            <a:chOff x="3995936" y="1676400"/>
            <a:chExt cx="1056394" cy="1389270"/>
          </a:xfrm>
        </p:grpSpPr>
        <p:grpSp>
          <p:nvGrpSpPr>
            <p:cNvPr id="80" name="组合 79"/>
            <p:cNvGrpSpPr/>
            <p:nvPr/>
          </p:nvGrpSpPr>
          <p:grpSpPr>
            <a:xfrm>
              <a:off x="3995936" y="1676400"/>
              <a:ext cx="1056394" cy="1389270"/>
              <a:chOff x="1078816" y="964066"/>
              <a:chExt cx="2222812" cy="2923236"/>
            </a:xfrm>
          </p:grpSpPr>
          <p:sp>
            <p:nvSpPr>
              <p:cNvPr id="82" name="Freeform 7"/>
              <p:cNvSpPr/>
              <p:nvPr/>
            </p:nvSpPr>
            <p:spPr bwMode="auto">
              <a:xfrm>
                <a:off x="1078816" y="2540257"/>
                <a:ext cx="696716" cy="1019561"/>
              </a:xfrm>
              <a:custGeom>
                <a:gdLst>
                  <a:gd fmla="*/ 94 w 375" name="T0"/>
                  <a:gd fmla="*/ 0 h 549" name="T1"/>
                  <a:gd fmla="*/ 11 w 375" name="T2"/>
                  <a:gd fmla="*/ 12 h 549" name="T3"/>
                  <a:gd fmla="*/ 0 w 375" name="T4"/>
                  <a:gd fmla="*/ 127 h 549" name="T5"/>
                  <a:gd fmla="*/ 174 w 375" name="T6"/>
                  <a:gd fmla="*/ 549 h 549" name="T7"/>
                  <a:gd fmla="*/ 375 w 375" name="T8"/>
                  <a:gd fmla="*/ 280 h 549" name="T9"/>
                  <a:gd fmla="*/ 94 w 375" name="T10"/>
                  <a:gd fmla="*/ 0 h 549" name="T11"/>
                </a:gdLst>
                <a:cxnLst>
                  <a:cxn ang="0">
                    <a:pos x="T0" y="T1"/>
                  </a:cxn>
                  <a:cxn ang="0">
                    <a:pos x="T2" y="T3"/>
                  </a:cxn>
                  <a:cxn ang="0">
                    <a:pos x="T4" y="T5"/>
                  </a:cxn>
                  <a:cxn ang="0">
                    <a:pos x="T6" y="T7"/>
                  </a:cxn>
                  <a:cxn ang="0">
                    <a:pos x="T8" y="T9"/>
                  </a:cxn>
                  <a:cxn ang="0">
                    <a:pos x="T10" y="T11"/>
                  </a:cxn>
                </a:cxnLst>
                <a:rect b="b" l="0" r="r" t="0"/>
                <a:pathLst>
                  <a:path h="549" w="375">
                    <a:moveTo>
                      <a:pt x="94" y="0"/>
                    </a:moveTo>
                    <a:cubicBezTo>
                      <a:pt x="65" y="0"/>
                      <a:pt x="37" y="4"/>
                      <a:pt x="11" y="12"/>
                    </a:cubicBezTo>
                    <a:cubicBezTo>
                      <a:pt x="3" y="49"/>
                      <a:pt x="0" y="87"/>
                      <a:pt x="0" y="127"/>
                    </a:cubicBezTo>
                    <a:cubicBezTo>
                      <a:pt x="0" y="291"/>
                      <a:pt x="66" y="441"/>
                      <a:pt x="174" y="549"/>
                    </a:cubicBezTo>
                    <a:cubicBezTo>
                      <a:pt x="290" y="514"/>
                      <a:pt x="375" y="407"/>
                      <a:pt x="375" y="280"/>
                    </a:cubicBezTo>
                    <a:cubicBezTo>
                      <a:pt x="375" y="125"/>
                      <a:pt x="249" y="0"/>
                      <a:pt x="94" y="0"/>
                    </a:cubicBezTo>
                    <a:close/>
                  </a:path>
                </a:pathLst>
              </a:cu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8"/>
              <p:cNvSpPr/>
              <p:nvPr/>
            </p:nvSpPr>
            <p:spPr bwMode="auto">
              <a:xfrm>
                <a:off x="1088093" y="2231327"/>
                <a:ext cx="600234" cy="615077"/>
              </a:xfrm>
              <a:custGeom>
                <a:gdLst>
                  <a:gd fmla="*/ 158 w 323" name="T0"/>
                  <a:gd fmla="*/ 0 h 331" name="T1"/>
                  <a:gd fmla="*/ 51 w 323" name="T2"/>
                  <a:gd fmla="*/ 38 h 331" name="T3"/>
                  <a:gd fmla="*/ 0 w 323" name="T4"/>
                  <a:gd fmla="*/ 216 h 331" name="T5"/>
                  <a:gd fmla="*/ 158 w 323" name="T6"/>
                  <a:gd fmla="*/ 331 h 331" name="T7"/>
                  <a:gd fmla="*/ 323 w 323" name="T8"/>
                  <a:gd fmla="*/ 166 h 331" name="T9"/>
                  <a:gd fmla="*/ 158 w 323" name="T10"/>
                  <a:gd fmla="*/ 0 h 331" name="T11"/>
                </a:gdLst>
                <a:cxnLst>
                  <a:cxn ang="0">
                    <a:pos x="T0" y="T1"/>
                  </a:cxn>
                  <a:cxn ang="0">
                    <a:pos x="T2" y="T3"/>
                  </a:cxn>
                  <a:cxn ang="0">
                    <a:pos x="T4" y="T5"/>
                  </a:cxn>
                  <a:cxn ang="0">
                    <a:pos x="T6" y="T7"/>
                  </a:cxn>
                  <a:cxn ang="0">
                    <a:pos x="T8" y="T9"/>
                  </a:cxn>
                  <a:cxn ang="0">
                    <a:pos x="T10" y="T11"/>
                  </a:cxn>
                </a:cxnLst>
                <a:rect b="b" l="0" r="r" t="0"/>
                <a:pathLst>
                  <a:path h="331" w="323">
                    <a:moveTo>
                      <a:pt x="158" y="0"/>
                    </a:moveTo>
                    <a:cubicBezTo>
                      <a:pt x="117" y="0"/>
                      <a:pt x="80" y="14"/>
                      <a:pt x="51" y="38"/>
                    </a:cubicBezTo>
                    <a:cubicBezTo>
                      <a:pt x="25" y="94"/>
                      <a:pt x="8" y="153"/>
                      <a:pt x="0" y="216"/>
                    </a:cubicBezTo>
                    <a:cubicBezTo>
                      <a:pt x="21" y="283"/>
                      <a:pt x="84" y="331"/>
                      <a:pt x="158" y="331"/>
                    </a:cubicBezTo>
                    <a:cubicBezTo>
                      <a:pt x="249" y="331"/>
                      <a:pt x="323" y="257"/>
                      <a:pt x="323" y="166"/>
                    </a:cubicBezTo>
                    <a:cubicBezTo>
                      <a:pt x="323" y="74"/>
                      <a:pt x="249" y="0"/>
                      <a:pt x="158" y="0"/>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4" name="Oval 9"/>
              <p:cNvSpPr>
                <a:spLocks noChangeArrowheads="1"/>
              </p:cNvSpPr>
              <p:nvPr/>
            </p:nvSpPr>
            <p:spPr bwMode="auto">
              <a:xfrm>
                <a:off x="1530616" y="2179723"/>
                <a:ext cx="506964" cy="507925"/>
              </a:xfrm>
              <a:prstGeom prst="ellipse">
                <a:avLst/>
              </a:prstGeom>
              <a:solidFill>
                <a:schemeClr val="accent5">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5" name="Oval 10"/>
              <p:cNvSpPr>
                <a:spLocks noChangeArrowheads="1"/>
              </p:cNvSpPr>
              <p:nvPr/>
            </p:nvSpPr>
            <p:spPr bwMode="auto">
              <a:xfrm>
                <a:off x="2050137" y="1993832"/>
                <a:ext cx="576113" cy="574257"/>
              </a:xfrm>
              <a:prstGeom prst="ellipse">
                <a:avLst/>
              </a:pr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6" name="Oval 11"/>
              <p:cNvSpPr>
                <a:spLocks noChangeArrowheads="1"/>
              </p:cNvSpPr>
              <p:nvPr/>
            </p:nvSpPr>
            <p:spPr bwMode="auto">
              <a:xfrm>
                <a:off x="1688327" y="1950229"/>
                <a:ext cx="413762" cy="412834"/>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7" name="Oval 12"/>
              <p:cNvSpPr>
                <a:spLocks noChangeArrowheads="1"/>
              </p:cNvSpPr>
              <p:nvPr/>
            </p:nvSpPr>
            <p:spPr bwMode="auto">
              <a:xfrm>
                <a:off x="1955510" y="1555021"/>
                <a:ext cx="256050" cy="256050"/>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8" name="Oval 13"/>
              <p:cNvSpPr>
                <a:spLocks noChangeArrowheads="1"/>
              </p:cNvSpPr>
              <p:nvPr/>
            </p:nvSpPr>
            <p:spPr bwMode="auto">
              <a:xfrm>
                <a:off x="2389682" y="1158887"/>
                <a:ext cx="86278" cy="87205"/>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9" name="Oval 14"/>
              <p:cNvSpPr>
                <a:spLocks noChangeArrowheads="1"/>
              </p:cNvSpPr>
              <p:nvPr/>
            </p:nvSpPr>
            <p:spPr bwMode="auto">
              <a:xfrm>
                <a:off x="1532470" y="1755408"/>
                <a:ext cx="85350" cy="85350"/>
              </a:xfrm>
              <a:prstGeom prst="ellipse">
                <a:avLst/>
              </a:pr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0" name="Oval 15"/>
              <p:cNvSpPr>
                <a:spLocks noChangeArrowheads="1"/>
              </p:cNvSpPr>
              <p:nvPr/>
            </p:nvSpPr>
            <p:spPr bwMode="auto">
              <a:xfrm>
                <a:off x="2068691" y="1905698"/>
                <a:ext cx="87205" cy="88133"/>
              </a:xfrm>
              <a:prstGeom prst="ellipse">
                <a:avLst/>
              </a:prstGeom>
              <a:solidFill>
                <a:schemeClr val="accent1">
                  <a:alpha val="8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16"/>
              <p:cNvSpPr/>
              <p:nvPr/>
            </p:nvSpPr>
            <p:spPr bwMode="auto">
              <a:xfrm>
                <a:off x="1673483" y="1653359"/>
                <a:ext cx="376653" cy="377581"/>
              </a:xfrm>
              <a:custGeom>
                <a:gdLst>
                  <a:gd fmla="*/ 201 w 203" name="T0"/>
                  <a:gd fmla="*/ 98 h 203" name="T1"/>
                  <a:gd fmla="*/ 105 w 203" name="T2"/>
                  <a:gd fmla="*/ 201 h 203" name="T3"/>
                  <a:gd fmla="*/ 1 w 203" name="T4"/>
                  <a:gd fmla="*/ 105 h 203" name="T5"/>
                  <a:gd fmla="*/ 98 w 203" name="T6"/>
                  <a:gd fmla="*/ 1 h 203" name="T7"/>
                  <a:gd fmla="*/ 201 w 203" name="T8"/>
                  <a:gd fmla="*/ 98 h 203" name="T9"/>
                </a:gdLst>
                <a:cxnLst>
                  <a:cxn ang="0">
                    <a:pos x="T0" y="T1"/>
                  </a:cxn>
                  <a:cxn ang="0">
                    <a:pos x="T2" y="T3"/>
                  </a:cxn>
                  <a:cxn ang="0">
                    <a:pos x="T4" y="T5"/>
                  </a:cxn>
                  <a:cxn ang="0">
                    <a:pos x="T6" y="T7"/>
                  </a:cxn>
                  <a:cxn ang="0">
                    <a:pos x="T8" y="T9"/>
                  </a:cxn>
                </a:cxnLst>
                <a:rect b="b" l="0" r="r" t="0"/>
                <a:pathLst>
                  <a:path h="203" w="203">
                    <a:moveTo>
                      <a:pt x="201" y="98"/>
                    </a:moveTo>
                    <a:cubicBezTo>
                      <a:pt x="203" y="153"/>
                      <a:pt x="160" y="200"/>
                      <a:pt x="105" y="201"/>
                    </a:cubicBezTo>
                    <a:cubicBezTo>
                      <a:pt x="49" y="203"/>
                      <a:pt x="3" y="160"/>
                      <a:pt x="1" y="105"/>
                    </a:cubicBezTo>
                    <a:cubicBezTo>
                      <a:pt x="0" y="49"/>
                      <a:pt x="43" y="3"/>
                      <a:pt x="98" y="1"/>
                    </a:cubicBezTo>
                    <a:cubicBezTo>
                      <a:pt x="153" y="0"/>
                      <a:pt x="200" y="43"/>
                      <a:pt x="201" y="98"/>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2" name="Oval 17"/>
              <p:cNvSpPr>
                <a:spLocks noChangeArrowheads="1"/>
              </p:cNvSpPr>
              <p:nvPr/>
            </p:nvSpPr>
            <p:spPr bwMode="auto">
              <a:xfrm>
                <a:off x="1504639" y="1901988"/>
                <a:ext cx="141013" cy="143796"/>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3" name="Oval 18"/>
              <p:cNvSpPr>
                <a:spLocks noChangeArrowheads="1"/>
              </p:cNvSpPr>
              <p:nvPr/>
            </p:nvSpPr>
            <p:spPr bwMode="auto">
              <a:xfrm>
                <a:off x="2167029" y="964066"/>
                <a:ext cx="142869" cy="142868"/>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4" name="Oval 19"/>
              <p:cNvSpPr>
                <a:spLocks noChangeArrowheads="1"/>
              </p:cNvSpPr>
              <p:nvPr/>
            </p:nvSpPr>
            <p:spPr bwMode="auto">
              <a:xfrm>
                <a:off x="2276500" y="1307321"/>
                <a:ext cx="312641" cy="312641"/>
              </a:xfrm>
              <a:prstGeom prst="ellipse">
                <a:avLst/>
              </a:pr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5" name="Oval 20"/>
              <p:cNvSpPr>
                <a:spLocks noChangeArrowheads="1"/>
              </p:cNvSpPr>
              <p:nvPr/>
            </p:nvSpPr>
            <p:spPr bwMode="auto">
              <a:xfrm>
                <a:off x="2276500" y="1816638"/>
                <a:ext cx="312641" cy="314496"/>
              </a:xfrm>
              <a:prstGeom prst="ellipse">
                <a:avLst/>
              </a:pr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6" name="Oval 21"/>
              <p:cNvSpPr>
                <a:spLocks noChangeArrowheads="1"/>
              </p:cNvSpPr>
              <p:nvPr/>
            </p:nvSpPr>
            <p:spPr bwMode="auto">
              <a:xfrm>
                <a:off x="2754274" y="1514202"/>
                <a:ext cx="141013" cy="141013"/>
              </a:xfrm>
              <a:prstGeom prst="ellipse">
                <a:avLst/>
              </a:pr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22"/>
              <p:cNvSpPr/>
              <p:nvPr/>
            </p:nvSpPr>
            <p:spPr bwMode="auto">
              <a:xfrm>
                <a:off x="2947240" y="2064338"/>
                <a:ext cx="348822" cy="600233"/>
              </a:xfrm>
              <a:custGeom>
                <a:gdLst>
                  <a:gd fmla="*/ 0 w 188" name="T0"/>
                  <a:gd fmla="*/ 132 h 323" name="T1"/>
                  <a:gd fmla="*/ 188 w 188" name="T2"/>
                  <a:gd fmla="*/ 323 h 323" name="T3"/>
                  <a:gd fmla="*/ 53 w 188" name="T4"/>
                  <a:gd fmla="*/ 0 h 323" name="T5"/>
                  <a:gd fmla="*/ 0 w 188" name="T6"/>
                  <a:gd fmla="*/ 132 h 323" name="T7"/>
                </a:gdLst>
                <a:cxnLst>
                  <a:cxn ang="0">
                    <a:pos x="T0" y="T1"/>
                  </a:cxn>
                  <a:cxn ang="0">
                    <a:pos x="T2" y="T3"/>
                  </a:cxn>
                  <a:cxn ang="0">
                    <a:pos x="T4" y="T5"/>
                  </a:cxn>
                  <a:cxn ang="0">
                    <a:pos x="T6" y="T7"/>
                  </a:cxn>
                </a:cxnLst>
                <a:rect b="b" l="0" r="r" t="0"/>
                <a:pathLst>
                  <a:path h="323" w="188">
                    <a:moveTo>
                      <a:pt x="0" y="132"/>
                    </a:moveTo>
                    <a:cubicBezTo>
                      <a:pt x="0" y="237"/>
                      <a:pt x="84" y="321"/>
                      <a:pt x="188" y="323"/>
                    </a:cubicBezTo>
                    <a:cubicBezTo>
                      <a:pt x="176" y="201"/>
                      <a:pt x="127" y="89"/>
                      <a:pt x="53" y="0"/>
                    </a:cubicBezTo>
                    <a:cubicBezTo>
                      <a:pt x="20" y="34"/>
                      <a:pt x="0" y="81"/>
                      <a:pt x="0" y="132"/>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23"/>
              <p:cNvSpPr/>
              <p:nvPr/>
            </p:nvSpPr>
            <p:spPr bwMode="auto">
              <a:xfrm>
                <a:off x="2563165" y="2261014"/>
                <a:ext cx="738463" cy="894319"/>
              </a:xfrm>
              <a:custGeom>
                <a:gdLst>
                  <a:gd fmla="*/ 0 w 398" name="T0"/>
                  <a:gd fmla="*/ 241 h 481" name="T1"/>
                  <a:gd fmla="*/ 241 w 398" name="T2"/>
                  <a:gd fmla="*/ 481 h 481" name="T3"/>
                  <a:gd fmla="*/ 375 w 398" name="T4"/>
                  <a:gd fmla="*/ 440 h 481" name="T5"/>
                  <a:gd fmla="*/ 398 w 398" name="T6"/>
                  <a:gd fmla="*/ 277 h 481" name="T7"/>
                  <a:gd fmla="*/ 342 w 398" name="T8"/>
                  <a:gd fmla="*/ 22 h 481" name="T9"/>
                  <a:gd fmla="*/ 241 w 398" name="T10"/>
                  <a:gd fmla="*/ 0 h 481" name="T11"/>
                  <a:gd fmla="*/ 0 w 398" name="T12"/>
                  <a:gd fmla="*/ 241 h 481" name="T13"/>
                </a:gdLst>
                <a:cxnLst>
                  <a:cxn ang="0">
                    <a:pos x="T0" y="T1"/>
                  </a:cxn>
                  <a:cxn ang="0">
                    <a:pos x="T2" y="T3"/>
                  </a:cxn>
                  <a:cxn ang="0">
                    <a:pos x="T4" y="T5"/>
                  </a:cxn>
                  <a:cxn ang="0">
                    <a:pos x="T6" y="T7"/>
                  </a:cxn>
                  <a:cxn ang="0">
                    <a:pos x="T8" y="T9"/>
                  </a:cxn>
                  <a:cxn ang="0">
                    <a:pos x="T10" y="T11"/>
                  </a:cxn>
                  <a:cxn ang="0">
                    <a:pos x="T12" y="T13"/>
                  </a:cxn>
                </a:cxnLst>
                <a:rect b="b" l="0" r="r" t="0"/>
                <a:pathLst>
                  <a:path h="481" w="398">
                    <a:moveTo>
                      <a:pt x="0" y="241"/>
                    </a:moveTo>
                    <a:cubicBezTo>
                      <a:pt x="0" y="374"/>
                      <a:pt x="108" y="481"/>
                      <a:pt x="241" y="481"/>
                    </a:cubicBezTo>
                    <a:cubicBezTo>
                      <a:pt x="291" y="481"/>
                      <a:pt x="337" y="466"/>
                      <a:pt x="375" y="440"/>
                    </a:cubicBezTo>
                    <a:cubicBezTo>
                      <a:pt x="390" y="388"/>
                      <a:pt x="398" y="333"/>
                      <a:pt x="398" y="277"/>
                    </a:cubicBezTo>
                    <a:cubicBezTo>
                      <a:pt x="398" y="186"/>
                      <a:pt x="378" y="100"/>
                      <a:pt x="342" y="22"/>
                    </a:cubicBezTo>
                    <a:cubicBezTo>
                      <a:pt x="311" y="8"/>
                      <a:pt x="277" y="0"/>
                      <a:pt x="241" y="0"/>
                    </a:cubicBezTo>
                    <a:cubicBezTo>
                      <a:pt x="108" y="0"/>
                      <a:pt x="0" y="108"/>
                      <a:pt x="0" y="241"/>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24"/>
              <p:cNvSpPr/>
              <p:nvPr/>
            </p:nvSpPr>
            <p:spPr bwMode="auto">
              <a:xfrm>
                <a:off x="2574297" y="2261014"/>
                <a:ext cx="415618" cy="355316"/>
              </a:xfrm>
              <a:custGeom>
                <a:gdLst>
                  <a:gd fmla="*/ 0 w 224" name="T0"/>
                  <a:gd fmla="*/ 188 h 191" name="T1"/>
                  <a:gd fmla="*/ 33 w 224" name="T2"/>
                  <a:gd fmla="*/ 191 h 191" name="T3"/>
                  <a:gd fmla="*/ 224 w 224" name="T4"/>
                  <a:gd fmla="*/ 0 h 191" name="T5"/>
                  <a:gd fmla="*/ 0 w 224" name="T6"/>
                  <a:gd fmla="*/ 188 h 191" name="T7"/>
                </a:gdLst>
                <a:cxnLst>
                  <a:cxn ang="0">
                    <a:pos x="T0" y="T1"/>
                  </a:cxn>
                  <a:cxn ang="0">
                    <a:pos x="T2" y="T3"/>
                  </a:cxn>
                  <a:cxn ang="0">
                    <a:pos x="T4" y="T5"/>
                  </a:cxn>
                  <a:cxn ang="0">
                    <a:pos x="T6" y="T7"/>
                  </a:cxn>
                </a:cxnLst>
                <a:rect b="b" l="0" r="r" t="0"/>
                <a:pathLst>
                  <a:path h="191" w="224">
                    <a:moveTo>
                      <a:pt x="0" y="188"/>
                    </a:moveTo>
                    <a:cubicBezTo>
                      <a:pt x="11" y="190"/>
                      <a:pt x="22" y="191"/>
                      <a:pt x="33" y="191"/>
                    </a:cubicBezTo>
                    <a:cubicBezTo>
                      <a:pt x="138" y="191"/>
                      <a:pt x="224" y="106"/>
                      <a:pt x="224" y="0"/>
                    </a:cubicBezTo>
                    <a:cubicBezTo>
                      <a:pt x="114" y="5"/>
                      <a:pt x="23" y="84"/>
                      <a:pt x="0" y="188"/>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25"/>
              <p:cNvSpPr/>
              <p:nvPr/>
            </p:nvSpPr>
            <p:spPr bwMode="auto">
              <a:xfrm>
                <a:off x="2840364" y="3083913"/>
                <a:ext cx="420165" cy="581208"/>
              </a:xfrm>
              <a:custGeom>
                <a:gdLst>
                  <a:gd fmla="*/ 224 w 224" name="T0"/>
                  <a:gd fmla="*/ 0 h 310" name="T1"/>
                  <a:gd fmla="*/ 0 w 224" name="T2"/>
                  <a:gd fmla="*/ 240 h 310" name="T3"/>
                  <a:gd fmla="*/ 11 w 224" name="T4"/>
                  <a:gd fmla="*/ 310 h 310" name="T5"/>
                  <a:gd fmla="*/ 224 w 224" name="T6"/>
                  <a:gd fmla="*/ 0 h 310" name="T7"/>
                </a:gdLst>
                <a:cxnLst>
                  <a:cxn ang="0">
                    <a:pos x="T0" y="T1"/>
                  </a:cxn>
                  <a:cxn ang="0">
                    <a:pos x="T2" y="T3"/>
                  </a:cxn>
                  <a:cxn ang="0">
                    <a:pos x="T4" y="T5"/>
                  </a:cxn>
                  <a:cxn ang="0">
                    <a:pos x="T6" y="T7"/>
                  </a:cxn>
                </a:cxnLst>
                <a:rect b="b" l="0" r="r" t="0"/>
                <a:pathLst>
                  <a:path h="310" w="224">
                    <a:moveTo>
                      <a:pt x="224" y="0"/>
                    </a:moveTo>
                    <a:cubicBezTo>
                      <a:pt x="99" y="9"/>
                      <a:pt x="0" y="113"/>
                      <a:pt x="0" y="240"/>
                    </a:cubicBezTo>
                    <a:cubicBezTo>
                      <a:pt x="0" y="265"/>
                      <a:pt x="4" y="288"/>
                      <a:pt x="11" y="310"/>
                    </a:cubicBezTo>
                    <a:cubicBezTo>
                      <a:pt x="112" y="233"/>
                      <a:pt x="187" y="125"/>
                      <a:pt x="224" y="0"/>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26"/>
              <p:cNvSpPr/>
              <p:nvPr/>
            </p:nvSpPr>
            <p:spPr bwMode="auto">
              <a:xfrm>
                <a:off x="1104792" y="3017103"/>
                <a:ext cx="615077" cy="753306"/>
              </a:xfrm>
              <a:custGeom>
                <a:gdLst>
                  <a:gd fmla="*/ 22 w 331" name="T0"/>
                  <a:gd fmla="*/ 0 h 405" name="T1"/>
                  <a:gd fmla="*/ 0 w 331" name="T2"/>
                  <a:gd fmla="*/ 0 h 405" name="T3"/>
                  <a:gd fmla="*/ 316 w 331" name="T4"/>
                  <a:gd fmla="*/ 405 h 405" name="T5"/>
                  <a:gd fmla="*/ 331 w 331" name="T6"/>
                  <a:gd fmla="*/ 309 h 405" name="T7"/>
                  <a:gd fmla="*/ 22 w 331" name="T8"/>
                  <a:gd fmla="*/ 0 h 405" name="T9"/>
                </a:gdLst>
                <a:cxnLst>
                  <a:cxn ang="0">
                    <a:pos x="T0" y="T1"/>
                  </a:cxn>
                  <a:cxn ang="0">
                    <a:pos x="T2" y="T3"/>
                  </a:cxn>
                  <a:cxn ang="0">
                    <a:pos x="T4" y="T5"/>
                  </a:cxn>
                  <a:cxn ang="0">
                    <a:pos x="T6" y="T7"/>
                  </a:cxn>
                  <a:cxn ang="0">
                    <a:pos x="T8" y="T9"/>
                  </a:cxn>
                </a:cxnLst>
                <a:rect b="b" l="0" r="r" t="0"/>
                <a:pathLst>
                  <a:path h="405" w="331">
                    <a:moveTo>
                      <a:pt x="22" y="0"/>
                    </a:moveTo>
                    <a:cubicBezTo>
                      <a:pt x="14" y="0"/>
                      <a:pt x="7" y="0"/>
                      <a:pt x="0" y="0"/>
                    </a:cubicBezTo>
                    <a:cubicBezTo>
                      <a:pt x="40" y="178"/>
                      <a:pt x="158" y="325"/>
                      <a:pt x="316" y="405"/>
                    </a:cubicBezTo>
                    <a:cubicBezTo>
                      <a:pt x="326" y="375"/>
                      <a:pt x="331" y="343"/>
                      <a:pt x="331" y="309"/>
                    </a:cubicBezTo>
                    <a:cubicBezTo>
                      <a:pt x="331" y="138"/>
                      <a:pt x="193" y="0"/>
                      <a:pt x="22" y="0"/>
                    </a:cubicBezTo>
                    <a:close/>
                  </a:path>
                </a:pathLst>
              </a:cu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27"/>
              <p:cNvSpPr/>
              <p:nvPr/>
            </p:nvSpPr>
            <p:spPr bwMode="auto">
              <a:xfrm>
                <a:off x="1406301" y="2974428"/>
                <a:ext cx="1229226" cy="912874"/>
              </a:xfrm>
              <a:custGeom>
                <a:gdLst>
                  <a:gd fmla="*/ 331 w 662" name="T0"/>
                  <a:gd fmla="*/ 0 h 491" name="T1"/>
                  <a:gd fmla="*/ 0 w 662" name="T2"/>
                  <a:gd fmla="*/ 317 h 491" name="T3"/>
                  <a:gd fmla="*/ 422 w 662" name="T4"/>
                  <a:gd fmla="*/ 491 h 491" name="T5"/>
                  <a:gd fmla="*/ 639 w 662" name="T6"/>
                  <a:gd fmla="*/ 451 h 491" name="T7"/>
                  <a:gd fmla="*/ 662 w 662" name="T8"/>
                  <a:gd fmla="*/ 331 h 491" name="T9"/>
                  <a:gd fmla="*/ 331 w 662" name="T10"/>
                  <a:gd fmla="*/ 0 h 491" name="T11"/>
                </a:gdLst>
                <a:cxnLst>
                  <a:cxn ang="0">
                    <a:pos x="T0" y="T1"/>
                  </a:cxn>
                  <a:cxn ang="0">
                    <a:pos x="T2" y="T3"/>
                  </a:cxn>
                  <a:cxn ang="0">
                    <a:pos x="T4" y="T5"/>
                  </a:cxn>
                  <a:cxn ang="0">
                    <a:pos x="T6" y="T7"/>
                  </a:cxn>
                  <a:cxn ang="0">
                    <a:pos x="T8" y="T9"/>
                  </a:cxn>
                  <a:cxn ang="0">
                    <a:pos x="T10" y="T11"/>
                  </a:cxn>
                </a:cxnLst>
                <a:rect b="b" l="0" r="r" t="0"/>
                <a:pathLst>
                  <a:path h="491" w="662">
                    <a:moveTo>
                      <a:pt x="331" y="0"/>
                    </a:moveTo>
                    <a:cubicBezTo>
                      <a:pt x="153" y="0"/>
                      <a:pt x="7" y="141"/>
                      <a:pt x="0" y="317"/>
                    </a:cubicBezTo>
                    <a:cubicBezTo>
                      <a:pt x="108" y="425"/>
                      <a:pt x="258" y="491"/>
                      <a:pt x="422" y="491"/>
                    </a:cubicBezTo>
                    <a:cubicBezTo>
                      <a:pt x="499" y="491"/>
                      <a:pt x="572" y="477"/>
                      <a:pt x="639" y="451"/>
                    </a:cubicBezTo>
                    <a:cubicBezTo>
                      <a:pt x="654" y="414"/>
                      <a:pt x="662" y="373"/>
                      <a:pt x="662" y="331"/>
                    </a:cubicBezTo>
                    <a:cubicBezTo>
                      <a:pt x="662" y="148"/>
                      <a:pt x="514" y="0"/>
                      <a:pt x="331" y="0"/>
                    </a:cubicBezTo>
                    <a:close/>
                  </a:path>
                </a:pathLst>
              </a:cu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28"/>
              <p:cNvSpPr/>
              <p:nvPr/>
            </p:nvSpPr>
            <p:spPr bwMode="auto">
              <a:xfrm>
                <a:off x="2335874" y="2933609"/>
                <a:ext cx="874838" cy="872054"/>
              </a:xfrm>
              <a:custGeom>
                <a:gdLst>
                  <a:gd fmla="*/ 471 w 471" name="T0"/>
                  <a:gd fmla="*/ 153 h 469" name="T1"/>
                  <a:gd fmla="*/ 244 w 471" name="T2"/>
                  <a:gd fmla="*/ 0 h 469" name="T3"/>
                  <a:gd fmla="*/ 0 w 471" name="T4"/>
                  <a:gd fmla="*/ 244 h 469" name="T5"/>
                  <a:gd fmla="*/ 149 w 471" name="T6"/>
                  <a:gd fmla="*/ 469 h 469" name="T7"/>
                  <a:gd fmla="*/ 471 w 471" name="T8"/>
                  <a:gd fmla="*/ 153 h 469" name="T9"/>
                </a:gdLst>
                <a:cxnLst>
                  <a:cxn ang="0">
                    <a:pos x="T0" y="T1"/>
                  </a:cxn>
                  <a:cxn ang="0">
                    <a:pos x="T2" y="T3"/>
                  </a:cxn>
                  <a:cxn ang="0">
                    <a:pos x="T4" y="T5"/>
                  </a:cxn>
                  <a:cxn ang="0">
                    <a:pos x="T6" y="T7"/>
                  </a:cxn>
                  <a:cxn ang="0">
                    <a:pos x="T8" y="T9"/>
                  </a:cxn>
                </a:cxnLst>
                <a:rect b="b" l="0" r="r" t="0"/>
                <a:pathLst>
                  <a:path h="469" w="471">
                    <a:moveTo>
                      <a:pt x="471" y="153"/>
                    </a:moveTo>
                    <a:cubicBezTo>
                      <a:pt x="435" y="63"/>
                      <a:pt x="347" y="0"/>
                      <a:pt x="244" y="0"/>
                    </a:cubicBezTo>
                    <a:cubicBezTo>
                      <a:pt x="109" y="0"/>
                      <a:pt x="0" y="109"/>
                      <a:pt x="0" y="244"/>
                    </a:cubicBezTo>
                    <a:cubicBezTo>
                      <a:pt x="0" y="345"/>
                      <a:pt x="61" y="432"/>
                      <a:pt x="149" y="469"/>
                    </a:cubicBezTo>
                    <a:cubicBezTo>
                      <a:pt x="293" y="410"/>
                      <a:pt x="409" y="296"/>
                      <a:pt x="471" y="153"/>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4" name="Oval 30"/>
              <p:cNvSpPr>
                <a:spLocks noChangeArrowheads="1"/>
              </p:cNvSpPr>
              <p:nvPr/>
            </p:nvSpPr>
            <p:spPr bwMode="auto">
              <a:xfrm>
                <a:off x="2540899" y="1675625"/>
                <a:ext cx="493546" cy="496329"/>
              </a:xfrm>
              <a:prstGeom prst="ellipse">
                <a:avLst/>
              </a:prstGeom>
              <a:solidFill>
                <a:schemeClr val="accent2">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5" name="Oval 11"/>
              <p:cNvSpPr>
                <a:spLocks noChangeArrowheads="1"/>
              </p:cNvSpPr>
              <p:nvPr/>
            </p:nvSpPr>
            <p:spPr bwMode="auto">
              <a:xfrm>
                <a:off x="1833627" y="2696302"/>
                <a:ext cx="557332" cy="556080"/>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6" name="Oval 11"/>
              <p:cNvSpPr>
                <a:spLocks noChangeArrowheads="1"/>
              </p:cNvSpPr>
              <p:nvPr/>
            </p:nvSpPr>
            <p:spPr bwMode="auto">
              <a:xfrm>
                <a:off x="2226489" y="2491874"/>
                <a:ext cx="249471" cy="248912"/>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81" name="椭圆 80"/>
            <p:cNvSpPr/>
            <p:nvPr/>
          </p:nvSpPr>
          <p:spPr>
            <a:xfrm>
              <a:off x="4251572" y="2232063"/>
              <a:ext cx="553478" cy="553476"/>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accent1"/>
                  </a:solidFill>
                  <a:latin charset="-122" panose="02010600040101010101" pitchFamily="2" typeface="华文细黑"/>
                  <a:ea charset="-122" panose="02010600040101010101" pitchFamily="2" typeface="华文细黑"/>
                </a:rPr>
                <a:t>03</a:t>
              </a:r>
            </a:p>
          </p:txBody>
        </p:sp>
      </p:grpSp>
      <p:sp>
        <p:nvSpPr>
          <p:cNvPr id="107" name="TextBox 52"/>
          <p:cNvSpPr txBox="1"/>
          <p:nvPr/>
        </p:nvSpPr>
        <p:spPr>
          <a:xfrm>
            <a:off x="3275038" y="2925357"/>
            <a:ext cx="2593106" cy="1463040"/>
          </a:xfrm>
          <a:prstGeom prst="rect">
            <a:avLst/>
          </a:prstGeom>
          <a:noFill/>
        </p:spPr>
        <p:txBody>
          <a:bodyPr rtlCol="0" wrap="square">
            <a:spAutoFit/>
          </a:bodyPr>
          <a:lstStyle/>
          <a:p>
            <a:pPr algn="ctr">
              <a:lnSpc>
                <a:spcPct val="150000"/>
              </a:lnSpc>
            </a:pPr>
            <a:r>
              <a:rPr altLang="en-US" b="1" lang="zh-CN" spc="100" sz="2000">
                <a:solidFill>
                  <a:schemeClr val="tx1">
                    <a:lumMod val="75000"/>
                    <a:lumOff val="25000"/>
                  </a:schemeClr>
                </a:solidFill>
                <a:latin charset="-122" panose="02010600040101010101" pitchFamily="2" typeface="华文细黑"/>
                <a:ea charset="-122" panose="02010600040101010101" pitchFamily="2" typeface="华文细黑"/>
              </a:rPr>
              <a:t>点击添加章节标题（Lorem ipsum dolor sit ）</a:t>
            </a:r>
          </a:p>
        </p:txBody>
      </p:sp>
    </p:spTree>
    <p:extLst>
      <p:ext uri="{BB962C8B-B14F-4D97-AF65-F5344CB8AC3E}">
        <p14:creationId val="1135850492"/>
      </p:ext>
    </p:extLst>
  </p:cSld>
  <p:clrMapOvr>
    <a:masterClrMapping/>
  </p:clrMapOvr>
  <mc:AlternateContent>
    <mc:Choice Requires="p14">
      <p:transition p14:dur="900" spd="slow">
        <p14:warp dir="in"/>
      </p:transition>
    </mc:Choice>
    <mc:Fallback>
      <p:transition spd="slow">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Rectangle 5"/>
          <p:cNvSpPr>
            <a:spLocks noChangeArrowheads="1"/>
          </p:cNvSpPr>
          <p:nvPr/>
        </p:nvSpPr>
        <p:spPr bwMode="auto">
          <a:xfrm>
            <a:off x="806128" y="1203325"/>
            <a:ext cx="748982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l">
              <a:lnSpc>
                <a:spcPct val="120000"/>
              </a:lnSpc>
            </a:pPr>
            <a:r>
              <a:rPr altLang="zh-CN" lang="en-US" sz="800">
                <a:solidFill>
                  <a:schemeClr val="tx1">
                    <a:lumMod val="65000"/>
                    <a:lumOff val="35000"/>
                  </a:schemeClr>
                </a:solidFill>
                <a:ea charset="-122" panose="02010600040101010101" pitchFamily="2" typeface="华文细黑"/>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38" name="Freeform 6"/>
          <p:cNvSpPr/>
          <p:nvPr/>
        </p:nvSpPr>
        <p:spPr bwMode="auto">
          <a:xfrm>
            <a:off x="780728" y="2424113"/>
            <a:ext cx="1550987" cy="1557337"/>
          </a:xfrm>
          <a:custGeom>
            <a:gdLst>
              <a:gd fmla="*/ 488 w 488" name="T0"/>
              <a:gd fmla="*/ 477 h 488" name="T1"/>
              <a:gd fmla="*/ 477 w 488" name="T2"/>
              <a:gd fmla="*/ 488 h 488" name="T3"/>
              <a:gd fmla="*/ 11 w 488" name="T4"/>
              <a:gd fmla="*/ 488 h 488" name="T5"/>
              <a:gd fmla="*/ 0 w 488" name="T6"/>
              <a:gd fmla="*/ 477 h 488" name="T7"/>
              <a:gd fmla="*/ 0 w 488" name="T8"/>
              <a:gd fmla="*/ 11 h 488" name="T9"/>
              <a:gd fmla="*/ 11 w 488" name="T10"/>
              <a:gd fmla="*/ 0 h 488" name="T11"/>
              <a:gd fmla="*/ 477 w 488" name="T12"/>
              <a:gd fmla="*/ 0 h 488" name="T13"/>
              <a:gd fmla="*/ 488 w 488" name="T14"/>
              <a:gd fmla="*/ 11 h 488" name="T15"/>
              <a:gd fmla="*/ 488 w 488" name="T16"/>
              <a:gd fmla="*/ 477 h 4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8" w="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0" name="Freeform 8"/>
          <p:cNvSpPr/>
          <p:nvPr/>
        </p:nvSpPr>
        <p:spPr bwMode="auto">
          <a:xfrm>
            <a:off x="2382515" y="2867025"/>
            <a:ext cx="1550988" cy="1557338"/>
          </a:xfrm>
          <a:custGeom>
            <a:gdLst>
              <a:gd fmla="*/ 488 w 488" name="T0"/>
              <a:gd fmla="*/ 476 h 488" name="T1"/>
              <a:gd fmla="*/ 477 w 488" name="T2"/>
              <a:gd fmla="*/ 488 h 488" name="T3"/>
              <a:gd fmla="*/ 11 w 488" name="T4"/>
              <a:gd fmla="*/ 488 h 488" name="T5"/>
              <a:gd fmla="*/ 0 w 488" name="T6"/>
              <a:gd fmla="*/ 476 h 488" name="T7"/>
              <a:gd fmla="*/ 0 w 488" name="T8"/>
              <a:gd fmla="*/ 11 h 488" name="T9"/>
              <a:gd fmla="*/ 11 w 488" name="T10"/>
              <a:gd fmla="*/ 0 h 488" name="T11"/>
              <a:gd fmla="*/ 477 w 488" name="T12"/>
              <a:gd fmla="*/ 0 h 488" name="T13"/>
              <a:gd fmla="*/ 488 w 488" name="T14"/>
              <a:gd fmla="*/ 11 h 488" name="T15"/>
              <a:gd fmla="*/ 488 w 488" name="T16"/>
              <a:gd fmla="*/ 476 h 4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8" w="488">
                <a:moveTo>
                  <a:pt x="488" y="476"/>
                </a:moveTo>
                <a:cubicBezTo>
                  <a:pt x="488" y="483"/>
                  <a:pt x="483" y="488"/>
                  <a:pt x="477" y="488"/>
                </a:cubicBezTo>
                <a:cubicBezTo>
                  <a:pt x="11" y="488"/>
                  <a:pt x="11" y="488"/>
                  <a:pt x="11" y="488"/>
                </a:cubicBezTo>
                <a:cubicBezTo>
                  <a:pt x="5" y="488"/>
                  <a:pt x="0" y="483"/>
                  <a:pt x="0" y="476"/>
                </a:cubicBezTo>
                <a:cubicBezTo>
                  <a:pt x="0" y="11"/>
                  <a:pt x="0" y="11"/>
                  <a:pt x="0" y="11"/>
                </a:cubicBezTo>
                <a:cubicBezTo>
                  <a:pt x="0" y="5"/>
                  <a:pt x="5" y="0"/>
                  <a:pt x="11" y="0"/>
                </a:cubicBezTo>
                <a:cubicBezTo>
                  <a:pt x="477" y="0"/>
                  <a:pt x="477" y="0"/>
                  <a:pt x="477" y="0"/>
                </a:cubicBezTo>
                <a:cubicBezTo>
                  <a:pt x="483" y="0"/>
                  <a:pt x="488" y="5"/>
                  <a:pt x="488" y="11"/>
                </a:cubicBezTo>
                <a:lnTo>
                  <a:pt x="488" y="476"/>
                </a:lnTo>
                <a:close/>
              </a:path>
            </a:pathLst>
          </a:custGeom>
          <a:solidFill>
            <a:schemeClr val="tx1">
              <a:lumMod val="75000"/>
              <a:lumOff val="25000"/>
            </a:schemeClr>
          </a:solidFill>
          <a:ln>
            <a:noFill/>
          </a:ln>
        </p:spPr>
        <p:txBody>
          <a:bodyPr/>
          <a:lstStyle/>
          <a:p>
            <a:endParaRPr altLang="en-US" lang="zh-CN">
              <a:ea charset="-122" panose="02010600040101010101" pitchFamily="2" typeface="华文细黑"/>
            </a:endParaRPr>
          </a:p>
        </p:txBody>
      </p:sp>
      <p:sp>
        <p:nvSpPr>
          <p:cNvPr id="42" name="Freeform 10"/>
          <p:cNvSpPr/>
          <p:nvPr/>
        </p:nvSpPr>
        <p:spPr bwMode="auto">
          <a:xfrm>
            <a:off x="3985890" y="2424113"/>
            <a:ext cx="1550988" cy="1557337"/>
          </a:xfrm>
          <a:custGeom>
            <a:gdLst>
              <a:gd fmla="*/ 488 w 488" name="T0"/>
              <a:gd fmla="*/ 477 h 488" name="T1"/>
              <a:gd fmla="*/ 477 w 488" name="T2"/>
              <a:gd fmla="*/ 488 h 488" name="T3"/>
              <a:gd fmla="*/ 11 w 488" name="T4"/>
              <a:gd fmla="*/ 488 h 488" name="T5"/>
              <a:gd fmla="*/ 0 w 488" name="T6"/>
              <a:gd fmla="*/ 477 h 488" name="T7"/>
              <a:gd fmla="*/ 0 w 488" name="T8"/>
              <a:gd fmla="*/ 11 h 488" name="T9"/>
              <a:gd fmla="*/ 11 w 488" name="T10"/>
              <a:gd fmla="*/ 0 h 488" name="T11"/>
              <a:gd fmla="*/ 477 w 488" name="T12"/>
              <a:gd fmla="*/ 0 h 488" name="T13"/>
              <a:gd fmla="*/ 488 w 488" name="T14"/>
              <a:gd fmla="*/ 11 h 488" name="T15"/>
              <a:gd fmla="*/ 488 w 488" name="T16"/>
              <a:gd fmla="*/ 477 h 4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8" w="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4" name="Freeform 12"/>
          <p:cNvSpPr/>
          <p:nvPr/>
        </p:nvSpPr>
        <p:spPr bwMode="auto">
          <a:xfrm>
            <a:off x="5587678" y="2867025"/>
            <a:ext cx="1550987" cy="1557338"/>
          </a:xfrm>
          <a:custGeom>
            <a:gdLst>
              <a:gd fmla="*/ 488 w 488" name="T0"/>
              <a:gd fmla="*/ 476 h 488" name="T1"/>
              <a:gd fmla="*/ 477 w 488" name="T2"/>
              <a:gd fmla="*/ 488 h 488" name="T3"/>
              <a:gd fmla="*/ 11 w 488" name="T4"/>
              <a:gd fmla="*/ 488 h 488" name="T5"/>
              <a:gd fmla="*/ 0 w 488" name="T6"/>
              <a:gd fmla="*/ 476 h 488" name="T7"/>
              <a:gd fmla="*/ 0 w 488" name="T8"/>
              <a:gd fmla="*/ 11 h 488" name="T9"/>
              <a:gd fmla="*/ 11 w 488" name="T10"/>
              <a:gd fmla="*/ 0 h 488" name="T11"/>
              <a:gd fmla="*/ 477 w 488" name="T12"/>
              <a:gd fmla="*/ 0 h 488" name="T13"/>
              <a:gd fmla="*/ 488 w 488" name="T14"/>
              <a:gd fmla="*/ 11 h 488" name="T15"/>
              <a:gd fmla="*/ 488 w 488" name="T16"/>
              <a:gd fmla="*/ 476 h 4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8" w="488">
                <a:moveTo>
                  <a:pt x="488" y="476"/>
                </a:moveTo>
                <a:cubicBezTo>
                  <a:pt x="488" y="483"/>
                  <a:pt x="483" y="488"/>
                  <a:pt x="477" y="488"/>
                </a:cubicBezTo>
                <a:cubicBezTo>
                  <a:pt x="11" y="488"/>
                  <a:pt x="11" y="488"/>
                  <a:pt x="11" y="488"/>
                </a:cubicBezTo>
                <a:cubicBezTo>
                  <a:pt x="5" y="488"/>
                  <a:pt x="0" y="483"/>
                  <a:pt x="0" y="476"/>
                </a:cubicBezTo>
                <a:cubicBezTo>
                  <a:pt x="0" y="11"/>
                  <a:pt x="0" y="11"/>
                  <a:pt x="0" y="11"/>
                </a:cubicBezTo>
                <a:cubicBezTo>
                  <a:pt x="0" y="5"/>
                  <a:pt x="5" y="0"/>
                  <a:pt x="11" y="0"/>
                </a:cubicBezTo>
                <a:cubicBezTo>
                  <a:pt x="477" y="0"/>
                  <a:pt x="477" y="0"/>
                  <a:pt x="477" y="0"/>
                </a:cubicBezTo>
                <a:cubicBezTo>
                  <a:pt x="483" y="0"/>
                  <a:pt x="488" y="5"/>
                  <a:pt x="488" y="11"/>
                </a:cubicBezTo>
                <a:lnTo>
                  <a:pt x="488" y="476"/>
                </a:lnTo>
                <a:close/>
              </a:path>
            </a:pathLst>
          </a:custGeom>
          <a:solidFill>
            <a:schemeClr val="tx1">
              <a:lumMod val="75000"/>
              <a:lumOff val="25000"/>
            </a:schemeClr>
          </a:solidFill>
          <a:ln>
            <a:noFill/>
          </a:ln>
        </p:spPr>
        <p:txBody>
          <a:bodyPr/>
          <a:lstStyle/>
          <a:p>
            <a:endParaRPr altLang="en-US" lang="zh-CN">
              <a:ea charset="-122" panose="02010600040101010101" pitchFamily="2" typeface="华文细黑"/>
            </a:endParaRPr>
          </a:p>
        </p:txBody>
      </p:sp>
      <p:sp>
        <p:nvSpPr>
          <p:cNvPr id="46" name="Freeform 14"/>
          <p:cNvSpPr/>
          <p:nvPr/>
        </p:nvSpPr>
        <p:spPr bwMode="auto">
          <a:xfrm>
            <a:off x="7189465" y="2424113"/>
            <a:ext cx="1550988" cy="1557337"/>
          </a:xfrm>
          <a:custGeom>
            <a:gdLst>
              <a:gd fmla="*/ 488 w 488" name="T0"/>
              <a:gd fmla="*/ 477 h 488" name="T1"/>
              <a:gd fmla="*/ 477 w 488" name="T2"/>
              <a:gd fmla="*/ 488 h 488" name="T3"/>
              <a:gd fmla="*/ 11 w 488" name="T4"/>
              <a:gd fmla="*/ 488 h 488" name="T5"/>
              <a:gd fmla="*/ 0 w 488" name="T6"/>
              <a:gd fmla="*/ 477 h 488" name="T7"/>
              <a:gd fmla="*/ 0 w 488" name="T8"/>
              <a:gd fmla="*/ 11 h 488" name="T9"/>
              <a:gd fmla="*/ 11 w 488" name="T10"/>
              <a:gd fmla="*/ 0 h 488" name="T11"/>
              <a:gd fmla="*/ 477 w 488" name="T12"/>
              <a:gd fmla="*/ 0 h 488" name="T13"/>
              <a:gd fmla="*/ 488 w 488" name="T14"/>
              <a:gd fmla="*/ 11 h 488" name="T15"/>
              <a:gd fmla="*/ 488 w 488" name="T16"/>
              <a:gd fmla="*/ 477 h 4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8" w="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nvGrpSpPr>
          <p:cNvPr id="2" name="组合 1"/>
          <p:cNvGrpSpPr/>
          <p:nvPr/>
        </p:nvGrpSpPr>
        <p:grpSpPr>
          <a:xfrm>
            <a:off x="323528" y="2424113"/>
            <a:ext cx="438150" cy="373062"/>
            <a:chOff x="344488" y="2424113"/>
            <a:chExt cx="438150" cy="373062"/>
          </a:xfrm>
          <a:solidFill>
            <a:srgbClr val="D20000"/>
          </a:solidFill>
        </p:grpSpPr>
        <p:sp>
          <p:nvSpPr>
            <p:cNvPr id="39" name="Freeform 7"/>
            <p:cNvSpPr/>
            <p:nvPr/>
          </p:nvSpPr>
          <p:spPr bwMode="auto">
            <a:xfrm>
              <a:off x="382588" y="2424113"/>
              <a:ext cx="371475" cy="373062"/>
            </a:xfrm>
            <a:custGeom>
              <a:gdLst>
                <a:gd fmla="*/ 117 w 117" name="T0"/>
                <a:gd fmla="*/ 106 h 117" name="T1"/>
                <a:gd fmla="*/ 106 w 117" name="T2"/>
                <a:gd fmla="*/ 117 h 117" name="T3"/>
                <a:gd fmla="*/ 11 w 117" name="T4"/>
                <a:gd fmla="*/ 117 h 117" name="T5"/>
                <a:gd fmla="*/ 0 w 117" name="T6"/>
                <a:gd fmla="*/ 106 h 117" name="T7"/>
                <a:gd fmla="*/ 0 w 117" name="T8"/>
                <a:gd fmla="*/ 11 h 117" name="T9"/>
                <a:gd fmla="*/ 11 w 117" name="T10"/>
                <a:gd fmla="*/ 0 h 117" name="T11"/>
                <a:gd fmla="*/ 106 w 117" name="T12"/>
                <a:gd fmla="*/ 0 h 117" name="T13"/>
                <a:gd fmla="*/ 117 w 117" name="T14"/>
                <a:gd fmla="*/ 11 h 117" name="T15"/>
                <a:gd fmla="*/ 117 w 117" name="T16"/>
                <a:gd fmla="*/ 106 h 1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 w="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8" name="Text Box 16"/>
            <p:cNvSpPr txBox="1">
              <a:spLocks noChangeArrowheads="1"/>
            </p:cNvSpPr>
            <p:nvPr/>
          </p:nvSpPr>
          <p:spPr bwMode="auto">
            <a:xfrm>
              <a:off x="344488" y="2425700"/>
              <a:ext cx="411480" cy="365760"/>
            </a:xfrm>
            <a:prstGeom prst="rect">
              <a:avLst/>
            </a:prstGeom>
            <a:no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a:solidFill>
                    <a:schemeClr val="bg1"/>
                  </a:solidFill>
                  <a:ea charset="-122" panose="02010600040101010101" pitchFamily="2" typeface="华文细黑"/>
                </a:rPr>
                <a:t>01</a:t>
              </a:r>
            </a:p>
          </p:txBody>
        </p:sp>
      </p:grpSp>
      <p:grpSp>
        <p:nvGrpSpPr>
          <p:cNvPr id="5" name="组合 4"/>
          <p:cNvGrpSpPr/>
          <p:nvPr/>
        </p:nvGrpSpPr>
        <p:grpSpPr>
          <a:xfrm>
            <a:off x="3523928" y="2424113"/>
            <a:ext cx="438150" cy="373062"/>
            <a:chOff x="3544888" y="2424113"/>
            <a:chExt cx="438150" cy="373062"/>
          </a:xfrm>
          <a:solidFill>
            <a:srgbClr val="D20000"/>
          </a:solidFill>
        </p:grpSpPr>
        <p:sp>
          <p:nvSpPr>
            <p:cNvPr id="43" name="Freeform 11"/>
            <p:cNvSpPr/>
            <p:nvPr/>
          </p:nvSpPr>
          <p:spPr bwMode="auto">
            <a:xfrm>
              <a:off x="3586163" y="2424113"/>
              <a:ext cx="371475" cy="373062"/>
            </a:xfrm>
            <a:custGeom>
              <a:gdLst>
                <a:gd fmla="*/ 117 w 117" name="T0"/>
                <a:gd fmla="*/ 106 h 117" name="T1"/>
                <a:gd fmla="*/ 106 w 117" name="T2"/>
                <a:gd fmla="*/ 117 h 117" name="T3"/>
                <a:gd fmla="*/ 11 w 117" name="T4"/>
                <a:gd fmla="*/ 117 h 117" name="T5"/>
                <a:gd fmla="*/ 0 w 117" name="T6"/>
                <a:gd fmla="*/ 106 h 117" name="T7"/>
                <a:gd fmla="*/ 0 w 117" name="T8"/>
                <a:gd fmla="*/ 11 h 117" name="T9"/>
                <a:gd fmla="*/ 11 w 117" name="T10"/>
                <a:gd fmla="*/ 0 h 117" name="T11"/>
                <a:gd fmla="*/ 106 w 117" name="T12"/>
                <a:gd fmla="*/ 0 h 117" name="T13"/>
                <a:gd fmla="*/ 117 w 117" name="T14"/>
                <a:gd fmla="*/ 11 h 117" name="T15"/>
                <a:gd fmla="*/ 117 w 117" name="T16"/>
                <a:gd fmla="*/ 106 h 1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 w="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9" name="Text Box 17"/>
            <p:cNvSpPr txBox="1">
              <a:spLocks noChangeArrowheads="1"/>
            </p:cNvSpPr>
            <p:nvPr/>
          </p:nvSpPr>
          <p:spPr bwMode="auto">
            <a:xfrm>
              <a:off x="3544888" y="2425700"/>
              <a:ext cx="411480" cy="365760"/>
            </a:xfrm>
            <a:prstGeom prst="rect">
              <a:avLst/>
            </a:prstGeom>
            <a:no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a:solidFill>
                    <a:schemeClr val="bg1"/>
                  </a:solidFill>
                  <a:ea charset="-122" panose="02010600040101010101" pitchFamily="2" typeface="华文细黑"/>
                </a:rPr>
                <a:t>03</a:t>
              </a:r>
            </a:p>
          </p:txBody>
        </p:sp>
      </p:grpSp>
      <p:grpSp>
        <p:nvGrpSpPr>
          <p:cNvPr id="7" name="组合 6"/>
          <p:cNvGrpSpPr/>
          <p:nvPr/>
        </p:nvGrpSpPr>
        <p:grpSpPr>
          <a:xfrm>
            <a:off x="6730678" y="2424113"/>
            <a:ext cx="438150" cy="373062"/>
            <a:chOff x="6751638" y="2424113"/>
            <a:chExt cx="438150" cy="373062"/>
          </a:xfrm>
          <a:solidFill>
            <a:srgbClr val="D20000"/>
          </a:solidFill>
        </p:grpSpPr>
        <p:sp>
          <p:nvSpPr>
            <p:cNvPr id="47" name="Freeform 15"/>
            <p:cNvSpPr/>
            <p:nvPr/>
          </p:nvSpPr>
          <p:spPr bwMode="auto">
            <a:xfrm>
              <a:off x="6791325" y="2424113"/>
              <a:ext cx="371475" cy="373062"/>
            </a:xfrm>
            <a:custGeom>
              <a:gdLst>
                <a:gd fmla="*/ 117 w 117" name="T0"/>
                <a:gd fmla="*/ 106 h 117" name="T1"/>
                <a:gd fmla="*/ 106 w 117" name="T2"/>
                <a:gd fmla="*/ 117 h 117" name="T3"/>
                <a:gd fmla="*/ 11 w 117" name="T4"/>
                <a:gd fmla="*/ 117 h 117" name="T5"/>
                <a:gd fmla="*/ 0 w 117" name="T6"/>
                <a:gd fmla="*/ 106 h 117" name="T7"/>
                <a:gd fmla="*/ 0 w 117" name="T8"/>
                <a:gd fmla="*/ 11 h 117" name="T9"/>
                <a:gd fmla="*/ 11 w 117" name="T10"/>
                <a:gd fmla="*/ 0 h 117" name="T11"/>
                <a:gd fmla="*/ 106 w 117" name="T12"/>
                <a:gd fmla="*/ 0 h 117" name="T13"/>
                <a:gd fmla="*/ 117 w 117" name="T14"/>
                <a:gd fmla="*/ 11 h 117" name="T15"/>
                <a:gd fmla="*/ 117 w 117" name="T16"/>
                <a:gd fmla="*/ 106 h 1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 w="117">
                  <a:moveTo>
                    <a:pt x="117" y="106"/>
                  </a:moveTo>
                  <a:cubicBezTo>
                    <a:pt x="117" y="112"/>
                    <a:pt x="112" y="117"/>
                    <a:pt x="106" y="117"/>
                  </a:cubicBezTo>
                  <a:cubicBezTo>
                    <a:pt x="11" y="117"/>
                    <a:pt x="11" y="117"/>
                    <a:pt x="11" y="117"/>
                  </a:cubicBezTo>
                  <a:cubicBezTo>
                    <a:pt x="5" y="117"/>
                    <a:pt x="0" y="112"/>
                    <a:pt x="0" y="106"/>
                  </a:cubicBezTo>
                  <a:cubicBezTo>
                    <a:pt x="0" y="11"/>
                    <a:pt x="0" y="11"/>
                    <a:pt x="0" y="11"/>
                  </a:cubicBezTo>
                  <a:cubicBezTo>
                    <a:pt x="0" y="5"/>
                    <a:pt x="5" y="0"/>
                    <a:pt x="11" y="0"/>
                  </a:cubicBezTo>
                  <a:cubicBezTo>
                    <a:pt x="106" y="0"/>
                    <a:pt x="106" y="0"/>
                    <a:pt x="106" y="0"/>
                  </a:cubicBezTo>
                  <a:cubicBezTo>
                    <a:pt x="112" y="0"/>
                    <a:pt x="117" y="5"/>
                    <a:pt x="117" y="11"/>
                  </a:cubicBezTo>
                  <a:lnTo>
                    <a:pt x="117" y="1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77" name="Text Box 18"/>
            <p:cNvSpPr txBox="1">
              <a:spLocks noChangeArrowheads="1"/>
            </p:cNvSpPr>
            <p:nvPr/>
          </p:nvSpPr>
          <p:spPr bwMode="auto">
            <a:xfrm>
              <a:off x="6751639" y="2425700"/>
              <a:ext cx="411480" cy="365760"/>
            </a:xfrm>
            <a:prstGeom prst="rect">
              <a:avLst/>
            </a:prstGeom>
            <a:no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a:solidFill>
                    <a:schemeClr val="bg1"/>
                  </a:solidFill>
                  <a:ea charset="-122" panose="02010600040101010101" pitchFamily="2" typeface="华文细黑"/>
                </a:rPr>
                <a:t>05</a:t>
              </a:r>
            </a:p>
          </p:txBody>
        </p:sp>
      </p:grpSp>
      <p:grpSp>
        <p:nvGrpSpPr>
          <p:cNvPr id="3" name="组合 2"/>
          <p:cNvGrpSpPr/>
          <p:nvPr/>
        </p:nvGrpSpPr>
        <p:grpSpPr>
          <a:xfrm>
            <a:off x="1920553" y="4048125"/>
            <a:ext cx="438150" cy="376238"/>
            <a:chOff x="1941513" y="4048125"/>
            <a:chExt cx="438150" cy="376238"/>
          </a:xfrm>
          <a:solidFill>
            <a:schemeClr val="tx1">
              <a:lumMod val="75000"/>
              <a:lumOff val="25000"/>
            </a:schemeClr>
          </a:solidFill>
        </p:grpSpPr>
        <p:sp>
          <p:nvSpPr>
            <p:cNvPr id="41" name="Freeform 9"/>
            <p:cNvSpPr/>
            <p:nvPr/>
          </p:nvSpPr>
          <p:spPr bwMode="auto">
            <a:xfrm>
              <a:off x="1984375" y="4048125"/>
              <a:ext cx="371475" cy="376238"/>
            </a:xfrm>
            <a:custGeom>
              <a:gdLst>
                <a:gd fmla="*/ 117 w 117" name="T0"/>
                <a:gd fmla="*/ 106 h 118" name="T1"/>
                <a:gd fmla="*/ 106 w 117" name="T2"/>
                <a:gd fmla="*/ 118 h 118" name="T3"/>
                <a:gd fmla="*/ 11 w 117" name="T4"/>
                <a:gd fmla="*/ 118 h 118" name="T5"/>
                <a:gd fmla="*/ 0 w 117" name="T6"/>
                <a:gd fmla="*/ 106 h 118" name="T7"/>
                <a:gd fmla="*/ 0 w 117" name="T8"/>
                <a:gd fmla="*/ 12 h 118" name="T9"/>
                <a:gd fmla="*/ 11 w 117" name="T10"/>
                <a:gd fmla="*/ 0 h 118" name="T11"/>
                <a:gd fmla="*/ 106 w 117" name="T12"/>
                <a:gd fmla="*/ 0 h 118" name="T13"/>
                <a:gd fmla="*/ 117 w 117" name="T14"/>
                <a:gd fmla="*/ 12 h 118" name="T15"/>
                <a:gd fmla="*/ 117 w 117" name="T16"/>
                <a:gd fmla="*/ 106 h 1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 w="117">
                  <a:moveTo>
                    <a:pt x="117" y="106"/>
                  </a:moveTo>
                  <a:cubicBezTo>
                    <a:pt x="117" y="113"/>
                    <a:pt x="112" y="118"/>
                    <a:pt x="106" y="118"/>
                  </a:cubicBezTo>
                  <a:cubicBezTo>
                    <a:pt x="11" y="118"/>
                    <a:pt x="11" y="118"/>
                    <a:pt x="11" y="118"/>
                  </a:cubicBezTo>
                  <a:cubicBezTo>
                    <a:pt x="5" y="118"/>
                    <a:pt x="0" y="113"/>
                    <a:pt x="0" y="106"/>
                  </a:cubicBezTo>
                  <a:cubicBezTo>
                    <a:pt x="0" y="12"/>
                    <a:pt x="0" y="12"/>
                    <a:pt x="0" y="12"/>
                  </a:cubicBezTo>
                  <a:cubicBezTo>
                    <a:pt x="0" y="5"/>
                    <a:pt x="5" y="0"/>
                    <a:pt x="11" y="0"/>
                  </a:cubicBezTo>
                  <a:cubicBezTo>
                    <a:pt x="106" y="0"/>
                    <a:pt x="106" y="0"/>
                    <a:pt x="106" y="0"/>
                  </a:cubicBezTo>
                  <a:cubicBezTo>
                    <a:pt x="112" y="0"/>
                    <a:pt x="117" y="5"/>
                    <a:pt x="117" y="12"/>
                  </a:cubicBezTo>
                  <a:lnTo>
                    <a:pt x="117" y="106"/>
                  </a:lnTo>
                  <a:close/>
                </a:path>
              </a:pathLst>
            </a:custGeom>
            <a:grpFill/>
            <a:ln>
              <a:noFill/>
            </a:ln>
          </p:spPr>
          <p:txBody>
            <a:bodyPr/>
            <a:lstStyle/>
            <a:p>
              <a:endParaRPr altLang="en-US" lang="zh-CN">
                <a:ea charset="-122" panose="02010600040101010101" pitchFamily="2" typeface="华文细黑"/>
              </a:endParaRPr>
            </a:p>
          </p:txBody>
        </p:sp>
        <p:sp>
          <p:nvSpPr>
            <p:cNvPr id="78" name="Text Box 19"/>
            <p:cNvSpPr txBox="1">
              <a:spLocks noChangeArrowheads="1"/>
            </p:cNvSpPr>
            <p:nvPr/>
          </p:nvSpPr>
          <p:spPr bwMode="auto">
            <a:xfrm>
              <a:off x="1941513" y="4054475"/>
              <a:ext cx="411480" cy="365760"/>
            </a:xfrm>
            <a:prstGeom prst="rect">
              <a:avLst/>
            </a:prstGeom>
            <a:no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a:solidFill>
                    <a:schemeClr val="bg1"/>
                  </a:solidFill>
                  <a:ea charset="-122" panose="02010600040101010101" pitchFamily="2" typeface="华文细黑"/>
                </a:rPr>
                <a:t>02</a:t>
              </a:r>
            </a:p>
          </p:txBody>
        </p:sp>
      </p:grpSp>
      <p:grpSp>
        <p:nvGrpSpPr>
          <p:cNvPr id="6" name="组合 5"/>
          <p:cNvGrpSpPr/>
          <p:nvPr/>
        </p:nvGrpSpPr>
        <p:grpSpPr>
          <a:xfrm>
            <a:off x="5127303" y="4048125"/>
            <a:ext cx="438150" cy="376238"/>
            <a:chOff x="5148263" y="4048125"/>
            <a:chExt cx="438150" cy="376238"/>
          </a:xfrm>
          <a:solidFill>
            <a:schemeClr val="tx1">
              <a:lumMod val="75000"/>
              <a:lumOff val="25000"/>
            </a:schemeClr>
          </a:solidFill>
        </p:grpSpPr>
        <p:sp>
          <p:nvSpPr>
            <p:cNvPr id="45" name="Freeform 13"/>
            <p:cNvSpPr/>
            <p:nvPr/>
          </p:nvSpPr>
          <p:spPr bwMode="auto">
            <a:xfrm>
              <a:off x="5187950" y="4048125"/>
              <a:ext cx="373063" cy="376238"/>
            </a:xfrm>
            <a:custGeom>
              <a:gdLst>
                <a:gd fmla="*/ 117 w 117" name="T0"/>
                <a:gd fmla="*/ 106 h 118" name="T1"/>
                <a:gd fmla="*/ 106 w 117" name="T2"/>
                <a:gd fmla="*/ 118 h 118" name="T3"/>
                <a:gd fmla="*/ 11 w 117" name="T4"/>
                <a:gd fmla="*/ 118 h 118" name="T5"/>
                <a:gd fmla="*/ 0 w 117" name="T6"/>
                <a:gd fmla="*/ 106 h 118" name="T7"/>
                <a:gd fmla="*/ 0 w 117" name="T8"/>
                <a:gd fmla="*/ 12 h 118" name="T9"/>
                <a:gd fmla="*/ 11 w 117" name="T10"/>
                <a:gd fmla="*/ 0 h 118" name="T11"/>
                <a:gd fmla="*/ 106 w 117" name="T12"/>
                <a:gd fmla="*/ 0 h 118" name="T13"/>
                <a:gd fmla="*/ 117 w 117" name="T14"/>
                <a:gd fmla="*/ 12 h 118" name="T15"/>
                <a:gd fmla="*/ 117 w 117" name="T16"/>
                <a:gd fmla="*/ 106 h 1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 w="117">
                  <a:moveTo>
                    <a:pt x="117" y="106"/>
                  </a:moveTo>
                  <a:cubicBezTo>
                    <a:pt x="117" y="113"/>
                    <a:pt x="112" y="118"/>
                    <a:pt x="106" y="118"/>
                  </a:cubicBezTo>
                  <a:cubicBezTo>
                    <a:pt x="11" y="118"/>
                    <a:pt x="11" y="118"/>
                    <a:pt x="11" y="118"/>
                  </a:cubicBezTo>
                  <a:cubicBezTo>
                    <a:pt x="5" y="118"/>
                    <a:pt x="0" y="113"/>
                    <a:pt x="0" y="106"/>
                  </a:cubicBezTo>
                  <a:cubicBezTo>
                    <a:pt x="0" y="12"/>
                    <a:pt x="0" y="12"/>
                    <a:pt x="0" y="12"/>
                  </a:cubicBezTo>
                  <a:cubicBezTo>
                    <a:pt x="0" y="5"/>
                    <a:pt x="5" y="0"/>
                    <a:pt x="11" y="0"/>
                  </a:cubicBezTo>
                  <a:cubicBezTo>
                    <a:pt x="106" y="0"/>
                    <a:pt x="106" y="0"/>
                    <a:pt x="106" y="0"/>
                  </a:cubicBezTo>
                  <a:cubicBezTo>
                    <a:pt x="112" y="0"/>
                    <a:pt x="117" y="5"/>
                    <a:pt x="117" y="12"/>
                  </a:cubicBezTo>
                  <a:lnTo>
                    <a:pt x="117" y="106"/>
                  </a:lnTo>
                  <a:close/>
                </a:path>
              </a:pathLst>
            </a:custGeom>
            <a:grpFill/>
            <a:ln>
              <a:noFill/>
            </a:ln>
          </p:spPr>
          <p:txBody>
            <a:bodyPr/>
            <a:lstStyle/>
            <a:p>
              <a:endParaRPr altLang="en-US" lang="zh-CN">
                <a:ea charset="-122" panose="02010600040101010101" pitchFamily="2" typeface="华文细黑"/>
              </a:endParaRPr>
            </a:p>
          </p:txBody>
        </p:sp>
        <p:sp>
          <p:nvSpPr>
            <p:cNvPr id="79" name="Text Box 20"/>
            <p:cNvSpPr txBox="1">
              <a:spLocks noChangeArrowheads="1"/>
            </p:cNvSpPr>
            <p:nvPr/>
          </p:nvSpPr>
          <p:spPr bwMode="auto">
            <a:xfrm>
              <a:off x="5148263" y="4054475"/>
              <a:ext cx="411480" cy="365760"/>
            </a:xfrm>
            <a:prstGeom prst="rect">
              <a:avLst/>
            </a:prstGeom>
            <a:no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a:solidFill>
                    <a:schemeClr val="bg1"/>
                  </a:solidFill>
                  <a:ea charset="-122" panose="02010600040101010101" pitchFamily="2" typeface="华文细黑"/>
                </a:rPr>
                <a:t>04</a:t>
              </a:r>
            </a:p>
          </p:txBody>
        </p:sp>
      </p:grpSp>
      <p:sp>
        <p:nvSpPr>
          <p:cNvPr id="80" name="Rectangle 21"/>
          <p:cNvSpPr>
            <a:spLocks noChangeArrowheads="1"/>
          </p:cNvSpPr>
          <p:nvPr/>
        </p:nvSpPr>
        <p:spPr bwMode="auto">
          <a:xfrm>
            <a:off x="1072906" y="2854325"/>
            <a:ext cx="1152525"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700">
                <a:solidFill>
                  <a:schemeClr val="bg1"/>
                </a:solidFill>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81" name="Rectangle 22"/>
          <p:cNvSpPr>
            <a:spLocks noChangeArrowheads="1"/>
          </p:cNvSpPr>
          <p:nvPr/>
        </p:nvSpPr>
        <p:spPr bwMode="auto">
          <a:xfrm>
            <a:off x="4287594" y="2854325"/>
            <a:ext cx="1152525"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700">
                <a:solidFill>
                  <a:schemeClr val="bg1"/>
                </a:solidFill>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82" name="Rectangle 23"/>
          <p:cNvSpPr>
            <a:spLocks noChangeArrowheads="1"/>
          </p:cNvSpPr>
          <p:nvPr/>
        </p:nvSpPr>
        <p:spPr bwMode="auto">
          <a:xfrm>
            <a:off x="7487994" y="2854325"/>
            <a:ext cx="1152525"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700">
                <a:solidFill>
                  <a:schemeClr val="bg1"/>
                </a:solidFill>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83" name="Rectangle 24"/>
          <p:cNvSpPr>
            <a:spLocks noChangeArrowheads="1"/>
          </p:cNvSpPr>
          <p:nvPr/>
        </p:nvSpPr>
        <p:spPr bwMode="auto">
          <a:xfrm>
            <a:off x="2676281" y="3290888"/>
            <a:ext cx="1152525"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700">
                <a:solidFill>
                  <a:schemeClr val="bg1"/>
                </a:solidFill>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84" name="Rectangle 25"/>
          <p:cNvSpPr>
            <a:spLocks noChangeArrowheads="1"/>
          </p:cNvSpPr>
          <p:nvPr/>
        </p:nvSpPr>
        <p:spPr bwMode="auto">
          <a:xfrm>
            <a:off x="5876681" y="3290888"/>
            <a:ext cx="1152525"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700">
                <a:solidFill>
                  <a:schemeClr val="bg1"/>
                </a:solidFill>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85" name="Text Box 26"/>
          <p:cNvSpPr txBox="1">
            <a:spLocks noChangeArrowheads="1"/>
          </p:cNvSpPr>
          <p:nvPr/>
        </p:nvSpPr>
        <p:spPr bwMode="auto">
          <a:xfrm>
            <a:off x="1079812" y="2538413"/>
            <a:ext cx="9448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p>
            <a:pPr algn="ctr" lvl="0">
              <a:lnSpc>
                <a:spcPct val="120000"/>
              </a:lnSpc>
            </a:pPr>
            <a:r>
              <a:rPr altLang="en-US" lang="zh-CN" sz="1000">
                <a:solidFill>
                  <a:schemeClr val="bg1"/>
                </a:solidFill>
                <a:latin charset="-122" panose="02010600040101010101" pitchFamily="2" typeface="华文细黑"/>
                <a:ea charset="-122" panose="02010600040101010101" pitchFamily="2" typeface="华文细黑"/>
              </a:rPr>
              <a:t>添加标题文本</a:t>
            </a:r>
          </a:p>
        </p:txBody>
      </p:sp>
      <p:sp>
        <p:nvSpPr>
          <p:cNvPr id="86" name="Text Box 27"/>
          <p:cNvSpPr txBox="1">
            <a:spLocks noChangeArrowheads="1"/>
          </p:cNvSpPr>
          <p:nvPr/>
        </p:nvSpPr>
        <p:spPr bwMode="auto">
          <a:xfrm>
            <a:off x="4224156" y="2538413"/>
            <a:ext cx="9448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p>
            <a:pPr algn="ctr" lvl="0">
              <a:lnSpc>
                <a:spcPct val="120000"/>
              </a:lnSpc>
            </a:pPr>
            <a:r>
              <a:rPr altLang="en-US" lang="zh-CN" sz="1000">
                <a:solidFill>
                  <a:prstClr val="white"/>
                </a:solidFill>
                <a:latin charset="-122" panose="02010600040101010101" pitchFamily="2" typeface="华文细黑"/>
                <a:ea charset="-122" panose="02010600040101010101" pitchFamily="2" typeface="华文细黑"/>
              </a:rPr>
              <a:t>添加标题文本</a:t>
            </a:r>
          </a:p>
        </p:txBody>
      </p:sp>
      <p:sp>
        <p:nvSpPr>
          <p:cNvPr id="87" name="Text Box 28"/>
          <p:cNvSpPr txBox="1">
            <a:spLocks noChangeArrowheads="1"/>
          </p:cNvSpPr>
          <p:nvPr/>
        </p:nvSpPr>
        <p:spPr bwMode="auto">
          <a:xfrm>
            <a:off x="7454719" y="2538413"/>
            <a:ext cx="9448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p>
            <a:pPr algn="ctr" lvl="0">
              <a:lnSpc>
                <a:spcPct val="120000"/>
              </a:lnSpc>
            </a:pPr>
            <a:r>
              <a:rPr altLang="en-US" lang="zh-CN" sz="1000">
                <a:solidFill>
                  <a:prstClr val="white"/>
                </a:solidFill>
                <a:latin charset="-122" panose="02010600040101010101" pitchFamily="2" typeface="华文细黑"/>
                <a:ea charset="-122" panose="02010600040101010101" pitchFamily="2" typeface="华文细黑"/>
              </a:rPr>
              <a:t>添加标题文本</a:t>
            </a:r>
          </a:p>
        </p:txBody>
      </p:sp>
      <p:sp>
        <p:nvSpPr>
          <p:cNvPr id="88" name="Text Box 29"/>
          <p:cNvSpPr txBox="1">
            <a:spLocks noChangeArrowheads="1"/>
          </p:cNvSpPr>
          <p:nvPr/>
        </p:nvSpPr>
        <p:spPr bwMode="auto">
          <a:xfrm>
            <a:off x="2623957" y="2973388"/>
            <a:ext cx="9448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p>
            <a:pPr algn="ctr" lvl="0">
              <a:lnSpc>
                <a:spcPct val="120000"/>
              </a:lnSpc>
            </a:pPr>
            <a:r>
              <a:rPr altLang="en-US" lang="zh-CN" sz="1000">
                <a:solidFill>
                  <a:prstClr val="white"/>
                </a:solidFill>
                <a:latin charset="-122" panose="02010600040101010101" pitchFamily="2" typeface="华文细黑"/>
                <a:ea charset="-122" panose="02010600040101010101" pitchFamily="2" typeface="华文细黑"/>
              </a:rPr>
              <a:t>添加标题文本</a:t>
            </a:r>
          </a:p>
        </p:txBody>
      </p:sp>
      <p:sp>
        <p:nvSpPr>
          <p:cNvPr id="89" name="Text Box 30"/>
          <p:cNvSpPr txBox="1">
            <a:spLocks noChangeArrowheads="1"/>
          </p:cNvSpPr>
          <p:nvPr/>
        </p:nvSpPr>
        <p:spPr bwMode="auto">
          <a:xfrm>
            <a:off x="5824356" y="2973388"/>
            <a:ext cx="9448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p>
            <a:pPr algn="ctr" lvl="0">
              <a:lnSpc>
                <a:spcPct val="120000"/>
              </a:lnSpc>
            </a:pPr>
            <a:r>
              <a:rPr altLang="en-US" lang="zh-CN" sz="1000">
                <a:solidFill>
                  <a:prstClr val="white"/>
                </a:solidFill>
                <a:latin charset="-122" panose="02010600040101010101" pitchFamily="2" typeface="华文细黑"/>
                <a:ea charset="-122" panose="02010600040101010101" pitchFamily="2" typeface="华文细黑"/>
              </a:rPr>
              <a:t>添加标题文本</a:t>
            </a:r>
          </a:p>
        </p:txBody>
      </p:sp>
      <p:sp>
        <p:nvSpPr>
          <p:cNvPr id="35" name="矩形 34"/>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6"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297436997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300" fill="hold" id="7"/>
                                        <p:tgtEl>
                                          <p:spTgt spid="2"/>
                                        </p:tgtEl>
                                        <p:attrNameLst>
                                          <p:attrName>ppt_w</p:attrName>
                                        </p:attrNameLst>
                                      </p:cBhvr>
                                      <p:tavLst>
                                        <p:tav tm="0">
                                          <p:val>
                                            <p:fltVal val="0"/>
                                          </p:val>
                                        </p:tav>
                                        <p:tav tm="100000">
                                          <p:val>
                                            <p:strVal val="#ppt_w"/>
                                          </p:val>
                                        </p:tav>
                                      </p:tavLst>
                                    </p:anim>
                                    <p:anim calcmode="lin" valueType="num">
                                      <p:cBhvr>
                                        <p:cTn dur="300" fill="hold" id="8"/>
                                        <p:tgtEl>
                                          <p:spTgt spid="2"/>
                                        </p:tgtEl>
                                        <p:attrNameLst>
                                          <p:attrName>ppt_h</p:attrName>
                                        </p:attrNameLst>
                                      </p:cBhvr>
                                      <p:tavLst>
                                        <p:tav tm="0">
                                          <p:val>
                                            <p:fltVal val="0"/>
                                          </p:val>
                                        </p:tav>
                                        <p:tav tm="100000">
                                          <p:val>
                                            <p:strVal val="#ppt_h"/>
                                          </p:val>
                                        </p:tav>
                                      </p:tavLst>
                                    </p:anim>
                                    <p:animEffect filter="fade" transition="in">
                                      <p:cBhvr>
                                        <p:cTn dur="300" id="9"/>
                                        <p:tgtEl>
                                          <p:spTgt spid="2"/>
                                        </p:tgtEl>
                                      </p:cBhvr>
                                    </p:animEffect>
                                  </p:childTnLst>
                                </p:cTn>
                              </p:par>
                              <p:par>
                                <p:cTn fill="hold" grpId="0" id="10" nodeType="withEffect" presetClass="entr" presetID="2" presetSubtype="2">
                                  <p:stCondLst>
                                    <p:cond delay="0"/>
                                  </p:stCondLst>
                                  <p:childTnLst>
                                    <p:set>
                                      <p:cBhvr>
                                        <p:cTn dur="1" fill="hold" id="11">
                                          <p:stCondLst>
                                            <p:cond delay="0"/>
                                          </p:stCondLst>
                                        </p:cTn>
                                        <p:tgtEl>
                                          <p:spTgt spid="37"/>
                                        </p:tgtEl>
                                        <p:attrNameLst>
                                          <p:attrName>style.visibility</p:attrName>
                                        </p:attrNameLst>
                                      </p:cBhvr>
                                      <p:to>
                                        <p:strVal val="visible"/>
                                      </p:to>
                                    </p:set>
                                    <p:anim calcmode="lin" valueType="num">
                                      <p:cBhvr additive="base">
                                        <p:cTn dur="250" fill="hold" id="12"/>
                                        <p:tgtEl>
                                          <p:spTgt spid="37"/>
                                        </p:tgtEl>
                                        <p:attrNameLst>
                                          <p:attrName>ppt_x</p:attrName>
                                        </p:attrNameLst>
                                      </p:cBhvr>
                                      <p:tavLst>
                                        <p:tav tm="0">
                                          <p:val>
                                            <p:strVal val="1+#ppt_w/2"/>
                                          </p:val>
                                        </p:tav>
                                        <p:tav tm="100000">
                                          <p:val>
                                            <p:strVal val="#ppt_x"/>
                                          </p:val>
                                        </p:tav>
                                      </p:tavLst>
                                    </p:anim>
                                    <p:anim calcmode="lin" valueType="num">
                                      <p:cBhvr additive="base">
                                        <p:cTn dur="250" fill="hold" id="13"/>
                                        <p:tgtEl>
                                          <p:spTgt spid="37"/>
                                        </p:tgtEl>
                                        <p:attrNameLst>
                                          <p:attrName>ppt_y</p:attrName>
                                        </p:attrNameLst>
                                      </p:cBhvr>
                                      <p:tavLst>
                                        <p:tav tm="0">
                                          <p:val>
                                            <p:strVal val="#ppt_y"/>
                                          </p:val>
                                        </p:tav>
                                        <p:tav tm="100000">
                                          <p:val>
                                            <p:strVal val="#ppt_y"/>
                                          </p:val>
                                        </p:tav>
                                      </p:tavLst>
                                    </p:anim>
                                  </p:childTnLst>
                                </p:cTn>
                              </p:par>
                              <p:par>
                                <p:cTn autoRev="1" fill="hold" id="14" nodeType="withEffect" presetClass="emph" presetID="6" presetSubtype="0">
                                  <p:stCondLst>
                                    <p:cond delay="300"/>
                                  </p:stCondLst>
                                  <p:childTnLst>
                                    <p:animScale>
                                      <p:cBhvr>
                                        <p:cTn dur="150" fill="hold" id="15"/>
                                        <p:tgtEl>
                                          <p:spTgt spid="2"/>
                                        </p:tgtEl>
                                      </p:cBhvr>
                                      <p:by x="120000" y="120000"/>
                                    </p:animScale>
                                  </p:childTnLst>
                                </p:cTn>
                              </p:par>
                              <p:par>
                                <p:cTn fill="hold" grpId="0" id="16" nodeType="withEffect" presetClass="entr" presetID="2" presetSubtype="4">
                                  <p:stCondLst>
                                    <p:cond delay="600"/>
                                  </p:stCondLst>
                                  <p:childTnLst>
                                    <p:set>
                                      <p:cBhvr>
                                        <p:cTn dur="1" fill="hold" id="17">
                                          <p:stCondLst>
                                            <p:cond delay="0"/>
                                          </p:stCondLst>
                                        </p:cTn>
                                        <p:tgtEl>
                                          <p:spTgt spid="38"/>
                                        </p:tgtEl>
                                        <p:attrNameLst>
                                          <p:attrName>style.visibility</p:attrName>
                                        </p:attrNameLst>
                                      </p:cBhvr>
                                      <p:to>
                                        <p:strVal val="visible"/>
                                      </p:to>
                                    </p:set>
                                    <p:anim calcmode="lin" valueType="num">
                                      <p:cBhvr additive="base">
                                        <p:cTn dur="250" fill="hold" id="18"/>
                                        <p:tgtEl>
                                          <p:spTgt spid="38"/>
                                        </p:tgtEl>
                                        <p:attrNameLst>
                                          <p:attrName>ppt_x</p:attrName>
                                        </p:attrNameLst>
                                      </p:cBhvr>
                                      <p:tavLst>
                                        <p:tav tm="0">
                                          <p:val>
                                            <p:strVal val="#ppt_x"/>
                                          </p:val>
                                        </p:tav>
                                        <p:tav tm="100000">
                                          <p:val>
                                            <p:strVal val="#ppt_x"/>
                                          </p:val>
                                        </p:tav>
                                      </p:tavLst>
                                    </p:anim>
                                    <p:anim calcmode="lin" valueType="num">
                                      <p:cBhvr additive="base">
                                        <p:cTn dur="250" fill="hold" id="19"/>
                                        <p:tgtEl>
                                          <p:spTgt spid="38"/>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4">
                                  <p:stCondLst>
                                    <p:cond delay="700"/>
                                  </p:stCondLst>
                                  <p:childTnLst>
                                    <p:set>
                                      <p:cBhvr>
                                        <p:cTn dur="1" fill="hold" id="21">
                                          <p:stCondLst>
                                            <p:cond delay="0"/>
                                          </p:stCondLst>
                                        </p:cTn>
                                        <p:tgtEl>
                                          <p:spTgt spid="85"/>
                                        </p:tgtEl>
                                        <p:attrNameLst>
                                          <p:attrName>style.visibility</p:attrName>
                                        </p:attrNameLst>
                                      </p:cBhvr>
                                      <p:to>
                                        <p:strVal val="visible"/>
                                      </p:to>
                                    </p:set>
                                    <p:anim calcmode="lin" valueType="num">
                                      <p:cBhvr additive="base">
                                        <p:cTn dur="250" fill="hold" id="22"/>
                                        <p:tgtEl>
                                          <p:spTgt spid="85"/>
                                        </p:tgtEl>
                                        <p:attrNameLst>
                                          <p:attrName>ppt_x</p:attrName>
                                        </p:attrNameLst>
                                      </p:cBhvr>
                                      <p:tavLst>
                                        <p:tav tm="0">
                                          <p:val>
                                            <p:strVal val="#ppt_x"/>
                                          </p:val>
                                        </p:tav>
                                        <p:tav tm="100000">
                                          <p:val>
                                            <p:strVal val="#ppt_x"/>
                                          </p:val>
                                        </p:tav>
                                      </p:tavLst>
                                    </p:anim>
                                    <p:anim calcmode="lin" valueType="num">
                                      <p:cBhvr additive="base">
                                        <p:cTn dur="250" fill="hold" id="23"/>
                                        <p:tgtEl>
                                          <p:spTgt spid="85"/>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800"/>
                                  </p:stCondLst>
                                  <p:childTnLst>
                                    <p:set>
                                      <p:cBhvr>
                                        <p:cTn dur="1" fill="hold" id="25">
                                          <p:stCondLst>
                                            <p:cond delay="0"/>
                                          </p:stCondLst>
                                        </p:cTn>
                                        <p:tgtEl>
                                          <p:spTgt spid="80"/>
                                        </p:tgtEl>
                                        <p:attrNameLst>
                                          <p:attrName>style.visibility</p:attrName>
                                        </p:attrNameLst>
                                      </p:cBhvr>
                                      <p:to>
                                        <p:strVal val="visible"/>
                                      </p:to>
                                    </p:set>
                                    <p:anim calcmode="lin" valueType="num">
                                      <p:cBhvr additive="base">
                                        <p:cTn dur="250" fill="hold" id="26"/>
                                        <p:tgtEl>
                                          <p:spTgt spid="80"/>
                                        </p:tgtEl>
                                        <p:attrNameLst>
                                          <p:attrName>ppt_x</p:attrName>
                                        </p:attrNameLst>
                                      </p:cBhvr>
                                      <p:tavLst>
                                        <p:tav tm="0">
                                          <p:val>
                                            <p:strVal val="#ppt_x"/>
                                          </p:val>
                                        </p:tav>
                                        <p:tav tm="100000">
                                          <p:val>
                                            <p:strVal val="#ppt_x"/>
                                          </p:val>
                                        </p:tav>
                                      </p:tavLst>
                                    </p:anim>
                                    <p:anim calcmode="lin" valueType="num">
                                      <p:cBhvr additive="base">
                                        <p:cTn dur="250" fill="hold" id="27"/>
                                        <p:tgtEl>
                                          <p:spTgt spid="80"/>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1050"/>
                            </p:stCondLst>
                            <p:childTnLst>
                              <p:par>
                                <p:cTn fill="hold" id="29" nodeType="afterEffect" presetClass="entr" presetID="53" presetSubtype="0">
                                  <p:stCondLst>
                                    <p:cond delay="0"/>
                                  </p:stCondLst>
                                  <p:childTnLst>
                                    <p:set>
                                      <p:cBhvr>
                                        <p:cTn dur="1" fill="hold" id="30">
                                          <p:stCondLst>
                                            <p:cond delay="0"/>
                                          </p:stCondLst>
                                        </p:cTn>
                                        <p:tgtEl>
                                          <p:spTgt spid="3"/>
                                        </p:tgtEl>
                                        <p:attrNameLst>
                                          <p:attrName>style.visibility</p:attrName>
                                        </p:attrNameLst>
                                      </p:cBhvr>
                                      <p:to>
                                        <p:strVal val="visible"/>
                                      </p:to>
                                    </p:set>
                                    <p:anim calcmode="lin" valueType="num">
                                      <p:cBhvr>
                                        <p:cTn dur="300" fill="hold" id="31"/>
                                        <p:tgtEl>
                                          <p:spTgt spid="3"/>
                                        </p:tgtEl>
                                        <p:attrNameLst>
                                          <p:attrName>ppt_w</p:attrName>
                                        </p:attrNameLst>
                                      </p:cBhvr>
                                      <p:tavLst>
                                        <p:tav tm="0">
                                          <p:val>
                                            <p:fltVal val="0"/>
                                          </p:val>
                                        </p:tav>
                                        <p:tav tm="100000">
                                          <p:val>
                                            <p:strVal val="#ppt_w"/>
                                          </p:val>
                                        </p:tav>
                                      </p:tavLst>
                                    </p:anim>
                                    <p:anim calcmode="lin" valueType="num">
                                      <p:cBhvr>
                                        <p:cTn dur="300" fill="hold" id="32"/>
                                        <p:tgtEl>
                                          <p:spTgt spid="3"/>
                                        </p:tgtEl>
                                        <p:attrNameLst>
                                          <p:attrName>ppt_h</p:attrName>
                                        </p:attrNameLst>
                                      </p:cBhvr>
                                      <p:tavLst>
                                        <p:tav tm="0">
                                          <p:val>
                                            <p:fltVal val="0"/>
                                          </p:val>
                                        </p:tav>
                                        <p:tav tm="100000">
                                          <p:val>
                                            <p:strVal val="#ppt_h"/>
                                          </p:val>
                                        </p:tav>
                                      </p:tavLst>
                                    </p:anim>
                                    <p:animEffect filter="fade" transition="in">
                                      <p:cBhvr>
                                        <p:cTn dur="300" id="33"/>
                                        <p:tgtEl>
                                          <p:spTgt spid="3"/>
                                        </p:tgtEl>
                                      </p:cBhvr>
                                    </p:animEffect>
                                  </p:childTnLst>
                                </p:cTn>
                              </p:par>
                              <p:par>
                                <p:cTn autoRev="1" fill="hold" id="34" nodeType="withEffect" presetClass="emph" presetID="6" presetSubtype="0">
                                  <p:stCondLst>
                                    <p:cond delay="300"/>
                                  </p:stCondLst>
                                  <p:childTnLst>
                                    <p:animScale>
                                      <p:cBhvr>
                                        <p:cTn dur="150" fill="hold" id="35"/>
                                        <p:tgtEl>
                                          <p:spTgt spid="3"/>
                                        </p:tgtEl>
                                      </p:cBhvr>
                                      <p:by x="120000" y="120000"/>
                                    </p:animScale>
                                  </p:childTnLst>
                                </p:cTn>
                              </p:par>
                              <p:par>
                                <p:cTn fill="hold" grpId="0" id="36" nodeType="withEffect" presetClass="entr" presetID="2" presetSubtype="4">
                                  <p:stCondLst>
                                    <p:cond delay="600"/>
                                  </p:stCondLst>
                                  <p:childTnLst>
                                    <p:set>
                                      <p:cBhvr>
                                        <p:cTn dur="1" fill="hold" id="37">
                                          <p:stCondLst>
                                            <p:cond delay="0"/>
                                          </p:stCondLst>
                                        </p:cTn>
                                        <p:tgtEl>
                                          <p:spTgt spid="40"/>
                                        </p:tgtEl>
                                        <p:attrNameLst>
                                          <p:attrName>style.visibility</p:attrName>
                                        </p:attrNameLst>
                                      </p:cBhvr>
                                      <p:to>
                                        <p:strVal val="visible"/>
                                      </p:to>
                                    </p:set>
                                    <p:anim calcmode="lin" valueType="num">
                                      <p:cBhvr additive="base">
                                        <p:cTn dur="250" fill="hold" id="38"/>
                                        <p:tgtEl>
                                          <p:spTgt spid="40"/>
                                        </p:tgtEl>
                                        <p:attrNameLst>
                                          <p:attrName>ppt_x</p:attrName>
                                        </p:attrNameLst>
                                      </p:cBhvr>
                                      <p:tavLst>
                                        <p:tav tm="0">
                                          <p:val>
                                            <p:strVal val="#ppt_x"/>
                                          </p:val>
                                        </p:tav>
                                        <p:tav tm="100000">
                                          <p:val>
                                            <p:strVal val="#ppt_x"/>
                                          </p:val>
                                        </p:tav>
                                      </p:tavLst>
                                    </p:anim>
                                    <p:anim calcmode="lin" valueType="num">
                                      <p:cBhvr additive="base">
                                        <p:cTn dur="250" fill="hold" id="39"/>
                                        <p:tgtEl>
                                          <p:spTgt spid="40"/>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650"/>
                                  </p:stCondLst>
                                  <p:childTnLst>
                                    <p:set>
                                      <p:cBhvr>
                                        <p:cTn dur="1" fill="hold" id="41">
                                          <p:stCondLst>
                                            <p:cond delay="0"/>
                                          </p:stCondLst>
                                        </p:cTn>
                                        <p:tgtEl>
                                          <p:spTgt spid="88"/>
                                        </p:tgtEl>
                                        <p:attrNameLst>
                                          <p:attrName>style.visibility</p:attrName>
                                        </p:attrNameLst>
                                      </p:cBhvr>
                                      <p:to>
                                        <p:strVal val="visible"/>
                                      </p:to>
                                    </p:set>
                                    <p:anim calcmode="lin" valueType="num">
                                      <p:cBhvr additive="base">
                                        <p:cTn dur="250" fill="hold" id="42"/>
                                        <p:tgtEl>
                                          <p:spTgt spid="88"/>
                                        </p:tgtEl>
                                        <p:attrNameLst>
                                          <p:attrName>ppt_x</p:attrName>
                                        </p:attrNameLst>
                                      </p:cBhvr>
                                      <p:tavLst>
                                        <p:tav tm="0">
                                          <p:val>
                                            <p:strVal val="#ppt_x"/>
                                          </p:val>
                                        </p:tav>
                                        <p:tav tm="100000">
                                          <p:val>
                                            <p:strVal val="#ppt_x"/>
                                          </p:val>
                                        </p:tav>
                                      </p:tavLst>
                                    </p:anim>
                                    <p:anim calcmode="lin" valueType="num">
                                      <p:cBhvr additive="base">
                                        <p:cTn dur="250" fill="hold" id="43"/>
                                        <p:tgtEl>
                                          <p:spTgt spid="88"/>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750"/>
                                  </p:stCondLst>
                                  <p:childTnLst>
                                    <p:set>
                                      <p:cBhvr>
                                        <p:cTn dur="1" fill="hold" id="45">
                                          <p:stCondLst>
                                            <p:cond delay="0"/>
                                          </p:stCondLst>
                                        </p:cTn>
                                        <p:tgtEl>
                                          <p:spTgt spid="83"/>
                                        </p:tgtEl>
                                        <p:attrNameLst>
                                          <p:attrName>style.visibility</p:attrName>
                                        </p:attrNameLst>
                                      </p:cBhvr>
                                      <p:to>
                                        <p:strVal val="visible"/>
                                      </p:to>
                                    </p:set>
                                    <p:anim calcmode="lin" valueType="num">
                                      <p:cBhvr additive="base">
                                        <p:cTn dur="250" fill="hold" id="46"/>
                                        <p:tgtEl>
                                          <p:spTgt spid="83"/>
                                        </p:tgtEl>
                                        <p:attrNameLst>
                                          <p:attrName>ppt_x</p:attrName>
                                        </p:attrNameLst>
                                      </p:cBhvr>
                                      <p:tavLst>
                                        <p:tav tm="0">
                                          <p:val>
                                            <p:strVal val="#ppt_x"/>
                                          </p:val>
                                        </p:tav>
                                        <p:tav tm="100000">
                                          <p:val>
                                            <p:strVal val="#ppt_x"/>
                                          </p:val>
                                        </p:tav>
                                      </p:tavLst>
                                    </p:anim>
                                    <p:anim calcmode="lin" valueType="num">
                                      <p:cBhvr additive="base">
                                        <p:cTn dur="250" fill="hold" id="47"/>
                                        <p:tgtEl>
                                          <p:spTgt spid="83"/>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2050"/>
                            </p:stCondLst>
                            <p:childTnLst>
                              <p:par>
                                <p:cTn fill="hold" id="49" nodeType="afterEffect" presetClass="entr" presetID="53" presetSubtype="0">
                                  <p:stCondLst>
                                    <p:cond delay="0"/>
                                  </p:stCondLst>
                                  <p:childTnLst>
                                    <p:set>
                                      <p:cBhvr>
                                        <p:cTn dur="1" fill="hold" id="50">
                                          <p:stCondLst>
                                            <p:cond delay="0"/>
                                          </p:stCondLst>
                                        </p:cTn>
                                        <p:tgtEl>
                                          <p:spTgt spid="5"/>
                                        </p:tgtEl>
                                        <p:attrNameLst>
                                          <p:attrName>style.visibility</p:attrName>
                                        </p:attrNameLst>
                                      </p:cBhvr>
                                      <p:to>
                                        <p:strVal val="visible"/>
                                      </p:to>
                                    </p:set>
                                    <p:anim calcmode="lin" valueType="num">
                                      <p:cBhvr>
                                        <p:cTn dur="300" fill="hold" id="51"/>
                                        <p:tgtEl>
                                          <p:spTgt spid="5"/>
                                        </p:tgtEl>
                                        <p:attrNameLst>
                                          <p:attrName>ppt_w</p:attrName>
                                        </p:attrNameLst>
                                      </p:cBhvr>
                                      <p:tavLst>
                                        <p:tav tm="0">
                                          <p:val>
                                            <p:fltVal val="0"/>
                                          </p:val>
                                        </p:tav>
                                        <p:tav tm="100000">
                                          <p:val>
                                            <p:strVal val="#ppt_w"/>
                                          </p:val>
                                        </p:tav>
                                      </p:tavLst>
                                    </p:anim>
                                    <p:anim calcmode="lin" valueType="num">
                                      <p:cBhvr>
                                        <p:cTn dur="300" fill="hold" id="52"/>
                                        <p:tgtEl>
                                          <p:spTgt spid="5"/>
                                        </p:tgtEl>
                                        <p:attrNameLst>
                                          <p:attrName>ppt_h</p:attrName>
                                        </p:attrNameLst>
                                      </p:cBhvr>
                                      <p:tavLst>
                                        <p:tav tm="0">
                                          <p:val>
                                            <p:fltVal val="0"/>
                                          </p:val>
                                        </p:tav>
                                        <p:tav tm="100000">
                                          <p:val>
                                            <p:strVal val="#ppt_h"/>
                                          </p:val>
                                        </p:tav>
                                      </p:tavLst>
                                    </p:anim>
                                    <p:animEffect filter="fade" transition="in">
                                      <p:cBhvr>
                                        <p:cTn dur="300" id="53"/>
                                        <p:tgtEl>
                                          <p:spTgt spid="5"/>
                                        </p:tgtEl>
                                      </p:cBhvr>
                                    </p:animEffect>
                                  </p:childTnLst>
                                </p:cTn>
                              </p:par>
                              <p:par>
                                <p:cTn autoRev="1" fill="hold" id="54" nodeType="withEffect" presetClass="emph" presetID="6" presetSubtype="0">
                                  <p:stCondLst>
                                    <p:cond delay="300"/>
                                  </p:stCondLst>
                                  <p:childTnLst>
                                    <p:animScale>
                                      <p:cBhvr>
                                        <p:cTn dur="150" fill="hold" id="55"/>
                                        <p:tgtEl>
                                          <p:spTgt spid="5"/>
                                        </p:tgtEl>
                                      </p:cBhvr>
                                      <p:by x="120000" y="120000"/>
                                    </p:animScale>
                                  </p:childTnLst>
                                </p:cTn>
                              </p:par>
                              <p:par>
                                <p:cTn fill="hold" grpId="0" id="56" nodeType="withEffect" presetClass="entr" presetID="2" presetSubtype="4">
                                  <p:stCondLst>
                                    <p:cond delay="600"/>
                                  </p:stCondLst>
                                  <p:childTnLst>
                                    <p:set>
                                      <p:cBhvr>
                                        <p:cTn dur="1" fill="hold" id="57">
                                          <p:stCondLst>
                                            <p:cond delay="0"/>
                                          </p:stCondLst>
                                        </p:cTn>
                                        <p:tgtEl>
                                          <p:spTgt spid="42"/>
                                        </p:tgtEl>
                                        <p:attrNameLst>
                                          <p:attrName>style.visibility</p:attrName>
                                        </p:attrNameLst>
                                      </p:cBhvr>
                                      <p:to>
                                        <p:strVal val="visible"/>
                                      </p:to>
                                    </p:set>
                                    <p:anim calcmode="lin" valueType="num">
                                      <p:cBhvr additive="base">
                                        <p:cTn dur="250" fill="hold" id="58"/>
                                        <p:tgtEl>
                                          <p:spTgt spid="42"/>
                                        </p:tgtEl>
                                        <p:attrNameLst>
                                          <p:attrName>ppt_x</p:attrName>
                                        </p:attrNameLst>
                                      </p:cBhvr>
                                      <p:tavLst>
                                        <p:tav tm="0">
                                          <p:val>
                                            <p:strVal val="#ppt_x"/>
                                          </p:val>
                                        </p:tav>
                                        <p:tav tm="100000">
                                          <p:val>
                                            <p:strVal val="#ppt_x"/>
                                          </p:val>
                                        </p:tav>
                                      </p:tavLst>
                                    </p:anim>
                                    <p:anim calcmode="lin" valueType="num">
                                      <p:cBhvr additive="base">
                                        <p:cTn dur="250" fill="hold" id="59"/>
                                        <p:tgtEl>
                                          <p:spTgt spid="42"/>
                                        </p:tgtEl>
                                        <p:attrNameLst>
                                          <p:attrName>ppt_y</p:attrName>
                                        </p:attrNameLst>
                                      </p:cBhvr>
                                      <p:tavLst>
                                        <p:tav tm="0">
                                          <p:val>
                                            <p:strVal val="1+#ppt_h/2"/>
                                          </p:val>
                                        </p:tav>
                                        <p:tav tm="100000">
                                          <p:val>
                                            <p:strVal val="#ppt_y"/>
                                          </p:val>
                                        </p:tav>
                                      </p:tavLst>
                                    </p:anim>
                                  </p:childTnLst>
                                </p:cTn>
                              </p:par>
                              <p:par>
                                <p:cTn fill="hold" grpId="0" id="60" nodeType="withEffect" presetClass="entr" presetID="2" presetSubtype="4">
                                  <p:stCondLst>
                                    <p:cond delay="650"/>
                                  </p:stCondLst>
                                  <p:childTnLst>
                                    <p:set>
                                      <p:cBhvr>
                                        <p:cTn dur="1" fill="hold" id="61">
                                          <p:stCondLst>
                                            <p:cond delay="0"/>
                                          </p:stCondLst>
                                        </p:cTn>
                                        <p:tgtEl>
                                          <p:spTgt spid="86"/>
                                        </p:tgtEl>
                                        <p:attrNameLst>
                                          <p:attrName>style.visibility</p:attrName>
                                        </p:attrNameLst>
                                      </p:cBhvr>
                                      <p:to>
                                        <p:strVal val="visible"/>
                                      </p:to>
                                    </p:set>
                                    <p:anim calcmode="lin" valueType="num">
                                      <p:cBhvr additive="base">
                                        <p:cTn dur="250" fill="hold" id="62"/>
                                        <p:tgtEl>
                                          <p:spTgt spid="86"/>
                                        </p:tgtEl>
                                        <p:attrNameLst>
                                          <p:attrName>ppt_x</p:attrName>
                                        </p:attrNameLst>
                                      </p:cBhvr>
                                      <p:tavLst>
                                        <p:tav tm="0">
                                          <p:val>
                                            <p:strVal val="#ppt_x"/>
                                          </p:val>
                                        </p:tav>
                                        <p:tav tm="100000">
                                          <p:val>
                                            <p:strVal val="#ppt_x"/>
                                          </p:val>
                                        </p:tav>
                                      </p:tavLst>
                                    </p:anim>
                                    <p:anim calcmode="lin" valueType="num">
                                      <p:cBhvr additive="base">
                                        <p:cTn dur="250" fill="hold" id="63"/>
                                        <p:tgtEl>
                                          <p:spTgt spid="86"/>
                                        </p:tgtEl>
                                        <p:attrNameLst>
                                          <p:attrName>ppt_y</p:attrName>
                                        </p:attrNameLst>
                                      </p:cBhvr>
                                      <p:tavLst>
                                        <p:tav tm="0">
                                          <p:val>
                                            <p:strVal val="1+#ppt_h/2"/>
                                          </p:val>
                                        </p:tav>
                                        <p:tav tm="100000">
                                          <p:val>
                                            <p:strVal val="#ppt_y"/>
                                          </p:val>
                                        </p:tav>
                                      </p:tavLst>
                                    </p:anim>
                                  </p:childTnLst>
                                </p:cTn>
                              </p:par>
                              <p:par>
                                <p:cTn fill="hold" grpId="0" id="64" nodeType="withEffect" presetClass="entr" presetID="2" presetSubtype="4">
                                  <p:stCondLst>
                                    <p:cond delay="750"/>
                                  </p:stCondLst>
                                  <p:childTnLst>
                                    <p:set>
                                      <p:cBhvr>
                                        <p:cTn dur="1" fill="hold" id="65">
                                          <p:stCondLst>
                                            <p:cond delay="0"/>
                                          </p:stCondLst>
                                        </p:cTn>
                                        <p:tgtEl>
                                          <p:spTgt spid="81"/>
                                        </p:tgtEl>
                                        <p:attrNameLst>
                                          <p:attrName>style.visibility</p:attrName>
                                        </p:attrNameLst>
                                      </p:cBhvr>
                                      <p:to>
                                        <p:strVal val="visible"/>
                                      </p:to>
                                    </p:set>
                                    <p:anim calcmode="lin" valueType="num">
                                      <p:cBhvr additive="base">
                                        <p:cTn dur="250" fill="hold" id="66"/>
                                        <p:tgtEl>
                                          <p:spTgt spid="81"/>
                                        </p:tgtEl>
                                        <p:attrNameLst>
                                          <p:attrName>ppt_x</p:attrName>
                                        </p:attrNameLst>
                                      </p:cBhvr>
                                      <p:tavLst>
                                        <p:tav tm="0">
                                          <p:val>
                                            <p:strVal val="#ppt_x"/>
                                          </p:val>
                                        </p:tav>
                                        <p:tav tm="100000">
                                          <p:val>
                                            <p:strVal val="#ppt_x"/>
                                          </p:val>
                                        </p:tav>
                                      </p:tavLst>
                                    </p:anim>
                                    <p:anim calcmode="lin" valueType="num">
                                      <p:cBhvr additive="base">
                                        <p:cTn dur="250" fill="hold" id="67"/>
                                        <p:tgtEl>
                                          <p:spTgt spid="81"/>
                                        </p:tgtEl>
                                        <p:attrNameLst>
                                          <p:attrName>ppt_y</p:attrName>
                                        </p:attrNameLst>
                                      </p:cBhvr>
                                      <p:tavLst>
                                        <p:tav tm="0">
                                          <p:val>
                                            <p:strVal val="1+#ppt_h/2"/>
                                          </p:val>
                                        </p:tav>
                                        <p:tav tm="100000">
                                          <p:val>
                                            <p:strVal val="#ppt_y"/>
                                          </p:val>
                                        </p:tav>
                                      </p:tavLst>
                                    </p:anim>
                                  </p:childTnLst>
                                </p:cTn>
                              </p:par>
                            </p:childTnLst>
                          </p:cTn>
                        </p:par>
                        <p:par>
                          <p:cTn fill="hold" id="68" nodeType="afterGroup">
                            <p:stCondLst>
                              <p:cond delay="3050"/>
                            </p:stCondLst>
                            <p:childTnLst>
                              <p:par>
                                <p:cTn fill="hold" id="69" nodeType="afterEffect" presetClass="entr" presetID="53" presetSubtype="0">
                                  <p:stCondLst>
                                    <p:cond delay="0"/>
                                  </p:stCondLst>
                                  <p:childTnLst>
                                    <p:set>
                                      <p:cBhvr>
                                        <p:cTn dur="1" fill="hold" id="70">
                                          <p:stCondLst>
                                            <p:cond delay="0"/>
                                          </p:stCondLst>
                                        </p:cTn>
                                        <p:tgtEl>
                                          <p:spTgt spid="6"/>
                                        </p:tgtEl>
                                        <p:attrNameLst>
                                          <p:attrName>style.visibility</p:attrName>
                                        </p:attrNameLst>
                                      </p:cBhvr>
                                      <p:to>
                                        <p:strVal val="visible"/>
                                      </p:to>
                                    </p:set>
                                    <p:anim calcmode="lin" valueType="num">
                                      <p:cBhvr>
                                        <p:cTn dur="300" fill="hold" id="71"/>
                                        <p:tgtEl>
                                          <p:spTgt spid="6"/>
                                        </p:tgtEl>
                                        <p:attrNameLst>
                                          <p:attrName>ppt_w</p:attrName>
                                        </p:attrNameLst>
                                      </p:cBhvr>
                                      <p:tavLst>
                                        <p:tav tm="0">
                                          <p:val>
                                            <p:fltVal val="0"/>
                                          </p:val>
                                        </p:tav>
                                        <p:tav tm="100000">
                                          <p:val>
                                            <p:strVal val="#ppt_w"/>
                                          </p:val>
                                        </p:tav>
                                      </p:tavLst>
                                    </p:anim>
                                    <p:anim calcmode="lin" valueType="num">
                                      <p:cBhvr>
                                        <p:cTn dur="300" fill="hold" id="72"/>
                                        <p:tgtEl>
                                          <p:spTgt spid="6"/>
                                        </p:tgtEl>
                                        <p:attrNameLst>
                                          <p:attrName>ppt_h</p:attrName>
                                        </p:attrNameLst>
                                      </p:cBhvr>
                                      <p:tavLst>
                                        <p:tav tm="0">
                                          <p:val>
                                            <p:fltVal val="0"/>
                                          </p:val>
                                        </p:tav>
                                        <p:tav tm="100000">
                                          <p:val>
                                            <p:strVal val="#ppt_h"/>
                                          </p:val>
                                        </p:tav>
                                      </p:tavLst>
                                    </p:anim>
                                    <p:animEffect filter="fade" transition="in">
                                      <p:cBhvr>
                                        <p:cTn dur="300" id="73"/>
                                        <p:tgtEl>
                                          <p:spTgt spid="6"/>
                                        </p:tgtEl>
                                      </p:cBhvr>
                                    </p:animEffect>
                                  </p:childTnLst>
                                </p:cTn>
                              </p:par>
                              <p:par>
                                <p:cTn autoRev="1" fill="hold" id="74" nodeType="withEffect" presetClass="emph" presetID="6" presetSubtype="0">
                                  <p:stCondLst>
                                    <p:cond delay="300"/>
                                  </p:stCondLst>
                                  <p:childTnLst>
                                    <p:animScale>
                                      <p:cBhvr>
                                        <p:cTn dur="150" fill="hold" id="75"/>
                                        <p:tgtEl>
                                          <p:spTgt spid="6"/>
                                        </p:tgtEl>
                                      </p:cBhvr>
                                      <p:by x="120000" y="120000"/>
                                    </p:animScale>
                                  </p:childTnLst>
                                </p:cTn>
                              </p:par>
                              <p:par>
                                <p:cTn fill="hold" grpId="0" id="76" nodeType="withEffect" presetClass="entr" presetID="2" presetSubtype="4">
                                  <p:stCondLst>
                                    <p:cond delay="600"/>
                                  </p:stCondLst>
                                  <p:childTnLst>
                                    <p:set>
                                      <p:cBhvr>
                                        <p:cTn dur="1" fill="hold" id="77">
                                          <p:stCondLst>
                                            <p:cond delay="0"/>
                                          </p:stCondLst>
                                        </p:cTn>
                                        <p:tgtEl>
                                          <p:spTgt spid="44"/>
                                        </p:tgtEl>
                                        <p:attrNameLst>
                                          <p:attrName>style.visibility</p:attrName>
                                        </p:attrNameLst>
                                      </p:cBhvr>
                                      <p:to>
                                        <p:strVal val="visible"/>
                                      </p:to>
                                    </p:set>
                                    <p:anim calcmode="lin" valueType="num">
                                      <p:cBhvr additive="base">
                                        <p:cTn dur="250" fill="hold" id="78"/>
                                        <p:tgtEl>
                                          <p:spTgt spid="44"/>
                                        </p:tgtEl>
                                        <p:attrNameLst>
                                          <p:attrName>ppt_x</p:attrName>
                                        </p:attrNameLst>
                                      </p:cBhvr>
                                      <p:tavLst>
                                        <p:tav tm="0">
                                          <p:val>
                                            <p:strVal val="#ppt_x"/>
                                          </p:val>
                                        </p:tav>
                                        <p:tav tm="100000">
                                          <p:val>
                                            <p:strVal val="#ppt_x"/>
                                          </p:val>
                                        </p:tav>
                                      </p:tavLst>
                                    </p:anim>
                                    <p:anim calcmode="lin" valueType="num">
                                      <p:cBhvr additive="base">
                                        <p:cTn dur="250" fill="hold" id="79"/>
                                        <p:tgtEl>
                                          <p:spTgt spid="44"/>
                                        </p:tgtEl>
                                        <p:attrNameLst>
                                          <p:attrName>ppt_y</p:attrName>
                                        </p:attrNameLst>
                                      </p:cBhvr>
                                      <p:tavLst>
                                        <p:tav tm="0">
                                          <p:val>
                                            <p:strVal val="1+#ppt_h/2"/>
                                          </p:val>
                                        </p:tav>
                                        <p:tav tm="100000">
                                          <p:val>
                                            <p:strVal val="#ppt_y"/>
                                          </p:val>
                                        </p:tav>
                                      </p:tavLst>
                                    </p:anim>
                                  </p:childTnLst>
                                </p:cTn>
                              </p:par>
                              <p:par>
                                <p:cTn fill="hold" grpId="0" id="80" nodeType="withEffect" presetClass="entr" presetID="2" presetSubtype="4">
                                  <p:stCondLst>
                                    <p:cond delay="650"/>
                                  </p:stCondLst>
                                  <p:childTnLst>
                                    <p:set>
                                      <p:cBhvr>
                                        <p:cTn dur="1" fill="hold" id="81">
                                          <p:stCondLst>
                                            <p:cond delay="0"/>
                                          </p:stCondLst>
                                        </p:cTn>
                                        <p:tgtEl>
                                          <p:spTgt spid="89"/>
                                        </p:tgtEl>
                                        <p:attrNameLst>
                                          <p:attrName>style.visibility</p:attrName>
                                        </p:attrNameLst>
                                      </p:cBhvr>
                                      <p:to>
                                        <p:strVal val="visible"/>
                                      </p:to>
                                    </p:set>
                                    <p:anim calcmode="lin" valueType="num">
                                      <p:cBhvr additive="base">
                                        <p:cTn dur="250" fill="hold" id="82"/>
                                        <p:tgtEl>
                                          <p:spTgt spid="89"/>
                                        </p:tgtEl>
                                        <p:attrNameLst>
                                          <p:attrName>ppt_x</p:attrName>
                                        </p:attrNameLst>
                                      </p:cBhvr>
                                      <p:tavLst>
                                        <p:tav tm="0">
                                          <p:val>
                                            <p:strVal val="#ppt_x"/>
                                          </p:val>
                                        </p:tav>
                                        <p:tav tm="100000">
                                          <p:val>
                                            <p:strVal val="#ppt_x"/>
                                          </p:val>
                                        </p:tav>
                                      </p:tavLst>
                                    </p:anim>
                                    <p:anim calcmode="lin" valueType="num">
                                      <p:cBhvr additive="base">
                                        <p:cTn dur="250" fill="hold" id="83"/>
                                        <p:tgtEl>
                                          <p:spTgt spid="89"/>
                                        </p:tgtEl>
                                        <p:attrNameLst>
                                          <p:attrName>ppt_y</p:attrName>
                                        </p:attrNameLst>
                                      </p:cBhvr>
                                      <p:tavLst>
                                        <p:tav tm="0">
                                          <p:val>
                                            <p:strVal val="1+#ppt_h/2"/>
                                          </p:val>
                                        </p:tav>
                                        <p:tav tm="100000">
                                          <p:val>
                                            <p:strVal val="#ppt_y"/>
                                          </p:val>
                                        </p:tav>
                                      </p:tavLst>
                                    </p:anim>
                                  </p:childTnLst>
                                </p:cTn>
                              </p:par>
                              <p:par>
                                <p:cTn fill="hold" grpId="0" id="84" nodeType="withEffect" presetClass="entr" presetID="2" presetSubtype="4">
                                  <p:stCondLst>
                                    <p:cond delay="750"/>
                                  </p:stCondLst>
                                  <p:childTnLst>
                                    <p:set>
                                      <p:cBhvr>
                                        <p:cTn dur="1" fill="hold" id="85">
                                          <p:stCondLst>
                                            <p:cond delay="0"/>
                                          </p:stCondLst>
                                        </p:cTn>
                                        <p:tgtEl>
                                          <p:spTgt spid="84"/>
                                        </p:tgtEl>
                                        <p:attrNameLst>
                                          <p:attrName>style.visibility</p:attrName>
                                        </p:attrNameLst>
                                      </p:cBhvr>
                                      <p:to>
                                        <p:strVal val="visible"/>
                                      </p:to>
                                    </p:set>
                                    <p:anim calcmode="lin" valueType="num">
                                      <p:cBhvr additive="base">
                                        <p:cTn dur="250" fill="hold" id="86"/>
                                        <p:tgtEl>
                                          <p:spTgt spid="84"/>
                                        </p:tgtEl>
                                        <p:attrNameLst>
                                          <p:attrName>ppt_x</p:attrName>
                                        </p:attrNameLst>
                                      </p:cBhvr>
                                      <p:tavLst>
                                        <p:tav tm="0">
                                          <p:val>
                                            <p:strVal val="#ppt_x"/>
                                          </p:val>
                                        </p:tav>
                                        <p:tav tm="100000">
                                          <p:val>
                                            <p:strVal val="#ppt_x"/>
                                          </p:val>
                                        </p:tav>
                                      </p:tavLst>
                                    </p:anim>
                                    <p:anim calcmode="lin" valueType="num">
                                      <p:cBhvr additive="base">
                                        <p:cTn dur="250" fill="hold" id="87"/>
                                        <p:tgtEl>
                                          <p:spTgt spid="84"/>
                                        </p:tgtEl>
                                        <p:attrNameLst>
                                          <p:attrName>ppt_y</p:attrName>
                                        </p:attrNameLst>
                                      </p:cBhvr>
                                      <p:tavLst>
                                        <p:tav tm="0">
                                          <p:val>
                                            <p:strVal val="1+#ppt_h/2"/>
                                          </p:val>
                                        </p:tav>
                                        <p:tav tm="100000">
                                          <p:val>
                                            <p:strVal val="#ppt_y"/>
                                          </p:val>
                                        </p:tav>
                                      </p:tavLst>
                                    </p:anim>
                                  </p:childTnLst>
                                </p:cTn>
                              </p:par>
                            </p:childTnLst>
                          </p:cTn>
                        </p:par>
                        <p:par>
                          <p:cTn fill="hold" id="88" nodeType="afterGroup">
                            <p:stCondLst>
                              <p:cond delay="4050"/>
                            </p:stCondLst>
                            <p:childTnLst>
                              <p:par>
                                <p:cTn fill="hold" id="89" nodeType="afterEffect" presetClass="entr" presetID="53" presetSubtype="0">
                                  <p:stCondLst>
                                    <p:cond delay="0"/>
                                  </p:stCondLst>
                                  <p:childTnLst>
                                    <p:set>
                                      <p:cBhvr>
                                        <p:cTn dur="1" fill="hold" id="90">
                                          <p:stCondLst>
                                            <p:cond delay="0"/>
                                          </p:stCondLst>
                                        </p:cTn>
                                        <p:tgtEl>
                                          <p:spTgt spid="7"/>
                                        </p:tgtEl>
                                        <p:attrNameLst>
                                          <p:attrName>style.visibility</p:attrName>
                                        </p:attrNameLst>
                                      </p:cBhvr>
                                      <p:to>
                                        <p:strVal val="visible"/>
                                      </p:to>
                                    </p:set>
                                    <p:anim calcmode="lin" valueType="num">
                                      <p:cBhvr>
                                        <p:cTn dur="300" fill="hold" id="91"/>
                                        <p:tgtEl>
                                          <p:spTgt spid="7"/>
                                        </p:tgtEl>
                                        <p:attrNameLst>
                                          <p:attrName>ppt_w</p:attrName>
                                        </p:attrNameLst>
                                      </p:cBhvr>
                                      <p:tavLst>
                                        <p:tav tm="0">
                                          <p:val>
                                            <p:fltVal val="0"/>
                                          </p:val>
                                        </p:tav>
                                        <p:tav tm="100000">
                                          <p:val>
                                            <p:strVal val="#ppt_w"/>
                                          </p:val>
                                        </p:tav>
                                      </p:tavLst>
                                    </p:anim>
                                    <p:anim calcmode="lin" valueType="num">
                                      <p:cBhvr>
                                        <p:cTn dur="300" fill="hold" id="92"/>
                                        <p:tgtEl>
                                          <p:spTgt spid="7"/>
                                        </p:tgtEl>
                                        <p:attrNameLst>
                                          <p:attrName>ppt_h</p:attrName>
                                        </p:attrNameLst>
                                      </p:cBhvr>
                                      <p:tavLst>
                                        <p:tav tm="0">
                                          <p:val>
                                            <p:fltVal val="0"/>
                                          </p:val>
                                        </p:tav>
                                        <p:tav tm="100000">
                                          <p:val>
                                            <p:strVal val="#ppt_h"/>
                                          </p:val>
                                        </p:tav>
                                      </p:tavLst>
                                    </p:anim>
                                    <p:animEffect filter="fade" transition="in">
                                      <p:cBhvr>
                                        <p:cTn dur="300" id="93"/>
                                        <p:tgtEl>
                                          <p:spTgt spid="7"/>
                                        </p:tgtEl>
                                      </p:cBhvr>
                                    </p:animEffect>
                                  </p:childTnLst>
                                </p:cTn>
                              </p:par>
                              <p:par>
                                <p:cTn autoRev="1" fill="hold" id="94" nodeType="withEffect" presetClass="emph" presetID="6" presetSubtype="0">
                                  <p:stCondLst>
                                    <p:cond delay="300"/>
                                  </p:stCondLst>
                                  <p:childTnLst>
                                    <p:animScale>
                                      <p:cBhvr>
                                        <p:cTn dur="150" fill="hold" id="95"/>
                                        <p:tgtEl>
                                          <p:spTgt spid="7"/>
                                        </p:tgtEl>
                                      </p:cBhvr>
                                      <p:by x="120000" y="120000"/>
                                    </p:animScale>
                                  </p:childTnLst>
                                </p:cTn>
                              </p:par>
                              <p:par>
                                <p:cTn fill="hold" grpId="0" id="96" nodeType="withEffect" presetClass="entr" presetID="2" presetSubtype="4">
                                  <p:stCondLst>
                                    <p:cond delay="600"/>
                                  </p:stCondLst>
                                  <p:childTnLst>
                                    <p:set>
                                      <p:cBhvr>
                                        <p:cTn dur="1" fill="hold" id="97">
                                          <p:stCondLst>
                                            <p:cond delay="0"/>
                                          </p:stCondLst>
                                        </p:cTn>
                                        <p:tgtEl>
                                          <p:spTgt spid="46"/>
                                        </p:tgtEl>
                                        <p:attrNameLst>
                                          <p:attrName>style.visibility</p:attrName>
                                        </p:attrNameLst>
                                      </p:cBhvr>
                                      <p:to>
                                        <p:strVal val="visible"/>
                                      </p:to>
                                    </p:set>
                                    <p:anim calcmode="lin" valueType="num">
                                      <p:cBhvr additive="base">
                                        <p:cTn dur="250" fill="hold" id="98"/>
                                        <p:tgtEl>
                                          <p:spTgt spid="46"/>
                                        </p:tgtEl>
                                        <p:attrNameLst>
                                          <p:attrName>ppt_x</p:attrName>
                                        </p:attrNameLst>
                                      </p:cBhvr>
                                      <p:tavLst>
                                        <p:tav tm="0">
                                          <p:val>
                                            <p:strVal val="#ppt_x"/>
                                          </p:val>
                                        </p:tav>
                                        <p:tav tm="100000">
                                          <p:val>
                                            <p:strVal val="#ppt_x"/>
                                          </p:val>
                                        </p:tav>
                                      </p:tavLst>
                                    </p:anim>
                                    <p:anim calcmode="lin" valueType="num">
                                      <p:cBhvr additive="base">
                                        <p:cTn dur="250" fill="hold" id="99"/>
                                        <p:tgtEl>
                                          <p:spTgt spid="46"/>
                                        </p:tgtEl>
                                        <p:attrNameLst>
                                          <p:attrName>ppt_y</p:attrName>
                                        </p:attrNameLst>
                                      </p:cBhvr>
                                      <p:tavLst>
                                        <p:tav tm="0">
                                          <p:val>
                                            <p:strVal val="1+#ppt_h/2"/>
                                          </p:val>
                                        </p:tav>
                                        <p:tav tm="100000">
                                          <p:val>
                                            <p:strVal val="#ppt_y"/>
                                          </p:val>
                                        </p:tav>
                                      </p:tavLst>
                                    </p:anim>
                                  </p:childTnLst>
                                </p:cTn>
                              </p:par>
                              <p:par>
                                <p:cTn fill="hold" grpId="0" id="100" nodeType="withEffect" presetClass="entr" presetID="2" presetSubtype="4">
                                  <p:stCondLst>
                                    <p:cond delay="650"/>
                                  </p:stCondLst>
                                  <p:childTnLst>
                                    <p:set>
                                      <p:cBhvr>
                                        <p:cTn dur="1" fill="hold" id="101">
                                          <p:stCondLst>
                                            <p:cond delay="0"/>
                                          </p:stCondLst>
                                        </p:cTn>
                                        <p:tgtEl>
                                          <p:spTgt spid="87"/>
                                        </p:tgtEl>
                                        <p:attrNameLst>
                                          <p:attrName>style.visibility</p:attrName>
                                        </p:attrNameLst>
                                      </p:cBhvr>
                                      <p:to>
                                        <p:strVal val="visible"/>
                                      </p:to>
                                    </p:set>
                                    <p:anim calcmode="lin" valueType="num">
                                      <p:cBhvr additive="base">
                                        <p:cTn dur="250" fill="hold" id="102"/>
                                        <p:tgtEl>
                                          <p:spTgt spid="87"/>
                                        </p:tgtEl>
                                        <p:attrNameLst>
                                          <p:attrName>ppt_x</p:attrName>
                                        </p:attrNameLst>
                                      </p:cBhvr>
                                      <p:tavLst>
                                        <p:tav tm="0">
                                          <p:val>
                                            <p:strVal val="#ppt_x"/>
                                          </p:val>
                                        </p:tav>
                                        <p:tav tm="100000">
                                          <p:val>
                                            <p:strVal val="#ppt_x"/>
                                          </p:val>
                                        </p:tav>
                                      </p:tavLst>
                                    </p:anim>
                                    <p:anim calcmode="lin" valueType="num">
                                      <p:cBhvr additive="base">
                                        <p:cTn dur="250" fill="hold" id="103"/>
                                        <p:tgtEl>
                                          <p:spTgt spid="87"/>
                                        </p:tgtEl>
                                        <p:attrNameLst>
                                          <p:attrName>ppt_y</p:attrName>
                                        </p:attrNameLst>
                                      </p:cBhvr>
                                      <p:tavLst>
                                        <p:tav tm="0">
                                          <p:val>
                                            <p:strVal val="1+#ppt_h/2"/>
                                          </p:val>
                                        </p:tav>
                                        <p:tav tm="100000">
                                          <p:val>
                                            <p:strVal val="#ppt_y"/>
                                          </p:val>
                                        </p:tav>
                                      </p:tavLst>
                                    </p:anim>
                                  </p:childTnLst>
                                </p:cTn>
                              </p:par>
                              <p:par>
                                <p:cTn fill="hold" grpId="0" id="104" nodeType="withEffect" presetClass="entr" presetID="2" presetSubtype="4">
                                  <p:stCondLst>
                                    <p:cond delay="750"/>
                                  </p:stCondLst>
                                  <p:childTnLst>
                                    <p:set>
                                      <p:cBhvr>
                                        <p:cTn dur="1" fill="hold" id="105">
                                          <p:stCondLst>
                                            <p:cond delay="0"/>
                                          </p:stCondLst>
                                        </p:cTn>
                                        <p:tgtEl>
                                          <p:spTgt spid="82"/>
                                        </p:tgtEl>
                                        <p:attrNameLst>
                                          <p:attrName>style.visibility</p:attrName>
                                        </p:attrNameLst>
                                      </p:cBhvr>
                                      <p:to>
                                        <p:strVal val="visible"/>
                                      </p:to>
                                    </p:set>
                                    <p:anim calcmode="lin" valueType="num">
                                      <p:cBhvr additive="base">
                                        <p:cTn dur="250" fill="hold" id="106"/>
                                        <p:tgtEl>
                                          <p:spTgt spid="82"/>
                                        </p:tgtEl>
                                        <p:attrNameLst>
                                          <p:attrName>ppt_x</p:attrName>
                                        </p:attrNameLst>
                                      </p:cBhvr>
                                      <p:tavLst>
                                        <p:tav tm="0">
                                          <p:val>
                                            <p:strVal val="#ppt_x"/>
                                          </p:val>
                                        </p:tav>
                                        <p:tav tm="100000">
                                          <p:val>
                                            <p:strVal val="#ppt_x"/>
                                          </p:val>
                                        </p:tav>
                                      </p:tavLst>
                                    </p:anim>
                                    <p:anim calcmode="lin" valueType="num">
                                      <p:cBhvr additive="base">
                                        <p:cTn dur="250" fill="hold" id="107"/>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40"/>
      <p:bldP grpId="0" spid="42"/>
      <p:bldP grpId="0" spid="44"/>
      <p:bldP grpId="0" spid="46"/>
      <p:bldP grpId="0" spid="80"/>
      <p:bldP grpId="0" spid="81"/>
      <p:bldP grpId="0" spid="82"/>
      <p:bldP grpId="0" spid="83"/>
      <p:bldP grpId="0" spid="84"/>
      <p:bldP grpId="0" spid="85"/>
      <p:bldP grpId="0" spid="86"/>
      <p:bldP grpId="0" spid="87"/>
      <p:bldP grpId="0" spid="88"/>
      <p:bldP grpId="0" spid="8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Rectangle 5"/>
          <p:cNvSpPr>
            <a:spLocks noChangeArrowheads="1"/>
          </p:cNvSpPr>
          <p:nvPr/>
        </p:nvSpPr>
        <p:spPr bwMode="auto">
          <a:xfrm>
            <a:off x="1014413" y="2498725"/>
            <a:ext cx="719137" cy="468313"/>
          </a:xfrm>
          <a:prstGeom prst="rect">
            <a:avLst/>
          </a:prstGeom>
          <a:solidFill>
            <a:schemeClr val="accent1">
              <a:lumMod val="75000"/>
            </a:schemeClr>
          </a:solidFill>
          <a:ln>
            <a:noFill/>
          </a:ln>
          <a:extLst/>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sp>
        <p:nvSpPr>
          <p:cNvPr id="8" name="Rectangle 6"/>
          <p:cNvSpPr>
            <a:spLocks noChangeArrowheads="1"/>
          </p:cNvSpPr>
          <p:nvPr/>
        </p:nvSpPr>
        <p:spPr bwMode="auto">
          <a:xfrm>
            <a:off x="1692275" y="2065338"/>
            <a:ext cx="719138" cy="466725"/>
          </a:xfrm>
          <a:prstGeom prst="rect">
            <a:avLst/>
          </a:prstGeom>
          <a:solidFill>
            <a:schemeClr val="accent1">
              <a:lumMod val="75000"/>
            </a:schemeClr>
          </a:solidFill>
          <a:ln>
            <a:noFill/>
          </a:ln>
          <a:extLst/>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sp>
        <p:nvSpPr>
          <p:cNvPr id="9" name="Rectangle 7"/>
          <p:cNvSpPr>
            <a:spLocks noChangeArrowheads="1"/>
          </p:cNvSpPr>
          <p:nvPr/>
        </p:nvSpPr>
        <p:spPr bwMode="auto">
          <a:xfrm>
            <a:off x="2914650" y="2498725"/>
            <a:ext cx="719138" cy="468313"/>
          </a:xfrm>
          <a:prstGeom prst="rect">
            <a:avLst/>
          </a:prstGeom>
          <a:solidFill>
            <a:schemeClr val="tx1">
              <a:lumMod val="85000"/>
              <a:lumOff val="15000"/>
            </a:schemeClr>
          </a:solidFill>
          <a:ln>
            <a:noFill/>
          </a:ln>
        </p:spPr>
        <p:txBody>
          <a:bodyPr/>
          <a:lstStyle/>
          <a:p>
            <a:endParaRPr altLang="en-US" lang="zh-CN">
              <a:solidFill>
                <a:schemeClr val="tx1">
                  <a:lumMod val="50000"/>
                  <a:lumOff val="50000"/>
                </a:schemeClr>
              </a:solidFill>
              <a:ea charset="-122" panose="02010600040101010101" pitchFamily="2" typeface="华文细黑"/>
            </a:endParaRPr>
          </a:p>
        </p:txBody>
      </p:sp>
      <p:sp>
        <p:nvSpPr>
          <p:cNvPr id="10" name="Rectangle 8"/>
          <p:cNvSpPr>
            <a:spLocks noChangeArrowheads="1"/>
          </p:cNvSpPr>
          <p:nvPr/>
        </p:nvSpPr>
        <p:spPr bwMode="auto">
          <a:xfrm>
            <a:off x="3594100" y="2065338"/>
            <a:ext cx="719138" cy="466725"/>
          </a:xfrm>
          <a:prstGeom prst="rect">
            <a:avLst/>
          </a:prstGeom>
          <a:solidFill>
            <a:schemeClr val="tx1">
              <a:lumMod val="85000"/>
              <a:lumOff val="15000"/>
            </a:schemeClr>
          </a:solidFill>
          <a:ln>
            <a:noFill/>
          </a:ln>
        </p:spPr>
        <p:txBody>
          <a:bodyPr/>
          <a:lstStyle/>
          <a:p>
            <a:endParaRPr altLang="en-US" lang="zh-CN">
              <a:solidFill>
                <a:schemeClr val="tx1">
                  <a:lumMod val="50000"/>
                  <a:lumOff val="50000"/>
                </a:schemeClr>
              </a:solidFill>
              <a:ea charset="-122" panose="02010600040101010101" pitchFamily="2" typeface="华文细黑"/>
            </a:endParaRPr>
          </a:p>
        </p:txBody>
      </p:sp>
      <p:sp>
        <p:nvSpPr>
          <p:cNvPr id="11" name="Rectangle 9"/>
          <p:cNvSpPr>
            <a:spLocks noChangeArrowheads="1"/>
          </p:cNvSpPr>
          <p:nvPr/>
        </p:nvSpPr>
        <p:spPr bwMode="auto">
          <a:xfrm>
            <a:off x="4818063" y="2498725"/>
            <a:ext cx="719137" cy="468313"/>
          </a:xfrm>
          <a:prstGeom prst="rect">
            <a:avLst/>
          </a:prstGeom>
          <a:solidFill>
            <a:schemeClr val="accent1">
              <a:lumMod val="75000"/>
            </a:schemeClr>
          </a:solidFill>
          <a:ln>
            <a:noFill/>
          </a:ln>
          <a:extLst/>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sp>
        <p:nvSpPr>
          <p:cNvPr id="12" name="Rectangle 10"/>
          <p:cNvSpPr>
            <a:spLocks noChangeArrowheads="1"/>
          </p:cNvSpPr>
          <p:nvPr/>
        </p:nvSpPr>
        <p:spPr bwMode="auto">
          <a:xfrm>
            <a:off x="5495925" y="2065338"/>
            <a:ext cx="719138" cy="466725"/>
          </a:xfrm>
          <a:prstGeom prst="rect">
            <a:avLst/>
          </a:prstGeom>
          <a:solidFill>
            <a:schemeClr val="accent1">
              <a:lumMod val="75000"/>
            </a:schemeClr>
          </a:solidFill>
          <a:ln>
            <a:noFill/>
          </a:ln>
          <a:extLst/>
        </p:spPr>
        <p:txBody>
          <a:bodyPr anchor="t" anchorCtr="0" bIns="45720" compatLnSpc="1" lIns="91440" numCol="1" rIns="91440" tIns="45720" vert="horz" wrap="square">
            <a:prstTxWarp prst="textNoShape">
              <a:avLst/>
            </a:prstTxWarp>
          </a:bodyPr>
          <a:lstStyle/>
          <a:p>
            <a:endParaRPr altLang="en-US" lang="zh-CN">
              <a:ea charset="-122" panose="02010600040101010101" pitchFamily="2" typeface="华文细黑"/>
            </a:endParaRPr>
          </a:p>
        </p:txBody>
      </p:sp>
      <p:sp>
        <p:nvSpPr>
          <p:cNvPr id="13" name="Rectangle 11"/>
          <p:cNvSpPr>
            <a:spLocks noChangeArrowheads="1"/>
          </p:cNvSpPr>
          <p:nvPr/>
        </p:nvSpPr>
        <p:spPr bwMode="auto">
          <a:xfrm>
            <a:off x="6686550" y="2498725"/>
            <a:ext cx="719138" cy="468313"/>
          </a:xfrm>
          <a:prstGeom prst="rect">
            <a:avLst/>
          </a:prstGeom>
          <a:solidFill>
            <a:schemeClr val="tx1">
              <a:lumMod val="85000"/>
              <a:lumOff val="15000"/>
            </a:schemeClr>
          </a:solidFill>
          <a:ln>
            <a:noFill/>
          </a:ln>
        </p:spPr>
        <p:txBody>
          <a:bodyPr/>
          <a:lstStyle/>
          <a:p>
            <a:endParaRPr altLang="en-US" lang="zh-CN">
              <a:solidFill>
                <a:schemeClr val="tx1">
                  <a:lumMod val="50000"/>
                  <a:lumOff val="50000"/>
                </a:schemeClr>
              </a:solidFill>
              <a:ea charset="-122" panose="02010600040101010101" pitchFamily="2" typeface="华文细黑"/>
            </a:endParaRPr>
          </a:p>
        </p:txBody>
      </p:sp>
      <p:sp>
        <p:nvSpPr>
          <p:cNvPr id="14" name="Rectangle 12"/>
          <p:cNvSpPr>
            <a:spLocks noChangeArrowheads="1"/>
          </p:cNvSpPr>
          <p:nvPr/>
        </p:nvSpPr>
        <p:spPr bwMode="auto">
          <a:xfrm>
            <a:off x="7366000" y="2065338"/>
            <a:ext cx="719138" cy="466725"/>
          </a:xfrm>
          <a:prstGeom prst="rect">
            <a:avLst/>
          </a:prstGeom>
          <a:solidFill>
            <a:schemeClr val="tx1">
              <a:lumMod val="85000"/>
              <a:lumOff val="15000"/>
            </a:schemeClr>
          </a:solidFill>
          <a:ln>
            <a:noFill/>
          </a:ln>
        </p:spPr>
        <p:txBody>
          <a:bodyPr/>
          <a:lstStyle/>
          <a:p>
            <a:endParaRPr altLang="en-US" lang="zh-CN">
              <a:solidFill>
                <a:schemeClr val="tx1">
                  <a:lumMod val="50000"/>
                  <a:lumOff val="50000"/>
                </a:schemeClr>
              </a:solidFill>
              <a:ea charset="-122" panose="02010600040101010101" pitchFamily="2" typeface="华文细黑"/>
            </a:endParaRPr>
          </a:p>
        </p:txBody>
      </p:sp>
      <p:sp>
        <p:nvSpPr>
          <p:cNvPr id="15" name="Freeform 13"/>
          <p:cNvSpPr/>
          <p:nvPr/>
        </p:nvSpPr>
        <p:spPr bwMode="auto">
          <a:xfrm>
            <a:off x="0" y="2282825"/>
            <a:ext cx="8791259" cy="514350"/>
          </a:xfrm>
          <a:custGeom>
            <a:gdLst>
              <a:gd fmla="*/ 5518 w 5536" name="T0"/>
              <a:gd fmla="*/ 196 h 324" name="T1"/>
              <a:gd fmla="*/ 5518 w 5536" name="T2"/>
              <a:gd fmla="*/ 128 h 324" name="T3"/>
              <a:gd fmla="*/ 5408 w 5536" name="T4"/>
              <a:gd fmla="*/ 18 h 324" name="T5"/>
              <a:gd fmla="*/ 5374 w 5536" name="T6"/>
              <a:gd fmla="*/ 32 h 324" name="T7"/>
              <a:gd fmla="*/ 5374 w 5536" name="T8"/>
              <a:gd fmla="*/ 82 h 324" name="T9"/>
              <a:gd fmla="*/ 5326 w 5536" name="T10"/>
              <a:gd fmla="*/ 130 h 324" name="T11"/>
              <a:gd fmla="*/ 0 w 5536" name="T12"/>
              <a:gd fmla="*/ 130 h 324" name="T13"/>
              <a:gd fmla="*/ 1 w 5536" name="T14"/>
              <a:gd fmla="*/ 193 h 324" name="T15"/>
              <a:gd fmla="*/ 5326 w 5536" name="T16"/>
              <a:gd fmla="*/ 194 h 324" name="T17"/>
              <a:gd fmla="*/ 5374 w 5536" name="T18"/>
              <a:gd fmla="*/ 242 h 324" name="T19"/>
              <a:gd fmla="*/ 5374 w 5536" name="T20"/>
              <a:gd fmla="*/ 292 h 324" name="T21"/>
              <a:gd fmla="*/ 5408 w 5536" name="T22"/>
              <a:gd fmla="*/ 306 h 324" name="T23"/>
              <a:gd fmla="*/ 5518 w 5536" name="T24"/>
              <a:gd fmla="*/ 196 h 3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4" w="5536">
                <a:moveTo>
                  <a:pt x="5518" y="196"/>
                </a:moveTo>
                <a:cubicBezTo>
                  <a:pt x="5536" y="176"/>
                  <a:pt x="5536" y="146"/>
                  <a:pt x="5518" y="128"/>
                </a:cubicBezTo>
                <a:cubicBezTo>
                  <a:pt x="5408" y="18"/>
                  <a:pt x="5408" y="18"/>
                  <a:pt x="5408" y="18"/>
                </a:cubicBezTo>
                <a:cubicBezTo>
                  <a:pt x="5390" y="0"/>
                  <a:pt x="5374" y="6"/>
                  <a:pt x="5374" y="32"/>
                </a:cubicBezTo>
                <a:cubicBezTo>
                  <a:pt x="5374" y="82"/>
                  <a:pt x="5374" y="82"/>
                  <a:pt x="5374" y="82"/>
                </a:cubicBezTo>
                <a:cubicBezTo>
                  <a:pt x="5374" y="108"/>
                  <a:pt x="5352" y="130"/>
                  <a:pt x="5326" y="130"/>
                </a:cubicBezTo>
                <a:cubicBezTo>
                  <a:pt x="1096" y="130"/>
                  <a:pt x="0" y="130"/>
                  <a:pt x="0" y="130"/>
                </a:cubicBezTo>
                <a:cubicBezTo>
                  <a:pt x="1" y="149"/>
                  <a:pt x="0" y="167"/>
                  <a:pt x="1" y="193"/>
                </a:cubicBezTo>
                <a:cubicBezTo>
                  <a:pt x="4231" y="193"/>
                  <a:pt x="5326" y="194"/>
                  <a:pt x="5326" y="194"/>
                </a:cubicBezTo>
                <a:cubicBezTo>
                  <a:pt x="5352" y="194"/>
                  <a:pt x="5374" y="214"/>
                  <a:pt x="5374" y="242"/>
                </a:cubicBezTo>
                <a:cubicBezTo>
                  <a:pt x="5374" y="292"/>
                  <a:pt x="5374" y="292"/>
                  <a:pt x="5374" y="292"/>
                </a:cubicBezTo>
                <a:cubicBezTo>
                  <a:pt x="5374" y="318"/>
                  <a:pt x="5390" y="324"/>
                  <a:pt x="5408" y="306"/>
                </a:cubicBezTo>
                <a:lnTo>
                  <a:pt x="5518" y="196"/>
                </a:lnTo>
                <a:close/>
              </a:path>
            </a:pathLst>
          </a:custGeom>
          <a:solidFill>
            <a:schemeClr val="bg1">
              <a:lumMod val="85000"/>
            </a:schemeClr>
          </a:solidFill>
          <a:ln>
            <a:noFill/>
          </a:ln>
        </p:spPr>
        <p:txBody>
          <a:bodyPr/>
          <a:lstStyle/>
          <a:p>
            <a:endParaRPr altLang="en-US" lang="zh-CN">
              <a:solidFill>
                <a:schemeClr val="tx1">
                  <a:lumMod val="50000"/>
                  <a:lumOff val="50000"/>
                </a:schemeClr>
              </a:solidFill>
              <a:ea charset="-122" panose="02010600040101010101" pitchFamily="2" typeface="华文细黑"/>
            </a:endParaRPr>
          </a:p>
        </p:txBody>
      </p:sp>
      <p:sp>
        <p:nvSpPr>
          <p:cNvPr id="16" name="Freeform 14"/>
          <p:cNvSpPr/>
          <p:nvPr/>
        </p:nvSpPr>
        <p:spPr bwMode="auto">
          <a:xfrm>
            <a:off x="1014413" y="2065338"/>
            <a:ext cx="1397000" cy="901700"/>
          </a:xfrm>
          <a:custGeom>
            <a:gdLst>
              <a:gd fmla="*/ 1037 w 1037" name="T0"/>
              <a:gd fmla="*/ 0 h 671" name="T1"/>
              <a:gd fmla="*/ 503 w 1037" name="T2"/>
              <a:gd fmla="*/ 0 h 671" name="T3"/>
              <a:gd fmla="*/ 0 w 1037" name="T4"/>
              <a:gd fmla="*/ 671 h 671" name="T5"/>
              <a:gd fmla="*/ 534 w 1037" name="T6"/>
              <a:gd fmla="*/ 671 h 671" name="T7"/>
              <a:gd fmla="*/ 1037 w 1037" name="T8"/>
              <a:gd fmla="*/ 0 h 671" name="T9"/>
            </a:gdLst>
            <a:cxnLst>
              <a:cxn ang="0">
                <a:pos x="T0" y="T1"/>
              </a:cxn>
              <a:cxn ang="0">
                <a:pos x="T2" y="T3"/>
              </a:cxn>
              <a:cxn ang="0">
                <a:pos x="T4" y="T5"/>
              </a:cxn>
              <a:cxn ang="0">
                <a:pos x="T6" y="T7"/>
              </a:cxn>
              <a:cxn ang="0">
                <a:pos x="T8" y="T9"/>
              </a:cxn>
            </a:cxnLst>
            <a:rect b="b" l="0" r="r" t="0"/>
            <a:pathLst>
              <a:path h="671" w="1037">
                <a:moveTo>
                  <a:pt x="1037" y="0"/>
                </a:moveTo>
                <a:lnTo>
                  <a:pt x="503" y="0"/>
                </a:lnTo>
                <a:lnTo>
                  <a:pt x="0" y="671"/>
                </a:lnTo>
                <a:lnTo>
                  <a:pt x="534" y="671"/>
                </a:lnTo>
                <a:lnTo>
                  <a:pt x="10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7" name="Freeform 15"/>
          <p:cNvSpPr/>
          <p:nvPr/>
        </p:nvSpPr>
        <p:spPr bwMode="auto">
          <a:xfrm>
            <a:off x="2914650" y="2065338"/>
            <a:ext cx="1398588" cy="901700"/>
          </a:xfrm>
          <a:custGeom>
            <a:gdLst>
              <a:gd fmla="*/ 1039 w 1039" name="T0"/>
              <a:gd fmla="*/ 0 h 671" name="T1"/>
              <a:gd fmla="*/ 505 w 1039" name="T2"/>
              <a:gd fmla="*/ 0 h 671" name="T3"/>
              <a:gd fmla="*/ 0 w 1039" name="T4"/>
              <a:gd fmla="*/ 671 h 671" name="T5"/>
              <a:gd fmla="*/ 534 w 1039" name="T6"/>
              <a:gd fmla="*/ 671 h 671" name="T7"/>
              <a:gd fmla="*/ 1039 w 1039" name="T8"/>
              <a:gd fmla="*/ 0 h 671" name="T9"/>
            </a:gdLst>
            <a:cxnLst>
              <a:cxn ang="0">
                <a:pos x="T0" y="T1"/>
              </a:cxn>
              <a:cxn ang="0">
                <a:pos x="T2" y="T3"/>
              </a:cxn>
              <a:cxn ang="0">
                <a:pos x="T4" y="T5"/>
              </a:cxn>
              <a:cxn ang="0">
                <a:pos x="T6" y="T7"/>
              </a:cxn>
              <a:cxn ang="0">
                <a:pos x="T8" y="T9"/>
              </a:cxn>
            </a:cxnLst>
            <a:rect b="b" l="0" r="r" t="0"/>
            <a:pathLst>
              <a:path h="671" w="1039">
                <a:moveTo>
                  <a:pt x="1039" y="0"/>
                </a:moveTo>
                <a:lnTo>
                  <a:pt x="505" y="0"/>
                </a:lnTo>
                <a:lnTo>
                  <a:pt x="0" y="671"/>
                </a:lnTo>
                <a:lnTo>
                  <a:pt x="534" y="671"/>
                </a:lnTo>
                <a:lnTo>
                  <a:pt x="1039" y="0"/>
                </a:lnTo>
                <a:close/>
              </a:path>
            </a:pathLst>
          </a:custGeom>
          <a:solidFill>
            <a:schemeClr val="tx1">
              <a:lumMod val="75000"/>
              <a:lumOff val="25000"/>
            </a:schemeClr>
          </a:solidFill>
          <a:ln>
            <a:noFill/>
          </a:ln>
        </p:spPr>
        <p:txBody>
          <a:bodyPr/>
          <a:lstStyle/>
          <a:p>
            <a:endParaRPr altLang="en-US" lang="zh-CN">
              <a:ea charset="-122" panose="02010600040101010101" pitchFamily="2" typeface="华文细黑"/>
            </a:endParaRPr>
          </a:p>
        </p:txBody>
      </p:sp>
      <p:sp>
        <p:nvSpPr>
          <p:cNvPr id="18" name="Freeform 16"/>
          <p:cNvSpPr/>
          <p:nvPr/>
        </p:nvSpPr>
        <p:spPr bwMode="auto">
          <a:xfrm>
            <a:off x="4818063" y="2065338"/>
            <a:ext cx="1397000" cy="901700"/>
          </a:xfrm>
          <a:custGeom>
            <a:gdLst>
              <a:gd fmla="*/ 1037 w 1037" name="T0"/>
              <a:gd fmla="*/ 0 h 671" name="T1"/>
              <a:gd fmla="*/ 503 w 1037" name="T2"/>
              <a:gd fmla="*/ 0 h 671" name="T3"/>
              <a:gd fmla="*/ 0 w 1037" name="T4"/>
              <a:gd fmla="*/ 671 h 671" name="T5"/>
              <a:gd fmla="*/ 534 w 1037" name="T6"/>
              <a:gd fmla="*/ 671 h 671" name="T7"/>
              <a:gd fmla="*/ 1037 w 1037" name="T8"/>
              <a:gd fmla="*/ 0 h 671" name="T9"/>
            </a:gdLst>
            <a:cxnLst>
              <a:cxn ang="0">
                <a:pos x="T0" y="T1"/>
              </a:cxn>
              <a:cxn ang="0">
                <a:pos x="T2" y="T3"/>
              </a:cxn>
              <a:cxn ang="0">
                <a:pos x="T4" y="T5"/>
              </a:cxn>
              <a:cxn ang="0">
                <a:pos x="T6" y="T7"/>
              </a:cxn>
              <a:cxn ang="0">
                <a:pos x="T8" y="T9"/>
              </a:cxn>
            </a:cxnLst>
            <a:rect b="b" l="0" r="r" t="0"/>
            <a:pathLst>
              <a:path h="671" w="1037">
                <a:moveTo>
                  <a:pt x="1037" y="0"/>
                </a:moveTo>
                <a:lnTo>
                  <a:pt x="503" y="0"/>
                </a:lnTo>
                <a:lnTo>
                  <a:pt x="0" y="671"/>
                </a:lnTo>
                <a:lnTo>
                  <a:pt x="534" y="671"/>
                </a:lnTo>
                <a:lnTo>
                  <a:pt x="10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9" name="Freeform 17"/>
          <p:cNvSpPr/>
          <p:nvPr/>
        </p:nvSpPr>
        <p:spPr bwMode="auto">
          <a:xfrm>
            <a:off x="6686550" y="2065338"/>
            <a:ext cx="1398588" cy="901700"/>
          </a:xfrm>
          <a:custGeom>
            <a:gdLst>
              <a:gd fmla="*/ 1039 w 1039" name="T0"/>
              <a:gd fmla="*/ 0 h 671" name="T1"/>
              <a:gd fmla="*/ 505 w 1039" name="T2"/>
              <a:gd fmla="*/ 0 h 671" name="T3"/>
              <a:gd fmla="*/ 0 w 1039" name="T4"/>
              <a:gd fmla="*/ 671 h 671" name="T5"/>
              <a:gd fmla="*/ 534 w 1039" name="T6"/>
              <a:gd fmla="*/ 671 h 671" name="T7"/>
              <a:gd fmla="*/ 1039 w 1039" name="T8"/>
              <a:gd fmla="*/ 0 h 671" name="T9"/>
            </a:gdLst>
            <a:cxnLst>
              <a:cxn ang="0">
                <a:pos x="T0" y="T1"/>
              </a:cxn>
              <a:cxn ang="0">
                <a:pos x="T2" y="T3"/>
              </a:cxn>
              <a:cxn ang="0">
                <a:pos x="T4" y="T5"/>
              </a:cxn>
              <a:cxn ang="0">
                <a:pos x="T6" y="T7"/>
              </a:cxn>
              <a:cxn ang="0">
                <a:pos x="T8" y="T9"/>
              </a:cxn>
            </a:cxnLst>
            <a:rect b="b" l="0" r="r" t="0"/>
            <a:pathLst>
              <a:path h="671" w="1039">
                <a:moveTo>
                  <a:pt x="1039" y="0"/>
                </a:moveTo>
                <a:lnTo>
                  <a:pt x="505" y="0"/>
                </a:lnTo>
                <a:lnTo>
                  <a:pt x="0" y="671"/>
                </a:lnTo>
                <a:lnTo>
                  <a:pt x="534" y="671"/>
                </a:lnTo>
                <a:lnTo>
                  <a:pt x="1039" y="0"/>
                </a:lnTo>
                <a:close/>
              </a:path>
            </a:pathLst>
          </a:custGeom>
          <a:solidFill>
            <a:schemeClr val="tx1">
              <a:lumMod val="75000"/>
              <a:lumOff val="25000"/>
            </a:schemeClr>
          </a:solidFill>
          <a:ln>
            <a:noFill/>
          </a:ln>
        </p:spPr>
        <p:txBody>
          <a:bodyPr/>
          <a:lstStyle/>
          <a:p>
            <a:endParaRPr altLang="en-US" lang="zh-CN">
              <a:solidFill>
                <a:schemeClr val="tx1">
                  <a:lumMod val="50000"/>
                  <a:lumOff val="50000"/>
                </a:schemeClr>
              </a:solidFill>
              <a:ea charset="-122" panose="02010600040101010101" pitchFamily="2" typeface="华文细黑"/>
            </a:endParaRPr>
          </a:p>
        </p:txBody>
      </p:sp>
      <p:grpSp>
        <p:nvGrpSpPr>
          <p:cNvPr id="20" name="Group 18"/>
          <p:cNvGrpSpPr/>
          <p:nvPr/>
        </p:nvGrpSpPr>
        <p:grpSpPr>
          <a:xfrm>
            <a:off x="7272338" y="2419350"/>
            <a:ext cx="241300" cy="217488"/>
            <a:chExt cx="152" cy="137"/>
          </a:xfrm>
        </p:grpSpPr>
        <p:sp>
          <p:nvSpPr>
            <p:cNvPr id="21" name="Freeform 19"/>
            <p:cNvSpPr>
              <a:spLocks noEditPoints="1"/>
            </p:cNvSpPr>
            <p:nvPr/>
          </p:nvSpPr>
          <p:spPr bwMode="auto">
            <a:xfrm>
              <a:off x="0" y="0"/>
              <a:ext cx="109" cy="137"/>
            </a:xfrm>
            <a:custGeom>
              <a:gdLst>
                <a:gd fmla="*/ 53 w 55" name="T0"/>
                <a:gd fmla="*/ 0 h 68" name="T1"/>
                <a:gd fmla="*/ 3 w 55" name="T2"/>
                <a:gd fmla="*/ 0 h 68" name="T3"/>
                <a:gd fmla="*/ 0 w 55" name="T4"/>
                <a:gd fmla="*/ 3 h 68" name="T5"/>
                <a:gd fmla="*/ 0 w 55" name="T6"/>
                <a:gd fmla="*/ 66 h 68" name="T7"/>
                <a:gd fmla="*/ 3 w 55" name="T8"/>
                <a:gd fmla="*/ 68 h 68" name="T9"/>
                <a:gd fmla="*/ 53 w 55" name="T10"/>
                <a:gd fmla="*/ 68 h 68" name="T11"/>
                <a:gd fmla="*/ 53 w 55" name="T12"/>
                <a:gd fmla="*/ 68 h 68" name="T13"/>
                <a:gd fmla="*/ 55 w 55" name="T14"/>
                <a:gd fmla="*/ 66 h 68" name="T15"/>
                <a:gd fmla="*/ 55 w 55" name="T16"/>
                <a:gd fmla="*/ 3 h 68" name="T17"/>
                <a:gd fmla="*/ 53 w 55" name="T18"/>
                <a:gd fmla="*/ 0 h 68" name="T19"/>
                <a:gd fmla="*/ 34 w 55" name="T20"/>
                <a:gd fmla="*/ 37 h 68" name="T21"/>
                <a:gd fmla="*/ 28 w 55" name="T22"/>
                <a:gd fmla="*/ 38 h 68" name="T23"/>
                <a:gd fmla="*/ 25 w 55" name="T24"/>
                <a:gd fmla="*/ 37 h 68" name="T25"/>
                <a:gd fmla="*/ 11 w 55" name="T26"/>
                <a:gd fmla="*/ 21 h 68" name="T27"/>
                <a:gd fmla="*/ 15 w 55" name="T28"/>
                <a:gd fmla="*/ 17 h 68" name="T29"/>
                <a:gd fmla="*/ 18 w 55" name="T30"/>
                <a:gd fmla="*/ 21 h 68" name="T31"/>
                <a:gd fmla="*/ 28 w 55" name="T32"/>
                <a:gd fmla="*/ 31 h 68" name="T33"/>
                <a:gd fmla="*/ 28 w 55" name="T34"/>
                <a:gd fmla="*/ 31 h 68" name="T35"/>
                <a:gd fmla="*/ 34 w 55" name="T36"/>
                <a:gd fmla="*/ 28 h 68" name="T37"/>
                <a:gd fmla="*/ 38 w 55" name="T38"/>
                <a:gd fmla="*/ 21 h 68" name="T39"/>
                <a:gd fmla="*/ 41 w 55" name="T40"/>
                <a:gd fmla="*/ 17 h 68" name="T41"/>
                <a:gd fmla="*/ 45 w 55" name="T42"/>
                <a:gd fmla="*/ 21 h 68" name="T43"/>
                <a:gd fmla="*/ 34 w 55" name="T44"/>
                <a:gd fmla="*/ 37 h 6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8" w="55">
                  <a:moveTo>
                    <a:pt x="53" y="0"/>
                  </a:moveTo>
                  <a:cubicBezTo>
                    <a:pt x="3" y="0"/>
                    <a:pt x="3" y="0"/>
                    <a:pt x="3" y="0"/>
                  </a:cubicBezTo>
                  <a:cubicBezTo>
                    <a:pt x="1" y="0"/>
                    <a:pt x="0" y="1"/>
                    <a:pt x="0" y="3"/>
                  </a:cubicBezTo>
                  <a:cubicBezTo>
                    <a:pt x="0" y="66"/>
                    <a:pt x="0" y="66"/>
                    <a:pt x="0" y="66"/>
                  </a:cubicBezTo>
                  <a:cubicBezTo>
                    <a:pt x="0" y="67"/>
                    <a:pt x="1" y="68"/>
                    <a:pt x="3" y="68"/>
                  </a:cubicBezTo>
                  <a:cubicBezTo>
                    <a:pt x="53" y="68"/>
                    <a:pt x="53" y="68"/>
                    <a:pt x="53" y="68"/>
                  </a:cubicBezTo>
                  <a:cubicBezTo>
                    <a:pt x="53" y="68"/>
                    <a:pt x="53" y="68"/>
                    <a:pt x="53" y="68"/>
                  </a:cubicBezTo>
                  <a:cubicBezTo>
                    <a:pt x="55" y="68"/>
                    <a:pt x="55" y="67"/>
                    <a:pt x="55" y="66"/>
                  </a:cubicBezTo>
                  <a:cubicBezTo>
                    <a:pt x="55" y="3"/>
                    <a:pt x="55" y="3"/>
                    <a:pt x="55" y="3"/>
                  </a:cubicBezTo>
                  <a:cubicBezTo>
                    <a:pt x="55" y="1"/>
                    <a:pt x="54" y="0"/>
                    <a:pt x="53" y="0"/>
                  </a:cubicBezTo>
                  <a:close/>
                  <a:moveTo>
                    <a:pt x="34" y="37"/>
                  </a:moveTo>
                  <a:cubicBezTo>
                    <a:pt x="32" y="37"/>
                    <a:pt x="30" y="38"/>
                    <a:pt x="28" y="38"/>
                  </a:cubicBezTo>
                  <a:cubicBezTo>
                    <a:pt x="27" y="38"/>
                    <a:pt x="26" y="38"/>
                    <a:pt x="25" y="37"/>
                  </a:cubicBezTo>
                  <a:cubicBezTo>
                    <a:pt x="17" y="36"/>
                    <a:pt x="11" y="29"/>
                    <a:pt x="11" y="21"/>
                  </a:cubicBezTo>
                  <a:cubicBezTo>
                    <a:pt x="11" y="19"/>
                    <a:pt x="13" y="17"/>
                    <a:pt x="15" y="17"/>
                  </a:cubicBezTo>
                  <a:cubicBezTo>
                    <a:pt x="16" y="17"/>
                    <a:pt x="18" y="19"/>
                    <a:pt x="18" y="21"/>
                  </a:cubicBezTo>
                  <a:cubicBezTo>
                    <a:pt x="18" y="26"/>
                    <a:pt x="22" y="31"/>
                    <a:pt x="28" y="31"/>
                  </a:cubicBezTo>
                  <a:cubicBezTo>
                    <a:pt x="28" y="31"/>
                    <a:pt x="28" y="31"/>
                    <a:pt x="28" y="31"/>
                  </a:cubicBezTo>
                  <a:cubicBezTo>
                    <a:pt x="31" y="31"/>
                    <a:pt x="33" y="30"/>
                    <a:pt x="34" y="28"/>
                  </a:cubicBezTo>
                  <a:cubicBezTo>
                    <a:pt x="36" y="26"/>
                    <a:pt x="38" y="24"/>
                    <a:pt x="38" y="21"/>
                  </a:cubicBezTo>
                  <a:cubicBezTo>
                    <a:pt x="38" y="19"/>
                    <a:pt x="39" y="17"/>
                    <a:pt x="41" y="17"/>
                  </a:cubicBezTo>
                  <a:cubicBezTo>
                    <a:pt x="43" y="17"/>
                    <a:pt x="45" y="19"/>
                    <a:pt x="45" y="21"/>
                  </a:cubicBezTo>
                  <a:cubicBezTo>
                    <a:pt x="45" y="28"/>
                    <a:pt x="40" y="34"/>
                    <a:pt x="34" y="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22" name="Freeform 20"/>
            <p:cNvSpPr/>
            <p:nvPr/>
          </p:nvSpPr>
          <p:spPr bwMode="auto">
            <a:xfrm>
              <a:off x="125" y="44"/>
              <a:ext cx="27" cy="93"/>
            </a:xfrm>
            <a:custGeom>
              <a:gdLst>
                <a:gd fmla="*/ 0 w 13" name="T0"/>
                <a:gd fmla="*/ 3 h 46" name="T1"/>
                <a:gd fmla="*/ 2 w 13" name="T2"/>
                <a:gd fmla="*/ 0 h 46" name="T3"/>
                <a:gd fmla="*/ 11 w 13" name="T4"/>
                <a:gd fmla="*/ 0 h 46" name="T5"/>
                <a:gd fmla="*/ 13 w 13" name="T6"/>
                <a:gd fmla="*/ 3 h 46" name="T7"/>
                <a:gd fmla="*/ 13 w 13" name="T8"/>
                <a:gd fmla="*/ 44 h 46" name="T9"/>
                <a:gd fmla="*/ 11 w 13" name="T10"/>
                <a:gd fmla="*/ 46 h 46" name="T11"/>
                <a:gd fmla="*/ 2 w 13" name="T12"/>
                <a:gd fmla="*/ 46 h 46" name="T13"/>
                <a:gd fmla="*/ 0 w 13" name="T14"/>
                <a:gd fmla="*/ 44 h 46" name="T15"/>
                <a:gd fmla="*/ 0 w 13" name="T16"/>
                <a:gd fmla="*/ 3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13">
                  <a:moveTo>
                    <a:pt x="0" y="3"/>
                  </a:moveTo>
                  <a:cubicBezTo>
                    <a:pt x="0" y="1"/>
                    <a:pt x="1" y="0"/>
                    <a:pt x="2" y="0"/>
                  </a:cubicBezTo>
                  <a:cubicBezTo>
                    <a:pt x="11" y="0"/>
                    <a:pt x="11" y="0"/>
                    <a:pt x="11" y="0"/>
                  </a:cubicBezTo>
                  <a:cubicBezTo>
                    <a:pt x="12" y="0"/>
                    <a:pt x="13" y="1"/>
                    <a:pt x="13" y="3"/>
                  </a:cubicBezTo>
                  <a:cubicBezTo>
                    <a:pt x="13" y="44"/>
                    <a:pt x="13" y="44"/>
                    <a:pt x="13" y="44"/>
                  </a:cubicBezTo>
                  <a:cubicBezTo>
                    <a:pt x="13" y="45"/>
                    <a:pt x="12" y="46"/>
                    <a:pt x="11" y="46"/>
                  </a:cubicBezTo>
                  <a:cubicBezTo>
                    <a:pt x="2" y="46"/>
                    <a:pt x="2" y="46"/>
                    <a:pt x="2" y="46"/>
                  </a:cubicBezTo>
                  <a:cubicBezTo>
                    <a:pt x="1" y="46"/>
                    <a:pt x="0" y="45"/>
                    <a:pt x="0" y="44"/>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grpSp>
      <p:sp>
        <p:nvSpPr>
          <p:cNvPr id="23" name="Freeform 21"/>
          <p:cNvSpPr>
            <a:spLocks noEditPoints="1"/>
          </p:cNvSpPr>
          <p:nvPr/>
        </p:nvSpPr>
        <p:spPr bwMode="auto">
          <a:xfrm>
            <a:off x="5403850" y="2408238"/>
            <a:ext cx="184150" cy="239712"/>
          </a:xfrm>
          <a:custGeom>
            <a:gdLst>
              <a:gd fmla="*/ 56 w 58" name="T0"/>
              <a:gd fmla="*/ 30 h 76" name="T1"/>
              <a:gd fmla="*/ 46 w 58" name="T2"/>
              <a:gd fmla="*/ 30 h 76" name="T3"/>
              <a:gd fmla="*/ 46 w 58" name="T4"/>
              <a:gd fmla="*/ 17 h 76" name="T5"/>
              <a:gd fmla="*/ 29 w 58" name="T6"/>
              <a:gd fmla="*/ 0 h 76" name="T7"/>
              <a:gd fmla="*/ 12 w 58" name="T8"/>
              <a:gd fmla="*/ 17 h 76" name="T9"/>
              <a:gd fmla="*/ 12 w 58" name="T10"/>
              <a:gd fmla="*/ 30 h 76" name="T11"/>
              <a:gd fmla="*/ 2 w 58" name="T12"/>
              <a:gd fmla="*/ 30 h 76" name="T13"/>
              <a:gd fmla="*/ 0 w 58" name="T14"/>
              <a:gd fmla="*/ 32 h 76" name="T15"/>
              <a:gd fmla="*/ 0 w 58" name="T16"/>
              <a:gd fmla="*/ 74 h 76" name="T17"/>
              <a:gd fmla="*/ 2 w 58" name="T18"/>
              <a:gd fmla="*/ 76 h 76" name="T19"/>
              <a:gd fmla="*/ 56 w 58" name="T20"/>
              <a:gd fmla="*/ 76 h 76" name="T21"/>
              <a:gd fmla="*/ 58 w 58" name="T22"/>
              <a:gd fmla="*/ 74 h 76" name="T23"/>
              <a:gd fmla="*/ 58 w 58" name="T24"/>
              <a:gd fmla="*/ 32 h 76" name="T25"/>
              <a:gd fmla="*/ 56 w 58" name="T26"/>
              <a:gd fmla="*/ 30 h 76" name="T27"/>
              <a:gd fmla="*/ 33 w 58" name="T28"/>
              <a:gd fmla="*/ 56 h 76" name="T29"/>
              <a:gd fmla="*/ 32 w 58" name="T30"/>
              <a:gd fmla="*/ 56 h 76" name="T31"/>
              <a:gd fmla="*/ 32 w 58" name="T32"/>
              <a:gd fmla="*/ 59 h 76" name="T33"/>
              <a:gd fmla="*/ 27 w 58" name="T34"/>
              <a:gd fmla="*/ 59 h 76" name="T35"/>
              <a:gd fmla="*/ 27 w 58" name="T36"/>
              <a:gd fmla="*/ 56 h 76" name="T37"/>
              <a:gd fmla="*/ 25 w 58" name="T38"/>
              <a:gd fmla="*/ 56 h 76" name="T39"/>
              <a:gd fmla="*/ 25 w 58" name="T40"/>
              <a:gd fmla="*/ 48 h 76" name="T41"/>
              <a:gd fmla="*/ 33 w 58" name="T42"/>
              <a:gd fmla="*/ 48 h 76" name="T43"/>
              <a:gd fmla="*/ 33 w 58" name="T44"/>
              <a:gd fmla="*/ 56 h 76" name="T45"/>
              <a:gd fmla="*/ 37 w 58" name="T46"/>
              <a:gd fmla="*/ 30 h 76" name="T47"/>
              <a:gd fmla="*/ 21 w 58" name="T48"/>
              <a:gd fmla="*/ 30 h 76" name="T49"/>
              <a:gd fmla="*/ 21 w 58" name="T50"/>
              <a:gd fmla="*/ 17 h 76" name="T51"/>
              <a:gd fmla="*/ 29 w 58" name="T52"/>
              <a:gd fmla="*/ 9 h 76" name="T53"/>
              <a:gd fmla="*/ 37 w 58" name="T54"/>
              <a:gd fmla="*/ 17 h 76" name="T55"/>
              <a:gd fmla="*/ 37 w 58" name="T56"/>
              <a:gd fmla="*/ 30 h 7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76" w="57">
                <a:moveTo>
                  <a:pt x="56" y="30"/>
                </a:moveTo>
                <a:cubicBezTo>
                  <a:pt x="46" y="30"/>
                  <a:pt x="46" y="30"/>
                  <a:pt x="46" y="30"/>
                </a:cubicBezTo>
                <a:cubicBezTo>
                  <a:pt x="46" y="17"/>
                  <a:pt x="46" y="17"/>
                  <a:pt x="46" y="17"/>
                </a:cubicBezTo>
                <a:cubicBezTo>
                  <a:pt x="46" y="8"/>
                  <a:pt x="38" y="0"/>
                  <a:pt x="29" y="0"/>
                </a:cubicBezTo>
                <a:cubicBezTo>
                  <a:pt x="20" y="0"/>
                  <a:pt x="12" y="8"/>
                  <a:pt x="12" y="17"/>
                </a:cubicBezTo>
                <a:cubicBezTo>
                  <a:pt x="12" y="30"/>
                  <a:pt x="12" y="30"/>
                  <a:pt x="12" y="30"/>
                </a:cubicBezTo>
                <a:cubicBezTo>
                  <a:pt x="2" y="30"/>
                  <a:pt x="2" y="30"/>
                  <a:pt x="2" y="30"/>
                </a:cubicBezTo>
                <a:cubicBezTo>
                  <a:pt x="1" y="30"/>
                  <a:pt x="0" y="31"/>
                  <a:pt x="0" y="32"/>
                </a:cubicBezTo>
                <a:cubicBezTo>
                  <a:pt x="0" y="74"/>
                  <a:pt x="0" y="74"/>
                  <a:pt x="0" y="74"/>
                </a:cubicBezTo>
                <a:cubicBezTo>
                  <a:pt x="0" y="75"/>
                  <a:pt x="1" y="76"/>
                  <a:pt x="2" y="76"/>
                </a:cubicBezTo>
                <a:cubicBezTo>
                  <a:pt x="56" y="76"/>
                  <a:pt x="56" y="76"/>
                  <a:pt x="56" y="76"/>
                </a:cubicBezTo>
                <a:cubicBezTo>
                  <a:pt x="57" y="76"/>
                  <a:pt x="58" y="75"/>
                  <a:pt x="58" y="74"/>
                </a:cubicBezTo>
                <a:cubicBezTo>
                  <a:pt x="58" y="32"/>
                  <a:pt x="58" y="32"/>
                  <a:pt x="58" y="32"/>
                </a:cubicBezTo>
                <a:cubicBezTo>
                  <a:pt x="58" y="31"/>
                  <a:pt x="57" y="30"/>
                  <a:pt x="56" y="30"/>
                </a:cubicBezTo>
                <a:close/>
                <a:moveTo>
                  <a:pt x="33" y="56"/>
                </a:moveTo>
                <a:cubicBezTo>
                  <a:pt x="32" y="56"/>
                  <a:pt x="32" y="56"/>
                  <a:pt x="32" y="56"/>
                </a:cubicBezTo>
                <a:cubicBezTo>
                  <a:pt x="32" y="59"/>
                  <a:pt x="32" y="59"/>
                  <a:pt x="32" y="59"/>
                </a:cubicBezTo>
                <a:cubicBezTo>
                  <a:pt x="27" y="59"/>
                  <a:pt x="27" y="59"/>
                  <a:pt x="27" y="59"/>
                </a:cubicBezTo>
                <a:cubicBezTo>
                  <a:pt x="27" y="56"/>
                  <a:pt x="27" y="56"/>
                  <a:pt x="27" y="56"/>
                </a:cubicBezTo>
                <a:cubicBezTo>
                  <a:pt x="25" y="56"/>
                  <a:pt x="25" y="56"/>
                  <a:pt x="25" y="56"/>
                </a:cubicBezTo>
                <a:cubicBezTo>
                  <a:pt x="25" y="48"/>
                  <a:pt x="25" y="48"/>
                  <a:pt x="25" y="48"/>
                </a:cubicBezTo>
                <a:cubicBezTo>
                  <a:pt x="33" y="48"/>
                  <a:pt x="33" y="48"/>
                  <a:pt x="33" y="48"/>
                </a:cubicBezTo>
                <a:lnTo>
                  <a:pt x="33" y="56"/>
                </a:lnTo>
                <a:close/>
                <a:moveTo>
                  <a:pt x="37" y="30"/>
                </a:moveTo>
                <a:cubicBezTo>
                  <a:pt x="21" y="30"/>
                  <a:pt x="21" y="30"/>
                  <a:pt x="21" y="30"/>
                </a:cubicBezTo>
                <a:cubicBezTo>
                  <a:pt x="21" y="17"/>
                  <a:pt x="21" y="17"/>
                  <a:pt x="21" y="17"/>
                </a:cubicBezTo>
                <a:cubicBezTo>
                  <a:pt x="21" y="12"/>
                  <a:pt x="25" y="9"/>
                  <a:pt x="29" y="9"/>
                </a:cubicBezTo>
                <a:cubicBezTo>
                  <a:pt x="34" y="9"/>
                  <a:pt x="37" y="12"/>
                  <a:pt x="37" y="17"/>
                </a:cubicBezTo>
                <a:lnTo>
                  <a:pt x="37" y="3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24" name="Freeform 22"/>
          <p:cNvSpPr/>
          <p:nvPr/>
        </p:nvSpPr>
        <p:spPr bwMode="auto">
          <a:xfrm>
            <a:off x="3495675" y="2408238"/>
            <a:ext cx="201613" cy="239712"/>
          </a:xfrm>
          <a:custGeom>
            <a:gdLst>
              <a:gd fmla="*/ 40 w 63" name="T0"/>
              <a:gd fmla="*/ 51 h 76" name="T1"/>
              <a:gd fmla="*/ 37 w 63" name="T2"/>
              <a:gd fmla="*/ 49 h 76" name="T3"/>
              <a:gd fmla="*/ 25 w 63" name="T4"/>
              <a:gd fmla="*/ 49 h 76" name="T5"/>
              <a:gd fmla="*/ 23 w 63" name="T6"/>
              <a:gd fmla="*/ 51 h 76" name="T7"/>
              <a:gd fmla="*/ 23 w 63" name="T8"/>
              <a:gd fmla="*/ 74 h 76" name="T9"/>
              <a:gd fmla="*/ 20 w 63" name="T10"/>
              <a:gd fmla="*/ 76 h 76" name="T11"/>
              <a:gd fmla="*/ 2 w 63" name="T12"/>
              <a:gd fmla="*/ 76 h 76" name="T13"/>
              <a:gd fmla="*/ 0 w 63" name="T14"/>
              <a:gd fmla="*/ 74 h 76" name="T15"/>
              <a:gd fmla="*/ 0 w 63" name="T16"/>
              <a:gd fmla="*/ 33 h 76" name="T17"/>
              <a:gd fmla="*/ 1 w 63" name="T18"/>
              <a:gd fmla="*/ 29 h 76" name="T19"/>
              <a:gd fmla="*/ 29 w 63" name="T20"/>
              <a:gd fmla="*/ 1 h 76" name="T21"/>
              <a:gd fmla="*/ 33 w 63" name="T22"/>
              <a:gd fmla="*/ 1 h 76" name="T23"/>
              <a:gd fmla="*/ 61 w 63" name="T24"/>
              <a:gd fmla="*/ 29 h 76" name="T25"/>
              <a:gd fmla="*/ 63 w 63" name="T26"/>
              <a:gd fmla="*/ 33 h 76" name="T27"/>
              <a:gd fmla="*/ 63 w 63" name="T28"/>
              <a:gd fmla="*/ 74 h 76" name="T29"/>
              <a:gd fmla="*/ 60 w 63" name="T30"/>
              <a:gd fmla="*/ 76 h 76" name="T31"/>
              <a:gd fmla="*/ 42 w 63" name="T32"/>
              <a:gd fmla="*/ 76 h 76" name="T33"/>
              <a:gd fmla="*/ 40 w 63" name="T34"/>
              <a:gd fmla="*/ 74 h 76" name="T35"/>
              <a:gd fmla="*/ 40 w 63" name="T36"/>
              <a:gd fmla="*/ 51 h 7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6" w="62">
                <a:moveTo>
                  <a:pt x="40" y="51"/>
                </a:moveTo>
                <a:cubicBezTo>
                  <a:pt x="40" y="50"/>
                  <a:pt x="39" y="49"/>
                  <a:pt x="37" y="49"/>
                </a:cubicBezTo>
                <a:cubicBezTo>
                  <a:pt x="25" y="49"/>
                  <a:pt x="25" y="49"/>
                  <a:pt x="25" y="49"/>
                </a:cubicBezTo>
                <a:cubicBezTo>
                  <a:pt x="24" y="49"/>
                  <a:pt x="23" y="50"/>
                  <a:pt x="23" y="51"/>
                </a:cubicBezTo>
                <a:cubicBezTo>
                  <a:pt x="23" y="74"/>
                  <a:pt x="23" y="74"/>
                  <a:pt x="23" y="74"/>
                </a:cubicBezTo>
                <a:cubicBezTo>
                  <a:pt x="23" y="75"/>
                  <a:pt x="22" y="76"/>
                  <a:pt x="20" y="76"/>
                </a:cubicBezTo>
                <a:cubicBezTo>
                  <a:pt x="2" y="76"/>
                  <a:pt x="2" y="76"/>
                  <a:pt x="2" y="76"/>
                </a:cubicBezTo>
                <a:cubicBezTo>
                  <a:pt x="1" y="76"/>
                  <a:pt x="0" y="75"/>
                  <a:pt x="0" y="74"/>
                </a:cubicBezTo>
                <a:cubicBezTo>
                  <a:pt x="0" y="33"/>
                  <a:pt x="0" y="33"/>
                  <a:pt x="0" y="33"/>
                </a:cubicBezTo>
                <a:cubicBezTo>
                  <a:pt x="0" y="32"/>
                  <a:pt x="0" y="30"/>
                  <a:pt x="1" y="29"/>
                </a:cubicBezTo>
                <a:cubicBezTo>
                  <a:pt x="29" y="1"/>
                  <a:pt x="29" y="1"/>
                  <a:pt x="29" y="1"/>
                </a:cubicBezTo>
                <a:cubicBezTo>
                  <a:pt x="30" y="0"/>
                  <a:pt x="32" y="0"/>
                  <a:pt x="33" y="1"/>
                </a:cubicBezTo>
                <a:cubicBezTo>
                  <a:pt x="61" y="29"/>
                  <a:pt x="61" y="29"/>
                  <a:pt x="61" y="29"/>
                </a:cubicBezTo>
                <a:cubicBezTo>
                  <a:pt x="62" y="30"/>
                  <a:pt x="63" y="32"/>
                  <a:pt x="63" y="33"/>
                </a:cubicBezTo>
                <a:cubicBezTo>
                  <a:pt x="63" y="74"/>
                  <a:pt x="63" y="74"/>
                  <a:pt x="63" y="74"/>
                </a:cubicBezTo>
                <a:cubicBezTo>
                  <a:pt x="63" y="75"/>
                  <a:pt x="62" y="76"/>
                  <a:pt x="60" y="76"/>
                </a:cubicBezTo>
                <a:cubicBezTo>
                  <a:pt x="42" y="76"/>
                  <a:pt x="42" y="76"/>
                  <a:pt x="42" y="76"/>
                </a:cubicBezTo>
                <a:cubicBezTo>
                  <a:pt x="41" y="76"/>
                  <a:pt x="40" y="75"/>
                  <a:pt x="40" y="74"/>
                </a:cubicBezTo>
                <a:lnTo>
                  <a:pt x="40" y="5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25" name="Freeform 23"/>
          <p:cNvSpPr/>
          <p:nvPr/>
        </p:nvSpPr>
        <p:spPr bwMode="auto">
          <a:xfrm>
            <a:off x="1603375" y="2408238"/>
            <a:ext cx="177800" cy="239712"/>
          </a:xfrm>
          <a:custGeom>
            <a:gdLst>
              <a:gd fmla="*/ 55 w 56" name="T0"/>
              <a:gd fmla="*/ 63 h 76" name="T1"/>
              <a:gd fmla="*/ 35 w 56" name="T2"/>
              <a:gd fmla="*/ 51 h 76" name="T3"/>
              <a:gd fmla="*/ 35 w 56" name="T4"/>
              <a:gd fmla="*/ 45 h 76" name="T5"/>
              <a:gd fmla="*/ 43 w 56" name="T6"/>
              <a:gd fmla="*/ 35 h 76" name="T7"/>
              <a:gd fmla="*/ 47 w 56" name="T8"/>
              <a:gd fmla="*/ 31 h 76" name="T9"/>
              <a:gd fmla="*/ 47 w 56" name="T10"/>
              <a:gd fmla="*/ 30 h 76" name="T11"/>
              <a:gd fmla="*/ 46 w 56" name="T12"/>
              <a:gd fmla="*/ 21 h 76" name="T13"/>
              <a:gd fmla="*/ 44 w 56" name="T14"/>
              <a:gd fmla="*/ 20 h 76" name="T15"/>
              <a:gd fmla="*/ 44 w 56" name="T16"/>
              <a:gd fmla="*/ 16 h 76" name="T17"/>
              <a:gd fmla="*/ 28 w 56" name="T18"/>
              <a:gd fmla="*/ 0 h 76" name="T19"/>
              <a:gd fmla="*/ 12 w 56" name="T20"/>
              <a:gd fmla="*/ 16 h 76" name="T21"/>
              <a:gd fmla="*/ 12 w 56" name="T22"/>
              <a:gd fmla="*/ 20 h 76" name="T23"/>
              <a:gd fmla="*/ 10 w 56" name="T24"/>
              <a:gd fmla="*/ 21 h 76" name="T25"/>
              <a:gd fmla="*/ 9 w 56" name="T26"/>
              <a:gd fmla="*/ 30 h 76" name="T27"/>
              <a:gd fmla="*/ 9 w 56" name="T28"/>
              <a:gd fmla="*/ 31 h 76" name="T29"/>
              <a:gd fmla="*/ 13 w 56" name="T30"/>
              <a:gd fmla="*/ 35 h 76" name="T31"/>
              <a:gd fmla="*/ 21 w 56" name="T32"/>
              <a:gd fmla="*/ 45 h 76" name="T33"/>
              <a:gd fmla="*/ 21 w 56" name="T34"/>
              <a:gd fmla="*/ 51 h 76" name="T35"/>
              <a:gd fmla="*/ 1 w 56" name="T36"/>
              <a:gd fmla="*/ 62 h 76" name="T37"/>
              <a:gd fmla="*/ 1 w 56" name="T38"/>
              <a:gd fmla="*/ 70 h 76" name="T39"/>
              <a:gd fmla="*/ 1 w 56" name="T40"/>
              <a:gd fmla="*/ 71 h 76" name="T41"/>
              <a:gd fmla="*/ 2 w 56" name="T42"/>
              <a:gd fmla="*/ 71 h 76" name="T43"/>
              <a:gd fmla="*/ 28 w 56" name="T44"/>
              <a:gd fmla="*/ 76 h 76" name="T45"/>
              <a:gd fmla="*/ 54 w 56" name="T46"/>
              <a:gd fmla="*/ 71 h 76" name="T47"/>
              <a:gd fmla="*/ 55 w 56" name="T48"/>
              <a:gd fmla="*/ 71 h 76" name="T49"/>
              <a:gd fmla="*/ 55 w 56" name="T50"/>
              <a:gd fmla="*/ 70 h 76" name="T51"/>
              <a:gd fmla="*/ 55 w 56" name="T52"/>
              <a:gd fmla="*/ 63 h 7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76" w="56">
                <a:moveTo>
                  <a:pt x="55" y="63"/>
                </a:moveTo>
                <a:cubicBezTo>
                  <a:pt x="54" y="56"/>
                  <a:pt x="39" y="52"/>
                  <a:pt x="35" y="51"/>
                </a:cubicBezTo>
                <a:cubicBezTo>
                  <a:pt x="35" y="45"/>
                  <a:pt x="35" y="45"/>
                  <a:pt x="35" y="45"/>
                </a:cubicBezTo>
                <a:cubicBezTo>
                  <a:pt x="39" y="43"/>
                  <a:pt x="42" y="39"/>
                  <a:pt x="43" y="35"/>
                </a:cubicBezTo>
                <a:cubicBezTo>
                  <a:pt x="45" y="34"/>
                  <a:pt x="47" y="34"/>
                  <a:pt x="47" y="31"/>
                </a:cubicBezTo>
                <a:cubicBezTo>
                  <a:pt x="47" y="31"/>
                  <a:pt x="47" y="31"/>
                  <a:pt x="47" y="30"/>
                </a:cubicBezTo>
                <a:cubicBezTo>
                  <a:pt x="48" y="26"/>
                  <a:pt x="48" y="22"/>
                  <a:pt x="46" y="21"/>
                </a:cubicBezTo>
                <a:cubicBezTo>
                  <a:pt x="46" y="20"/>
                  <a:pt x="45" y="20"/>
                  <a:pt x="44" y="20"/>
                </a:cubicBezTo>
                <a:cubicBezTo>
                  <a:pt x="44" y="16"/>
                  <a:pt x="44" y="16"/>
                  <a:pt x="44" y="16"/>
                </a:cubicBezTo>
                <a:cubicBezTo>
                  <a:pt x="44" y="7"/>
                  <a:pt x="37" y="0"/>
                  <a:pt x="28" y="0"/>
                </a:cubicBezTo>
                <a:cubicBezTo>
                  <a:pt x="19" y="0"/>
                  <a:pt x="12" y="7"/>
                  <a:pt x="12" y="16"/>
                </a:cubicBezTo>
                <a:cubicBezTo>
                  <a:pt x="12" y="20"/>
                  <a:pt x="12" y="20"/>
                  <a:pt x="12" y="20"/>
                </a:cubicBezTo>
                <a:cubicBezTo>
                  <a:pt x="11" y="20"/>
                  <a:pt x="10" y="20"/>
                  <a:pt x="10" y="21"/>
                </a:cubicBezTo>
                <a:cubicBezTo>
                  <a:pt x="8" y="22"/>
                  <a:pt x="8" y="26"/>
                  <a:pt x="9" y="30"/>
                </a:cubicBezTo>
                <a:cubicBezTo>
                  <a:pt x="9" y="31"/>
                  <a:pt x="9" y="31"/>
                  <a:pt x="9" y="31"/>
                </a:cubicBezTo>
                <a:cubicBezTo>
                  <a:pt x="9" y="34"/>
                  <a:pt x="11" y="34"/>
                  <a:pt x="13" y="35"/>
                </a:cubicBezTo>
                <a:cubicBezTo>
                  <a:pt x="14" y="39"/>
                  <a:pt x="17" y="43"/>
                  <a:pt x="21" y="45"/>
                </a:cubicBezTo>
                <a:cubicBezTo>
                  <a:pt x="21" y="51"/>
                  <a:pt x="21" y="51"/>
                  <a:pt x="21" y="51"/>
                </a:cubicBezTo>
                <a:cubicBezTo>
                  <a:pt x="17" y="52"/>
                  <a:pt x="2" y="56"/>
                  <a:pt x="1" y="62"/>
                </a:cubicBezTo>
                <a:cubicBezTo>
                  <a:pt x="1" y="63"/>
                  <a:pt x="0" y="65"/>
                  <a:pt x="1" y="70"/>
                </a:cubicBezTo>
                <a:cubicBezTo>
                  <a:pt x="1" y="71"/>
                  <a:pt x="1" y="71"/>
                  <a:pt x="1" y="71"/>
                </a:cubicBezTo>
                <a:cubicBezTo>
                  <a:pt x="2" y="71"/>
                  <a:pt x="2" y="71"/>
                  <a:pt x="2" y="71"/>
                </a:cubicBezTo>
                <a:cubicBezTo>
                  <a:pt x="2" y="71"/>
                  <a:pt x="13" y="76"/>
                  <a:pt x="28" y="76"/>
                </a:cubicBezTo>
                <a:cubicBezTo>
                  <a:pt x="43" y="76"/>
                  <a:pt x="54" y="71"/>
                  <a:pt x="54" y="71"/>
                </a:cubicBezTo>
                <a:cubicBezTo>
                  <a:pt x="55" y="71"/>
                  <a:pt x="55" y="71"/>
                  <a:pt x="55" y="71"/>
                </a:cubicBezTo>
                <a:cubicBezTo>
                  <a:pt x="55" y="70"/>
                  <a:pt x="55" y="70"/>
                  <a:pt x="55" y="70"/>
                </a:cubicBezTo>
                <a:cubicBezTo>
                  <a:pt x="56" y="65"/>
                  <a:pt x="55" y="63"/>
                  <a:pt x="55" y="6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26" name="Rectangle 24"/>
          <p:cNvSpPr>
            <a:spLocks noChangeArrowheads="1"/>
          </p:cNvSpPr>
          <p:nvPr/>
        </p:nvSpPr>
        <p:spPr bwMode="auto">
          <a:xfrm>
            <a:off x="683569" y="1203325"/>
            <a:ext cx="7560840" cy="4937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pPr>
            <a:r>
              <a:rPr altLang="zh-CN" lang="en-US" sz="900">
                <a:solidFill>
                  <a:schemeClr val="tx1">
                    <a:lumMod val="50000"/>
                    <a:lumOff val="50000"/>
                  </a:schemeClr>
                </a:solidFill>
                <a:ea charset="-122" panose="02010600040101010101" pitchFamily="2" typeface="华文细黑"/>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27" name="Rectangle 25"/>
          <p:cNvSpPr>
            <a:spLocks noChangeArrowheads="1"/>
          </p:cNvSpPr>
          <p:nvPr/>
        </p:nvSpPr>
        <p:spPr bwMode="auto">
          <a:xfrm>
            <a:off x="6704013" y="3651250"/>
            <a:ext cx="1368425" cy="1755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lvl="0">
              <a:lnSpc>
                <a:spcPct val="120000"/>
              </a:lnSpc>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rPr>
              <a:t>添加标题文本</a:t>
            </a:r>
          </a:p>
          <a:p>
            <a:pPr algn="ctr" lvl="0">
              <a:lnSpc>
                <a:spcPct val="120000"/>
              </a:lnSpc>
            </a:pPr>
            <a:endParaRPr altLang="en-US" lang="zh-CN" sz="1200">
              <a:solidFill>
                <a:schemeClr val="tx1">
                  <a:lumMod val="75000"/>
                  <a:lumOff val="25000"/>
                </a:schemeClr>
              </a:solidFill>
              <a:latin charset="-122" panose="02010600040101010101" pitchFamily="2" typeface="华文细黑"/>
              <a:ea charset="-122" panose="02010600040101010101" pitchFamily="2" typeface="华文细黑"/>
            </a:endParaRPr>
          </a:p>
          <a:p>
            <a:pPr algn="ctr" lvl="0">
              <a:lnSpc>
                <a:spcPct val="120000"/>
              </a:lnSpc>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rPr>
              <a:t>We have many PowerPoint templates that has been specifically designed.</a:t>
            </a:r>
          </a:p>
        </p:txBody>
      </p:sp>
      <p:sp>
        <p:nvSpPr>
          <p:cNvPr id="28" name="Rectangle 26"/>
          <p:cNvSpPr>
            <a:spLocks noChangeArrowheads="1"/>
          </p:cNvSpPr>
          <p:nvPr/>
        </p:nvSpPr>
        <p:spPr bwMode="auto">
          <a:xfrm>
            <a:off x="4830763" y="3651250"/>
            <a:ext cx="1368425" cy="1755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lvl="0">
              <a:lnSpc>
                <a:spcPct val="120000"/>
              </a:lnSpc>
            </a:pPr>
            <a:r>
              <a:rPr altLang="en-US" lang="zh-CN" sz="1200">
                <a:solidFill>
                  <a:schemeClr val="accent1"/>
                </a:solidFill>
                <a:latin charset="-122" panose="02010600040101010101" pitchFamily="2" typeface="华文细黑"/>
                <a:ea charset="-122" panose="02010600040101010101" pitchFamily="2" typeface="华文细黑"/>
              </a:rPr>
              <a:t>添加标题文本</a:t>
            </a:r>
          </a:p>
          <a:p>
            <a:pPr algn="ctr" lvl="0">
              <a:lnSpc>
                <a:spcPct val="120000"/>
              </a:lnSpc>
            </a:pPr>
            <a:endParaRPr altLang="en-US" lang="zh-CN" sz="1200">
              <a:solidFill>
                <a:schemeClr val="accent1"/>
              </a:solidFill>
              <a:latin charset="-122" panose="02010600040101010101" pitchFamily="2" typeface="华文细黑"/>
              <a:ea charset="-122" panose="02010600040101010101" pitchFamily="2" typeface="华文细黑"/>
            </a:endParaRPr>
          </a:p>
          <a:p>
            <a:pPr algn="ctr" lvl="0">
              <a:lnSpc>
                <a:spcPct val="120000"/>
              </a:lnSpc>
            </a:pPr>
            <a:r>
              <a:rPr altLang="en-US" lang="zh-CN" sz="1200">
                <a:solidFill>
                  <a:schemeClr val="accent1"/>
                </a:solidFill>
                <a:latin charset="-122" panose="02010600040101010101" pitchFamily="2" typeface="华文细黑"/>
                <a:ea charset="-122" panose="02010600040101010101" pitchFamily="2" typeface="华文细黑"/>
              </a:rPr>
              <a:t>We have many PowerPoint templates that has been specifically designed.</a:t>
            </a:r>
          </a:p>
        </p:txBody>
      </p:sp>
      <p:sp>
        <p:nvSpPr>
          <p:cNvPr id="29" name="Rectangle 27"/>
          <p:cNvSpPr>
            <a:spLocks noChangeArrowheads="1"/>
          </p:cNvSpPr>
          <p:nvPr/>
        </p:nvSpPr>
        <p:spPr bwMode="auto">
          <a:xfrm>
            <a:off x="1014413" y="3651250"/>
            <a:ext cx="1368425" cy="1755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lvl="0">
              <a:lnSpc>
                <a:spcPct val="120000"/>
              </a:lnSpc>
            </a:pPr>
            <a:r>
              <a:rPr altLang="en-US" lang="zh-CN" sz="1200">
                <a:solidFill>
                  <a:schemeClr val="accent1"/>
                </a:solidFill>
                <a:latin charset="-122" panose="02010600040101010101" pitchFamily="2" typeface="华文细黑"/>
                <a:ea charset="-122" panose="02010600040101010101" pitchFamily="2" typeface="华文细黑"/>
              </a:rPr>
              <a:t>添加标题文本</a:t>
            </a:r>
          </a:p>
          <a:p>
            <a:pPr algn="ctr" lvl="0">
              <a:lnSpc>
                <a:spcPct val="120000"/>
              </a:lnSpc>
            </a:pPr>
            <a:endParaRPr altLang="en-US" lang="zh-CN" sz="1200">
              <a:solidFill>
                <a:schemeClr val="accent1"/>
              </a:solidFill>
              <a:latin charset="-122" panose="02010600040101010101" pitchFamily="2" typeface="华文细黑"/>
              <a:ea charset="-122" panose="02010600040101010101" pitchFamily="2" typeface="华文细黑"/>
            </a:endParaRPr>
          </a:p>
          <a:p>
            <a:pPr algn="ctr" lvl="0">
              <a:lnSpc>
                <a:spcPct val="120000"/>
              </a:lnSpc>
            </a:pPr>
            <a:r>
              <a:rPr altLang="en-US" lang="zh-CN" sz="1200">
                <a:solidFill>
                  <a:schemeClr val="accent1"/>
                </a:solidFill>
                <a:latin charset="-122" panose="02010600040101010101" pitchFamily="2" typeface="华文细黑"/>
                <a:ea charset="-122" panose="02010600040101010101" pitchFamily="2" typeface="华文细黑"/>
              </a:rPr>
              <a:t>We have many PowerPoint templates that has been specifically designed.</a:t>
            </a:r>
          </a:p>
        </p:txBody>
      </p:sp>
      <p:sp>
        <p:nvSpPr>
          <p:cNvPr id="30" name="Rectangle 28"/>
          <p:cNvSpPr>
            <a:spLocks noChangeArrowheads="1"/>
          </p:cNvSpPr>
          <p:nvPr/>
        </p:nvSpPr>
        <p:spPr bwMode="auto">
          <a:xfrm>
            <a:off x="2887663" y="3651250"/>
            <a:ext cx="1368425" cy="1755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lvl="0">
              <a:lnSpc>
                <a:spcPct val="120000"/>
              </a:lnSpc>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rPr>
              <a:t>添加标题文本</a:t>
            </a:r>
          </a:p>
          <a:p>
            <a:pPr algn="ctr" lvl="0">
              <a:lnSpc>
                <a:spcPct val="120000"/>
              </a:lnSpc>
            </a:pPr>
            <a:endParaRPr altLang="en-US" lang="zh-CN" sz="1200">
              <a:solidFill>
                <a:schemeClr val="tx1">
                  <a:lumMod val="75000"/>
                  <a:lumOff val="25000"/>
                </a:schemeClr>
              </a:solidFill>
              <a:latin charset="-122" panose="02010600040101010101" pitchFamily="2" typeface="华文细黑"/>
              <a:ea charset="-122" panose="02010600040101010101" pitchFamily="2" typeface="华文细黑"/>
            </a:endParaRPr>
          </a:p>
          <a:p>
            <a:pPr algn="ctr" lvl="0">
              <a:lnSpc>
                <a:spcPct val="120000"/>
              </a:lnSpc>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rPr>
              <a:t>We have many PowerPoint templates that has been specifically designed.</a:t>
            </a:r>
          </a:p>
        </p:txBody>
      </p:sp>
      <p:sp>
        <p:nvSpPr>
          <p:cNvPr id="33" name="矩形 32"/>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4"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77060558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1+#ppt_w/2"/>
                                          </p:val>
                                        </p:tav>
                                        <p:tav tm="100000">
                                          <p:val>
                                            <p:strVal val="#ppt_x"/>
                                          </p:val>
                                        </p:tav>
                                      </p:tavLst>
                                    </p:anim>
                                    <p:anim calcmode="lin" valueType="num">
                                      <p:cBhvr additive="base">
                                        <p:cTn dur="500" fill="hold" id="8"/>
                                        <p:tgtEl>
                                          <p:spTgt spid="26"/>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500" fill="hold" id="11"/>
                                        <p:tgtEl>
                                          <p:spTgt spid="15"/>
                                        </p:tgtEl>
                                        <p:attrNameLst>
                                          <p:attrName>ppt_x</p:attrName>
                                        </p:attrNameLst>
                                      </p:cBhvr>
                                      <p:tavLst>
                                        <p:tav tm="0">
                                          <p:val>
                                            <p:strVal val="0-#ppt_w/2"/>
                                          </p:val>
                                        </p:tav>
                                        <p:tav tm="100000">
                                          <p:val>
                                            <p:strVal val="#ppt_x"/>
                                          </p:val>
                                        </p:tav>
                                      </p:tavLst>
                                    </p:anim>
                                    <p:anim calcmode="lin" valueType="num">
                                      <p:cBhvr additive="base">
                                        <p:cTn dur="500" fill="hold" id="12"/>
                                        <p:tgtEl>
                                          <p:spTgt spid="15"/>
                                        </p:tgtEl>
                                        <p:attrNameLst>
                                          <p:attrName>ppt_y</p:attrName>
                                        </p:attrNameLst>
                                      </p:cBhvr>
                                      <p:tavLst>
                                        <p:tav tm="0">
                                          <p:val>
                                            <p:strVal val="#ppt_y"/>
                                          </p:val>
                                        </p:tav>
                                        <p:tav tm="100000">
                                          <p:val>
                                            <p:strVal val="#ppt_y"/>
                                          </p:val>
                                        </p:tav>
                                      </p:tavLst>
                                    </p:anim>
                                  </p:childTnLst>
                                </p:cTn>
                              </p:par>
                              <p:par>
                                <p:cTn fill="hold" grpId="0" id="13" nodeType="withEffect" presetClass="entr" presetID="22" presetSubtype="1">
                                  <p:stCondLst>
                                    <p:cond delay="500"/>
                                  </p:stCondLst>
                                  <p:childTnLst>
                                    <p:set>
                                      <p:cBhvr>
                                        <p:cTn dur="1" fill="hold" id="14">
                                          <p:stCondLst>
                                            <p:cond delay="0"/>
                                          </p:stCondLst>
                                        </p:cTn>
                                        <p:tgtEl>
                                          <p:spTgt spid="7"/>
                                        </p:tgtEl>
                                        <p:attrNameLst>
                                          <p:attrName>style.visibility</p:attrName>
                                        </p:attrNameLst>
                                      </p:cBhvr>
                                      <p:to>
                                        <p:strVal val="visible"/>
                                      </p:to>
                                    </p:set>
                                    <p:animEffect filter="wipe(up)" transition="in">
                                      <p:cBhvr>
                                        <p:cTn dur="250" id="15"/>
                                        <p:tgtEl>
                                          <p:spTgt spid="7"/>
                                        </p:tgtEl>
                                      </p:cBhvr>
                                    </p:animEffect>
                                  </p:childTnLst>
                                </p:cTn>
                              </p:par>
                              <p:par>
                                <p:cTn fill="hold" grpId="0" id="16" nodeType="withEffect" presetClass="entr" presetID="22" presetSubtype="4">
                                  <p:stCondLst>
                                    <p:cond delay="700"/>
                                  </p:stCondLst>
                                  <p:childTnLst>
                                    <p:set>
                                      <p:cBhvr>
                                        <p:cTn dur="1" fill="hold" id="17">
                                          <p:stCondLst>
                                            <p:cond delay="0"/>
                                          </p:stCondLst>
                                        </p:cTn>
                                        <p:tgtEl>
                                          <p:spTgt spid="16"/>
                                        </p:tgtEl>
                                        <p:attrNameLst>
                                          <p:attrName>style.visibility</p:attrName>
                                        </p:attrNameLst>
                                      </p:cBhvr>
                                      <p:to>
                                        <p:strVal val="visible"/>
                                      </p:to>
                                    </p:set>
                                    <p:animEffect filter="wipe(down)" transition="in">
                                      <p:cBhvr>
                                        <p:cTn dur="250" id="18"/>
                                        <p:tgtEl>
                                          <p:spTgt spid="16"/>
                                        </p:tgtEl>
                                      </p:cBhvr>
                                    </p:animEffect>
                                  </p:childTnLst>
                                </p:cTn>
                              </p:par>
                              <p:par>
                                <p:cTn fill="hold" grpId="0" id="19" nodeType="withEffect" presetClass="entr" presetID="22" presetSubtype="1">
                                  <p:stCondLst>
                                    <p:cond delay="900"/>
                                  </p:stCondLst>
                                  <p:childTnLst>
                                    <p:set>
                                      <p:cBhvr>
                                        <p:cTn dur="1" fill="hold" id="20">
                                          <p:stCondLst>
                                            <p:cond delay="0"/>
                                          </p:stCondLst>
                                        </p:cTn>
                                        <p:tgtEl>
                                          <p:spTgt spid="8"/>
                                        </p:tgtEl>
                                        <p:attrNameLst>
                                          <p:attrName>style.visibility</p:attrName>
                                        </p:attrNameLst>
                                      </p:cBhvr>
                                      <p:to>
                                        <p:strVal val="visible"/>
                                      </p:to>
                                    </p:set>
                                    <p:animEffect filter="wipe(up)" transition="in">
                                      <p:cBhvr>
                                        <p:cTn dur="250" id="21"/>
                                        <p:tgtEl>
                                          <p:spTgt spid="8"/>
                                        </p:tgtEl>
                                      </p:cBhvr>
                                    </p:animEffect>
                                  </p:childTnLst>
                                </p:cTn>
                              </p:par>
                              <p:par>
                                <p:cTn fill="hold" grpId="0" id="22" nodeType="withEffect" presetClass="entr" presetID="53" presetSubtype="0">
                                  <p:stCondLst>
                                    <p:cond delay="900"/>
                                  </p:stCondLst>
                                  <p:childTnLst>
                                    <p:set>
                                      <p:cBhvr>
                                        <p:cTn dur="1" fill="hold" id="23">
                                          <p:stCondLst>
                                            <p:cond delay="0"/>
                                          </p:stCondLst>
                                        </p:cTn>
                                        <p:tgtEl>
                                          <p:spTgt spid="25"/>
                                        </p:tgtEl>
                                        <p:attrNameLst>
                                          <p:attrName>style.visibility</p:attrName>
                                        </p:attrNameLst>
                                      </p:cBhvr>
                                      <p:to>
                                        <p:strVal val="visible"/>
                                      </p:to>
                                    </p:set>
                                    <p:anim calcmode="lin" valueType="num">
                                      <p:cBhvr>
                                        <p:cTn dur="300" fill="hold" id="24"/>
                                        <p:tgtEl>
                                          <p:spTgt spid="25"/>
                                        </p:tgtEl>
                                        <p:attrNameLst>
                                          <p:attrName>ppt_w</p:attrName>
                                        </p:attrNameLst>
                                      </p:cBhvr>
                                      <p:tavLst>
                                        <p:tav tm="0">
                                          <p:val>
                                            <p:fltVal val="0"/>
                                          </p:val>
                                        </p:tav>
                                        <p:tav tm="100000">
                                          <p:val>
                                            <p:strVal val="#ppt_w"/>
                                          </p:val>
                                        </p:tav>
                                      </p:tavLst>
                                    </p:anim>
                                    <p:anim calcmode="lin" valueType="num">
                                      <p:cBhvr>
                                        <p:cTn dur="300" fill="hold" id="25"/>
                                        <p:tgtEl>
                                          <p:spTgt spid="25"/>
                                        </p:tgtEl>
                                        <p:attrNameLst>
                                          <p:attrName>ppt_h</p:attrName>
                                        </p:attrNameLst>
                                      </p:cBhvr>
                                      <p:tavLst>
                                        <p:tav tm="0">
                                          <p:val>
                                            <p:fltVal val="0"/>
                                          </p:val>
                                        </p:tav>
                                        <p:tav tm="100000">
                                          <p:val>
                                            <p:strVal val="#ppt_h"/>
                                          </p:val>
                                        </p:tav>
                                      </p:tavLst>
                                    </p:anim>
                                    <p:animEffect filter="fade" transition="in">
                                      <p:cBhvr>
                                        <p:cTn dur="300" id="26"/>
                                        <p:tgtEl>
                                          <p:spTgt spid="25"/>
                                        </p:tgtEl>
                                      </p:cBhvr>
                                    </p:animEffect>
                                  </p:childTnLst>
                                </p:cTn>
                              </p:par>
                              <p:par>
                                <p:cTn autoRev="1" fill="hold" grpId="1" id="27" nodeType="withEffect" presetClass="emph" presetID="6" presetSubtype="0">
                                  <p:stCondLst>
                                    <p:cond delay="1200"/>
                                  </p:stCondLst>
                                  <p:childTnLst>
                                    <p:animScale>
                                      <p:cBhvr>
                                        <p:cTn dur="150" fill="hold" id="28"/>
                                        <p:tgtEl>
                                          <p:spTgt spid="25"/>
                                        </p:tgtEl>
                                      </p:cBhvr>
                                      <p:by x="110000" y="110000"/>
                                    </p:animScale>
                                  </p:childTnLst>
                                </p:cTn>
                              </p:par>
                              <p:par>
                                <p:cTn fill="hold" grpId="0" id="29" nodeType="withEffect" presetClass="entr" presetID="2" presetSubtype="4">
                                  <p:stCondLst>
                                    <p:cond delay="1200"/>
                                  </p:stCondLst>
                                  <p:childTnLst>
                                    <p:set>
                                      <p:cBhvr>
                                        <p:cTn dur="1" fill="hold" id="30">
                                          <p:stCondLst>
                                            <p:cond delay="0"/>
                                          </p:stCondLst>
                                        </p:cTn>
                                        <p:tgtEl>
                                          <p:spTgt spid="29"/>
                                        </p:tgtEl>
                                        <p:attrNameLst>
                                          <p:attrName>style.visibility</p:attrName>
                                        </p:attrNameLst>
                                      </p:cBhvr>
                                      <p:to>
                                        <p:strVal val="visible"/>
                                      </p:to>
                                    </p:set>
                                    <p:anim calcmode="lin" valueType="num">
                                      <p:cBhvr additive="base">
                                        <p:cTn dur="500" fill="hold" id="31"/>
                                        <p:tgtEl>
                                          <p:spTgt spid="29"/>
                                        </p:tgtEl>
                                        <p:attrNameLst>
                                          <p:attrName>ppt_x</p:attrName>
                                        </p:attrNameLst>
                                      </p:cBhvr>
                                      <p:tavLst>
                                        <p:tav tm="0">
                                          <p:val>
                                            <p:strVal val="#ppt_x"/>
                                          </p:val>
                                        </p:tav>
                                        <p:tav tm="100000">
                                          <p:val>
                                            <p:strVal val="#ppt_x"/>
                                          </p:val>
                                        </p:tav>
                                      </p:tavLst>
                                    </p:anim>
                                    <p:anim calcmode="lin" valueType="num">
                                      <p:cBhvr additive="base">
                                        <p:cTn dur="500" fill="hold" id="32"/>
                                        <p:tgtEl>
                                          <p:spTgt spid="29"/>
                                        </p:tgtEl>
                                        <p:attrNameLst>
                                          <p:attrName>ppt_y</p:attrName>
                                        </p:attrNameLst>
                                      </p:cBhvr>
                                      <p:tavLst>
                                        <p:tav tm="0">
                                          <p:val>
                                            <p:strVal val="1+#ppt_h/2"/>
                                          </p:val>
                                        </p:tav>
                                        <p:tav tm="100000">
                                          <p:val>
                                            <p:strVal val="#ppt_y"/>
                                          </p:val>
                                        </p:tav>
                                      </p:tavLst>
                                    </p:anim>
                                  </p:childTnLst>
                                </p:cTn>
                              </p:par>
                              <p:par>
                                <p:cTn fill="hold" grpId="0" id="33" nodeType="withEffect" presetClass="entr" presetID="22" presetSubtype="1">
                                  <p:stCondLst>
                                    <p:cond delay="1700"/>
                                  </p:stCondLst>
                                  <p:childTnLst>
                                    <p:set>
                                      <p:cBhvr>
                                        <p:cTn dur="1" fill="hold" id="34">
                                          <p:stCondLst>
                                            <p:cond delay="0"/>
                                          </p:stCondLst>
                                        </p:cTn>
                                        <p:tgtEl>
                                          <p:spTgt spid="9"/>
                                        </p:tgtEl>
                                        <p:attrNameLst>
                                          <p:attrName>style.visibility</p:attrName>
                                        </p:attrNameLst>
                                      </p:cBhvr>
                                      <p:to>
                                        <p:strVal val="visible"/>
                                      </p:to>
                                    </p:set>
                                    <p:animEffect filter="wipe(up)" transition="in">
                                      <p:cBhvr>
                                        <p:cTn dur="250" id="35"/>
                                        <p:tgtEl>
                                          <p:spTgt spid="9"/>
                                        </p:tgtEl>
                                      </p:cBhvr>
                                    </p:animEffect>
                                  </p:childTnLst>
                                </p:cTn>
                              </p:par>
                              <p:par>
                                <p:cTn fill="hold" grpId="0" id="36" nodeType="withEffect" presetClass="entr" presetID="22" presetSubtype="4">
                                  <p:stCondLst>
                                    <p:cond delay="1900"/>
                                  </p:stCondLst>
                                  <p:childTnLst>
                                    <p:set>
                                      <p:cBhvr>
                                        <p:cTn dur="1" fill="hold" id="37">
                                          <p:stCondLst>
                                            <p:cond delay="0"/>
                                          </p:stCondLst>
                                        </p:cTn>
                                        <p:tgtEl>
                                          <p:spTgt spid="17"/>
                                        </p:tgtEl>
                                        <p:attrNameLst>
                                          <p:attrName>style.visibility</p:attrName>
                                        </p:attrNameLst>
                                      </p:cBhvr>
                                      <p:to>
                                        <p:strVal val="visible"/>
                                      </p:to>
                                    </p:set>
                                    <p:animEffect filter="wipe(down)" transition="in">
                                      <p:cBhvr>
                                        <p:cTn dur="250" id="38"/>
                                        <p:tgtEl>
                                          <p:spTgt spid="17"/>
                                        </p:tgtEl>
                                      </p:cBhvr>
                                    </p:animEffect>
                                  </p:childTnLst>
                                </p:cTn>
                              </p:par>
                              <p:par>
                                <p:cTn fill="hold" grpId="0" id="39" nodeType="withEffect" presetClass="entr" presetID="22" presetSubtype="1">
                                  <p:stCondLst>
                                    <p:cond delay="2100"/>
                                  </p:stCondLst>
                                  <p:childTnLst>
                                    <p:set>
                                      <p:cBhvr>
                                        <p:cTn dur="1" fill="hold" id="40">
                                          <p:stCondLst>
                                            <p:cond delay="0"/>
                                          </p:stCondLst>
                                        </p:cTn>
                                        <p:tgtEl>
                                          <p:spTgt spid="10"/>
                                        </p:tgtEl>
                                        <p:attrNameLst>
                                          <p:attrName>style.visibility</p:attrName>
                                        </p:attrNameLst>
                                      </p:cBhvr>
                                      <p:to>
                                        <p:strVal val="visible"/>
                                      </p:to>
                                    </p:set>
                                    <p:animEffect filter="wipe(up)" transition="in">
                                      <p:cBhvr>
                                        <p:cTn dur="250" id="41"/>
                                        <p:tgtEl>
                                          <p:spTgt spid="10"/>
                                        </p:tgtEl>
                                      </p:cBhvr>
                                    </p:animEffect>
                                  </p:childTnLst>
                                </p:cTn>
                              </p:par>
                              <p:par>
                                <p:cTn fill="hold" grpId="0" id="42" nodeType="withEffect" presetClass="entr" presetID="53" presetSubtype="0">
                                  <p:stCondLst>
                                    <p:cond delay="2100"/>
                                  </p:stCondLst>
                                  <p:childTnLst>
                                    <p:set>
                                      <p:cBhvr>
                                        <p:cTn dur="1" fill="hold" id="43">
                                          <p:stCondLst>
                                            <p:cond delay="0"/>
                                          </p:stCondLst>
                                        </p:cTn>
                                        <p:tgtEl>
                                          <p:spTgt spid="24"/>
                                        </p:tgtEl>
                                        <p:attrNameLst>
                                          <p:attrName>style.visibility</p:attrName>
                                        </p:attrNameLst>
                                      </p:cBhvr>
                                      <p:to>
                                        <p:strVal val="visible"/>
                                      </p:to>
                                    </p:set>
                                    <p:anim calcmode="lin" valueType="num">
                                      <p:cBhvr>
                                        <p:cTn dur="300" fill="hold" id="44"/>
                                        <p:tgtEl>
                                          <p:spTgt spid="24"/>
                                        </p:tgtEl>
                                        <p:attrNameLst>
                                          <p:attrName>ppt_w</p:attrName>
                                        </p:attrNameLst>
                                      </p:cBhvr>
                                      <p:tavLst>
                                        <p:tav tm="0">
                                          <p:val>
                                            <p:fltVal val="0"/>
                                          </p:val>
                                        </p:tav>
                                        <p:tav tm="100000">
                                          <p:val>
                                            <p:strVal val="#ppt_w"/>
                                          </p:val>
                                        </p:tav>
                                      </p:tavLst>
                                    </p:anim>
                                    <p:anim calcmode="lin" valueType="num">
                                      <p:cBhvr>
                                        <p:cTn dur="300" fill="hold" id="45"/>
                                        <p:tgtEl>
                                          <p:spTgt spid="24"/>
                                        </p:tgtEl>
                                        <p:attrNameLst>
                                          <p:attrName>ppt_h</p:attrName>
                                        </p:attrNameLst>
                                      </p:cBhvr>
                                      <p:tavLst>
                                        <p:tav tm="0">
                                          <p:val>
                                            <p:fltVal val="0"/>
                                          </p:val>
                                        </p:tav>
                                        <p:tav tm="100000">
                                          <p:val>
                                            <p:strVal val="#ppt_h"/>
                                          </p:val>
                                        </p:tav>
                                      </p:tavLst>
                                    </p:anim>
                                    <p:animEffect filter="fade" transition="in">
                                      <p:cBhvr>
                                        <p:cTn dur="300" id="46"/>
                                        <p:tgtEl>
                                          <p:spTgt spid="24"/>
                                        </p:tgtEl>
                                      </p:cBhvr>
                                    </p:animEffect>
                                  </p:childTnLst>
                                </p:cTn>
                              </p:par>
                              <p:par>
                                <p:cTn autoRev="1" fill="hold" grpId="1" id="47" nodeType="withEffect" presetClass="emph" presetID="6" presetSubtype="0">
                                  <p:stCondLst>
                                    <p:cond delay="2400"/>
                                  </p:stCondLst>
                                  <p:childTnLst>
                                    <p:animScale>
                                      <p:cBhvr>
                                        <p:cTn dur="150" fill="hold" id="48"/>
                                        <p:tgtEl>
                                          <p:spTgt spid="24"/>
                                        </p:tgtEl>
                                      </p:cBhvr>
                                      <p:by x="110000" y="110000"/>
                                    </p:animScale>
                                  </p:childTnLst>
                                </p:cTn>
                              </p:par>
                              <p:par>
                                <p:cTn fill="hold" grpId="0" id="49" nodeType="withEffect" presetClass="entr" presetID="2" presetSubtype="4">
                                  <p:stCondLst>
                                    <p:cond delay="2400"/>
                                  </p:stCondLst>
                                  <p:childTnLst>
                                    <p:set>
                                      <p:cBhvr>
                                        <p:cTn dur="1" fill="hold" id="50">
                                          <p:stCondLst>
                                            <p:cond delay="0"/>
                                          </p:stCondLst>
                                        </p:cTn>
                                        <p:tgtEl>
                                          <p:spTgt spid="30"/>
                                        </p:tgtEl>
                                        <p:attrNameLst>
                                          <p:attrName>style.visibility</p:attrName>
                                        </p:attrNameLst>
                                      </p:cBhvr>
                                      <p:to>
                                        <p:strVal val="visible"/>
                                      </p:to>
                                    </p:set>
                                    <p:anim calcmode="lin" valueType="num">
                                      <p:cBhvr additive="base">
                                        <p:cTn dur="500" fill="hold" id="51"/>
                                        <p:tgtEl>
                                          <p:spTgt spid="30"/>
                                        </p:tgtEl>
                                        <p:attrNameLst>
                                          <p:attrName>ppt_x</p:attrName>
                                        </p:attrNameLst>
                                      </p:cBhvr>
                                      <p:tavLst>
                                        <p:tav tm="0">
                                          <p:val>
                                            <p:strVal val="#ppt_x"/>
                                          </p:val>
                                        </p:tav>
                                        <p:tav tm="100000">
                                          <p:val>
                                            <p:strVal val="#ppt_x"/>
                                          </p:val>
                                        </p:tav>
                                      </p:tavLst>
                                    </p:anim>
                                    <p:anim calcmode="lin" valueType="num">
                                      <p:cBhvr additive="base">
                                        <p:cTn dur="500" fill="hold" id="52"/>
                                        <p:tgtEl>
                                          <p:spTgt spid="30"/>
                                        </p:tgtEl>
                                        <p:attrNameLst>
                                          <p:attrName>ppt_y</p:attrName>
                                        </p:attrNameLst>
                                      </p:cBhvr>
                                      <p:tavLst>
                                        <p:tav tm="0">
                                          <p:val>
                                            <p:strVal val="1+#ppt_h/2"/>
                                          </p:val>
                                        </p:tav>
                                        <p:tav tm="100000">
                                          <p:val>
                                            <p:strVal val="#ppt_y"/>
                                          </p:val>
                                        </p:tav>
                                      </p:tavLst>
                                    </p:anim>
                                  </p:childTnLst>
                                </p:cTn>
                              </p:par>
                              <p:par>
                                <p:cTn fill="hold" grpId="0" id="53" nodeType="withEffect" presetClass="entr" presetID="22" presetSubtype="1">
                                  <p:stCondLst>
                                    <p:cond delay="2900"/>
                                  </p:stCondLst>
                                  <p:childTnLst>
                                    <p:set>
                                      <p:cBhvr>
                                        <p:cTn dur="1" fill="hold" id="54">
                                          <p:stCondLst>
                                            <p:cond delay="0"/>
                                          </p:stCondLst>
                                        </p:cTn>
                                        <p:tgtEl>
                                          <p:spTgt spid="11"/>
                                        </p:tgtEl>
                                        <p:attrNameLst>
                                          <p:attrName>style.visibility</p:attrName>
                                        </p:attrNameLst>
                                      </p:cBhvr>
                                      <p:to>
                                        <p:strVal val="visible"/>
                                      </p:to>
                                    </p:set>
                                    <p:animEffect filter="wipe(up)" transition="in">
                                      <p:cBhvr>
                                        <p:cTn dur="250" id="55"/>
                                        <p:tgtEl>
                                          <p:spTgt spid="11"/>
                                        </p:tgtEl>
                                      </p:cBhvr>
                                    </p:animEffect>
                                  </p:childTnLst>
                                </p:cTn>
                              </p:par>
                              <p:par>
                                <p:cTn fill="hold" grpId="0" id="56" nodeType="withEffect" presetClass="entr" presetID="22" presetSubtype="4">
                                  <p:stCondLst>
                                    <p:cond delay="3100"/>
                                  </p:stCondLst>
                                  <p:childTnLst>
                                    <p:set>
                                      <p:cBhvr>
                                        <p:cTn dur="1" fill="hold" id="57">
                                          <p:stCondLst>
                                            <p:cond delay="0"/>
                                          </p:stCondLst>
                                        </p:cTn>
                                        <p:tgtEl>
                                          <p:spTgt spid="18"/>
                                        </p:tgtEl>
                                        <p:attrNameLst>
                                          <p:attrName>style.visibility</p:attrName>
                                        </p:attrNameLst>
                                      </p:cBhvr>
                                      <p:to>
                                        <p:strVal val="visible"/>
                                      </p:to>
                                    </p:set>
                                    <p:animEffect filter="wipe(down)" transition="in">
                                      <p:cBhvr>
                                        <p:cTn dur="250" id="58"/>
                                        <p:tgtEl>
                                          <p:spTgt spid="18"/>
                                        </p:tgtEl>
                                      </p:cBhvr>
                                    </p:animEffect>
                                  </p:childTnLst>
                                </p:cTn>
                              </p:par>
                              <p:par>
                                <p:cTn fill="hold" grpId="0" id="59" nodeType="withEffect" presetClass="entr" presetID="22" presetSubtype="1">
                                  <p:stCondLst>
                                    <p:cond delay="3300"/>
                                  </p:stCondLst>
                                  <p:childTnLst>
                                    <p:set>
                                      <p:cBhvr>
                                        <p:cTn dur="1" fill="hold" id="60">
                                          <p:stCondLst>
                                            <p:cond delay="0"/>
                                          </p:stCondLst>
                                        </p:cTn>
                                        <p:tgtEl>
                                          <p:spTgt spid="12"/>
                                        </p:tgtEl>
                                        <p:attrNameLst>
                                          <p:attrName>style.visibility</p:attrName>
                                        </p:attrNameLst>
                                      </p:cBhvr>
                                      <p:to>
                                        <p:strVal val="visible"/>
                                      </p:to>
                                    </p:set>
                                    <p:animEffect filter="wipe(up)" transition="in">
                                      <p:cBhvr>
                                        <p:cTn dur="250" id="61"/>
                                        <p:tgtEl>
                                          <p:spTgt spid="12"/>
                                        </p:tgtEl>
                                      </p:cBhvr>
                                    </p:animEffect>
                                  </p:childTnLst>
                                </p:cTn>
                              </p:par>
                              <p:par>
                                <p:cTn fill="hold" grpId="0" id="62" nodeType="withEffect" presetClass="entr" presetID="53" presetSubtype="0">
                                  <p:stCondLst>
                                    <p:cond delay="3300"/>
                                  </p:stCondLst>
                                  <p:childTnLst>
                                    <p:set>
                                      <p:cBhvr>
                                        <p:cTn dur="1" fill="hold" id="63">
                                          <p:stCondLst>
                                            <p:cond delay="0"/>
                                          </p:stCondLst>
                                        </p:cTn>
                                        <p:tgtEl>
                                          <p:spTgt spid="23"/>
                                        </p:tgtEl>
                                        <p:attrNameLst>
                                          <p:attrName>style.visibility</p:attrName>
                                        </p:attrNameLst>
                                      </p:cBhvr>
                                      <p:to>
                                        <p:strVal val="visible"/>
                                      </p:to>
                                    </p:set>
                                    <p:anim calcmode="lin" valueType="num">
                                      <p:cBhvr>
                                        <p:cTn dur="300" fill="hold" id="64"/>
                                        <p:tgtEl>
                                          <p:spTgt spid="23"/>
                                        </p:tgtEl>
                                        <p:attrNameLst>
                                          <p:attrName>ppt_w</p:attrName>
                                        </p:attrNameLst>
                                      </p:cBhvr>
                                      <p:tavLst>
                                        <p:tav tm="0">
                                          <p:val>
                                            <p:fltVal val="0"/>
                                          </p:val>
                                        </p:tav>
                                        <p:tav tm="100000">
                                          <p:val>
                                            <p:strVal val="#ppt_w"/>
                                          </p:val>
                                        </p:tav>
                                      </p:tavLst>
                                    </p:anim>
                                    <p:anim calcmode="lin" valueType="num">
                                      <p:cBhvr>
                                        <p:cTn dur="300" fill="hold" id="65"/>
                                        <p:tgtEl>
                                          <p:spTgt spid="23"/>
                                        </p:tgtEl>
                                        <p:attrNameLst>
                                          <p:attrName>ppt_h</p:attrName>
                                        </p:attrNameLst>
                                      </p:cBhvr>
                                      <p:tavLst>
                                        <p:tav tm="0">
                                          <p:val>
                                            <p:fltVal val="0"/>
                                          </p:val>
                                        </p:tav>
                                        <p:tav tm="100000">
                                          <p:val>
                                            <p:strVal val="#ppt_h"/>
                                          </p:val>
                                        </p:tav>
                                      </p:tavLst>
                                    </p:anim>
                                    <p:animEffect filter="fade" transition="in">
                                      <p:cBhvr>
                                        <p:cTn dur="300" id="66"/>
                                        <p:tgtEl>
                                          <p:spTgt spid="23"/>
                                        </p:tgtEl>
                                      </p:cBhvr>
                                    </p:animEffect>
                                  </p:childTnLst>
                                </p:cTn>
                              </p:par>
                              <p:par>
                                <p:cTn autoRev="1" fill="hold" grpId="1" id="67" nodeType="withEffect" presetClass="emph" presetID="6" presetSubtype="0">
                                  <p:stCondLst>
                                    <p:cond delay="3600"/>
                                  </p:stCondLst>
                                  <p:childTnLst>
                                    <p:animScale>
                                      <p:cBhvr>
                                        <p:cTn dur="150" fill="hold" id="68"/>
                                        <p:tgtEl>
                                          <p:spTgt spid="23"/>
                                        </p:tgtEl>
                                      </p:cBhvr>
                                      <p:by x="110000" y="110000"/>
                                    </p:animScale>
                                  </p:childTnLst>
                                </p:cTn>
                              </p:par>
                              <p:par>
                                <p:cTn fill="hold" grpId="0" id="69" nodeType="withEffect" presetClass="entr" presetID="2" presetSubtype="4">
                                  <p:stCondLst>
                                    <p:cond delay="3600"/>
                                  </p:stCondLst>
                                  <p:childTnLst>
                                    <p:set>
                                      <p:cBhvr>
                                        <p:cTn dur="1" fill="hold" id="70">
                                          <p:stCondLst>
                                            <p:cond delay="0"/>
                                          </p:stCondLst>
                                        </p:cTn>
                                        <p:tgtEl>
                                          <p:spTgt spid="28"/>
                                        </p:tgtEl>
                                        <p:attrNameLst>
                                          <p:attrName>style.visibility</p:attrName>
                                        </p:attrNameLst>
                                      </p:cBhvr>
                                      <p:to>
                                        <p:strVal val="visible"/>
                                      </p:to>
                                    </p:set>
                                    <p:anim calcmode="lin" valueType="num">
                                      <p:cBhvr additive="base">
                                        <p:cTn dur="500" fill="hold" id="71"/>
                                        <p:tgtEl>
                                          <p:spTgt spid="28"/>
                                        </p:tgtEl>
                                        <p:attrNameLst>
                                          <p:attrName>ppt_x</p:attrName>
                                        </p:attrNameLst>
                                      </p:cBhvr>
                                      <p:tavLst>
                                        <p:tav tm="0">
                                          <p:val>
                                            <p:strVal val="#ppt_x"/>
                                          </p:val>
                                        </p:tav>
                                        <p:tav tm="100000">
                                          <p:val>
                                            <p:strVal val="#ppt_x"/>
                                          </p:val>
                                        </p:tav>
                                      </p:tavLst>
                                    </p:anim>
                                    <p:anim calcmode="lin" valueType="num">
                                      <p:cBhvr additive="base">
                                        <p:cTn dur="500" fill="hold" id="72"/>
                                        <p:tgtEl>
                                          <p:spTgt spid="28"/>
                                        </p:tgtEl>
                                        <p:attrNameLst>
                                          <p:attrName>ppt_y</p:attrName>
                                        </p:attrNameLst>
                                      </p:cBhvr>
                                      <p:tavLst>
                                        <p:tav tm="0">
                                          <p:val>
                                            <p:strVal val="1+#ppt_h/2"/>
                                          </p:val>
                                        </p:tav>
                                        <p:tav tm="100000">
                                          <p:val>
                                            <p:strVal val="#ppt_y"/>
                                          </p:val>
                                        </p:tav>
                                      </p:tavLst>
                                    </p:anim>
                                  </p:childTnLst>
                                </p:cTn>
                              </p:par>
                              <p:par>
                                <p:cTn fill="hold" grpId="0" id="73" nodeType="withEffect" presetClass="entr" presetID="22" presetSubtype="1">
                                  <p:stCondLst>
                                    <p:cond delay="4100"/>
                                  </p:stCondLst>
                                  <p:childTnLst>
                                    <p:set>
                                      <p:cBhvr>
                                        <p:cTn dur="1" fill="hold" id="74">
                                          <p:stCondLst>
                                            <p:cond delay="0"/>
                                          </p:stCondLst>
                                        </p:cTn>
                                        <p:tgtEl>
                                          <p:spTgt spid="13"/>
                                        </p:tgtEl>
                                        <p:attrNameLst>
                                          <p:attrName>style.visibility</p:attrName>
                                        </p:attrNameLst>
                                      </p:cBhvr>
                                      <p:to>
                                        <p:strVal val="visible"/>
                                      </p:to>
                                    </p:set>
                                    <p:animEffect filter="wipe(up)" transition="in">
                                      <p:cBhvr>
                                        <p:cTn dur="250" id="75"/>
                                        <p:tgtEl>
                                          <p:spTgt spid="13"/>
                                        </p:tgtEl>
                                      </p:cBhvr>
                                    </p:animEffect>
                                  </p:childTnLst>
                                </p:cTn>
                              </p:par>
                              <p:par>
                                <p:cTn fill="hold" grpId="0" id="76" nodeType="withEffect" presetClass="entr" presetID="22" presetSubtype="4">
                                  <p:stCondLst>
                                    <p:cond delay="4300"/>
                                  </p:stCondLst>
                                  <p:childTnLst>
                                    <p:set>
                                      <p:cBhvr>
                                        <p:cTn dur="1" fill="hold" id="77">
                                          <p:stCondLst>
                                            <p:cond delay="0"/>
                                          </p:stCondLst>
                                        </p:cTn>
                                        <p:tgtEl>
                                          <p:spTgt spid="19"/>
                                        </p:tgtEl>
                                        <p:attrNameLst>
                                          <p:attrName>style.visibility</p:attrName>
                                        </p:attrNameLst>
                                      </p:cBhvr>
                                      <p:to>
                                        <p:strVal val="visible"/>
                                      </p:to>
                                    </p:set>
                                    <p:animEffect filter="wipe(down)" transition="in">
                                      <p:cBhvr>
                                        <p:cTn dur="250" id="78"/>
                                        <p:tgtEl>
                                          <p:spTgt spid="19"/>
                                        </p:tgtEl>
                                      </p:cBhvr>
                                    </p:animEffect>
                                  </p:childTnLst>
                                </p:cTn>
                              </p:par>
                              <p:par>
                                <p:cTn fill="hold" grpId="0" id="79" nodeType="withEffect" presetClass="entr" presetID="22" presetSubtype="1">
                                  <p:stCondLst>
                                    <p:cond delay="4500"/>
                                  </p:stCondLst>
                                  <p:childTnLst>
                                    <p:set>
                                      <p:cBhvr>
                                        <p:cTn dur="1" fill="hold" id="80">
                                          <p:stCondLst>
                                            <p:cond delay="0"/>
                                          </p:stCondLst>
                                        </p:cTn>
                                        <p:tgtEl>
                                          <p:spTgt spid="14"/>
                                        </p:tgtEl>
                                        <p:attrNameLst>
                                          <p:attrName>style.visibility</p:attrName>
                                        </p:attrNameLst>
                                      </p:cBhvr>
                                      <p:to>
                                        <p:strVal val="visible"/>
                                      </p:to>
                                    </p:set>
                                    <p:animEffect filter="wipe(up)" transition="in">
                                      <p:cBhvr>
                                        <p:cTn dur="250" id="81"/>
                                        <p:tgtEl>
                                          <p:spTgt spid="14"/>
                                        </p:tgtEl>
                                      </p:cBhvr>
                                    </p:animEffect>
                                  </p:childTnLst>
                                </p:cTn>
                              </p:par>
                              <p:par>
                                <p:cTn fill="hold" id="82" nodeType="withEffect" presetClass="entr" presetID="53" presetSubtype="0">
                                  <p:stCondLst>
                                    <p:cond delay="4500"/>
                                  </p:stCondLst>
                                  <p:childTnLst>
                                    <p:set>
                                      <p:cBhvr>
                                        <p:cTn dur="1" fill="hold" id="83">
                                          <p:stCondLst>
                                            <p:cond delay="0"/>
                                          </p:stCondLst>
                                        </p:cTn>
                                        <p:tgtEl>
                                          <p:spTgt spid="20"/>
                                        </p:tgtEl>
                                        <p:attrNameLst>
                                          <p:attrName>style.visibility</p:attrName>
                                        </p:attrNameLst>
                                      </p:cBhvr>
                                      <p:to>
                                        <p:strVal val="visible"/>
                                      </p:to>
                                    </p:set>
                                    <p:anim calcmode="lin" valueType="num">
                                      <p:cBhvr>
                                        <p:cTn dur="300" fill="hold" id="84"/>
                                        <p:tgtEl>
                                          <p:spTgt spid="20"/>
                                        </p:tgtEl>
                                        <p:attrNameLst>
                                          <p:attrName>ppt_w</p:attrName>
                                        </p:attrNameLst>
                                      </p:cBhvr>
                                      <p:tavLst>
                                        <p:tav tm="0">
                                          <p:val>
                                            <p:fltVal val="0"/>
                                          </p:val>
                                        </p:tav>
                                        <p:tav tm="100000">
                                          <p:val>
                                            <p:strVal val="#ppt_w"/>
                                          </p:val>
                                        </p:tav>
                                      </p:tavLst>
                                    </p:anim>
                                    <p:anim calcmode="lin" valueType="num">
                                      <p:cBhvr>
                                        <p:cTn dur="300" fill="hold" id="85"/>
                                        <p:tgtEl>
                                          <p:spTgt spid="20"/>
                                        </p:tgtEl>
                                        <p:attrNameLst>
                                          <p:attrName>ppt_h</p:attrName>
                                        </p:attrNameLst>
                                      </p:cBhvr>
                                      <p:tavLst>
                                        <p:tav tm="0">
                                          <p:val>
                                            <p:fltVal val="0"/>
                                          </p:val>
                                        </p:tav>
                                        <p:tav tm="100000">
                                          <p:val>
                                            <p:strVal val="#ppt_h"/>
                                          </p:val>
                                        </p:tav>
                                      </p:tavLst>
                                    </p:anim>
                                    <p:animEffect filter="fade" transition="in">
                                      <p:cBhvr>
                                        <p:cTn dur="300" id="86"/>
                                        <p:tgtEl>
                                          <p:spTgt spid="20"/>
                                        </p:tgtEl>
                                      </p:cBhvr>
                                    </p:animEffect>
                                  </p:childTnLst>
                                </p:cTn>
                              </p:par>
                              <p:par>
                                <p:cTn autoRev="1" fill="hold" id="87" nodeType="withEffect" presetClass="emph" presetID="6" presetSubtype="0">
                                  <p:stCondLst>
                                    <p:cond delay="4800"/>
                                  </p:stCondLst>
                                  <p:childTnLst>
                                    <p:animScale>
                                      <p:cBhvr>
                                        <p:cTn dur="150" fill="hold" id="88"/>
                                        <p:tgtEl>
                                          <p:spTgt spid="20"/>
                                        </p:tgtEl>
                                      </p:cBhvr>
                                      <p:by x="110000" y="110000"/>
                                    </p:animScale>
                                  </p:childTnLst>
                                </p:cTn>
                              </p:par>
                              <p:par>
                                <p:cTn fill="hold" grpId="0" id="89" nodeType="withEffect" presetClass="entr" presetID="2" presetSubtype="4">
                                  <p:stCondLst>
                                    <p:cond delay="4800"/>
                                  </p:stCondLst>
                                  <p:childTnLst>
                                    <p:set>
                                      <p:cBhvr>
                                        <p:cTn dur="1" fill="hold" id="90">
                                          <p:stCondLst>
                                            <p:cond delay="0"/>
                                          </p:stCondLst>
                                        </p:cTn>
                                        <p:tgtEl>
                                          <p:spTgt spid="27"/>
                                        </p:tgtEl>
                                        <p:attrNameLst>
                                          <p:attrName>style.visibility</p:attrName>
                                        </p:attrNameLst>
                                      </p:cBhvr>
                                      <p:to>
                                        <p:strVal val="visible"/>
                                      </p:to>
                                    </p:set>
                                    <p:anim calcmode="lin" valueType="num">
                                      <p:cBhvr additive="base">
                                        <p:cTn dur="500" fill="hold" id="91"/>
                                        <p:tgtEl>
                                          <p:spTgt spid="27"/>
                                        </p:tgtEl>
                                        <p:attrNameLst>
                                          <p:attrName>ppt_x</p:attrName>
                                        </p:attrNameLst>
                                      </p:cBhvr>
                                      <p:tavLst>
                                        <p:tav tm="0">
                                          <p:val>
                                            <p:strVal val="#ppt_x"/>
                                          </p:val>
                                        </p:tav>
                                        <p:tav tm="100000">
                                          <p:val>
                                            <p:strVal val="#ppt_x"/>
                                          </p:val>
                                        </p:tav>
                                      </p:tavLst>
                                    </p:anim>
                                    <p:anim calcmode="lin" valueType="num">
                                      <p:cBhvr additive="base">
                                        <p:cTn dur="500" fill="hold" id="92"/>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4"/>
      <p:bldP grpId="0" spid="15"/>
      <p:bldP grpId="0" spid="16"/>
      <p:bldP grpId="0" spid="17"/>
      <p:bldP grpId="0" spid="18"/>
      <p:bldP grpId="0" spid="19"/>
      <p:bldP grpId="0" spid="23"/>
      <p:bldP grpId="1" spid="23"/>
      <p:bldP grpId="0" spid="24"/>
      <p:bldP grpId="1" spid="24"/>
      <p:bldP grpId="0" spid="25"/>
      <p:bldP grpId="1" spid="25"/>
      <p:bldP grpId="0" spid="26"/>
      <p:bldP grpId="0" spid="27"/>
      <p:bldP grpId="0" spid="28"/>
      <p:bldP grpId="0" spid="29"/>
      <p:bldP grpId="0" spid="3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981" name="Rectangle 21"/>
          <p:cNvSpPr>
            <a:spLocks noChangeArrowheads="1"/>
          </p:cNvSpPr>
          <p:nvPr/>
        </p:nvSpPr>
        <p:spPr bwMode="auto">
          <a:xfrm>
            <a:off x="938213" y="1695448"/>
            <a:ext cx="1371600" cy="1381125"/>
          </a:xfrm>
          <a:prstGeom prst="rect">
            <a:avLst/>
          </a:prstGeom>
          <a:solidFill>
            <a:schemeClr val="bg1">
              <a:lumMod val="85000"/>
            </a:schemeClr>
          </a:solidFill>
          <a:ln>
            <a:noFill/>
          </a:ln>
          <a:extLst/>
        </p:spPr>
        <p:txBody>
          <a:bodyPr/>
          <a:lstStyle/>
          <a:p>
            <a:endParaRPr altLang="en-US" lang="zh-CN">
              <a:ea charset="-122" panose="02010600040101010101" pitchFamily="2" typeface="华文细黑"/>
            </a:endParaRPr>
          </a:p>
        </p:txBody>
      </p:sp>
      <p:sp>
        <p:nvSpPr>
          <p:cNvPr id="40982" name="Rectangle 22"/>
          <p:cNvSpPr>
            <a:spLocks noChangeArrowheads="1"/>
          </p:cNvSpPr>
          <p:nvPr/>
        </p:nvSpPr>
        <p:spPr bwMode="auto">
          <a:xfrm>
            <a:off x="938213" y="2117723"/>
            <a:ext cx="1371600" cy="958850"/>
          </a:xfrm>
          <a:prstGeom prst="rect">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0983" name="Rectangle 23"/>
          <p:cNvSpPr>
            <a:spLocks noChangeArrowheads="1"/>
          </p:cNvSpPr>
          <p:nvPr/>
        </p:nvSpPr>
        <p:spPr bwMode="auto">
          <a:xfrm>
            <a:off x="1062038" y="1819273"/>
            <a:ext cx="1123950" cy="11334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ea charset="-122" panose="02010600040101010101" pitchFamily="2" typeface="华文细黑"/>
            </a:endParaRPr>
          </a:p>
        </p:txBody>
      </p:sp>
      <p:sp>
        <p:nvSpPr>
          <p:cNvPr id="40984" name="Rectangle 24"/>
          <p:cNvSpPr>
            <a:spLocks noChangeArrowheads="1"/>
          </p:cNvSpPr>
          <p:nvPr/>
        </p:nvSpPr>
        <p:spPr bwMode="auto">
          <a:xfrm>
            <a:off x="2905125" y="1695448"/>
            <a:ext cx="1371600" cy="1381125"/>
          </a:xfrm>
          <a:prstGeom prst="rect">
            <a:avLst/>
          </a:prstGeom>
          <a:solidFill>
            <a:schemeClr val="bg1">
              <a:lumMod val="85000"/>
            </a:schemeClr>
          </a:solidFill>
          <a:ln>
            <a:noFill/>
          </a:ln>
          <a:extLst/>
        </p:spPr>
        <p:txBody>
          <a:bodyPr/>
          <a:lstStyle/>
          <a:p>
            <a:endParaRPr altLang="en-US" lang="zh-CN">
              <a:ea charset="-122" panose="02010600040101010101" pitchFamily="2" typeface="华文细黑"/>
            </a:endParaRPr>
          </a:p>
        </p:txBody>
      </p:sp>
      <p:sp>
        <p:nvSpPr>
          <p:cNvPr id="40985" name="Rectangle 25"/>
          <p:cNvSpPr>
            <a:spLocks noChangeArrowheads="1"/>
          </p:cNvSpPr>
          <p:nvPr/>
        </p:nvSpPr>
        <p:spPr bwMode="auto">
          <a:xfrm>
            <a:off x="2905125" y="2736848"/>
            <a:ext cx="1371600" cy="339725"/>
          </a:xfrm>
          <a:prstGeom prst="rect">
            <a:avLst/>
          </a:prstGeom>
          <a:solidFill>
            <a:schemeClr val="tx1">
              <a:lumMod val="75000"/>
              <a:lumOff val="25000"/>
            </a:schemeClr>
          </a:solidFill>
          <a:ln>
            <a:noFill/>
          </a:ln>
          <a:extLst/>
        </p:spPr>
        <p:txBody>
          <a:bodyPr/>
          <a:lstStyle/>
          <a:p>
            <a:endParaRPr altLang="en-US" lang="zh-CN">
              <a:ea charset="-122" panose="02010600040101010101" pitchFamily="2" typeface="华文细黑"/>
            </a:endParaRPr>
          </a:p>
        </p:txBody>
      </p:sp>
      <p:sp>
        <p:nvSpPr>
          <p:cNvPr id="40986" name="Rectangle 26"/>
          <p:cNvSpPr>
            <a:spLocks noChangeArrowheads="1"/>
          </p:cNvSpPr>
          <p:nvPr/>
        </p:nvSpPr>
        <p:spPr bwMode="auto">
          <a:xfrm>
            <a:off x="3027363" y="1819273"/>
            <a:ext cx="1125537" cy="11334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ea charset="-122" panose="02010600040101010101" pitchFamily="2" typeface="华文细黑"/>
            </a:endParaRPr>
          </a:p>
        </p:txBody>
      </p:sp>
      <p:sp>
        <p:nvSpPr>
          <p:cNvPr id="40987" name="Rectangle 27"/>
          <p:cNvSpPr>
            <a:spLocks noChangeArrowheads="1"/>
          </p:cNvSpPr>
          <p:nvPr/>
        </p:nvSpPr>
        <p:spPr bwMode="auto">
          <a:xfrm>
            <a:off x="4867275" y="1695448"/>
            <a:ext cx="1371600" cy="1381125"/>
          </a:xfrm>
          <a:prstGeom prst="rect">
            <a:avLst/>
          </a:prstGeom>
          <a:solidFill>
            <a:schemeClr val="bg1">
              <a:lumMod val="85000"/>
            </a:schemeClr>
          </a:solidFill>
          <a:ln>
            <a:noFill/>
          </a:ln>
          <a:extLst/>
        </p:spPr>
        <p:txBody>
          <a:bodyPr/>
          <a:lstStyle/>
          <a:p>
            <a:endParaRPr altLang="en-US" lang="zh-CN">
              <a:ea charset="-122" panose="02010600040101010101" pitchFamily="2" typeface="华文细黑"/>
            </a:endParaRPr>
          </a:p>
        </p:txBody>
      </p:sp>
      <p:sp>
        <p:nvSpPr>
          <p:cNvPr id="40988" name="Rectangle 28"/>
          <p:cNvSpPr>
            <a:spLocks noChangeArrowheads="1"/>
          </p:cNvSpPr>
          <p:nvPr/>
        </p:nvSpPr>
        <p:spPr bwMode="auto">
          <a:xfrm>
            <a:off x="4867275" y="1887536"/>
            <a:ext cx="1371600" cy="1189037"/>
          </a:xfrm>
          <a:prstGeom prst="rect">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0989" name="Rectangle 29"/>
          <p:cNvSpPr>
            <a:spLocks noChangeArrowheads="1"/>
          </p:cNvSpPr>
          <p:nvPr/>
        </p:nvSpPr>
        <p:spPr bwMode="auto">
          <a:xfrm>
            <a:off x="4991100" y="1819273"/>
            <a:ext cx="1125538" cy="11334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ea charset="-122" panose="02010600040101010101" pitchFamily="2" typeface="华文细黑"/>
            </a:endParaRPr>
          </a:p>
        </p:txBody>
      </p:sp>
      <p:sp>
        <p:nvSpPr>
          <p:cNvPr id="40990" name="Rectangle 30"/>
          <p:cNvSpPr>
            <a:spLocks noChangeArrowheads="1"/>
          </p:cNvSpPr>
          <p:nvPr/>
        </p:nvSpPr>
        <p:spPr bwMode="auto">
          <a:xfrm>
            <a:off x="6834188" y="1695448"/>
            <a:ext cx="1371600" cy="1381125"/>
          </a:xfrm>
          <a:prstGeom prst="rect">
            <a:avLst/>
          </a:prstGeom>
          <a:solidFill>
            <a:schemeClr val="bg1">
              <a:lumMod val="85000"/>
            </a:schemeClr>
          </a:solidFill>
          <a:ln>
            <a:noFill/>
          </a:ln>
          <a:extLst/>
        </p:spPr>
        <p:txBody>
          <a:bodyPr/>
          <a:lstStyle/>
          <a:p>
            <a:endParaRPr altLang="en-US" lang="zh-CN">
              <a:ea charset="-122" panose="02010600040101010101" pitchFamily="2" typeface="华文细黑"/>
            </a:endParaRPr>
          </a:p>
        </p:txBody>
      </p:sp>
      <p:sp>
        <p:nvSpPr>
          <p:cNvPr id="40991" name="Rectangle 31"/>
          <p:cNvSpPr>
            <a:spLocks noChangeArrowheads="1"/>
          </p:cNvSpPr>
          <p:nvPr/>
        </p:nvSpPr>
        <p:spPr bwMode="auto">
          <a:xfrm>
            <a:off x="6834188" y="2359023"/>
            <a:ext cx="1371600" cy="717550"/>
          </a:xfrm>
          <a:prstGeom prst="rect">
            <a:avLst/>
          </a:prstGeom>
          <a:solidFill>
            <a:schemeClr val="tx1">
              <a:lumMod val="75000"/>
              <a:lumOff val="25000"/>
            </a:schemeClr>
          </a:solidFill>
          <a:ln>
            <a:noFill/>
          </a:ln>
          <a:extLst/>
        </p:spPr>
        <p:txBody>
          <a:bodyPr/>
          <a:lstStyle/>
          <a:p>
            <a:endParaRPr altLang="en-US" lang="zh-CN">
              <a:ea charset="-122" panose="02010600040101010101" pitchFamily="2" typeface="华文细黑"/>
            </a:endParaRPr>
          </a:p>
        </p:txBody>
      </p:sp>
      <p:sp>
        <p:nvSpPr>
          <p:cNvPr id="40992" name="Rectangle 32"/>
          <p:cNvSpPr>
            <a:spLocks noChangeArrowheads="1"/>
          </p:cNvSpPr>
          <p:nvPr/>
        </p:nvSpPr>
        <p:spPr bwMode="auto">
          <a:xfrm>
            <a:off x="6958013" y="1819273"/>
            <a:ext cx="1123950" cy="11334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p>
            <a:endParaRPr altLang="en-US" lang="zh-CN">
              <a:ea charset="-122" panose="02010600040101010101" pitchFamily="2" typeface="华文细黑"/>
            </a:endParaRPr>
          </a:p>
        </p:txBody>
      </p:sp>
      <p:sp>
        <p:nvSpPr>
          <p:cNvPr id="40993" name="Rectangle 33"/>
          <p:cNvSpPr>
            <a:spLocks noChangeArrowheads="1"/>
          </p:cNvSpPr>
          <p:nvPr/>
        </p:nvSpPr>
        <p:spPr bwMode="auto">
          <a:xfrm>
            <a:off x="1046163" y="2149473"/>
            <a:ext cx="115252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3200">
                <a:solidFill>
                  <a:schemeClr val="accent1"/>
                </a:solidFill>
                <a:ea charset="-122" panose="02010600040101010101" pitchFamily="2" typeface="华文细黑"/>
              </a:rPr>
              <a:t>75%</a:t>
            </a:r>
          </a:p>
        </p:txBody>
      </p:sp>
      <p:sp>
        <p:nvSpPr>
          <p:cNvPr id="40994" name="Rectangle 34"/>
          <p:cNvSpPr>
            <a:spLocks noChangeArrowheads="1"/>
          </p:cNvSpPr>
          <p:nvPr/>
        </p:nvSpPr>
        <p:spPr bwMode="auto">
          <a:xfrm>
            <a:off x="3011488" y="2149473"/>
            <a:ext cx="115252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3200">
                <a:solidFill>
                  <a:schemeClr val="tx1">
                    <a:lumMod val="75000"/>
                    <a:lumOff val="25000"/>
                  </a:schemeClr>
                </a:solidFill>
                <a:ea charset="-122" panose="02010600040101010101" pitchFamily="2" typeface="华文细黑"/>
              </a:rPr>
              <a:t>27%</a:t>
            </a:r>
          </a:p>
        </p:txBody>
      </p:sp>
      <p:sp>
        <p:nvSpPr>
          <p:cNvPr id="40995" name="Rectangle 35"/>
          <p:cNvSpPr>
            <a:spLocks noChangeArrowheads="1"/>
          </p:cNvSpPr>
          <p:nvPr/>
        </p:nvSpPr>
        <p:spPr bwMode="auto">
          <a:xfrm>
            <a:off x="4970463" y="2149473"/>
            <a:ext cx="115252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3200">
                <a:solidFill>
                  <a:schemeClr val="accent1"/>
                </a:solidFill>
                <a:ea charset="-122" panose="02010600040101010101" pitchFamily="2" typeface="华文细黑"/>
              </a:rPr>
              <a:t>91%</a:t>
            </a:r>
          </a:p>
        </p:txBody>
      </p:sp>
      <p:sp>
        <p:nvSpPr>
          <p:cNvPr id="40996" name="Rectangle 36"/>
          <p:cNvSpPr>
            <a:spLocks noChangeArrowheads="1"/>
          </p:cNvSpPr>
          <p:nvPr/>
        </p:nvSpPr>
        <p:spPr bwMode="auto">
          <a:xfrm>
            <a:off x="6940550" y="2149473"/>
            <a:ext cx="115252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3200">
                <a:solidFill>
                  <a:schemeClr val="tx1">
                    <a:lumMod val="75000"/>
                    <a:lumOff val="25000"/>
                  </a:schemeClr>
                </a:solidFill>
                <a:ea charset="-122" panose="02010600040101010101" pitchFamily="2" typeface="华文细黑"/>
              </a:rPr>
              <a:t>50%</a:t>
            </a:r>
          </a:p>
        </p:txBody>
      </p:sp>
      <p:sp>
        <p:nvSpPr>
          <p:cNvPr id="40997" name="Rectangle 37"/>
          <p:cNvSpPr>
            <a:spLocks noChangeArrowheads="1"/>
          </p:cNvSpPr>
          <p:nvPr/>
        </p:nvSpPr>
        <p:spPr bwMode="auto">
          <a:xfrm>
            <a:off x="7007860" y="3363044"/>
            <a:ext cx="1097280" cy="3108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lvl="0">
              <a:lnSpc>
                <a:spcPct val="120000"/>
              </a:lnSpc>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rPr>
              <a:t>添加标题文本</a:t>
            </a:r>
          </a:p>
        </p:txBody>
      </p:sp>
      <p:sp>
        <p:nvSpPr>
          <p:cNvPr id="40998" name="Rectangle 38"/>
          <p:cNvSpPr>
            <a:spLocks noChangeArrowheads="1"/>
          </p:cNvSpPr>
          <p:nvPr/>
        </p:nvSpPr>
        <p:spPr bwMode="auto">
          <a:xfrm>
            <a:off x="5044122" y="3363044"/>
            <a:ext cx="1097280" cy="3108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lvl="0">
              <a:lnSpc>
                <a:spcPct val="120000"/>
              </a:lnSpc>
            </a:pPr>
            <a:r>
              <a:rPr altLang="en-US" lang="zh-CN" sz="1200">
                <a:solidFill>
                  <a:schemeClr val="accent1"/>
                </a:solidFill>
                <a:latin charset="-122" panose="02010600040101010101" pitchFamily="2" typeface="华文细黑"/>
                <a:ea charset="-122" panose="02010600040101010101" pitchFamily="2" typeface="华文细黑"/>
              </a:rPr>
              <a:t>添加标题文本</a:t>
            </a:r>
          </a:p>
        </p:txBody>
      </p:sp>
      <p:sp>
        <p:nvSpPr>
          <p:cNvPr id="40999" name="Rectangle 39"/>
          <p:cNvSpPr>
            <a:spLocks noChangeArrowheads="1"/>
          </p:cNvSpPr>
          <p:nvPr/>
        </p:nvSpPr>
        <p:spPr bwMode="auto">
          <a:xfrm>
            <a:off x="3070860" y="3363044"/>
            <a:ext cx="1097280" cy="3108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lvl="0">
              <a:lnSpc>
                <a:spcPct val="120000"/>
              </a:lnSpc>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rPr>
              <a:t>添加标题文本</a:t>
            </a:r>
          </a:p>
        </p:txBody>
      </p:sp>
      <p:sp>
        <p:nvSpPr>
          <p:cNvPr id="41000" name="Rectangle 40"/>
          <p:cNvSpPr>
            <a:spLocks noChangeArrowheads="1"/>
          </p:cNvSpPr>
          <p:nvPr/>
        </p:nvSpPr>
        <p:spPr bwMode="auto">
          <a:xfrm>
            <a:off x="1081722" y="3363044"/>
            <a:ext cx="1097280" cy="3108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lvl="0">
              <a:lnSpc>
                <a:spcPct val="120000"/>
              </a:lnSpc>
            </a:pPr>
            <a:r>
              <a:rPr altLang="en-US" lang="zh-CN" sz="1200">
                <a:solidFill>
                  <a:schemeClr val="accent1"/>
                </a:solidFill>
                <a:latin charset="-122" panose="02010600040101010101" pitchFamily="2" typeface="华文细黑"/>
                <a:ea charset="-122" panose="02010600040101010101" pitchFamily="2" typeface="华文细黑"/>
              </a:rPr>
              <a:t>添加标题文本</a:t>
            </a:r>
          </a:p>
        </p:txBody>
      </p:sp>
      <p:sp>
        <p:nvSpPr>
          <p:cNvPr id="41001" name="Rectangle 41"/>
          <p:cNvSpPr>
            <a:spLocks noChangeArrowheads="1"/>
          </p:cNvSpPr>
          <p:nvPr/>
        </p:nvSpPr>
        <p:spPr bwMode="auto">
          <a:xfrm>
            <a:off x="906463" y="3717132"/>
            <a:ext cx="14398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en-US" sz="800">
                <a:solidFill>
                  <a:schemeClr val="tx1">
                    <a:lumMod val="50000"/>
                    <a:lumOff val="50000"/>
                  </a:schemeClr>
                </a:solidFill>
                <a:ea charset="-122" panose="02010600040101010101" pitchFamily="2" typeface="华文细黑"/>
              </a:rPr>
              <a:t>We have many PowerPoint templates that has been specifically designed.</a:t>
            </a:r>
          </a:p>
        </p:txBody>
      </p:sp>
      <p:sp>
        <p:nvSpPr>
          <p:cNvPr id="41002" name="Rectangle 42"/>
          <p:cNvSpPr>
            <a:spLocks noChangeArrowheads="1"/>
          </p:cNvSpPr>
          <p:nvPr/>
        </p:nvSpPr>
        <p:spPr bwMode="auto">
          <a:xfrm>
            <a:off x="2898776" y="3717132"/>
            <a:ext cx="14398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en-US" sz="800">
                <a:solidFill>
                  <a:schemeClr val="tx1">
                    <a:lumMod val="50000"/>
                    <a:lumOff val="50000"/>
                  </a:schemeClr>
                </a:solidFill>
                <a:ea charset="-122" panose="02010600040101010101" pitchFamily="2" typeface="华文细黑"/>
              </a:rPr>
              <a:t>We have many PowerPoint templates that has been specifically designed.</a:t>
            </a:r>
          </a:p>
        </p:txBody>
      </p:sp>
      <p:sp>
        <p:nvSpPr>
          <p:cNvPr id="41003" name="Rectangle 43"/>
          <p:cNvSpPr>
            <a:spLocks noChangeArrowheads="1"/>
          </p:cNvSpPr>
          <p:nvPr/>
        </p:nvSpPr>
        <p:spPr bwMode="auto">
          <a:xfrm>
            <a:off x="4872038" y="3717132"/>
            <a:ext cx="14398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en-US" sz="800">
                <a:solidFill>
                  <a:schemeClr val="tx1">
                    <a:lumMod val="50000"/>
                    <a:lumOff val="50000"/>
                  </a:schemeClr>
                </a:solidFill>
                <a:ea charset="-122" panose="02010600040101010101" pitchFamily="2" typeface="华文细黑"/>
              </a:rPr>
              <a:t>We have many PowerPoint templates that has been specifically designed.</a:t>
            </a:r>
          </a:p>
        </p:txBody>
      </p:sp>
      <p:sp>
        <p:nvSpPr>
          <p:cNvPr id="41004" name="Rectangle 44"/>
          <p:cNvSpPr>
            <a:spLocks noChangeArrowheads="1"/>
          </p:cNvSpPr>
          <p:nvPr/>
        </p:nvSpPr>
        <p:spPr bwMode="auto">
          <a:xfrm>
            <a:off x="6837363" y="3717132"/>
            <a:ext cx="143986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en-US" sz="800">
                <a:solidFill>
                  <a:schemeClr val="tx1">
                    <a:lumMod val="50000"/>
                    <a:lumOff val="50000"/>
                  </a:schemeClr>
                </a:solidFill>
                <a:ea charset="-122" panose="02010600040101010101" pitchFamily="2" typeface="华文细黑"/>
              </a:rPr>
              <a:t>We have many PowerPoint templates that has been specifically designed.</a:t>
            </a:r>
          </a:p>
        </p:txBody>
      </p:sp>
      <p:sp>
        <p:nvSpPr>
          <p:cNvPr id="28" name="矩形 27"/>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29"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266566702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0981"/>
                                        </p:tgtEl>
                                        <p:attrNameLst>
                                          <p:attrName>style.visibility</p:attrName>
                                        </p:attrNameLst>
                                      </p:cBhvr>
                                      <p:to>
                                        <p:strVal val="visible"/>
                                      </p:to>
                                    </p:set>
                                    <p:anim calcmode="lin" valueType="num">
                                      <p:cBhvr>
                                        <p:cTn dur="300" fill="hold" id="7"/>
                                        <p:tgtEl>
                                          <p:spTgt spid="40981"/>
                                        </p:tgtEl>
                                        <p:attrNameLst>
                                          <p:attrName>ppt_w</p:attrName>
                                        </p:attrNameLst>
                                      </p:cBhvr>
                                      <p:tavLst>
                                        <p:tav tm="0">
                                          <p:val>
                                            <p:fltVal val="0"/>
                                          </p:val>
                                        </p:tav>
                                        <p:tav tm="100000">
                                          <p:val>
                                            <p:strVal val="#ppt_w"/>
                                          </p:val>
                                        </p:tav>
                                      </p:tavLst>
                                    </p:anim>
                                    <p:anim calcmode="lin" valueType="num">
                                      <p:cBhvr>
                                        <p:cTn dur="300" fill="hold" id="8"/>
                                        <p:tgtEl>
                                          <p:spTgt spid="40981"/>
                                        </p:tgtEl>
                                        <p:attrNameLst>
                                          <p:attrName>ppt_h</p:attrName>
                                        </p:attrNameLst>
                                      </p:cBhvr>
                                      <p:tavLst>
                                        <p:tav tm="0">
                                          <p:val>
                                            <p:fltVal val="0"/>
                                          </p:val>
                                        </p:tav>
                                        <p:tav tm="100000">
                                          <p:val>
                                            <p:strVal val="#ppt_h"/>
                                          </p:val>
                                        </p:tav>
                                      </p:tavLst>
                                    </p:anim>
                                    <p:animEffect filter="fade" transition="in">
                                      <p:cBhvr>
                                        <p:cTn dur="300" id="9"/>
                                        <p:tgtEl>
                                          <p:spTgt spid="40981"/>
                                        </p:tgtEl>
                                      </p:cBhvr>
                                    </p:animEffect>
                                  </p:childTnLst>
                                </p:cTn>
                              </p:par>
                              <p:par>
                                <p:cTn autoRev="1" fill="hold" grpId="1" id="10" nodeType="withEffect" presetClass="emph" presetID="6" presetSubtype="0">
                                  <p:stCondLst>
                                    <p:cond delay="300"/>
                                  </p:stCondLst>
                                  <p:childTnLst>
                                    <p:animScale>
                                      <p:cBhvr>
                                        <p:cTn dur="150" fill="hold" id="11"/>
                                        <p:tgtEl>
                                          <p:spTgt spid="40981"/>
                                        </p:tgtEl>
                                      </p:cBhvr>
                                      <p:by x="110000" y="110000"/>
                                    </p:animScale>
                                  </p:childTnLst>
                                </p:cTn>
                              </p:par>
                              <p:par>
                                <p:cTn fill="hold" grpId="0" id="12" nodeType="withEffect" presetClass="entr" presetID="53" presetSubtype="0">
                                  <p:stCondLst>
                                    <p:cond delay="100"/>
                                  </p:stCondLst>
                                  <p:childTnLst>
                                    <p:set>
                                      <p:cBhvr>
                                        <p:cTn dur="1" fill="hold" id="13">
                                          <p:stCondLst>
                                            <p:cond delay="0"/>
                                          </p:stCondLst>
                                        </p:cTn>
                                        <p:tgtEl>
                                          <p:spTgt spid="40983"/>
                                        </p:tgtEl>
                                        <p:attrNameLst>
                                          <p:attrName>style.visibility</p:attrName>
                                        </p:attrNameLst>
                                      </p:cBhvr>
                                      <p:to>
                                        <p:strVal val="visible"/>
                                      </p:to>
                                    </p:set>
                                    <p:anim calcmode="lin" valueType="num">
                                      <p:cBhvr>
                                        <p:cTn dur="300" fill="hold" id="14"/>
                                        <p:tgtEl>
                                          <p:spTgt spid="40983"/>
                                        </p:tgtEl>
                                        <p:attrNameLst>
                                          <p:attrName>ppt_w</p:attrName>
                                        </p:attrNameLst>
                                      </p:cBhvr>
                                      <p:tavLst>
                                        <p:tav tm="0">
                                          <p:val>
                                            <p:fltVal val="0"/>
                                          </p:val>
                                        </p:tav>
                                        <p:tav tm="100000">
                                          <p:val>
                                            <p:strVal val="#ppt_w"/>
                                          </p:val>
                                        </p:tav>
                                      </p:tavLst>
                                    </p:anim>
                                    <p:anim calcmode="lin" valueType="num">
                                      <p:cBhvr>
                                        <p:cTn dur="300" fill="hold" id="15"/>
                                        <p:tgtEl>
                                          <p:spTgt spid="40983"/>
                                        </p:tgtEl>
                                        <p:attrNameLst>
                                          <p:attrName>ppt_h</p:attrName>
                                        </p:attrNameLst>
                                      </p:cBhvr>
                                      <p:tavLst>
                                        <p:tav tm="0">
                                          <p:val>
                                            <p:fltVal val="0"/>
                                          </p:val>
                                        </p:tav>
                                        <p:tav tm="100000">
                                          <p:val>
                                            <p:strVal val="#ppt_h"/>
                                          </p:val>
                                        </p:tav>
                                      </p:tavLst>
                                    </p:anim>
                                    <p:animEffect filter="fade" transition="in">
                                      <p:cBhvr>
                                        <p:cTn dur="300" id="16"/>
                                        <p:tgtEl>
                                          <p:spTgt spid="40983"/>
                                        </p:tgtEl>
                                      </p:cBhvr>
                                    </p:animEffect>
                                  </p:childTnLst>
                                </p:cTn>
                              </p:par>
                              <p:par>
                                <p:cTn autoRev="1" fill="hold" grpId="1" id="17" nodeType="withEffect" presetClass="emph" presetID="6" presetSubtype="0">
                                  <p:stCondLst>
                                    <p:cond delay="400"/>
                                  </p:stCondLst>
                                  <p:childTnLst>
                                    <p:animScale>
                                      <p:cBhvr>
                                        <p:cTn dur="150" fill="hold" id="18"/>
                                        <p:tgtEl>
                                          <p:spTgt spid="40983"/>
                                        </p:tgtEl>
                                      </p:cBhvr>
                                      <p:by x="110000" y="110000"/>
                                    </p:animScale>
                                  </p:childTnLst>
                                </p:cTn>
                              </p:par>
                              <p:par>
                                <p:cTn fill="hold" grpId="0" id="19" nodeType="withEffect" presetClass="entr" presetID="2" presetSubtype="4">
                                  <p:stCondLst>
                                    <p:cond delay="400"/>
                                  </p:stCondLst>
                                  <p:childTnLst>
                                    <p:set>
                                      <p:cBhvr>
                                        <p:cTn dur="1" fill="hold" id="20">
                                          <p:stCondLst>
                                            <p:cond delay="0"/>
                                          </p:stCondLst>
                                        </p:cTn>
                                        <p:tgtEl>
                                          <p:spTgt spid="40993"/>
                                        </p:tgtEl>
                                        <p:attrNameLst>
                                          <p:attrName>style.visibility</p:attrName>
                                        </p:attrNameLst>
                                      </p:cBhvr>
                                      <p:to>
                                        <p:strVal val="visible"/>
                                      </p:to>
                                    </p:set>
                                    <p:anim calcmode="lin" valueType="num">
                                      <p:cBhvr additive="base">
                                        <p:cTn dur="500" fill="hold" id="21"/>
                                        <p:tgtEl>
                                          <p:spTgt spid="40993"/>
                                        </p:tgtEl>
                                        <p:attrNameLst>
                                          <p:attrName>ppt_x</p:attrName>
                                        </p:attrNameLst>
                                      </p:cBhvr>
                                      <p:tavLst>
                                        <p:tav tm="0">
                                          <p:val>
                                            <p:strVal val="#ppt_x"/>
                                          </p:val>
                                        </p:tav>
                                        <p:tav tm="100000">
                                          <p:val>
                                            <p:strVal val="#ppt_x"/>
                                          </p:val>
                                        </p:tav>
                                      </p:tavLst>
                                    </p:anim>
                                    <p:anim calcmode="lin" valueType="num">
                                      <p:cBhvr additive="base">
                                        <p:cTn dur="500" fill="hold" id="22"/>
                                        <p:tgtEl>
                                          <p:spTgt spid="40993"/>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4">
                                  <p:stCondLst>
                                    <p:cond delay="500"/>
                                  </p:stCondLst>
                                  <p:childTnLst>
                                    <p:set>
                                      <p:cBhvr>
                                        <p:cTn dur="1" fill="hold" id="24">
                                          <p:stCondLst>
                                            <p:cond delay="0"/>
                                          </p:stCondLst>
                                        </p:cTn>
                                        <p:tgtEl>
                                          <p:spTgt spid="41000"/>
                                        </p:tgtEl>
                                        <p:attrNameLst>
                                          <p:attrName>style.visibility</p:attrName>
                                        </p:attrNameLst>
                                      </p:cBhvr>
                                      <p:to>
                                        <p:strVal val="visible"/>
                                      </p:to>
                                    </p:set>
                                    <p:anim calcmode="lin" valueType="num">
                                      <p:cBhvr additive="base">
                                        <p:cTn dur="500" fill="hold" id="25"/>
                                        <p:tgtEl>
                                          <p:spTgt spid="41000"/>
                                        </p:tgtEl>
                                        <p:attrNameLst>
                                          <p:attrName>ppt_x</p:attrName>
                                        </p:attrNameLst>
                                      </p:cBhvr>
                                      <p:tavLst>
                                        <p:tav tm="0">
                                          <p:val>
                                            <p:strVal val="#ppt_x"/>
                                          </p:val>
                                        </p:tav>
                                        <p:tav tm="100000">
                                          <p:val>
                                            <p:strVal val="#ppt_x"/>
                                          </p:val>
                                        </p:tav>
                                      </p:tavLst>
                                    </p:anim>
                                    <p:anim calcmode="lin" valueType="num">
                                      <p:cBhvr additive="base">
                                        <p:cTn dur="500" fill="hold" id="26"/>
                                        <p:tgtEl>
                                          <p:spTgt spid="41000"/>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600"/>
                                  </p:stCondLst>
                                  <p:childTnLst>
                                    <p:set>
                                      <p:cBhvr>
                                        <p:cTn dur="1" fill="hold" id="28">
                                          <p:stCondLst>
                                            <p:cond delay="0"/>
                                          </p:stCondLst>
                                        </p:cTn>
                                        <p:tgtEl>
                                          <p:spTgt spid="41001"/>
                                        </p:tgtEl>
                                        <p:attrNameLst>
                                          <p:attrName>style.visibility</p:attrName>
                                        </p:attrNameLst>
                                      </p:cBhvr>
                                      <p:to>
                                        <p:strVal val="visible"/>
                                      </p:to>
                                    </p:set>
                                    <p:anim calcmode="lin" valueType="num">
                                      <p:cBhvr additive="base">
                                        <p:cTn dur="500" fill="hold" id="29"/>
                                        <p:tgtEl>
                                          <p:spTgt spid="41001"/>
                                        </p:tgtEl>
                                        <p:attrNameLst>
                                          <p:attrName>ppt_x</p:attrName>
                                        </p:attrNameLst>
                                      </p:cBhvr>
                                      <p:tavLst>
                                        <p:tav tm="0">
                                          <p:val>
                                            <p:strVal val="#ppt_x"/>
                                          </p:val>
                                        </p:tav>
                                        <p:tav tm="100000">
                                          <p:val>
                                            <p:strVal val="#ppt_x"/>
                                          </p:val>
                                        </p:tav>
                                      </p:tavLst>
                                    </p:anim>
                                    <p:anim calcmode="lin" valueType="num">
                                      <p:cBhvr additive="base">
                                        <p:cTn dur="500" fill="hold" id="30"/>
                                        <p:tgtEl>
                                          <p:spTgt spid="41001"/>
                                        </p:tgtEl>
                                        <p:attrNameLst>
                                          <p:attrName>ppt_y</p:attrName>
                                        </p:attrNameLst>
                                      </p:cBhvr>
                                      <p:tavLst>
                                        <p:tav tm="0">
                                          <p:val>
                                            <p:strVal val="1+#ppt_h/2"/>
                                          </p:val>
                                        </p:tav>
                                        <p:tav tm="100000">
                                          <p:val>
                                            <p:strVal val="#ppt_y"/>
                                          </p:val>
                                        </p:tav>
                                      </p:tavLst>
                                    </p:anim>
                                  </p:childTnLst>
                                </p:cTn>
                              </p:par>
                              <p:par>
                                <p:cTn fill="hold" grpId="0" id="31" nodeType="withEffect" presetClass="entr" presetID="22" presetSubtype="4">
                                  <p:stCondLst>
                                    <p:cond delay="600"/>
                                  </p:stCondLst>
                                  <p:childTnLst>
                                    <p:set>
                                      <p:cBhvr>
                                        <p:cTn dur="1" fill="hold" id="32">
                                          <p:stCondLst>
                                            <p:cond delay="0"/>
                                          </p:stCondLst>
                                        </p:cTn>
                                        <p:tgtEl>
                                          <p:spTgt spid="40982"/>
                                        </p:tgtEl>
                                        <p:attrNameLst>
                                          <p:attrName>style.visibility</p:attrName>
                                        </p:attrNameLst>
                                      </p:cBhvr>
                                      <p:to>
                                        <p:strVal val="visible"/>
                                      </p:to>
                                    </p:set>
                                    <p:animEffect filter="wipe(down)" transition="in">
                                      <p:cBhvr>
                                        <p:cTn dur="750" id="33"/>
                                        <p:tgtEl>
                                          <p:spTgt spid="40982"/>
                                        </p:tgtEl>
                                      </p:cBhvr>
                                    </p:animEffect>
                                  </p:childTnLst>
                                </p:cTn>
                              </p:par>
                              <p:par>
                                <p:cTn fill="hold" grpId="0" id="34" nodeType="withEffect" presetClass="entr" presetID="53" presetSubtype="0">
                                  <p:stCondLst>
                                    <p:cond delay="600"/>
                                  </p:stCondLst>
                                  <p:childTnLst>
                                    <p:set>
                                      <p:cBhvr>
                                        <p:cTn dur="1" fill="hold" id="35">
                                          <p:stCondLst>
                                            <p:cond delay="0"/>
                                          </p:stCondLst>
                                        </p:cTn>
                                        <p:tgtEl>
                                          <p:spTgt spid="40984"/>
                                        </p:tgtEl>
                                        <p:attrNameLst>
                                          <p:attrName>style.visibility</p:attrName>
                                        </p:attrNameLst>
                                      </p:cBhvr>
                                      <p:to>
                                        <p:strVal val="visible"/>
                                      </p:to>
                                    </p:set>
                                    <p:anim calcmode="lin" valueType="num">
                                      <p:cBhvr>
                                        <p:cTn dur="300" fill="hold" id="36"/>
                                        <p:tgtEl>
                                          <p:spTgt spid="40984"/>
                                        </p:tgtEl>
                                        <p:attrNameLst>
                                          <p:attrName>ppt_w</p:attrName>
                                        </p:attrNameLst>
                                      </p:cBhvr>
                                      <p:tavLst>
                                        <p:tav tm="0">
                                          <p:val>
                                            <p:fltVal val="0"/>
                                          </p:val>
                                        </p:tav>
                                        <p:tav tm="100000">
                                          <p:val>
                                            <p:strVal val="#ppt_w"/>
                                          </p:val>
                                        </p:tav>
                                      </p:tavLst>
                                    </p:anim>
                                    <p:anim calcmode="lin" valueType="num">
                                      <p:cBhvr>
                                        <p:cTn dur="300" fill="hold" id="37"/>
                                        <p:tgtEl>
                                          <p:spTgt spid="40984"/>
                                        </p:tgtEl>
                                        <p:attrNameLst>
                                          <p:attrName>ppt_h</p:attrName>
                                        </p:attrNameLst>
                                      </p:cBhvr>
                                      <p:tavLst>
                                        <p:tav tm="0">
                                          <p:val>
                                            <p:fltVal val="0"/>
                                          </p:val>
                                        </p:tav>
                                        <p:tav tm="100000">
                                          <p:val>
                                            <p:strVal val="#ppt_h"/>
                                          </p:val>
                                        </p:tav>
                                      </p:tavLst>
                                    </p:anim>
                                    <p:animEffect filter="fade" transition="in">
                                      <p:cBhvr>
                                        <p:cTn dur="300" id="38"/>
                                        <p:tgtEl>
                                          <p:spTgt spid="40984"/>
                                        </p:tgtEl>
                                      </p:cBhvr>
                                    </p:animEffect>
                                  </p:childTnLst>
                                </p:cTn>
                              </p:par>
                              <p:par>
                                <p:cTn autoRev="1" fill="hold" grpId="1" id="39" nodeType="withEffect" presetClass="emph" presetID="6" presetSubtype="0">
                                  <p:stCondLst>
                                    <p:cond delay="900"/>
                                  </p:stCondLst>
                                  <p:childTnLst>
                                    <p:animScale>
                                      <p:cBhvr>
                                        <p:cTn dur="150" fill="hold" id="40"/>
                                        <p:tgtEl>
                                          <p:spTgt spid="40984"/>
                                        </p:tgtEl>
                                      </p:cBhvr>
                                      <p:by x="110000" y="110000"/>
                                    </p:animScale>
                                  </p:childTnLst>
                                </p:cTn>
                              </p:par>
                              <p:par>
                                <p:cTn fill="hold" grpId="0" id="41" nodeType="withEffect" presetClass="entr" presetID="53" presetSubtype="0">
                                  <p:stCondLst>
                                    <p:cond delay="700"/>
                                  </p:stCondLst>
                                  <p:childTnLst>
                                    <p:set>
                                      <p:cBhvr>
                                        <p:cTn dur="1" fill="hold" id="42">
                                          <p:stCondLst>
                                            <p:cond delay="0"/>
                                          </p:stCondLst>
                                        </p:cTn>
                                        <p:tgtEl>
                                          <p:spTgt spid="40986"/>
                                        </p:tgtEl>
                                        <p:attrNameLst>
                                          <p:attrName>style.visibility</p:attrName>
                                        </p:attrNameLst>
                                      </p:cBhvr>
                                      <p:to>
                                        <p:strVal val="visible"/>
                                      </p:to>
                                    </p:set>
                                    <p:anim calcmode="lin" valueType="num">
                                      <p:cBhvr>
                                        <p:cTn dur="300" fill="hold" id="43"/>
                                        <p:tgtEl>
                                          <p:spTgt spid="40986"/>
                                        </p:tgtEl>
                                        <p:attrNameLst>
                                          <p:attrName>ppt_w</p:attrName>
                                        </p:attrNameLst>
                                      </p:cBhvr>
                                      <p:tavLst>
                                        <p:tav tm="0">
                                          <p:val>
                                            <p:fltVal val="0"/>
                                          </p:val>
                                        </p:tav>
                                        <p:tav tm="100000">
                                          <p:val>
                                            <p:strVal val="#ppt_w"/>
                                          </p:val>
                                        </p:tav>
                                      </p:tavLst>
                                    </p:anim>
                                    <p:anim calcmode="lin" valueType="num">
                                      <p:cBhvr>
                                        <p:cTn dur="300" fill="hold" id="44"/>
                                        <p:tgtEl>
                                          <p:spTgt spid="40986"/>
                                        </p:tgtEl>
                                        <p:attrNameLst>
                                          <p:attrName>ppt_h</p:attrName>
                                        </p:attrNameLst>
                                      </p:cBhvr>
                                      <p:tavLst>
                                        <p:tav tm="0">
                                          <p:val>
                                            <p:fltVal val="0"/>
                                          </p:val>
                                        </p:tav>
                                        <p:tav tm="100000">
                                          <p:val>
                                            <p:strVal val="#ppt_h"/>
                                          </p:val>
                                        </p:tav>
                                      </p:tavLst>
                                    </p:anim>
                                    <p:animEffect filter="fade" transition="in">
                                      <p:cBhvr>
                                        <p:cTn dur="300" id="45"/>
                                        <p:tgtEl>
                                          <p:spTgt spid="40986"/>
                                        </p:tgtEl>
                                      </p:cBhvr>
                                    </p:animEffect>
                                  </p:childTnLst>
                                </p:cTn>
                              </p:par>
                              <p:par>
                                <p:cTn autoRev="1" fill="hold" grpId="1" id="46" nodeType="withEffect" presetClass="emph" presetID="6" presetSubtype="0">
                                  <p:stCondLst>
                                    <p:cond delay="1000"/>
                                  </p:stCondLst>
                                  <p:childTnLst>
                                    <p:animScale>
                                      <p:cBhvr>
                                        <p:cTn dur="150" fill="hold" id="47"/>
                                        <p:tgtEl>
                                          <p:spTgt spid="40986"/>
                                        </p:tgtEl>
                                      </p:cBhvr>
                                      <p:by x="110000" y="110000"/>
                                    </p:animScale>
                                  </p:childTnLst>
                                </p:cTn>
                              </p:par>
                              <p:par>
                                <p:cTn fill="hold" grpId="0" id="48" nodeType="withEffect" presetClass="entr" presetID="2" presetSubtype="4">
                                  <p:stCondLst>
                                    <p:cond delay="1000"/>
                                  </p:stCondLst>
                                  <p:childTnLst>
                                    <p:set>
                                      <p:cBhvr>
                                        <p:cTn dur="1" fill="hold" id="49">
                                          <p:stCondLst>
                                            <p:cond delay="0"/>
                                          </p:stCondLst>
                                        </p:cTn>
                                        <p:tgtEl>
                                          <p:spTgt spid="40994"/>
                                        </p:tgtEl>
                                        <p:attrNameLst>
                                          <p:attrName>style.visibility</p:attrName>
                                        </p:attrNameLst>
                                      </p:cBhvr>
                                      <p:to>
                                        <p:strVal val="visible"/>
                                      </p:to>
                                    </p:set>
                                    <p:anim calcmode="lin" valueType="num">
                                      <p:cBhvr additive="base">
                                        <p:cTn dur="500" fill="hold" id="50"/>
                                        <p:tgtEl>
                                          <p:spTgt spid="40994"/>
                                        </p:tgtEl>
                                        <p:attrNameLst>
                                          <p:attrName>ppt_x</p:attrName>
                                        </p:attrNameLst>
                                      </p:cBhvr>
                                      <p:tavLst>
                                        <p:tav tm="0">
                                          <p:val>
                                            <p:strVal val="#ppt_x"/>
                                          </p:val>
                                        </p:tav>
                                        <p:tav tm="100000">
                                          <p:val>
                                            <p:strVal val="#ppt_x"/>
                                          </p:val>
                                        </p:tav>
                                      </p:tavLst>
                                    </p:anim>
                                    <p:anim calcmode="lin" valueType="num">
                                      <p:cBhvr additive="base">
                                        <p:cTn dur="500" fill="hold" id="51"/>
                                        <p:tgtEl>
                                          <p:spTgt spid="40994"/>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4">
                                  <p:stCondLst>
                                    <p:cond delay="1100"/>
                                  </p:stCondLst>
                                  <p:childTnLst>
                                    <p:set>
                                      <p:cBhvr>
                                        <p:cTn dur="1" fill="hold" id="53">
                                          <p:stCondLst>
                                            <p:cond delay="0"/>
                                          </p:stCondLst>
                                        </p:cTn>
                                        <p:tgtEl>
                                          <p:spTgt spid="40999"/>
                                        </p:tgtEl>
                                        <p:attrNameLst>
                                          <p:attrName>style.visibility</p:attrName>
                                        </p:attrNameLst>
                                      </p:cBhvr>
                                      <p:to>
                                        <p:strVal val="visible"/>
                                      </p:to>
                                    </p:set>
                                    <p:anim calcmode="lin" valueType="num">
                                      <p:cBhvr additive="base">
                                        <p:cTn dur="500" fill="hold" id="54"/>
                                        <p:tgtEl>
                                          <p:spTgt spid="40999"/>
                                        </p:tgtEl>
                                        <p:attrNameLst>
                                          <p:attrName>ppt_x</p:attrName>
                                        </p:attrNameLst>
                                      </p:cBhvr>
                                      <p:tavLst>
                                        <p:tav tm="0">
                                          <p:val>
                                            <p:strVal val="#ppt_x"/>
                                          </p:val>
                                        </p:tav>
                                        <p:tav tm="100000">
                                          <p:val>
                                            <p:strVal val="#ppt_x"/>
                                          </p:val>
                                        </p:tav>
                                      </p:tavLst>
                                    </p:anim>
                                    <p:anim calcmode="lin" valueType="num">
                                      <p:cBhvr additive="base">
                                        <p:cTn dur="500" fill="hold" id="55"/>
                                        <p:tgtEl>
                                          <p:spTgt spid="40999"/>
                                        </p:tgtEl>
                                        <p:attrNameLst>
                                          <p:attrName>ppt_y</p:attrName>
                                        </p:attrNameLst>
                                      </p:cBhvr>
                                      <p:tavLst>
                                        <p:tav tm="0">
                                          <p:val>
                                            <p:strVal val="1+#ppt_h/2"/>
                                          </p:val>
                                        </p:tav>
                                        <p:tav tm="100000">
                                          <p:val>
                                            <p:strVal val="#ppt_y"/>
                                          </p:val>
                                        </p:tav>
                                      </p:tavLst>
                                    </p:anim>
                                  </p:childTnLst>
                                </p:cTn>
                              </p:par>
                              <p:par>
                                <p:cTn fill="hold" grpId="0" id="56" nodeType="withEffect" presetClass="entr" presetID="2" presetSubtype="4">
                                  <p:stCondLst>
                                    <p:cond delay="1200"/>
                                  </p:stCondLst>
                                  <p:childTnLst>
                                    <p:set>
                                      <p:cBhvr>
                                        <p:cTn dur="1" fill="hold" id="57">
                                          <p:stCondLst>
                                            <p:cond delay="0"/>
                                          </p:stCondLst>
                                        </p:cTn>
                                        <p:tgtEl>
                                          <p:spTgt spid="41002"/>
                                        </p:tgtEl>
                                        <p:attrNameLst>
                                          <p:attrName>style.visibility</p:attrName>
                                        </p:attrNameLst>
                                      </p:cBhvr>
                                      <p:to>
                                        <p:strVal val="visible"/>
                                      </p:to>
                                    </p:set>
                                    <p:anim calcmode="lin" valueType="num">
                                      <p:cBhvr additive="base">
                                        <p:cTn dur="500" fill="hold" id="58"/>
                                        <p:tgtEl>
                                          <p:spTgt spid="41002"/>
                                        </p:tgtEl>
                                        <p:attrNameLst>
                                          <p:attrName>ppt_x</p:attrName>
                                        </p:attrNameLst>
                                      </p:cBhvr>
                                      <p:tavLst>
                                        <p:tav tm="0">
                                          <p:val>
                                            <p:strVal val="#ppt_x"/>
                                          </p:val>
                                        </p:tav>
                                        <p:tav tm="100000">
                                          <p:val>
                                            <p:strVal val="#ppt_x"/>
                                          </p:val>
                                        </p:tav>
                                      </p:tavLst>
                                    </p:anim>
                                    <p:anim calcmode="lin" valueType="num">
                                      <p:cBhvr additive="base">
                                        <p:cTn dur="500" fill="hold" id="59"/>
                                        <p:tgtEl>
                                          <p:spTgt spid="41002"/>
                                        </p:tgtEl>
                                        <p:attrNameLst>
                                          <p:attrName>ppt_y</p:attrName>
                                        </p:attrNameLst>
                                      </p:cBhvr>
                                      <p:tavLst>
                                        <p:tav tm="0">
                                          <p:val>
                                            <p:strVal val="1+#ppt_h/2"/>
                                          </p:val>
                                        </p:tav>
                                        <p:tav tm="100000">
                                          <p:val>
                                            <p:strVal val="#ppt_y"/>
                                          </p:val>
                                        </p:tav>
                                      </p:tavLst>
                                    </p:anim>
                                  </p:childTnLst>
                                </p:cTn>
                              </p:par>
                              <p:par>
                                <p:cTn fill="hold" grpId="0" id="60" nodeType="withEffect" presetClass="entr" presetID="22" presetSubtype="4">
                                  <p:stCondLst>
                                    <p:cond delay="1200"/>
                                  </p:stCondLst>
                                  <p:childTnLst>
                                    <p:set>
                                      <p:cBhvr>
                                        <p:cTn dur="1" fill="hold" id="61">
                                          <p:stCondLst>
                                            <p:cond delay="0"/>
                                          </p:stCondLst>
                                        </p:cTn>
                                        <p:tgtEl>
                                          <p:spTgt spid="40985"/>
                                        </p:tgtEl>
                                        <p:attrNameLst>
                                          <p:attrName>style.visibility</p:attrName>
                                        </p:attrNameLst>
                                      </p:cBhvr>
                                      <p:to>
                                        <p:strVal val="visible"/>
                                      </p:to>
                                    </p:set>
                                    <p:animEffect filter="wipe(down)" transition="in">
                                      <p:cBhvr>
                                        <p:cTn dur="750" id="62"/>
                                        <p:tgtEl>
                                          <p:spTgt spid="40985"/>
                                        </p:tgtEl>
                                      </p:cBhvr>
                                    </p:animEffect>
                                  </p:childTnLst>
                                </p:cTn>
                              </p:par>
                              <p:par>
                                <p:cTn fill="hold" grpId="0" id="63" nodeType="withEffect" presetClass="entr" presetID="53" presetSubtype="0">
                                  <p:stCondLst>
                                    <p:cond delay="1200"/>
                                  </p:stCondLst>
                                  <p:childTnLst>
                                    <p:set>
                                      <p:cBhvr>
                                        <p:cTn dur="1" fill="hold" id="64">
                                          <p:stCondLst>
                                            <p:cond delay="0"/>
                                          </p:stCondLst>
                                        </p:cTn>
                                        <p:tgtEl>
                                          <p:spTgt spid="40987"/>
                                        </p:tgtEl>
                                        <p:attrNameLst>
                                          <p:attrName>style.visibility</p:attrName>
                                        </p:attrNameLst>
                                      </p:cBhvr>
                                      <p:to>
                                        <p:strVal val="visible"/>
                                      </p:to>
                                    </p:set>
                                    <p:anim calcmode="lin" valueType="num">
                                      <p:cBhvr>
                                        <p:cTn dur="300" fill="hold" id="65"/>
                                        <p:tgtEl>
                                          <p:spTgt spid="40987"/>
                                        </p:tgtEl>
                                        <p:attrNameLst>
                                          <p:attrName>ppt_w</p:attrName>
                                        </p:attrNameLst>
                                      </p:cBhvr>
                                      <p:tavLst>
                                        <p:tav tm="0">
                                          <p:val>
                                            <p:fltVal val="0"/>
                                          </p:val>
                                        </p:tav>
                                        <p:tav tm="100000">
                                          <p:val>
                                            <p:strVal val="#ppt_w"/>
                                          </p:val>
                                        </p:tav>
                                      </p:tavLst>
                                    </p:anim>
                                    <p:anim calcmode="lin" valueType="num">
                                      <p:cBhvr>
                                        <p:cTn dur="300" fill="hold" id="66"/>
                                        <p:tgtEl>
                                          <p:spTgt spid="40987"/>
                                        </p:tgtEl>
                                        <p:attrNameLst>
                                          <p:attrName>ppt_h</p:attrName>
                                        </p:attrNameLst>
                                      </p:cBhvr>
                                      <p:tavLst>
                                        <p:tav tm="0">
                                          <p:val>
                                            <p:fltVal val="0"/>
                                          </p:val>
                                        </p:tav>
                                        <p:tav tm="100000">
                                          <p:val>
                                            <p:strVal val="#ppt_h"/>
                                          </p:val>
                                        </p:tav>
                                      </p:tavLst>
                                    </p:anim>
                                    <p:animEffect filter="fade" transition="in">
                                      <p:cBhvr>
                                        <p:cTn dur="300" id="67"/>
                                        <p:tgtEl>
                                          <p:spTgt spid="40987"/>
                                        </p:tgtEl>
                                      </p:cBhvr>
                                    </p:animEffect>
                                  </p:childTnLst>
                                </p:cTn>
                              </p:par>
                              <p:par>
                                <p:cTn autoRev="1" fill="hold" grpId="1" id="68" nodeType="withEffect" presetClass="emph" presetID="6" presetSubtype="0">
                                  <p:stCondLst>
                                    <p:cond delay="1500"/>
                                  </p:stCondLst>
                                  <p:childTnLst>
                                    <p:animScale>
                                      <p:cBhvr>
                                        <p:cTn dur="150" fill="hold" id="69"/>
                                        <p:tgtEl>
                                          <p:spTgt spid="40987"/>
                                        </p:tgtEl>
                                      </p:cBhvr>
                                      <p:by x="110000" y="110000"/>
                                    </p:animScale>
                                  </p:childTnLst>
                                </p:cTn>
                              </p:par>
                              <p:par>
                                <p:cTn fill="hold" grpId="0" id="70" nodeType="withEffect" presetClass="entr" presetID="53" presetSubtype="0">
                                  <p:stCondLst>
                                    <p:cond delay="1300"/>
                                  </p:stCondLst>
                                  <p:childTnLst>
                                    <p:set>
                                      <p:cBhvr>
                                        <p:cTn dur="1" fill="hold" id="71">
                                          <p:stCondLst>
                                            <p:cond delay="0"/>
                                          </p:stCondLst>
                                        </p:cTn>
                                        <p:tgtEl>
                                          <p:spTgt spid="40989"/>
                                        </p:tgtEl>
                                        <p:attrNameLst>
                                          <p:attrName>style.visibility</p:attrName>
                                        </p:attrNameLst>
                                      </p:cBhvr>
                                      <p:to>
                                        <p:strVal val="visible"/>
                                      </p:to>
                                    </p:set>
                                    <p:anim calcmode="lin" valueType="num">
                                      <p:cBhvr>
                                        <p:cTn dur="300" fill="hold" id="72"/>
                                        <p:tgtEl>
                                          <p:spTgt spid="40989"/>
                                        </p:tgtEl>
                                        <p:attrNameLst>
                                          <p:attrName>ppt_w</p:attrName>
                                        </p:attrNameLst>
                                      </p:cBhvr>
                                      <p:tavLst>
                                        <p:tav tm="0">
                                          <p:val>
                                            <p:fltVal val="0"/>
                                          </p:val>
                                        </p:tav>
                                        <p:tav tm="100000">
                                          <p:val>
                                            <p:strVal val="#ppt_w"/>
                                          </p:val>
                                        </p:tav>
                                      </p:tavLst>
                                    </p:anim>
                                    <p:anim calcmode="lin" valueType="num">
                                      <p:cBhvr>
                                        <p:cTn dur="300" fill="hold" id="73"/>
                                        <p:tgtEl>
                                          <p:spTgt spid="40989"/>
                                        </p:tgtEl>
                                        <p:attrNameLst>
                                          <p:attrName>ppt_h</p:attrName>
                                        </p:attrNameLst>
                                      </p:cBhvr>
                                      <p:tavLst>
                                        <p:tav tm="0">
                                          <p:val>
                                            <p:fltVal val="0"/>
                                          </p:val>
                                        </p:tav>
                                        <p:tav tm="100000">
                                          <p:val>
                                            <p:strVal val="#ppt_h"/>
                                          </p:val>
                                        </p:tav>
                                      </p:tavLst>
                                    </p:anim>
                                    <p:animEffect filter="fade" transition="in">
                                      <p:cBhvr>
                                        <p:cTn dur="300" id="74"/>
                                        <p:tgtEl>
                                          <p:spTgt spid="40989"/>
                                        </p:tgtEl>
                                      </p:cBhvr>
                                    </p:animEffect>
                                  </p:childTnLst>
                                </p:cTn>
                              </p:par>
                              <p:par>
                                <p:cTn autoRev="1" fill="hold" grpId="1" id="75" nodeType="withEffect" presetClass="emph" presetID="6" presetSubtype="0">
                                  <p:stCondLst>
                                    <p:cond delay="1600"/>
                                  </p:stCondLst>
                                  <p:childTnLst>
                                    <p:animScale>
                                      <p:cBhvr>
                                        <p:cTn dur="150" fill="hold" id="76"/>
                                        <p:tgtEl>
                                          <p:spTgt spid="40989"/>
                                        </p:tgtEl>
                                      </p:cBhvr>
                                      <p:by x="110000" y="110000"/>
                                    </p:animScale>
                                  </p:childTnLst>
                                </p:cTn>
                              </p:par>
                              <p:par>
                                <p:cTn fill="hold" grpId="0" id="77" nodeType="withEffect" presetClass="entr" presetID="2" presetSubtype="4">
                                  <p:stCondLst>
                                    <p:cond delay="1600"/>
                                  </p:stCondLst>
                                  <p:childTnLst>
                                    <p:set>
                                      <p:cBhvr>
                                        <p:cTn dur="1" fill="hold" id="78">
                                          <p:stCondLst>
                                            <p:cond delay="0"/>
                                          </p:stCondLst>
                                        </p:cTn>
                                        <p:tgtEl>
                                          <p:spTgt spid="40995"/>
                                        </p:tgtEl>
                                        <p:attrNameLst>
                                          <p:attrName>style.visibility</p:attrName>
                                        </p:attrNameLst>
                                      </p:cBhvr>
                                      <p:to>
                                        <p:strVal val="visible"/>
                                      </p:to>
                                    </p:set>
                                    <p:anim calcmode="lin" valueType="num">
                                      <p:cBhvr additive="base">
                                        <p:cTn dur="500" fill="hold" id="79"/>
                                        <p:tgtEl>
                                          <p:spTgt spid="40995"/>
                                        </p:tgtEl>
                                        <p:attrNameLst>
                                          <p:attrName>ppt_x</p:attrName>
                                        </p:attrNameLst>
                                      </p:cBhvr>
                                      <p:tavLst>
                                        <p:tav tm="0">
                                          <p:val>
                                            <p:strVal val="#ppt_x"/>
                                          </p:val>
                                        </p:tav>
                                        <p:tav tm="100000">
                                          <p:val>
                                            <p:strVal val="#ppt_x"/>
                                          </p:val>
                                        </p:tav>
                                      </p:tavLst>
                                    </p:anim>
                                    <p:anim calcmode="lin" valueType="num">
                                      <p:cBhvr additive="base">
                                        <p:cTn dur="500" fill="hold" id="80"/>
                                        <p:tgtEl>
                                          <p:spTgt spid="40995"/>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4">
                                  <p:stCondLst>
                                    <p:cond delay="1700"/>
                                  </p:stCondLst>
                                  <p:childTnLst>
                                    <p:set>
                                      <p:cBhvr>
                                        <p:cTn dur="1" fill="hold" id="82">
                                          <p:stCondLst>
                                            <p:cond delay="0"/>
                                          </p:stCondLst>
                                        </p:cTn>
                                        <p:tgtEl>
                                          <p:spTgt spid="40998"/>
                                        </p:tgtEl>
                                        <p:attrNameLst>
                                          <p:attrName>style.visibility</p:attrName>
                                        </p:attrNameLst>
                                      </p:cBhvr>
                                      <p:to>
                                        <p:strVal val="visible"/>
                                      </p:to>
                                    </p:set>
                                    <p:anim calcmode="lin" valueType="num">
                                      <p:cBhvr additive="base">
                                        <p:cTn dur="500" fill="hold" id="83"/>
                                        <p:tgtEl>
                                          <p:spTgt spid="40998"/>
                                        </p:tgtEl>
                                        <p:attrNameLst>
                                          <p:attrName>ppt_x</p:attrName>
                                        </p:attrNameLst>
                                      </p:cBhvr>
                                      <p:tavLst>
                                        <p:tav tm="0">
                                          <p:val>
                                            <p:strVal val="#ppt_x"/>
                                          </p:val>
                                        </p:tav>
                                        <p:tav tm="100000">
                                          <p:val>
                                            <p:strVal val="#ppt_x"/>
                                          </p:val>
                                        </p:tav>
                                      </p:tavLst>
                                    </p:anim>
                                    <p:anim calcmode="lin" valueType="num">
                                      <p:cBhvr additive="base">
                                        <p:cTn dur="500" fill="hold" id="84"/>
                                        <p:tgtEl>
                                          <p:spTgt spid="40998"/>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1800"/>
                                  </p:stCondLst>
                                  <p:childTnLst>
                                    <p:set>
                                      <p:cBhvr>
                                        <p:cTn dur="1" fill="hold" id="86">
                                          <p:stCondLst>
                                            <p:cond delay="0"/>
                                          </p:stCondLst>
                                        </p:cTn>
                                        <p:tgtEl>
                                          <p:spTgt spid="41003"/>
                                        </p:tgtEl>
                                        <p:attrNameLst>
                                          <p:attrName>style.visibility</p:attrName>
                                        </p:attrNameLst>
                                      </p:cBhvr>
                                      <p:to>
                                        <p:strVal val="visible"/>
                                      </p:to>
                                    </p:set>
                                    <p:anim calcmode="lin" valueType="num">
                                      <p:cBhvr additive="base">
                                        <p:cTn dur="500" fill="hold" id="87"/>
                                        <p:tgtEl>
                                          <p:spTgt spid="41003"/>
                                        </p:tgtEl>
                                        <p:attrNameLst>
                                          <p:attrName>ppt_x</p:attrName>
                                        </p:attrNameLst>
                                      </p:cBhvr>
                                      <p:tavLst>
                                        <p:tav tm="0">
                                          <p:val>
                                            <p:strVal val="#ppt_x"/>
                                          </p:val>
                                        </p:tav>
                                        <p:tav tm="100000">
                                          <p:val>
                                            <p:strVal val="#ppt_x"/>
                                          </p:val>
                                        </p:tav>
                                      </p:tavLst>
                                    </p:anim>
                                    <p:anim calcmode="lin" valueType="num">
                                      <p:cBhvr additive="base">
                                        <p:cTn dur="500" fill="hold" id="88"/>
                                        <p:tgtEl>
                                          <p:spTgt spid="41003"/>
                                        </p:tgtEl>
                                        <p:attrNameLst>
                                          <p:attrName>ppt_y</p:attrName>
                                        </p:attrNameLst>
                                      </p:cBhvr>
                                      <p:tavLst>
                                        <p:tav tm="0">
                                          <p:val>
                                            <p:strVal val="1+#ppt_h/2"/>
                                          </p:val>
                                        </p:tav>
                                        <p:tav tm="100000">
                                          <p:val>
                                            <p:strVal val="#ppt_y"/>
                                          </p:val>
                                        </p:tav>
                                      </p:tavLst>
                                    </p:anim>
                                  </p:childTnLst>
                                </p:cTn>
                              </p:par>
                              <p:par>
                                <p:cTn fill="hold" grpId="0" id="89" nodeType="withEffect" presetClass="entr" presetID="22" presetSubtype="4">
                                  <p:stCondLst>
                                    <p:cond delay="1800"/>
                                  </p:stCondLst>
                                  <p:childTnLst>
                                    <p:set>
                                      <p:cBhvr>
                                        <p:cTn dur="1" fill="hold" id="90">
                                          <p:stCondLst>
                                            <p:cond delay="0"/>
                                          </p:stCondLst>
                                        </p:cTn>
                                        <p:tgtEl>
                                          <p:spTgt spid="40988"/>
                                        </p:tgtEl>
                                        <p:attrNameLst>
                                          <p:attrName>style.visibility</p:attrName>
                                        </p:attrNameLst>
                                      </p:cBhvr>
                                      <p:to>
                                        <p:strVal val="visible"/>
                                      </p:to>
                                    </p:set>
                                    <p:animEffect filter="wipe(down)" transition="in">
                                      <p:cBhvr>
                                        <p:cTn dur="750" id="91"/>
                                        <p:tgtEl>
                                          <p:spTgt spid="40988"/>
                                        </p:tgtEl>
                                      </p:cBhvr>
                                    </p:animEffect>
                                  </p:childTnLst>
                                </p:cTn>
                              </p:par>
                              <p:par>
                                <p:cTn fill="hold" grpId="0" id="92" nodeType="withEffect" presetClass="entr" presetID="53" presetSubtype="0">
                                  <p:stCondLst>
                                    <p:cond delay="1800"/>
                                  </p:stCondLst>
                                  <p:childTnLst>
                                    <p:set>
                                      <p:cBhvr>
                                        <p:cTn dur="1" fill="hold" id="93">
                                          <p:stCondLst>
                                            <p:cond delay="0"/>
                                          </p:stCondLst>
                                        </p:cTn>
                                        <p:tgtEl>
                                          <p:spTgt spid="40990"/>
                                        </p:tgtEl>
                                        <p:attrNameLst>
                                          <p:attrName>style.visibility</p:attrName>
                                        </p:attrNameLst>
                                      </p:cBhvr>
                                      <p:to>
                                        <p:strVal val="visible"/>
                                      </p:to>
                                    </p:set>
                                    <p:anim calcmode="lin" valueType="num">
                                      <p:cBhvr>
                                        <p:cTn dur="300" fill="hold" id="94"/>
                                        <p:tgtEl>
                                          <p:spTgt spid="40990"/>
                                        </p:tgtEl>
                                        <p:attrNameLst>
                                          <p:attrName>ppt_w</p:attrName>
                                        </p:attrNameLst>
                                      </p:cBhvr>
                                      <p:tavLst>
                                        <p:tav tm="0">
                                          <p:val>
                                            <p:fltVal val="0"/>
                                          </p:val>
                                        </p:tav>
                                        <p:tav tm="100000">
                                          <p:val>
                                            <p:strVal val="#ppt_w"/>
                                          </p:val>
                                        </p:tav>
                                      </p:tavLst>
                                    </p:anim>
                                    <p:anim calcmode="lin" valueType="num">
                                      <p:cBhvr>
                                        <p:cTn dur="300" fill="hold" id="95"/>
                                        <p:tgtEl>
                                          <p:spTgt spid="40990"/>
                                        </p:tgtEl>
                                        <p:attrNameLst>
                                          <p:attrName>ppt_h</p:attrName>
                                        </p:attrNameLst>
                                      </p:cBhvr>
                                      <p:tavLst>
                                        <p:tav tm="0">
                                          <p:val>
                                            <p:fltVal val="0"/>
                                          </p:val>
                                        </p:tav>
                                        <p:tav tm="100000">
                                          <p:val>
                                            <p:strVal val="#ppt_h"/>
                                          </p:val>
                                        </p:tav>
                                      </p:tavLst>
                                    </p:anim>
                                    <p:animEffect filter="fade" transition="in">
                                      <p:cBhvr>
                                        <p:cTn dur="300" id="96"/>
                                        <p:tgtEl>
                                          <p:spTgt spid="40990"/>
                                        </p:tgtEl>
                                      </p:cBhvr>
                                    </p:animEffect>
                                  </p:childTnLst>
                                </p:cTn>
                              </p:par>
                              <p:par>
                                <p:cTn autoRev="1" fill="hold" grpId="1" id="97" nodeType="withEffect" presetClass="emph" presetID="6" presetSubtype="0">
                                  <p:stCondLst>
                                    <p:cond delay="2100"/>
                                  </p:stCondLst>
                                  <p:childTnLst>
                                    <p:animScale>
                                      <p:cBhvr>
                                        <p:cTn dur="150" fill="hold" id="98"/>
                                        <p:tgtEl>
                                          <p:spTgt spid="40990"/>
                                        </p:tgtEl>
                                      </p:cBhvr>
                                      <p:by x="110000" y="110000"/>
                                    </p:animScale>
                                  </p:childTnLst>
                                </p:cTn>
                              </p:par>
                              <p:par>
                                <p:cTn fill="hold" grpId="0" id="99" nodeType="withEffect" presetClass="entr" presetID="53" presetSubtype="0">
                                  <p:stCondLst>
                                    <p:cond delay="1900"/>
                                  </p:stCondLst>
                                  <p:childTnLst>
                                    <p:set>
                                      <p:cBhvr>
                                        <p:cTn dur="1" fill="hold" id="100">
                                          <p:stCondLst>
                                            <p:cond delay="0"/>
                                          </p:stCondLst>
                                        </p:cTn>
                                        <p:tgtEl>
                                          <p:spTgt spid="40992"/>
                                        </p:tgtEl>
                                        <p:attrNameLst>
                                          <p:attrName>style.visibility</p:attrName>
                                        </p:attrNameLst>
                                      </p:cBhvr>
                                      <p:to>
                                        <p:strVal val="visible"/>
                                      </p:to>
                                    </p:set>
                                    <p:anim calcmode="lin" valueType="num">
                                      <p:cBhvr>
                                        <p:cTn dur="300" fill="hold" id="101"/>
                                        <p:tgtEl>
                                          <p:spTgt spid="40992"/>
                                        </p:tgtEl>
                                        <p:attrNameLst>
                                          <p:attrName>ppt_w</p:attrName>
                                        </p:attrNameLst>
                                      </p:cBhvr>
                                      <p:tavLst>
                                        <p:tav tm="0">
                                          <p:val>
                                            <p:fltVal val="0"/>
                                          </p:val>
                                        </p:tav>
                                        <p:tav tm="100000">
                                          <p:val>
                                            <p:strVal val="#ppt_w"/>
                                          </p:val>
                                        </p:tav>
                                      </p:tavLst>
                                    </p:anim>
                                    <p:anim calcmode="lin" valueType="num">
                                      <p:cBhvr>
                                        <p:cTn dur="300" fill="hold" id="102"/>
                                        <p:tgtEl>
                                          <p:spTgt spid="40992"/>
                                        </p:tgtEl>
                                        <p:attrNameLst>
                                          <p:attrName>ppt_h</p:attrName>
                                        </p:attrNameLst>
                                      </p:cBhvr>
                                      <p:tavLst>
                                        <p:tav tm="0">
                                          <p:val>
                                            <p:fltVal val="0"/>
                                          </p:val>
                                        </p:tav>
                                        <p:tav tm="100000">
                                          <p:val>
                                            <p:strVal val="#ppt_h"/>
                                          </p:val>
                                        </p:tav>
                                      </p:tavLst>
                                    </p:anim>
                                    <p:animEffect filter="fade" transition="in">
                                      <p:cBhvr>
                                        <p:cTn dur="300" id="103"/>
                                        <p:tgtEl>
                                          <p:spTgt spid="40992"/>
                                        </p:tgtEl>
                                      </p:cBhvr>
                                    </p:animEffect>
                                  </p:childTnLst>
                                </p:cTn>
                              </p:par>
                              <p:par>
                                <p:cTn autoRev="1" fill="hold" grpId="1" id="104" nodeType="withEffect" presetClass="emph" presetID="6" presetSubtype="0">
                                  <p:stCondLst>
                                    <p:cond delay="2200"/>
                                  </p:stCondLst>
                                  <p:childTnLst>
                                    <p:animScale>
                                      <p:cBhvr>
                                        <p:cTn dur="150" fill="hold" id="105"/>
                                        <p:tgtEl>
                                          <p:spTgt spid="40992"/>
                                        </p:tgtEl>
                                      </p:cBhvr>
                                      <p:by x="110000" y="110000"/>
                                    </p:animScale>
                                  </p:childTnLst>
                                </p:cTn>
                              </p:par>
                              <p:par>
                                <p:cTn fill="hold" grpId="0" id="106" nodeType="withEffect" presetClass="entr" presetID="2" presetSubtype="4">
                                  <p:stCondLst>
                                    <p:cond delay="2200"/>
                                  </p:stCondLst>
                                  <p:childTnLst>
                                    <p:set>
                                      <p:cBhvr>
                                        <p:cTn dur="1" fill="hold" id="107">
                                          <p:stCondLst>
                                            <p:cond delay="0"/>
                                          </p:stCondLst>
                                        </p:cTn>
                                        <p:tgtEl>
                                          <p:spTgt spid="40996"/>
                                        </p:tgtEl>
                                        <p:attrNameLst>
                                          <p:attrName>style.visibility</p:attrName>
                                        </p:attrNameLst>
                                      </p:cBhvr>
                                      <p:to>
                                        <p:strVal val="visible"/>
                                      </p:to>
                                    </p:set>
                                    <p:anim calcmode="lin" valueType="num">
                                      <p:cBhvr additive="base">
                                        <p:cTn dur="500" fill="hold" id="108"/>
                                        <p:tgtEl>
                                          <p:spTgt spid="40996"/>
                                        </p:tgtEl>
                                        <p:attrNameLst>
                                          <p:attrName>ppt_x</p:attrName>
                                        </p:attrNameLst>
                                      </p:cBhvr>
                                      <p:tavLst>
                                        <p:tav tm="0">
                                          <p:val>
                                            <p:strVal val="#ppt_x"/>
                                          </p:val>
                                        </p:tav>
                                        <p:tav tm="100000">
                                          <p:val>
                                            <p:strVal val="#ppt_x"/>
                                          </p:val>
                                        </p:tav>
                                      </p:tavLst>
                                    </p:anim>
                                    <p:anim calcmode="lin" valueType="num">
                                      <p:cBhvr additive="base">
                                        <p:cTn dur="500" fill="hold" id="109"/>
                                        <p:tgtEl>
                                          <p:spTgt spid="40996"/>
                                        </p:tgtEl>
                                        <p:attrNameLst>
                                          <p:attrName>ppt_y</p:attrName>
                                        </p:attrNameLst>
                                      </p:cBhvr>
                                      <p:tavLst>
                                        <p:tav tm="0">
                                          <p:val>
                                            <p:strVal val="1+#ppt_h/2"/>
                                          </p:val>
                                        </p:tav>
                                        <p:tav tm="100000">
                                          <p:val>
                                            <p:strVal val="#ppt_y"/>
                                          </p:val>
                                        </p:tav>
                                      </p:tavLst>
                                    </p:anim>
                                  </p:childTnLst>
                                </p:cTn>
                              </p:par>
                              <p:par>
                                <p:cTn fill="hold" grpId="0" id="110" nodeType="withEffect" presetClass="entr" presetID="2" presetSubtype="4">
                                  <p:stCondLst>
                                    <p:cond delay="2300"/>
                                  </p:stCondLst>
                                  <p:childTnLst>
                                    <p:set>
                                      <p:cBhvr>
                                        <p:cTn dur="1" fill="hold" id="111">
                                          <p:stCondLst>
                                            <p:cond delay="0"/>
                                          </p:stCondLst>
                                        </p:cTn>
                                        <p:tgtEl>
                                          <p:spTgt spid="40997"/>
                                        </p:tgtEl>
                                        <p:attrNameLst>
                                          <p:attrName>style.visibility</p:attrName>
                                        </p:attrNameLst>
                                      </p:cBhvr>
                                      <p:to>
                                        <p:strVal val="visible"/>
                                      </p:to>
                                    </p:set>
                                    <p:anim calcmode="lin" valueType="num">
                                      <p:cBhvr additive="base">
                                        <p:cTn dur="500" fill="hold" id="112"/>
                                        <p:tgtEl>
                                          <p:spTgt spid="40997"/>
                                        </p:tgtEl>
                                        <p:attrNameLst>
                                          <p:attrName>ppt_x</p:attrName>
                                        </p:attrNameLst>
                                      </p:cBhvr>
                                      <p:tavLst>
                                        <p:tav tm="0">
                                          <p:val>
                                            <p:strVal val="#ppt_x"/>
                                          </p:val>
                                        </p:tav>
                                        <p:tav tm="100000">
                                          <p:val>
                                            <p:strVal val="#ppt_x"/>
                                          </p:val>
                                        </p:tav>
                                      </p:tavLst>
                                    </p:anim>
                                    <p:anim calcmode="lin" valueType="num">
                                      <p:cBhvr additive="base">
                                        <p:cTn dur="500" fill="hold" id="113"/>
                                        <p:tgtEl>
                                          <p:spTgt spid="40997"/>
                                        </p:tgtEl>
                                        <p:attrNameLst>
                                          <p:attrName>ppt_y</p:attrName>
                                        </p:attrNameLst>
                                      </p:cBhvr>
                                      <p:tavLst>
                                        <p:tav tm="0">
                                          <p:val>
                                            <p:strVal val="1+#ppt_h/2"/>
                                          </p:val>
                                        </p:tav>
                                        <p:tav tm="100000">
                                          <p:val>
                                            <p:strVal val="#ppt_y"/>
                                          </p:val>
                                        </p:tav>
                                      </p:tavLst>
                                    </p:anim>
                                  </p:childTnLst>
                                </p:cTn>
                              </p:par>
                              <p:par>
                                <p:cTn fill="hold" grpId="0" id="114" nodeType="withEffect" presetClass="entr" presetID="2" presetSubtype="4">
                                  <p:stCondLst>
                                    <p:cond delay="2400"/>
                                  </p:stCondLst>
                                  <p:childTnLst>
                                    <p:set>
                                      <p:cBhvr>
                                        <p:cTn dur="1" fill="hold" id="115">
                                          <p:stCondLst>
                                            <p:cond delay="0"/>
                                          </p:stCondLst>
                                        </p:cTn>
                                        <p:tgtEl>
                                          <p:spTgt spid="41004"/>
                                        </p:tgtEl>
                                        <p:attrNameLst>
                                          <p:attrName>style.visibility</p:attrName>
                                        </p:attrNameLst>
                                      </p:cBhvr>
                                      <p:to>
                                        <p:strVal val="visible"/>
                                      </p:to>
                                    </p:set>
                                    <p:anim calcmode="lin" valueType="num">
                                      <p:cBhvr additive="base">
                                        <p:cTn dur="500" fill="hold" id="116"/>
                                        <p:tgtEl>
                                          <p:spTgt spid="41004"/>
                                        </p:tgtEl>
                                        <p:attrNameLst>
                                          <p:attrName>ppt_x</p:attrName>
                                        </p:attrNameLst>
                                      </p:cBhvr>
                                      <p:tavLst>
                                        <p:tav tm="0">
                                          <p:val>
                                            <p:strVal val="#ppt_x"/>
                                          </p:val>
                                        </p:tav>
                                        <p:tav tm="100000">
                                          <p:val>
                                            <p:strVal val="#ppt_x"/>
                                          </p:val>
                                        </p:tav>
                                      </p:tavLst>
                                    </p:anim>
                                    <p:anim calcmode="lin" valueType="num">
                                      <p:cBhvr additive="base">
                                        <p:cTn dur="500" fill="hold" id="117"/>
                                        <p:tgtEl>
                                          <p:spTgt spid="41004"/>
                                        </p:tgtEl>
                                        <p:attrNameLst>
                                          <p:attrName>ppt_y</p:attrName>
                                        </p:attrNameLst>
                                      </p:cBhvr>
                                      <p:tavLst>
                                        <p:tav tm="0">
                                          <p:val>
                                            <p:strVal val="1+#ppt_h/2"/>
                                          </p:val>
                                        </p:tav>
                                        <p:tav tm="100000">
                                          <p:val>
                                            <p:strVal val="#ppt_y"/>
                                          </p:val>
                                        </p:tav>
                                      </p:tavLst>
                                    </p:anim>
                                  </p:childTnLst>
                                </p:cTn>
                              </p:par>
                              <p:par>
                                <p:cTn fill="hold" grpId="0" id="118" nodeType="withEffect" presetClass="entr" presetID="22" presetSubtype="4">
                                  <p:stCondLst>
                                    <p:cond delay="2400"/>
                                  </p:stCondLst>
                                  <p:childTnLst>
                                    <p:set>
                                      <p:cBhvr>
                                        <p:cTn dur="1" fill="hold" id="119">
                                          <p:stCondLst>
                                            <p:cond delay="0"/>
                                          </p:stCondLst>
                                        </p:cTn>
                                        <p:tgtEl>
                                          <p:spTgt spid="40991"/>
                                        </p:tgtEl>
                                        <p:attrNameLst>
                                          <p:attrName>style.visibility</p:attrName>
                                        </p:attrNameLst>
                                      </p:cBhvr>
                                      <p:to>
                                        <p:strVal val="visible"/>
                                      </p:to>
                                    </p:set>
                                    <p:animEffect filter="wipe(down)" transition="in">
                                      <p:cBhvr>
                                        <p:cTn dur="750" id="120"/>
                                        <p:tgtEl>
                                          <p:spTgt spid="409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81"/>
      <p:bldP grpId="1" spid="40981"/>
      <p:bldP grpId="0" spid="40982"/>
      <p:bldP grpId="0" spid="40983"/>
      <p:bldP grpId="1" spid="40983"/>
      <p:bldP grpId="0" spid="40984"/>
      <p:bldP grpId="1" spid="40984"/>
      <p:bldP grpId="0" spid="40985"/>
      <p:bldP grpId="0" spid="40986"/>
      <p:bldP grpId="1" spid="40986"/>
      <p:bldP grpId="0" spid="40987"/>
      <p:bldP grpId="1" spid="40987"/>
      <p:bldP grpId="0" spid="40988"/>
      <p:bldP grpId="0" spid="40989"/>
      <p:bldP grpId="1" spid="40989"/>
      <p:bldP grpId="0" spid="40990"/>
      <p:bldP grpId="1" spid="40990"/>
      <p:bldP grpId="0" spid="40991"/>
      <p:bldP grpId="0" spid="40992"/>
      <p:bldP grpId="1" spid="40992"/>
      <p:bldP grpId="0" spid="40993"/>
      <p:bldP grpId="0" spid="40994"/>
      <p:bldP grpId="0" spid="40995"/>
      <p:bldP grpId="0" spid="40996"/>
      <p:bldP grpId="0" spid="40997"/>
      <p:bldP grpId="0" spid="40998"/>
      <p:bldP grpId="0" spid="40999"/>
      <p:bldP grpId="0" spid="41000"/>
      <p:bldP grpId="0" spid="41001"/>
      <p:bldP grpId="0" spid="41002"/>
      <p:bldP grpId="0" spid="41003"/>
      <p:bldP grpId="0" spid="4100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椭圆 27"/>
          <p:cNvSpPr/>
          <p:nvPr/>
        </p:nvSpPr>
        <p:spPr>
          <a:xfrm>
            <a:off x="4663820" y="2470625"/>
            <a:ext cx="387808" cy="387806"/>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4663820" y="3239252"/>
            <a:ext cx="387808" cy="387806"/>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4663820" y="3984978"/>
            <a:ext cx="387808" cy="387806"/>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4663820" y="1721877"/>
            <a:ext cx="387808" cy="387806"/>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4663820" y="968340"/>
            <a:ext cx="387808" cy="387806"/>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8" name="组合 47"/>
          <p:cNvGrpSpPr/>
          <p:nvPr/>
        </p:nvGrpSpPr>
        <p:grpSpPr>
          <a:xfrm>
            <a:off x="-628324" y="1064464"/>
            <a:ext cx="3522588" cy="4632582"/>
            <a:chOff x="1078816" y="964066"/>
            <a:chExt cx="2222812" cy="2923236"/>
          </a:xfrm>
        </p:grpSpPr>
        <p:sp>
          <p:nvSpPr>
            <p:cNvPr id="54" name="Freeform 7"/>
            <p:cNvSpPr/>
            <p:nvPr/>
          </p:nvSpPr>
          <p:spPr bwMode="auto">
            <a:xfrm>
              <a:off x="1078816" y="2540257"/>
              <a:ext cx="696716" cy="1019561"/>
            </a:xfrm>
            <a:custGeom>
              <a:gdLst>
                <a:gd fmla="*/ 94 w 375" name="T0"/>
                <a:gd fmla="*/ 0 h 549" name="T1"/>
                <a:gd fmla="*/ 11 w 375" name="T2"/>
                <a:gd fmla="*/ 12 h 549" name="T3"/>
                <a:gd fmla="*/ 0 w 375" name="T4"/>
                <a:gd fmla="*/ 127 h 549" name="T5"/>
                <a:gd fmla="*/ 174 w 375" name="T6"/>
                <a:gd fmla="*/ 549 h 549" name="T7"/>
                <a:gd fmla="*/ 375 w 375" name="T8"/>
                <a:gd fmla="*/ 280 h 549" name="T9"/>
                <a:gd fmla="*/ 94 w 375" name="T10"/>
                <a:gd fmla="*/ 0 h 549" name="T11"/>
              </a:gdLst>
              <a:cxnLst>
                <a:cxn ang="0">
                  <a:pos x="T0" y="T1"/>
                </a:cxn>
                <a:cxn ang="0">
                  <a:pos x="T2" y="T3"/>
                </a:cxn>
                <a:cxn ang="0">
                  <a:pos x="T4" y="T5"/>
                </a:cxn>
                <a:cxn ang="0">
                  <a:pos x="T6" y="T7"/>
                </a:cxn>
                <a:cxn ang="0">
                  <a:pos x="T8" y="T9"/>
                </a:cxn>
                <a:cxn ang="0">
                  <a:pos x="T10" y="T11"/>
                </a:cxn>
              </a:cxnLst>
              <a:rect b="b" l="0" r="r" t="0"/>
              <a:pathLst>
                <a:path h="549" w="375">
                  <a:moveTo>
                    <a:pt x="94" y="0"/>
                  </a:moveTo>
                  <a:cubicBezTo>
                    <a:pt x="65" y="0"/>
                    <a:pt x="37" y="4"/>
                    <a:pt x="11" y="12"/>
                  </a:cubicBezTo>
                  <a:cubicBezTo>
                    <a:pt x="3" y="49"/>
                    <a:pt x="0" y="87"/>
                    <a:pt x="0" y="127"/>
                  </a:cubicBezTo>
                  <a:cubicBezTo>
                    <a:pt x="0" y="291"/>
                    <a:pt x="66" y="441"/>
                    <a:pt x="174" y="549"/>
                  </a:cubicBezTo>
                  <a:cubicBezTo>
                    <a:pt x="290" y="514"/>
                    <a:pt x="375" y="407"/>
                    <a:pt x="375" y="280"/>
                  </a:cubicBezTo>
                  <a:cubicBezTo>
                    <a:pt x="375" y="125"/>
                    <a:pt x="249" y="0"/>
                    <a:pt x="94" y="0"/>
                  </a:cubicBezTo>
                  <a:close/>
                </a:path>
              </a:pathLst>
            </a:cu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8"/>
            <p:cNvSpPr/>
            <p:nvPr/>
          </p:nvSpPr>
          <p:spPr bwMode="auto">
            <a:xfrm>
              <a:off x="1088093" y="2231327"/>
              <a:ext cx="600234" cy="615077"/>
            </a:xfrm>
            <a:custGeom>
              <a:gdLst>
                <a:gd fmla="*/ 158 w 323" name="T0"/>
                <a:gd fmla="*/ 0 h 331" name="T1"/>
                <a:gd fmla="*/ 51 w 323" name="T2"/>
                <a:gd fmla="*/ 38 h 331" name="T3"/>
                <a:gd fmla="*/ 0 w 323" name="T4"/>
                <a:gd fmla="*/ 216 h 331" name="T5"/>
                <a:gd fmla="*/ 158 w 323" name="T6"/>
                <a:gd fmla="*/ 331 h 331" name="T7"/>
                <a:gd fmla="*/ 323 w 323" name="T8"/>
                <a:gd fmla="*/ 166 h 331" name="T9"/>
                <a:gd fmla="*/ 158 w 323" name="T10"/>
                <a:gd fmla="*/ 0 h 331" name="T11"/>
              </a:gdLst>
              <a:cxnLst>
                <a:cxn ang="0">
                  <a:pos x="T0" y="T1"/>
                </a:cxn>
                <a:cxn ang="0">
                  <a:pos x="T2" y="T3"/>
                </a:cxn>
                <a:cxn ang="0">
                  <a:pos x="T4" y="T5"/>
                </a:cxn>
                <a:cxn ang="0">
                  <a:pos x="T6" y="T7"/>
                </a:cxn>
                <a:cxn ang="0">
                  <a:pos x="T8" y="T9"/>
                </a:cxn>
                <a:cxn ang="0">
                  <a:pos x="T10" y="T11"/>
                </a:cxn>
              </a:cxnLst>
              <a:rect b="b" l="0" r="r" t="0"/>
              <a:pathLst>
                <a:path h="331" w="323">
                  <a:moveTo>
                    <a:pt x="158" y="0"/>
                  </a:moveTo>
                  <a:cubicBezTo>
                    <a:pt x="117" y="0"/>
                    <a:pt x="80" y="14"/>
                    <a:pt x="51" y="38"/>
                  </a:cubicBezTo>
                  <a:cubicBezTo>
                    <a:pt x="25" y="94"/>
                    <a:pt x="8" y="153"/>
                    <a:pt x="0" y="216"/>
                  </a:cubicBezTo>
                  <a:cubicBezTo>
                    <a:pt x="21" y="283"/>
                    <a:pt x="84" y="331"/>
                    <a:pt x="158" y="331"/>
                  </a:cubicBezTo>
                  <a:cubicBezTo>
                    <a:pt x="249" y="331"/>
                    <a:pt x="323" y="257"/>
                    <a:pt x="323" y="166"/>
                  </a:cubicBezTo>
                  <a:cubicBezTo>
                    <a:pt x="323" y="74"/>
                    <a:pt x="249" y="0"/>
                    <a:pt x="158" y="0"/>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 name="Oval 9"/>
            <p:cNvSpPr>
              <a:spLocks noChangeArrowheads="1"/>
            </p:cNvSpPr>
            <p:nvPr/>
          </p:nvSpPr>
          <p:spPr bwMode="auto">
            <a:xfrm>
              <a:off x="1530616" y="2179723"/>
              <a:ext cx="506964" cy="507925"/>
            </a:xfrm>
            <a:prstGeom prst="ellipse">
              <a:avLst/>
            </a:prstGeom>
            <a:solidFill>
              <a:schemeClr val="accent5">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 name="Oval 10"/>
            <p:cNvSpPr>
              <a:spLocks noChangeArrowheads="1"/>
            </p:cNvSpPr>
            <p:nvPr/>
          </p:nvSpPr>
          <p:spPr bwMode="auto">
            <a:xfrm>
              <a:off x="2050137" y="1993832"/>
              <a:ext cx="576113" cy="574257"/>
            </a:xfrm>
            <a:prstGeom prst="ellipse">
              <a:avLst/>
            </a:pr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3" name="Oval 11"/>
            <p:cNvSpPr>
              <a:spLocks noChangeArrowheads="1"/>
            </p:cNvSpPr>
            <p:nvPr/>
          </p:nvSpPr>
          <p:spPr bwMode="auto">
            <a:xfrm>
              <a:off x="1688327" y="1950229"/>
              <a:ext cx="413762" cy="412834"/>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4" name="Oval 12"/>
            <p:cNvSpPr>
              <a:spLocks noChangeArrowheads="1"/>
            </p:cNvSpPr>
            <p:nvPr/>
          </p:nvSpPr>
          <p:spPr bwMode="auto">
            <a:xfrm>
              <a:off x="1955510" y="1555021"/>
              <a:ext cx="256050" cy="256050"/>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5" name="Oval 13"/>
            <p:cNvSpPr>
              <a:spLocks noChangeArrowheads="1"/>
            </p:cNvSpPr>
            <p:nvPr/>
          </p:nvSpPr>
          <p:spPr bwMode="auto">
            <a:xfrm>
              <a:off x="2389682" y="1158887"/>
              <a:ext cx="86278" cy="87205"/>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 name="Oval 14"/>
            <p:cNvSpPr>
              <a:spLocks noChangeArrowheads="1"/>
            </p:cNvSpPr>
            <p:nvPr/>
          </p:nvSpPr>
          <p:spPr bwMode="auto">
            <a:xfrm>
              <a:off x="1532470" y="1755408"/>
              <a:ext cx="85350" cy="85350"/>
            </a:xfrm>
            <a:prstGeom prst="ellipse">
              <a:avLst/>
            </a:pr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 name="Oval 15"/>
            <p:cNvSpPr>
              <a:spLocks noChangeArrowheads="1"/>
            </p:cNvSpPr>
            <p:nvPr/>
          </p:nvSpPr>
          <p:spPr bwMode="auto">
            <a:xfrm>
              <a:off x="2068691" y="1905698"/>
              <a:ext cx="87205" cy="88133"/>
            </a:xfrm>
            <a:prstGeom prst="ellipse">
              <a:avLst/>
            </a:prstGeom>
            <a:solidFill>
              <a:schemeClr val="accent1">
                <a:alpha val="8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16"/>
            <p:cNvSpPr/>
            <p:nvPr/>
          </p:nvSpPr>
          <p:spPr bwMode="auto">
            <a:xfrm>
              <a:off x="1673483" y="1653359"/>
              <a:ext cx="376653" cy="377581"/>
            </a:xfrm>
            <a:custGeom>
              <a:gdLst>
                <a:gd fmla="*/ 201 w 203" name="T0"/>
                <a:gd fmla="*/ 98 h 203" name="T1"/>
                <a:gd fmla="*/ 105 w 203" name="T2"/>
                <a:gd fmla="*/ 201 h 203" name="T3"/>
                <a:gd fmla="*/ 1 w 203" name="T4"/>
                <a:gd fmla="*/ 105 h 203" name="T5"/>
                <a:gd fmla="*/ 98 w 203" name="T6"/>
                <a:gd fmla="*/ 1 h 203" name="T7"/>
                <a:gd fmla="*/ 201 w 203" name="T8"/>
                <a:gd fmla="*/ 98 h 203" name="T9"/>
              </a:gdLst>
              <a:cxnLst>
                <a:cxn ang="0">
                  <a:pos x="T0" y="T1"/>
                </a:cxn>
                <a:cxn ang="0">
                  <a:pos x="T2" y="T3"/>
                </a:cxn>
                <a:cxn ang="0">
                  <a:pos x="T4" y="T5"/>
                </a:cxn>
                <a:cxn ang="0">
                  <a:pos x="T6" y="T7"/>
                </a:cxn>
                <a:cxn ang="0">
                  <a:pos x="T8" y="T9"/>
                </a:cxn>
              </a:cxnLst>
              <a:rect b="b" l="0" r="r" t="0"/>
              <a:pathLst>
                <a:path h="203" w="203">
                  <a:moveTo>
                    <a:pt x="201" y="98"/>
                  </a:moveTo>
                  <a:cubicBezTo>
                    <a:pt x="203" y="153"/>
                    <a:pt x="160" y="200"/>
                    <a:pt x="105" y="201"/>
                  </a:cubicBezTo>
                  <a:cubicBezTo>
                    <a:pt x="49" y="203"/>
                    <a:pt x="3" y="160"/>
                    <a:pt x="1" y="105"/>
                  </a:cubicBezTo>
                  <a:cubicBezTo>
                    <a:pt x="0" y="49"/>
                    <a:pt x="43" y="3"/>
                    <a:pt x="98" y="1"/>
                  </a:cubicBezTo>
                  <a:cubicBezTo>
                    <a:pt x="153" y="0"/>
                    <a:pt x="200" y="43"/>
                    <a:pt x="201" y="98"/>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9" name="Oval 17"/>
            <p:cNvSpPr>
              <a:spLocks noChangeArrowheads="1"/>
            </p:cNvSpPr>
            <p:nvPr/>
          </p:nvSpPr>
          <p:spPr bwMode="auto">
            <a:xfrm>
              <a:off x="1504639" y="1901988"/>
              <a:ext cx="141013" cy="143796"/>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0" name="Oval 18"/>
            <p:cNvSpPr>
              <a:spLocks noChangeArrowheads="1"/>
            </p:cNvSpPr>
            <p:nvPr/>
          </p:nvSpPr>
          <p:spPr bwMode="auto">
            <a:xfrm>
              <a:off x="2167029" y="964066"/>
              <a:ext cx="142869" cy="142868"/>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1" name="Oval 19"/>
            <p:cNvSpPr>
              <a:spLocks noChangeArrowheads="1"/>
            </p:cNvSpPr>
            <p:nvPr/>
          </p:nvSpPr>
          <p:spPr bwMode="auto">
            <a:xfrm>
              <a:off x="2276500" y="1307321"/>
              <a:ext cx="312641" cy="312641"/>
            </a:xfrm>
            <a:prstGeom prst="ellipse">
              <a:avLst/>
            </a:pr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 name="Oval 20"/>
            <p:cNvSpPr>
              <a:spLocks noChangeArrowheads="1"/>
            </p:cNvSpPr>
            <p:nvPr/>
          </p:nvSpPr>
          <p:spPr bwMode="auto">
            <a:xfrm>
              <a:off x="2276500" y="1816638"/>
              <a:ext cx="312641" cy="314496"/>
            </a:xfrm>
            <a:prstGeom prst="ellipse">
              <a:avLst/>
            </a:pr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3" name="Oval 21"/>
            <p:cNvSpPr>
              <a:spLocks noChangeArrowheads="1"/>
            </p:cNvSpPr>
            <p:nvPr/>
          </p:nvSpPr>
          <p:spPr bwMode="auto">
            <a:xfrm>
              <a:off x="2754274" y="1514202"/>
              <a:ext cx="141013" cy="141013"/>
            </a:xfrm>
            <a:prstGeom prst="ellipse">
              <a:avLst/>
            </a:pr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22"/>
            <p:cNvSpPr/>
            <p:nvPr/>
          </p:nvSpPr>
          <p:spPr bwMode="auto">
            <a:xfrm>
              <a:off x="2947240" y="2064338"/>
              <a:ext cx="348822" cy="600233"/>
            </a:xfrm>
            <a:custGeom>
              <a:gdLst>
                <a:gd fmla="*/ 0 w 188" name="T0"/>
                <a:gd fmla="*/ 132 h 323" name="T1"/>
                <a:gd fmla="*/ 188 w 188" name="T2"/>
                <a:gd fmla="*/ 323 h 323" name="T3"/>
                <a:gd fmla="*/ 53 w 188" name="T4"/>
                <a:gd fmla="*/ 0 h 323" name="T5"/>
                <a:gd fmla="*/ 0 w 188" name="T6"/>
                <a:gd fmla="*/ 132 h 323" name="T7"/>
              </a:gdLst>
              <a:cxnLst>
                <a:cxn ang="0">
                  <a:pos x="T0" y="T1"/>
                </a:cxn>
                <a:cxn ang="0">
                  <a:pos x="T2" y="T3"/>
                </a:cxn>
                <a:cxn ang="0">
                  <a:pos x="T4" y="T5"/>
                </a:cxn>
                <a:cxn ang="0">
                  <a:pos x="T6" y="T7"/>
                </a:cxn>
              </a:cxnLst>
              <a:rect b="b" l="0" r="r" t="0"/>
              <a:pathLst>
                <a:path h="323" w="188">
                  <a:moveTo>
                    <a:pt x="0" y="132"/>
                  </a:moveTo>
                  <a:cubicBezTo>
                    <a:pt x="0" y="237"/>
                    <a:pt x="84" y="321"/>
                    <a:pt x="188" y="323"/>
                  </a:cubicBezTo>
                  <a:cubicBezTo>
                    <a:pt x="176" y="201"/>
                    <a:pt x="127" y="89"/>
                    <a:pt x="53" y="0"/>
                  </a:cubicBezTo>
                  <a:cubicBezTo>
                    <a:pt x="20" y="34"/>
                    <a:pt x="0" y="81"/>
                    <a:pt x="0" y="132"/>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23"/>
            <p:cNvSpPr/>
            <p:nvPr/>
          </p:nvSpPr>
          <p:spPr bwMode="auto">
            <a:xfrm>
              <a:off x="2563165" y="2261014"/>
              <a:ext cx="738463" cy="894319"/>
            </a:xfrm>
            <a:custGeom>
              <a:gdLst>
                <a:gd fmla="*/ 0 w 398" name="T0"/>
                <a:gd fmla="*/ 241 h 481" name="T1"/>
                <a:gd fmla="*/ 241 w 398" name="T2"/>
                <a:gd fmla="*/ 481 h 481" name="T3"/>
                <a:gd fmla="*/ 375 w 398" name="T4"/>
                <a:gd fmla="*/ 440 h 481" name="T5"/>
                <a:gd fmla="*/ 398 w 398" name="T6"/>
                <a:gd fmla="*/ 277 h 481" name="T7"/>
                <a:gd fmla="*/ 342 w 398" name="T8"/>
                <a:gd fmla="*/ 22 h 481" name="T9"/>
                <a:gd fmla="*/ 241 w 398" name="T10"/>
                <a:gd fmla="*/ 0 h 481" name="T11"/>
                <a:gd fmla="*/ 0 w 398" name="T12"/>
                <a:gd fmla="*/ 241 h 481" name="T13"/>
              </a:gdLst>
              <a:cxnLst>
                <a:cxn ang="0">
                  <a:pos x="T0" y="T1"/>
                </a:cxn>
                <a:cxn ang="0">
                  <a:pos x="T2" y="T3"/>
                </a:cxn>
                <a:cxn ang="0">
                  <a:pos x="T4" y="T5"/>
                </a:cxn>
                <a:cxn ang="0">
                  <a:pos x="T6" y="T7"/>
                </a:cxn>
                <a:cxn ang="0">
                  <a:pos x="T8" y="T9"/>
                </a:cxn>
                <a:cxn ang="0">
                  <a:pos x="T10" y="T11"/>
                </a:cxn>
                <a:cxn ang="0">
                  <a:pos x="T12" y="T13"/>
                </a:cxn>
              </a:cxnLst>
              <a:rect b="b" l="0" r="r" t="0"/>
              <a:pathLst>
                <a:path h="481" w="398">
                  <a:moveTo>
                    <a:pt x="0" y="241"/>
                  </a:moveTo>
                  <a:cubicBezTo>
                    <a:pt x="0" y="374"/>
                    <a:pt x="108" y="481"/>
                    <a:pt x="241" y="481"/>
                  </a:cubicBezTo>
                  <a:cubicBezTo>
                    <a:pt x="291" y="481"/>
                    <a:pt x="337" y="466"/>
                    <a:pt x="375" y="440"/>
                  </a:cubicBezTo>
                  <a:cubicBezTo>
                    <a:pt x="390" y="388"/>
                    <a:pt x="398" y="333"/>
                    <a:pt x="398" y="277"/>
                  </a:cubicBezTo>
                  <a:cubicBezTo>
                    <a:pt x="398" y="186"/>
                    <a:pt x="378" y="100"/>
                    <a:pt x="342" y="22"/>
                  </a:cubicBezTo>
                  <a:cubicBezTo>
                    <a:pt x="311" y="8"/>
                    <a:pt x="277" y="0"/>
                    <a:pt x="241" y="0"/>
                  </a:cubicBezTo>
                  <a:cubicBezTo>
                    <a:pt x="108" y="0"/>
                    <a:pt x="0" y="108"/>
                    <a:pt x="0" y="241"/>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24"/>
            <p:cNvSpPr/>
            <p:nvPr/>
          </p:nvSpPr>
          <p:spPr bwMode="auto">
            <a:xfrm>
              <a:off x="2574297" y="2261014"/>
              <a:ext cx="415618" cy="355316"/>
            </a:xfrm>
            <a:custGeom>
              <a:gdLst>
                <a:gd fmla="*/ 0 w 224" name="T0"/>
                <a:gd fmla="*/ 188 h 191" name="T1"/>
                <a:gd fmla="*/ 33 w 224" name="T2"/>
                <a:gd fmla="*/ 191 h 191" name="T3"/>
                <a:gd fmla="*/ 224 w 224" name="T4"/>
                <a:gd fmla="*/ 0 h 191" name="T5"/>
                <a:gd fmla="*/ 0 w 224" name="T6"/>
                <a:gd fmla="*/ 188 h 191" name="T7"/>
              </a:gdLst>
              <a:cxnLst>
                <a:cxn ang="0">
                  <a:pos x="T0" y="T1"/>
                </a:cxn>
                <a:cxn ang="0">
                  <a:pos x="T2" y="T3"/>
                </a:cxn>
                <a:cxn ang="0">
                  <a:pos x="T4" y="T5"/>
                </a:cxn>
                <a:cxn ang="0">
                  <a:pos x="T6" y="T7"/>
                </a:cxn>
              </a:cxnLst>
              <a:rect b="b" l="0" r="r" t="0"/>
              <a:pathLst>
                <a:path h="191" w="224">
                  <a:moveTo>
                    <a:pt x="0" y="188"/>
                  </a:moveTo>
                  <a:cubicBezTo>
                    <a:pt x="11" y="190"/>
                    <a:pt x="22" y="191"/>
                    <a:pt x="33" y="191"/>
                  </a:cubicBezTo>
                  <a:cubicBezTo>
                    <a:pt x="138" y="191"/>
                    <a:pt x="224" y="106"/>
                    <a:pt x="224" y="0"/>
                  </a:cubicBezTo>
                  <a:cubicBezTo>
                    <a:pt x="114" y="5"/>
                    <a:pt x="23" y="84"/>
                    <a:pt x="0" y="188"/>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25"/>
            <p:cNvSpPr/>
            <p:nvPr/>
          </p:nvSpPr>
          <p:spPr bwMode="auto">
            <a:xfrm>
              <a:off x="2840364" y="3083913"/>
              <a:ext cx="420165" cy="581208"/>
            </a:xfrm>
            <a:custGeom>
              <a:gdLst>
                <a:gd fmla="*/ 224 w 224" name="T0"/>
                <a:gd fmla="*/ 0 h 310" name="T1"/>
                <a:gd fmla="*/ 0 w 224" name="T2"/>
                <a:gd fmla="*/ 240 h 310" name="T3"/>
                <a:gd fmla="*/ 11 w 224" name="T4"/>
                <a:gd fmla="*/ 310 h 310" name="T5"/>
                <a:gd fmla="*/ 224 w 224" name="T6"/>
                <a:gd fmla="*/ 0 h 310" name="T7"/>
              </a:gdLst>
              <a:cxnLst>
                <a:cxn ang="0">
                  <a:pos x="T0" y="T1"/>
                </a:cxn>
                <a:cxn ang="0">
                  <a:pos x="T2" y="T3"/>
                </a:cxn>
                <a:cxn ang="0">
                  <a:pos x="T4" y="T5"/>
                </a:cxn>
                <a:cxn ang="0">
                  <a:pos x="T6" y="T7"/>
                </a:cxn>
              </a:cxnLst>
              <a:rect b="b" l="0" r="r" t="0"/>
              <a:pathLst>
                <a:path h="310" w="224">
                  <a:moveTo>
                    <a:pt x="224" y="0"/>
                  </a:moveTo>
                  <a:cubicBezTo>
                    <a:pt x="99" y="9"/>
                    <a:pt x="0" y="113"/>
                    <a:pt x="0" y="240"/>
                  </a:cubicBezTo>
                  <a:cubicBezTo>
                    <a:pt x="0" y="265"/>
                    <a:pt x="4" y="288"/>
                    <a:pt x="11" y="310"/>
                  </a:cubicBezTo>
                  <a:cubicBezTo>
                    <a:pt x="112" y="233"/>
                    <a:pt x="187" y="125"/>
                    <a:pt x="224" y="0"/>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26"/>
            <p:cNvSpPr/>
            <p:nvPr/>
          </p:nvSpPr>
          <p:spPr bwMode="auto">
            <a:xfrm>
              <a:off x="1104792" y="3017103"/>
              <a:ext cx="615077" cy="753306"/>
            </a:xfrm>
            <a:custGeom>
              <a:gdLst>
                <a:gd fmla="*/ 22 w 331" name="T0"/>
                <a:gd fmla="*/ 0 h 405" name="T1"/>
                <a:gd fmla="*/ 0 w 331" name="T2"/>
                <a:gd fmla="*/ 0 h 405" name="T3"/>
                <a:gd fmla="*/ 316 w 331" name="T4"/>
                <a:gd fmla="*/ 405 h 405" name="T5"/>
                <a:gd fmla="*/ 331 w 331" name="T6"/>
                <a:gd fmla="*/ 309 h 405" name="T7"/>
                <a:gd fmla="*/ 22 w 331" name="T8"/>
                <a:gd fmla="*/ 0 h 405" name="T9"/>
              </a:gdLst>
              <a:cxnLst>
                <a:cxn ang="0">
                  <a:pos x="T0" y="T1"/>
                </a:cxn>
                <a:cxn ang="0">
                  <a:pos x="T2" y="T3"/>
                </a:cxn>
                <a:cxn ang="0">
                  <a:pos x="T4" y="T5"/>
                </a:cxn>
                <a:cxn ang="0">
                  <a:pos x="T6" y="T7"/>
                </a:cxn>
                <a:cxn ang="0">
                  <a:pos x="T8" y="T9"/>
                </a:cxn>
              </a:cxnLst>
              <a:rect b="b" l="0" r="r" t="0"/>
              <a:pathLst>
                <a:path h="405" w="331">
                  <a:moveTo>
                    <a:pt x="22" y="0"/>
                  </a:moveTo>
                  <a:cubicBezTo>
                    <a:pt x="14" y="0"/>
                    <a:pt x="7" y="0"/>
                    <a:pt x="0" y="0"/>
                  </a:cubicBezTo>
                  <a:cubicBezTo>
                    <a:pt x="40" y="178"/>
                    <a:pt x="158" y="325"/>
                    <a:pt x="316" y="405"/>
                  </a:cubicBezTo>
                  <a:cubicBezTo>
                    <a:pt x="326" y="375"/>
                    <a:pt x="331" y="343"/>
                    <a:pt x="331" y="309"/>
                  </a:cubicBezTo>
                  <a:cubicBezTo>
                    <a:pt x="331" y="138"/>
                    <a:pt x="193" y="0"/>
                    <a:pt x="22" y="0"/>
                  </a:cubicBezTo>
                  <a:close/>
                </a:path>
              </a:pathLst>
            </a:cu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27"/>
            <p:cNvSpPr/>
            <p:nvPr/>
          </p:nvSpPr>
          <p:spPr bwMode="auto">
            <a:xfrm>
              <a:off x="1406301" y="2974428"/>
              <a:ext cx="1229226" cy="912874"/>
            </a:xfrm>
            <a:custGeom>
              <a:gdLst>
                <a:gd fmla="*/ 331 w 662" name="T0"/>
                <a:gd fmla="*/ 0 h 491" name="T1"/>
                <a:gd fmla="*/ 0 w 662" name="T2"/>
                <a:gd fmla="*/ 317 h 491" name="T3"/>
                <a:gd fmla="*/ 422 w 662" name="T4"/>
                <a:gd fmla="*/ 491 h 491" name="T5"/>
                <a:gd fmla="*/ 639 w 662" name="T6"/>
                <a:gd fmla="*/ 451 h 491" name="T7"/>
                <a:gd fmla="*/ 662 w 662" name="T8"/>
                <a:gd fmla="*/ 331 h 491" name="T9"/>
                <a:gd fmla="*/ 331 w 662" name="T10"/>
                <a:gd fmla="*/ 0 h 491" name="T11"/>
              </a:gdLst>
              <a:cxnLst>
                <a:cxn ang="0">
                  <a:pos x="T0" y="T1"/>
                </a:cxn>
                <a:cxn ang="0">
                  <a:pos x="T2" y="T3"/>
                </a:cxn>
                <a:cxn ang="0">
                  <a:pos x="T4" y="T5"/>
                </a:cxn>
                <a:cxn ang="0">
                  <a:pos x="T6" y="T7"/>
                </a:cxn>
                <a:cxn ang="0">
                  <a:pos x="T8" y="T9"/>
                </a:cxn>
                <a:cxn ang="0">
                  <a:pos x="T10" y="T11"/>
                </a:cxn>
              </a:cxnLst>
              <a:rect b="b" l="0" r="r" t="0"/>
              <a:pathLst>
                <a:path h="491" w="662">
                  <a:moveTo>
                    <a:pt x="331" y="0"/>
                  </a:moveTo>
                  <a:cubicBezTo>
                    <a:pt x="153" y="0"/>
                    <a:pt x="7" y="141"/>
                    <a:pt x="0" y="317"/>
                  </a:cubicBezTo>
                  <a:cubicBezTo>
                    <a:pt x="108" y="425"/>
                    <a:pt x="258" y="491"/>
                    <a:pt x="422" y="491"/>
                  </a:cubicBezTo>
                  <a:cubicBezTo>
                    <a:pt x="499" y="491"/>
                    <a:pt x="572" y="477"/>
                    <a:pt x="639" y="451"/>
                  </a:cubicBezTo>
                  <a:cubicBezTo>
                    <a:pt x="654" y="414"/>
                    <a:pt x="662" y="373"/>
                    <a:pt x="662" y="331"/>
                  </a:cubicBezTo>
                  <a:cubicBezTo>
                    <a:pt x="662" y="148"/>
                    <a:pt x="514" y="0"/>
                    <a:pt x="331" y="0"/>
                  </a:cubicBezTo>
                  <a:close/>
                </a:path>
              </a:pathLst>
            </a:cu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28"/>
            <p:cNvSpPr/>
            <p:nvPr/>
          </p:nvSpPr>
          <p:spPr bwMode="auto">
            <a:xfrm>
              <a:off x="2335874" y="2933609"/>
              <a:ext cx="874838" cy="872054"/>
            </a:xfrm>
            <a:custGeom>
              <a:gdLst>
                <a:gd fmla="*/ 471 w 471" name="T0"/>
                <a:gd fmla="*/ 153 h 469" name="T1"/>
                <a:gd fmla="*/ 244 w 471" name="T2"/>
                <a:gd fmla="*/ 0 h 469" name="T3"/>
                <a:gd fmla="*/ 0 w 471" name="T4"/>
                <a:gd fmla="*/ 244 h 469" name="T5"/>
                <a:gd fmla="*/ 149 w 471" name="T6"/>
                <a:gd fmla="*/ 469 h 469" name="T7"/>
                <a:gd fmla="*/ 471 w 471" name="T8"/>
                <a:gd fmla="*/ 153 h 469" name="T9"/>
              </a:gdLst>
              <a:cxnLst>
                <a:cxn ang="0">
                  <a:pos x="T0" y="T1"/>
                </a:cxn>
                <a:cxn ang="0">
                  <a:pos x="T2" y="T3"/>
                </a:cxn>
                <a:cxn ang="0">
                  <a:pos x="T4" y="T5"/>
                </a:cxn>
                <a:cxn ang="0">
                  <a:pos x="T6" y="T7"/>
                </a:cxn>
                <a:cxn ang="0">
                  <a:pos x="T8" y="T9"/>
                </a:cxn>
              </a:cxnLst>
              <a:rect b="b" l="0" r="r" t="0"/>
              <a:pathLst>
                <a:path h="469" w="471">
                  <a:moveTo>
                    <a:pt x="471" y="153"/>
                  </a:moveTo>
                  <a:cubicBezTo>
                    <a:pt x="435" y="63"/>
                    <a:pt x="347" y="0"/>
                    <a:pt x="244" y="0"/>
                  </a:cubicBezTo>
                  <a:cubicBezTo>
                    <a:pt x="109" y="0"/>
                    <a:pt x="0" y="109"/>
                    <a:pt x="0" y="244"/>
                  </a:cubicBezTo>
                  <a:cubicBezTo>
                    <a:pt x="0" y="345"/>
                    <a:pt x="61" y="432"/>
                    <a:pt x="149" y="469"/>
                  </a:cubicBezTo>
                  <a:cubicBezTo>
                    <a:pt x="293" y="410"/>
                    <a:pt x="409" y="296"/>
                    <a:pt x="471" y="153"/>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1" name="Oval 30"/>
            <p:cNvSpPr>
              <a:spLocks noChangeArrowheads="1"/>
            </p:cNvSpPr>
            <p:nvPr/>
          </p:nvSpPr>
          <p:spPr bwMode="auto">
            <a:xfrm>
              <a:off x="2540899" y="1675625"/>
              <a:ext cx="493546" cy="496329"/>
            </a:xfrm>
            <a:prstGeom prst="ellipse">
              <a:avLst/>
            </a:prstGeom>
            <a:solidFill>
              <a:schemeClr val="accent2">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2" name="Oval 11"/>
            <p:cNvSpPr>
              <a:spLocks noChangeArrowheads="1"/>
            </p:cNvSpPr>
            <p:nvPr/>
          </p:nvSpPr>
          <p:spPr bwMode="auto">
            <a:xfrm>
              <a:off x="1833627" y="2696302"/>
              <a:ext cx="557332" cy="556080"/>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3" name="Oval 11"/>
            <p:cNvSpPr>
              <a:spLocks noChangeArrowheads="1"/>
            </p:cNvSpPr>
            <p:nvPr/>
          </p:nvSpPr>
          <p:spPr bwMode="auto">
            <a:xfrm>
              <a:off x="2226489" y="2491874"/>
              <a:ext cx="249471" cy="248912"/>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84" name="椭圆 83"/>
          <p:cNvSpPr/>
          <p:nvPr/>
        </p:nvSpPr>
        <p:spPr>
          <a:xfrm>
            <a:off x="227050" y="3014489"/>
            <a:ext cx="1845590" cy="1845588"/>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TextBox 28"/>
          <p:cNvSpPr txBox="1"/>
          <p:nvPr/>
        </p:nvSpPr>
        <p:spPr>
          <a:xfrm>
            <a:off x="717797" y="3691061"/>
            <a:ext cx="864096" cy="914400"/>
          </a:xfrm>
          <a:prstGeom prst="rect">
            <a:avLst/>
          </a:prstGeom>
          <a:noFill/>
        </p:spPr>
        <p:txBody>
          <a:bodyPr bIns="0" lIns="0" rIns="0" rtlCol="0" tIns="0" wrap="square">
            <a:spAutoFit/>
          </a:bodyPr>
          <a:lstStyle/>
          <a:p>
            <a:pPr algn="dist"/>
            <a:r>
              <a:rPr altLang="en-US" lang="zh-CN" sz="2000">
                <a:ln w="6350">
                  <a:noFill/>
                </a:ln>
                <a:solidFill>
                  <a:schemeClr val="accent1"/>
                </a:solidFill>
                <a:latin charset="-122" panose="020b0503020204020204" pitchFamily="34" typeface="微软雅黑"/>
                <a:ea charset="-122" panose="020b0503020204020204" pitchFamily="34" typeface="微软雅黑"/>
              </a:rPr>
              <a:t>目  录</a:t>
            </a:r>
          </a:p>
          <a:p>
            <a:pPr algn="dist"/>
            <a:r>
              <a:rPr altLang="en-US" lang="zh-CN" sz="2000">
                <a:ln w="6350">
                  <a:noFill/>
                </a:ln>
                <a:solidFill>
                  <a:schemeClr val="accent1"/>
                </a:solidFill>
                <a:latin charset="-122" panose="020b0503020204020204" pitchFamily="34" typeface="微软雅黑"/>
                <a:ea charset="-122" panose="020b0503020204020204" pitchFamily="34" typeface="微软雅黑"/>
              </a:rPr>
              <a:t>CONTENTS</a:t>
            </a:r>
          </a:p>
        </p:txBody>
      </p:sp>
      <p:sp>
        <p:nvSpPr>
          <p:cNvPr id="86" name="Freeform 9"/>
          <p:cNvSpPr>
            <a:spLocks noEditPoints="1"/>
          </p:cNvSpPr>
          <p:nvPr/>
        </p:nvSpPr>
        <p:spPr bwMode="auto">
          <a:xfrm>
            <a:off x="4735243" y="4097469"/>
            <a:ext cx="249890" cy="162824"/>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7" name="Freeform 10"/>
          <p:cNvSpPr>
            <a:spLocks noEditPoints="1"/>
          </p:cNvSpPr>
          <p:nvPr/>
        </p:nvSpPr>
        <p:spPr bwMode="auto">
          <a:xfrm>
            <a:off x="4763523" y="1821336"/>
            <a:ext cx="188402" cy="188892"/>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8" name="Freeform 11"/>
          <p:cNvSpPr>
            <a:spLocks noEditPoints="1"/>
          </p:cNvSpPr>
          <p:nvPr/>
        </p:nvSpPr>
        <p:spPr bwMode="auto">
          <a:xfrm>
            <a:off x="4776100" y="3331207"/>
            <a:ext cx="161842" cy="205620"/>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9" name="Freeform 12"/>
          <p:cNvSpPr>
            <a:spLocks noEditPoints="1"/>
          </p:cNvSpPr>
          <p:nvPr/>
        </p:nvSpPr>
        <p:spPr bwMode="auto">
          <a:xfrm>
            <a:off x="4785465" y="2565397"/>
            <a:ext cx="140692" cy="20218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0" name="Freeform 13"/>
          <p:cNvSpPr>
            <a:spLocks noEditPoints="1"/>
          </p:cNvSpPr>
          <p:nvPr/>
        </p:nvSpPr>
        <p:spPr bwMode="auto">
          <a:xfrm>
            <a:off x="4744933" y="1067057"/>
            <a:ext cx="229234" cy="190370"/>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1" name="矩形 90"/>
          <p:cNvSpPr/>
          <p:nvPr/>
        </p:nvSpPr>
        <p:spPr>
          <a:xfrm>
            <a:off x="5300528" y="2527989"/>
            <a:ext cx="1402080" cy="274320"/>
          </a:xfrm>
          <a:prstGeom prst="rect">
            <a:avLst/>
          </a:prstGeom>
        </p:spPr>
        <p:txBody>
          <a:bodyPr wrap="none">
            <a:spAutoFit/>
          </a:bodyPr>
          <a:lstStyle/>
          <a:p>
            <a:r>
              <a:rPr altLang="en-US" lang="zh-CN" sz="1200">
                <a:ln w="6350">
                  <a:noFill/>
                </a:ln>
                <a:solidFill>
                  <a:schemeClr val="bg1">
                    <a:lumMod val="50000"/>
                  </a:schemeClr>
                </a:solidFill>
                <a:latin charset="-122" panose="020b0503020204020204" pitchFamily="34" typeface="微软雅黑"/>
                <a:ea charset="-122" panose="020b0503020204020204" pitchFamily="34" typeface="微软雅黑"/>
              </a:rPr>
              <a:t>点击添加章节标题</a:t>
            </a:r>
          </a:p>
        </p:txBody>
      </p:sp>
      <p:sp>
        <p:nvSpPr>
          <p:cNvPr id="92" name="矩形 91"/>
          <p:cNvSpPr/>
          <p:nvPr/>
        </p:nvSpPr>
        <p:spPr>
          <a:xfrm>
            <a:off x="5293129" y="1777282"/>
            <a:ext cx="1402080" cy="274320"/>
          </a:xfrm>
          <a:prstGeom prst="rect">
            <a:avLst/>
          </a:prstGeom>
        </p:spPr>
        <p:txBody>
          <a:bodyPr wrap="none">
            <a:spAutoFit/>
          </a:bodyPr>
          <a:lstStyle/>
          <a:p>
            <a:r>
              <a:rPr altLang="en-US" lang="zh-CN" sz="1200">
                <a:ln w="6350">
                  <a:noFill/>
                </a:ln>
                <a:solidFill>
                  <a:schemeClr val="bg1">
                    <a:lumMod val="50000"/>
                  </a:schemeClr>
                </a:solidFill>
                <a:latin charset="-122" panose="020b0503020204020204" pitchFamily="34" typeface="微软雅黑"/>
                <a:ea charset="-122" panose="020b0503020204020204" pitchFamily="34" typeface="微软雅黑"/>
              </a:rPr>
              <a:t>点击添加章节标题</a:t>
            </a:r>
          </a:p>
        </p:txBody>
      </p:sp>
      <p:sp>
        <p:nvSpPr>
          <p:cNvPr id="93" name="矩形 92"/>
          <p:cNvSpPr/>
          <p:nvPr/>
        </p:nvSpPr>
        <p:spPr>
          <a:xfrm>
            <a:off x="5302813" y="4040382"/>
            <a:ext cx="1402080" cy="274320"/>
          </a:xfrm>
          <a:prstGeom prst="rect">
            <a:avLst/>
          </a:prstGeom>
        </p:spPr>
        <p:txBody>
          <a:bodyPr wrap="none">
            <a:spAutoFit/>
          </a:bodyPr>
          <a:lstStyle/>
          <a:p>
            <a:r>
              <a:rPr altLang="en-US" lang="zh-CN" sz="1200">
                <a:ln w="6350">
                  <a:noFill/>
                </a:ln>
                <a:solidFill>
                  <a:schemeClr val="bg1">
                    <a:lumMod val="50000"/>
                  </a:schemeClr>
                </a:solidFill>
                <a:latin charset="-122" panose="020b0503020204020204" pitchFamily="34" typeface="微软雅黑"/>
                <a:ea charset="-122" panose="020b0503020204020204" pitchFamily="34" typeface="微软雅黑"/>
              </a:rPr>
              <a:t>点击添加章节标题</a:t>
            </a:r>
          </a:p>
        </p:txBody>
      </p:sp>
      <p:sp>
        <p:nvSpPr>
          <p:cNvPr id="94" name="矩形 93"/>
          <p:cNvSpPr/>
          <p:nvPr/>
        </p:nvSpPr>
        <p:spPr>
          <a:xfrm>
            <a:off x="5293129" y="3295517"/>
            <a:ext cx="1402080" cy="274320"/>
          </a:xfrm>
          <a:prstGeom prst="rect">
            <a:avLst/>
          </a:prstGeom>
        </p:spPr>
        <p:txBody>
          <a:bodyPr wrap="none">
            <a:spAutoFit/>
          </a:bodyPr>
          <a:lstStyle/>
          <a:p>
            <a:r>
              <a:rPr altLang="en-US" lang="zh-CN" sz="1200">
                <a:ln w="6350">
                  <a:noFill/>
                </a:ln>
                <a:solidFill>
                  <a:schemeClr val="bg1">
                    <a:lumMod val="50000"/>
                  </a:schemeClr>
                </a:solidFill>
                <a:latin charset="-122" panose="020b0503020204020204" pitchFamily="34" typeface="微软雅黑"/>
                <a:ea charset="-122" panose="020b0503020204020204" pitchFamily="34" typeface="微软雅黑"/>
              </a:rPr>
              <a:t>点击添加章节标题</a:t>
            </a:r>
          </a:p>
        </p:txBody>
      </p:sp>
      <p:sp>
        <p:nvSpPr>
          <p:cNvPr id="95" name="矩形 94"/>
          <p:cNvSpPr/>
          <p:nvPr/>
        </p:nvSpPr>
        <p:spPr>
          <a:xfrm>
            <a:off x="5293129" y="1023743"/>
            <a:ext cx="1402080" cy="274320"/>
          </a:xfrm>
          <a:prstGeom prst="rect">
            <a:avLst/>
          </a:prstGeom>
        </p:spPr>
        <p:txBody>
          <a:bodyPr wrap="none">
            <a:spAutoFit/>
          </a:bodyPr>
          <a:lstStyle/>
          <a:p>
            <a:r>
              <a:rPr altLang="en-US" lang="zh-CN" sz="1200">
                <a:ln w="6350">
                  <a:noFill/>
                </a:ln>
                <a:solidFill>
                  <a:schemeClr val="bg1">
                    <a:lumMod val="50000"/>
                  </a:schemeClr>
                </a:solidFill>
                <a:latin charset="-122" panose="020b0503020204020204" pitchFamily="34" typeface="微软雅黑"/>
                <a:ea charset="-122" panose="020b0503020204020204" pitchFamily="34" typeface="微软雅黑"/>
              </a:rPr>
              <a:t>点击添加章节标题</a:t>
            </a:r>
          </a:p>
        </p:txBody>
      </p:sp>
      <p:cxnSp>
        <p:nvCxnSpPr>
          <p:cNvPr id="96" name="直接连接符 95"/>
          <p:cNvCxnSpPr/>
          <p:nvPr/>
        </p:nvCxnSpPr>
        <p:spPr>
          <a:xfrm flipH="1" flipV="1">
            <a:off x="5217250" y="1023743"/>
            <a:ext cx="0" cy="276999"/>
          </a:xfrm>
          <a:prstGeom prst="line">
            <a:avLst/>
          </a:prstGeom>
          <a:ln w="63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flipV="1">
            <a:off x="5217250" y="1777281"/>
            <a:ext cx="0" cy="276999"/>
          </a:xfrm>
          <a:prstGeom prst="line">
            <a:avLst/>
          </a:prstGeom>
          <a:ln w="63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flipV="1">
            <a:off x="5217250" y="2535782"/>
            <a:ext cx="0" cy="276999"/>
          </a:xfrm>
          <a:prstGeom prst="line">
            <a:avLst/>
          </a:prstGeom>
          <a:ln w="63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flipV="1">
            <a:off x="5217250" y="3289320"/>
            <a:ext cx="0" cy="276999"/>
          </a:xfrm>
          <a:prstGeom prst="line">
            <a:avLst/>
          </a:prstGeom>
          <a:ln w="63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flipV="1">
            <a:off x="5217250" y="4040383"/>
            <a:ext cx="0" cy="276999"/>
          </a:xfrm>
          <a:prstGeom prst="line">
            <a:avLst/>
          </a:prstGeom>
          <a:ln w="635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33313606"/>
      </p:ext>
    </p:extLst>
  </p:cSld>
  <p:clrMapOvr>
    <a:masterClrMapping/>
  </p:clrMapOvr>
  <mc:AlternateContent>
    <mc:Choice Requires="p14">
      <p:transition p14:dur="900" spd="slow">
        <p14:warp dir="in"/>
      </p:transition>
    </mc:Choice>
    <mc:Fallback>
      <p:transition spd="slow">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77" name="Rectangle 21"/>
          <p:cNvSpPr>
            <a:spLocks noChangeArrowheads="1"/>
          </p:cNvSpPr>
          <p:nvPr/>
        </p:nvSpPr>
        <p:spPr bwMode="auto">
          <a:xfrm>
            <a:off x="1066800" y="1202804"/>
            <a:ext cx="1716088" cy="1711325"/>
          </a:xfrm>
          <a:prstGeom prst="rect">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descr="sy_64934932458副本" id="19478" name="Rectangle 22"/>
          <p:cNvSpPr>
            <a:spLocks noChangeArrowheads="1"/>
          </p:cNvSpPr>
          <p:nvPr/>
        </p:nvSpPr>
        <p:spPr bwMode="auto">
          <a:xfrm>
            <a:off x="1066800" y="2914129"/>
            <a:ext cx="1716088" cy="1711325"/>
          </a:xfrm>
          <a:prstGeom prst="rect">
            <a:avLst/>
          </a:prstGeom>
          <a:blipFill dpi="0" rotWithShape="1">
            <a:blip r:embed="rId3"/>
            <a:stretch>
              <a:fillRect r="-15987"/>
            </a:stretch>
          </a:blipFill>
          <a:ln>
            <a:noFill/>
          </a:ln>
          <a:extLst>
            <a:ext uri="{91240B29-F687-4F45-9708-019B960494DF}">
              <a14:hiddenLine w="9525">
                <a:solidFill>
                  <a:srgbClr val="000000"/>
                </a:solidFill>
                <a:miter lim="800000"/>
                <a:headEnd/>
                <a:tailEnd/>
              </a14:hiddenLine>
            </a:ext>
          </a:extLst>
        </p:spPr>
        <p:txBody>
          <a:bodyPr/>
          <a:lstStyle/>
          <a:p>
            <a:endParaRPr altLang="en-US" lang="zh-CN">
              <a:ea charset="-122" panose="02010600040101010101" pitchFamily="2" typeface="华文细黑"/>
            </a:endParaRPr>
          </a:p>
        </p:txBody>
      </p:sp>
      <p:sp>
        <p:nvSpPr>
          <p:cNvPr descr="sy_20111224160806078015" id="19479" name="Rectangle 23"/>
          <p:cNvSpPr>
            <a:spLocks noChangeArrowheads="1"/>
          </p:cNvSpPr>
          <p:nvPr/>
        </p:nvSpPr>
        <p:spPr bwMode="auto">
          <a:xfrm>
            <a:off x="2830513" y="1202804"/>
            <a:ext cx="1716087" cy="1711325"/>
          </a:xfrm>
          <a:prstGeom prst="rect">
            <a:avLst/>
          </a:prstGeom>
          <a:blipFill dpi="0" rotWithShape="1">
            <a:blip r:embed="rId4"/>
            <a:stretch>
              <a:fillRect b="-29693"/>
            </a:stretch>
          </a:blipFill>
          <a:ln>
            <a:noFill/>
          </a:ln>
          <a:extLst>
            <a:ext uri="{91240B29-F687-4F45-9708-019B960494DF}">
              <a14:hiddenLine w="9525">
                <a:solidFill>
                  <a:srgbClr val="000000"/>
                </a:solidFill>
                <a:miter lim="800000"/>
                <a:headEnd/>
                <a:tailEnd/>
              </a14:hiddenLine>
            </a:ext>
          </a:extLst>
        </p:spPr>
        <p:txBody>
          <a:bodyPr/>
          <a:lstStyle/>
          <a:p>
            <a:endParaRPr altLang="en-US" lang="zh-CN">
              <a:ea charset="-122" panose="02010600040101010101" pitchFamily="2" typeface="华文细黑"/>
            </a:endParaRPr>
          </a:p>
        </p:txBody>
      </p:sp>
      <p:sp>
        <p:nvSpPr>
          <p:cNvPr id="19480" name="Rectangle 24"/>
          <p:cNvSpPr>
            <a:spLocks noChangeArrowheads="1"/>
          </p:cNvSpPr>
          <p:nvPr/>
        </p:nvSpPr>
        <p:spPr bwMode="auto">
          <a:xfrm>
            <a:off x="2830513" y="2914129"/>
            <a:ext cx="1716087" cy="1711325"/>
          </a:xfrm>
          <a:prstGeom prst="rect">
            <a:avLst/>
          </a:prstGeom>
          <a:solidFill>
            <a:schemeClr val="tx1">
              <a:lumMod val="75000"/>
              <a:lumOff val="25000"/>
            </a:schemeClr>
          </a:solidFill>
          <a:ln>
            <a:noFill/>
          </a:ln>
          <a:extLst/>
        </p:spPr>
        <p:txBody>
          <a:bodyPr/>
          <a:lstStyle/>
          <a:p>
            <a:endParaRPr altLang="en-US" lang="zh-CN">
              <a:ea charset="-122" panose="02010600040101010101" pitchFamily="2" typeface="华文细黑"/>
            </a:endParaRPr>
          </a:p>
        </p:txBody>
      </p:sp>
      <p:sp>
        <p:nvSpPr>
          <p:cNvPr descr="17957756_101728372001_2副本" id="19481" name="Freeform 25"/>
          <p:cNvSpPr/>
          <p:nvPr/>
        </p:nvSpPr>
        <p:spPr bwMode="auto">
          <a:xfrm>
            <a:off x="4594225" y="1202804"/>
            <a:ext cx="3482975" cy="3422650"/>
          </a:xfrm>
          <a:custGeom>
            <a:gdLst>
              <a:gd fmla="*/ 0 w 2507" name="T0"/>
              <a:gd fmla="*/ 0 h 2464" name="T1"/>
              <a:gd fmla="*/ 0 w 2507" name="T2"/>
              <a:gd fmla="*/ 1232 h 2464" name="T3"/>
              <a:gd fmla="*/ 0 w 2507" name="T4"/>
              <a:gd fmla="*/ 2464 h 2464" name="T5"/>
              <a:gd fmla="*/ 2507 w 2507" name="T6"/>
              <a:gd fmla="*/ 2464 h 2464" name="T7"/>
              <a:gd fmla="*/ 2507 w 2507" name="T8"/>
              <a:gd fmla="*/ 1232 h 2464" name="T9"/>
              <a:gd fmla="*/ 2507 w 2507" name="T10"/>
              <a:gd fmla="*/ 0 h 2464" name="T11"/>
              <a:gd fmla="*/ 0 w 2507" name="T12"/>
              <a:gd fmla="*/ 0 h 2464" name="T13"/>
            </a:gdLst>
            <a:cxnLst>
              <a:cxn ang="0">
                <a:pos x="T0" y="T1"/>
              </a:cxn>
              <a:cxn ang="0">
                <a:pos x="T2" y="T3"/>
              </a:cxn>
              <a:cxn ang="0">
                <a:pos x="T4" y="T5"/>
              </a:cxn>
              <a:cxn ang="0">
                <a:pos x="T6" y="T7"/>
              </a:cxn>
              <a:cxn ang="0">
                <a:pos x="T8" y="T9"/>
              </a:cxn>
              <a:cxn ang="0">
                <a:pos x="T10" y="T11"/>
              </a:cxn>
              <a:cxn ang="0">
                <a:pos x="T12" y="T13"/>
              </a:cxn>
            </a:cxnLst>
            <a:rect b="b" l="0" r="r" t="0"/>
            <a:pathLst>
              <a:path h="2464" w="2507">
                <a:moveTo>
                  <a:pt x="0" y="0"/>
                </a:moveTo>
                <a:lnTo>
                  <a:pt x="0" y="1232"/>
                </a:lnTo>
                <a:lnTo>
                  <a:pt x="0" y="2464"/>
                </a:lnTo>
                <a:lnTo>
                  <a:pt x="2507" y="2464"/>
                </a:lnTo>
                <a:lnTo>
                  <a:pt x="2507" y="1232"/>
                </a:lnTo>
                <a:lnTo>
                  <a:pt x="2507" y="0"/>
                </a:lnTo>
                <a:lnTo>
                  <a:pt x="0" y="0"/>
                </a:lnTo>
                <a:close/>
              </a:path>
            </a:pathLst>
          </a:custGeom>
          <a:blipFill dpi="0" rotWithShape="1">
            <a:blip r:embed="rId5"/>
            <a:stretch>
              <a:fillRect b="-2240"/>
            </a:stretch>
          </a:blip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sp>
        <p:nvSpPr>
          <p:cNvPr id="19482" name="Rectangle 26"/>
          <p:cNvSpPr>
            <a:spLocks noChangeArrowheads="1"/>
          </p:cNvSpPr>
          <p:nvPr/>
        </p:nvSpPr>
        <p:spPr bwMode="auto">
          <a:xfrm>
            <a:off x="1239838" y="1563166"/>
            <a:ext cx="1368425"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000">
                <a:solidFill>
                  <a:schemeClr val="bg1"/>
                </a:solidFill>
                <a:ea charset="-122" panose="02010600040101010101" pitchFamily="2" typeface="华文细黑"/>
              </a:rPr>
              <a:t>Option 01</a:t>
            </a:r>
          </a:p>
          <a:p>
            <a:pPr algn="ctr"/>
            <a:endParaRPr altLang="en-US" b="1" lang="zh-CN" sz="1000">
              <a:solidFill>
                <a:schemeClr val="bg1"/>
              </a:solidFill>
              <a:ea charset="-122" panose="02010600040101010101" pitchFamily="2" typeface="华文细黑"/>
            </a:endParaRPr>
          </a:p>
          <a:p>
            <a:pPr algn="ctr"/>
            <a:r>
              <a:rPr altLang="en-US" b="1" lang="zh-CN" sz="1000">
                <a:solidFill>
                  <a:schemeClr val="bg1"/>
                </a:solidFill>
                <a:ea charset="-122" panose="02010600040101010101" pitchFamily="2" typeface="华文细黑"/>
              </a:rPr>
              <a:t>We have many PowerPoint templates that has been specifically designed to help anyone that is stepping into the world of PowerPoint for the very first time.</a:t>
            </a:r>
          </a:p>
        </p:txBody>
      </p:sp>
      <p:sp>
        <p:nvSpPr>
          <p:cNvPr id="19483" name="Rectangle 27"/>
          <p:cNvSpPr>
            <a:spLocks noChangeArrowheads="1"/>
          </p:cNvSpPr>
          <p:nvPr/>
        </p:nvSpPr>
        <p:spPr bwMode="auto">
          <a:xfrm>
            <a:off x="3011488" y="3296716"/>
            <a:ext cx="1368425" cy="167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b="1" lang="zh-CN" sz="1000">
                <a:solidFill>
                  <a:schemeClr val="bg1"/>
                </a:solidFill>
                <a:ea charset="-122" panose="02010600040101010101" pitchFamily="2" typeface="华文细黑"/>
              </a:rPr>
              <a:t>Option 02</a:t>
            </a:r>
          </a:p>
          <a:p>
            <a:pPr algn="ctr"/>
            <a:endParaRPr altLang="en-US" b="1" lang="zh-CN" sz="1000">
              <a:solidFill>
                <a:schemeClr val="bg1"/>
              </a:solidFill>
              <a:ea charset="-122" panose="02010600040101010101" pitchFamily="2" typeface="华文细黑"/>
            </a:endParaRPr>
          </a:p>
          <a:p>
            <a:pPr algn="ctr"/>
            <a:r>
              <a:rPr altLang="en-US" b="1" lang="zh-CN" sz="1000">
                <a:solidFill>
                  <a:schemeClr val="bg1"/>
                </a:solidFill>
                <a:ea charset="-122" panose="02010600040101010101" pitchFamily="2" typeface="华文细黑"/>
              </a:rPr>
              <a:t>We have many PowerPoint templates that has been specifically designed to help anyone that is stepping into the world of PowerPoint for the very first time.</a:t>
            </a:r>
          </a:p>
        </p:txBody>
      </p:sp>
      <p:sp>
        <p:nvSpPr>
          <p:cNvPr id="11" name="矩形 10"/>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2"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1008857249"/>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9479"/>
                                        </p:tgtEl>
                                        <p:attrNameLst>
                                          <p:attrName>style.visibility</p:attrName>
                                        </p:attrNameLst>
                                      </p:cBhvr>
                                      <p:to>
                                        <p:strVal val="visible"/>
                                      </p:to>
                                    </p:set>
                                    <p:anim calcmode="lin" valueType="num">
                                      <p:cBhvr additive="base">
                                        <p:cTn dur="500" fill="hold" id="7"/>
                                        <p:tgtEl>
                                          <p:spTgt spid="19479"/>
                                        </p:tgtEl>
                                        <p:attrNameLst>
                                          <p:attrName>ppt_x</p:attrName>
                                        </p:attrNameLst>
                                      </p:cBhvr>
                                      <p:tavLst>
                                        <p:tav tm="0">
                                          <p:val>
                                            <p:strVal val="0-#ppt_w/2"/>
                                          </p:val>
                                        </p:tav>
                                        <p:tav tm="100000">
                                          <p:val>
                                            <p:strVal val="#ppt_x"/>
                                          </p:val>
                                        </p:tav>
                                      </p:tavLst>
                                    </p:anim>
                                    <p:anim calcmode="lin" valueType="num">
                                      <p:cBhvr additive="base">
                                        <p:cTn dur="500" fill="hold" id="8"/>
                                        <p:tgtEl>
                                          <p:spTgt spid="19479"/>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19477"/>
                                        </p:tgtEl>
                                        <p:attrNameLst>
                                          <p:attrName>style.visibility</p:attrName>
                                        </p:attrNameLst>
                                      </p:cBhvr>
                                      <p:to>
                                        <p:strVal val="visible"/>
                                      </p:to>
                                    </p:set>
                                    <p:anim calcmode="lin" valueType="num">
                                      <p:cBhvr additive="base">
                                        <p:cTn dur="500" fill="hold" id="11"/>
                                        <p:tgtEl>
                                          <p:spTgt spid="19477"/>
                                        </p:tgtEl>
                                        <p:attrNameLst>
                                          <p:attrName>ppt_x</p:attrName>
                                        </p:attrNameLst>
                                      </p:cBhvr>
                                      <p:tavLst>
                                        <p:tav tm="0">
                                          <p:val>
                                            <p:strVal val="0-#ppt_w/2"/>
                                          </p:val>
                                        </p:tav>
                                        <p:tav tm="100000">
                                          <p:val>
                                            <p:strVal val="#ppt_x"/>
                                          </p:val>
                                        </p:tav>
                                      </p:tavLst>
                                    </p:anim>
                                    <p:anim calcmode="lin" valueType="num">
                                      <p:cBhvr additive="base">
                                        <p:cTn dur="500" fill="hold" id="12"/>
                                        <p:tgtEl>
                                          <p:spTgt spid="19477"/>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200"/>
                                  </p:stCondLst>
                                  <p:childTnLst>
                                    <p:set>
                                      <p:cBhvr>
                                        <p:cTn dur="1" fill="hold" id="14">
                                          <p:stCondLst>
                                            <p:cond delay="0"/>
                                          </p:stCondLst>
                                        </p:cTn>
                                        <p:tgtEl>
                                          <p:spTgt spid="19482"/>
                                        </p:tgtEl>
                                        <p:attrNameLst>
                                          <p:attrName>style.visibility</p:attrName>
                                        </p:attrNameLst>
                                      </p:cBhvr>
                                      <p:to>
                                        <p:strVal val="visible"/>
                                      </p:to>
                                    </p:set>
                                    <p:anim calcmode="lin" valueType="num">
                                      <p:cBhvr additive="base">
                                        <p:cTn dur="500" fill="hold" id="15"/>
                                        <p:tgtEl>
                                          <p:spTgt spid="19482"/>
                                        </p:tgtEl>
                                        <p:attrNameLst>
                                          <p:attrName>ppt_x</p:attrName>
                                        </p:attrNameLst>
                                      </p:cBhvr>
                                      <p:tavLst>
                                        <p:tav tm="0">
                                          <p:val>
                                            <p:strVal val="0-#ppt_w/2"/>
                                          </p:val>
                                        </p:tav>
                                        <p:tav tm="100000">
                                          <p:val>
                                            <p:strVal val="#ppt_x"/>
                                          </p:val>
                                        </p:tav>
                                      </p:tavLst>
                                    </p:anim>
                                    <p:anim calcmode="lin" valueType="num">
                                      <p:cBhvr additive="base">
                                        <p:cTn dur="500" fill="hold" id="16"/>
                                        <p:tgtEl>
                                          <p:spTgt spid="19482"/>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300"/>
                                  </p:stCondLst>
                                  <p:childTnLst>
                                    <p:set>
                                      <p:cBhvr>
                                        <p:cTn dur="1" fill="hold" id="18">
                                          <p:stCondLst>
                                            <p:cond delay="0"/>
                                          </p:stCondLst>
                                        </p:cTn>
                                        <p:tgtEl>
                                          <p:spTgt spid="19481"/>
                                        </p:tgtEl>
                                        <p:attrNameLst>
                                          <p:attrName>style.visibility</p:attrName>
                                        </p:attrNameLst>
                                      </p:cBhvr>
                                      <p:to>
                                        <p:strVal val="visible"/>
                                      </p:to>
                                    </p:set>
                                    <p:anim calcmode="lin" valueType="num">
                                      <p:cBhvr additive="base">
                                        <p:cTn dur="500" fill="hold" id="19"/>
                                        <p:tgtEl>
                                          <p:spTgt spid="19481"/>
                                        </p:tgtEl>
                                        <p:attrNameLst>
                                          <p:attrName>ppt_x</p:attrName>
                                        </p:attrNameLst>
                                      </p:cBhvr>
                                      <p:tavLst>
                                        <p:tav tm="0">
                                          <p:val>
                                            <p:strVal val="1+#ppt_w/2"/>
                                          </p:val>
                                        </p:tav>
                                        <p:tav tm="100000">
                                          <p:val>
                                            <p:strVal val="#ppt_x"/>
                                          </p:val>
                                        </p:tav>
                                      </p:tavLst>
                                    </p:anim>
                                    <p:anim calcmode="lin" valueType="num">
                                      <p:cBhvr additive="base">
                                        <p:cTn dur="500" fill="hold" id="20"/>
                                        <p:tgtEl>
                                          <p:spTgt spid="19481"/>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400"/>
                                  </p:stCondLst>
                                  <p:childTnLst>
                                    <p:set>
                                      <p:cBhvr>
                                        <p:cTn dur="1" fill="hold" id="22">
                                          <p:stCondLst>
                                            <p:cond delay="0"/>
                                          </p:stCondLst>
                                        </p:cTn>
                                        <p:tgtEl>
                                          <p:spTgt spid="19480"/>
                                        </p:tgtEl>
                                        <p:attrNameLst>
                                          <p:attrName>style.visibility</p:attrName>
                                        </p:attrNameLst>
                                      </p:cBhvr>
                                      <p:to>
                                        <p:strVal val="visible"/>
                                      </p:to>
                                    </p:set>
                                    <p:anim calcmode="lin" valueType="num">
                                      <p:cBhvr additive="base">
                                        <p:cTn dur="500" fill="hold" id="23"/>
                                        <p:tgtEl>
                                          <p:spTgt spid="19480"/>
                                        </p:tgtEl>
                                        <p:attrNameLst>
                                          <p:attrName>ppt_x</p:attrName>
                                        </p:attrNameLst>
                                      </p:cBhvr>
                                      <p:tavLst>
                                        <p:tav tm="0">
                                          <p:val>
                                            <p:strVal val="0-#ppt_w/2"/>
                                          </p:val>
                                        </p:tav>
                                        <p:tav tm="100000">
                                          <p:val>
                                            <p:strVal val="#ppt_x"/>
                                          </p:val>
                                        </p:tav>
                                      </p:tavLst>
                                    </p:anim>
                                    <p:anim calcmode="lin" valueType="num">
                                      <p:cBhvr additive="base">
                                        <p:cTn dur="500" fill="hold" id="24"/>
                                        <p:tgtEl>
                                          <p:spTgt spid="19480"/>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500"/>
                                  </p:stCondLst>
                                  <p:childTnLst>
                                    <p:set>
                                      <p:cBhvr>
                                        <p:cTn dur="1" fill="hold" id="26">
                                          <p:stCondLst>
                                            <p:cond delay="0"/>
                                          </p:stCondLst>
                                        </p:cTn>
                                        <p:tgtEl>
                                          <p:spTgt spid="19483"/>
                                        </p:tgtEl>
                                        <p:attrNameLst>
                                          <p:attrName>style.visibility</p:attrName>
                                        </p:attrNameLst>
                                      </p:cBhvr>
                                      <p:to>
                                        <p:strVal val="visible"/>
                                      </p:to>
                                    </p:set>
                                    <p:anim calcmode="lin" valueType="num">
                                      <p:cBhvr additive="base">
                                        <p:cTn dur="500" fill="hold" id="27"/>
                                        <p:tgtEl>
                                          <p:spTgt spid="19483"/>
                                        </p:tgtEl>
                                        <p:attrNameLst>
                                          <p:attrName>ppt_x</p:attrName>
                                        </p:attrNameLst>
                                      </p:cBhvr>
                                      <p:tavLst>
                                        <p:tav tm="0">
                                          <p:val>
                                            <p:strVal val="0-#ppt_w/2"/>
                                          </p:val>
                                        </p:tav>
                                        <p:tav tm="100000">
                                          <p:val>
                                            <p:strVal val="#ppt_x"/>
                                          </p:val>
                                        </p:tav>
                                      </p:tavLst>
                                    </p:anim>
                                    <p:anim calcmode="lin" valueType="num">
                                      <p:cBhvr additive="base">
                                        <p:cTn dur="500" fill="hold" id="28"/>
                                        <p:tgtEl>
                                          <p:spTgt spid="19483"/>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600"/>
                                  </p:stCondLst>
                                  <p:childTnLst>
                                    <p:set>
                                      <p:cBhvr>
                                        <p:cTn dur="1" fill="hold" id="30">
                                          <p:stCondLst>
                                            <p:cond delay="0"/>
                                          </p:stCondLst>
                                        </p:cTn>
                                        <p:tgtEl>
                                          <p:spTgt spid="19478"/>
                                        </p:tgtEl>
                                        <p:attrNameLst>
                                          <p:attrName>style.visibility</p:attrName>
                                        </p:attrNameLst>
                                      </p:cBhvr>
                                      <p:to>
                                        <p:strVal val="visible"/>
                                      </p:to>
                                    </p:set>
                                    <p:anim calcmode="lin" valueType="num">
                                      <p:cBhvr additive="base">
                                        <p:cTn dur="500" fill="hold" id="31"/>
                                        <p:tgtEl>
                                          <p:spTgt spid="19478"/>
                                        </p:tgtEl>
                                        <p:attrNameLst>
                                          <p:attrName>ppt_x</p:attrName>
                                        </p:attrNameLst>
                                      </p:cBhvr>
                                      <p:tavLst>
                                        <p:tav tm="0">
                                          <p:val>
                                            <p:strVal val="0-#ppt_w/2"/>
                                          </p:val>
                                        </p:tav>
                                        <p:tav tm="100000">
                                          <p:val>
                                            <p:strVal val="#ppt_x"/>
                                          </p:val>
                                        </p:tav>
                                      </p:tavLst>
                                    </p:anim>
                                    <p:anim calcmode="lin" valueType="num">
                                      <p:cBhvr additive="base">
                                        <p:cTn dur="500" fill="hold" id="32"/>
                                        <p:tgtEl>
                                          <p:spTgt spid="1947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477"/>
      <p:bldP grpId="0" spid="19478"/>
      <p:bldP grpId="0" spid="19479"/>
      <p:bldP grpId="0" spid="19480"/>
      <p:bldP grpId="0" spid="19481"/>
      <p:bldP grpId="0" spid="19482"/>
      <p:bldP grpId="0" spid="1948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41" name="Freeform 21"/>
          <p:cNvSpPr/>
          <p:nvPr/>
        </p:nvSpPr>
        <p:spPr bwMode="auto">
          <a:xfrm>
            <a:off x="3195638" y="1422400"/>
            <a:ext cx="1679575" cy="1682750"/>
          </a:xfrm>
          <a:custGeom>
            <a:gdLst>
              <a:gd fmla="*/ 0 w 878" name="T0"/>
              <a:gd fmla="*/ 557 h 879" name="T1"/>
              <a:gd fmla="*/ 0 w 878" name="T2"/>
              <a:gd fmla="*/ 879 h 879" name="T3"/>
              <a:gd fmla="*/ 878 w 878" name="T4"/>
              <a:gd fmla="*/ 0 h 879" name="T5"/>
              <a:gd fmla="*/ 557 w 878" name="T6"/>
              <a:gd fmla="*/ 0 h 879" name="T7"/>
              <a:gd fmla="*/ 0 w 878" name="T8"/>
              <a:gd fmla="*/ 557 h 879" name="T9"/>
            </a:gdLst>
            <a:cxnLst>
              <a:cxn ang="0">
                <a:pos x="T0" y="T1"/>
              </a:cxn>
              <a:cxn ang="0">
                <a:pos x="T2" y="T3"/>
              </a:cxn>
              <a:cxn ang="0">
                <a:pos x="T4" y="T5"/>
              </a:cxn>
              <a:cxn ang="0">
                <a:pos x="T6" y="T7"/>
              </a:cxn>
              <a:cxn ang="0">
                <a:pos x="T8" y="T9"/>
              </a:cxn>
            </a:cxnLst>
            <a:rect b="b" l="0" r="r" t="0"/>
            <a:pathLst>
              <a:path h="879" w="878">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0742" name="Freeform 22"/>
          <p:cNvSpPr/>
          <p:nvPr/>
        </p:nvSpPr>
        <p:spPr bwMode="auto">
          <a:xfrm>
            <a:off x="3195638" y="2490788"/>
            <a:ext cx="1679575" cy="1679575"/>
          </a:xfrm>
          <a:custGeom>
            <a:gdLst>
              <a:gd fmla="*/ 557 w 878" name="T0"/>
              <a:gd fmla="*/ 878 h 878" name="T1"/>
              <a:gd fmla="*/ 878 w 878" name="T2"/>
              <a:gd fmla="*/ 878 h 878" name="T3"/>
              <a:gd fmla="*/ 0 w 878" name="T4"/>
              <a:gd fmla="*/ 0 h 878" name="T5"/>
              <a:gd fmla="*/ 0 w 878" name="T6"/>
              <a:gd fmla="*/ 321 h 878" name="T7"/>
              <a:gd fmla="*/ 557 w 878" name="T8"/>
              <a:gd fmla="*/ 878 h 878" name="T9"/>
            </a:gdLst>
            <a:cxnLst>
              <a:cxn ang="0">
                <a:pos x="T0" y="T1"/>
              </a:cxn>
              <a:cxn ang="0">
                <a:pos x="T2" y="T3"/>
              </a:cxn>
              <a:cxn ang="0">
                <a:pos x="T4" y="T5"/>
              </a:cxn>
              <a:cxn ang="0">
                <a:pos x="T6" y="T7"/>
              </a:cxn>
              <a:cxn ang="0">
                <a:pos x="T8" y="T9"/>
              </a:cxn>
            </a:cxnLst>
            <a:rect b="b" l="0" r="r" t="0"/>
            <a:pathLst>
              <a:path h="878" w="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chemeClr val="tx1">
              <a:lumMod val="75000"/>
              <a:lumOff val="25000"/>
            </a:schemeClr>
          </a:solidFill>
          <a:ln>
            <a:noFill/>
          </a:ln>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0743" name="Freeform 23"/>
          <p:cNvSpPr/>
          <p:nvPr/>
        </p:nvSpPr>
        <p:spPr bwMode="auto">
          <a:xfrm>
            <a:off x="4260850" y="1422400"/>
            <a:ext cx="1679575" cy="1682750"/>
          </a:xfrm>
          <a:custGeom>
            <a:gdLst>
              <a:gd fmla="*/ 321 w 878" name="T0"/>
              <a:gd fmla="*/ 0 h 879" name="T1"/>
              <a:gd fmla="*/ 0 w 878" name="T2"/>
              <a:gd fmla="*/ 0 h 879" name="T3"/>
              <a:gd fmla="*/ 878 w 878" name="T4"/>
              <a:gd fmla="*/ 879 h 879" name="T5"/>
              <a:gd fmla="*/ 878 w 878" name="T6"/>
              <a:gd fmla="*/ 557 h 879" name="T7"/>
              <a:gd fmla="*/ 321 w 878" name="T8"/>
              <a:gd fmla="*/ 0 h 879" name="T9"/>
            </a:gdLst>
            <a:cxnLst>
              <a:cxn ang="0">
                <a:pos x="T0" y="T1"/>
              </a:cxn>
              <a:cxn ang="0">
                <a:pos x="T2" y="T3"/>
              </a:cxn>
              <a:cxn ang="0">
                <a:pos x="T4" y="T5"/>
              </a:cxn>
              <a:cxn ang="0">
                <a:pos x="T6" y="T7"/>
              </a:cxn>
              <a:cxn ang="0">
                <a:pos x="T8" y="T9"/>
              </a:cxn>
            </a:cxnLst>
            <a:rect b="b" l="0" r="r" t="0"/>
            <a:pathLst>
              <a:path h="879" w="878">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chemeClr val="tx1">
              <a:lumMod val="75000"/>
              <a:lumOff val="25000"/>
            </a:schemeClr>
          </a:solidFill>
          <a:ln>
            <a:noFill/>
          </a:ln>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0744" name="Freeform 24"/>
          <p:cNvSpPr/>
          <p:nvPr/>
        </p:nvSpPr>
        <p:spPr bwMode="auto">
          <a:xfrm>
            <a:off x="4260850" y="2490788"/>
            <a:ext cx="1679575" cy="1679575"/>
          </a:xfrm>
          <a:custGeom>
            <a:gdLst>
              <a:gd fmla="*/ 878 w 878" name="T0"/>
              <a:gd fmla="*/ 321 h 878" name="T1"/>
              <a:gd fmla="*/ 878 w 878" name="T2"/>
              <a:gd fmla="*/ 0 h 878" name="T3"/>
              <a:gd fmla="*/ 0 w 878" name="T4"/>
              <a:gd fmla="*/ 878 h 878" name="T5"/>
              <a:gd fmla="*/ 321 w 878" name="T6"/>
              <a:gd fmla="*/ 878 h 878" name="T7"/>
              <a:gd fmla="*/ 878 w 878" name="T8"/>
              <a:gd fmla="*/ 321 h 878" name="T9"/>
            </a:gdLst>
            <a:cxnLst>
              <a:cxn ang="0">
                <a:pos x="T0" y="T1"/>
              </a:cxn>
              <a:cxn ang="0">
                <a:pos x="T2" y="T3"/>
              </a:cxn>
              <a:cxn ang="0">
                <a:pos x="T4" y="T5"/>
              </a:cxn>
              <a:cxn ang="0">
                <a:pos x="T6" y="T7"/>
              </a:cxn>
              <a:cxn ang="0">
                <a:pos x="T8" y="T9"/>
              </a:cxn>
            </a:cxnLst>
            <a:rect b="b" l="0" r="r" t="0"/>
            <a:pathLst>
              <a:path h="878" w="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0745" name="Freeform 25"/>
          <p:cNvSpPr>
            <a:spLocks noEditPoints="1"/>
          </p:cNvSpPr>
          <p:nvPr/>
        </p:nvSpPr>
        <p:spPr bwMode="auto">
          <a:xfrm>
            <a:off x="5494338" y="2713038"/>
            <a:ext cx="282575" cy="227012"/>
          </a:xfrm>
          <a:custGeom>
            <a:gdLst>
              <a:gd fmla="*/ 127 w 147" name="T0"/>
              <a:gd fmla="*/ 45 h 119" name="T1"/>
              <a:gd fmla="*/ 116 w 147" name="T2"/>
              <a:gd fmla="*/ 45 h 119" name="T3"/>
              <a:gd fmla="*/ 35 w 147" name="T4"/>
              <a:gd fmla="*/ 18 h 119" name="T5"/>
              <a:gd fmla="*/ 17 w 147" name="T6"/>
              <a:gd fmla="*/ 18 h 119" name="T7"/>
              <a:gd fmla="*/ 34 w 147" name="T8"/>
              <a:gd fmla="*/ 21 h 119" name="T9"/>
              <a:gd fmla="*/ 10 w 147" name="T10"/>
              <a:gd fmla="*/ 21 h 119" name="T11"/>
              <a:gd fmla="*/ 10 w 147" name="T12"/>
              <a:gd fmla="*/ 15 h 119" name="T13"/>
              <a:gd fmla="*/ 13 w 147" name="T14"/>
              <a:gd fmla="*/ 11 h 119" name="T15"/>
              <a:gd fmla="*/ 40 w 147" name="T16"/>
              <a:gd fmla="*/ 4 h 119" name="T17"/>
              <a:gd fmla="*/ 101 w 147" name="T18"/>
              <a:gd fmla="*/ 0 h 119" name="T19"/>
              <a:gd fmla="*/ 113 w 147" name="T20"/>
              <a:gd fmla="*/ 21 h 119" name="T21"/>
              <a:gd fmla="*/ 147 w 147" name="T22"/>
              <a:gd fmla="*/ 26 h 119" name="T23"/>
              <a:gd fmla="*/ 147 w 147" name="T24"/>
              <a:gd fmla="*/ 113 h 119" name="T25"/>
              <a:gd fmla="*/ 141 w 147" name="T26"/>
              <a:gd fmla="*/ 119 h 119" name="T27"/>
              <a:gd fmla="*/ 0 w 147" name="T28"/>
              <a:gd fmla="*/ 113 h 119" name="T29"/>
              <a:gd fmla="*/ 0 w 147" name="T30"/>
              <a:gd fmla="*/ 26 h 119" name="T31"/>
              <a:gd fmla="*/ 6 w 147" name="T32"/>
              <a:gd fmla="*/ 21 h 119" name="T33"/>
              <a:gd fmla="*/ 73 w 147" name="T34"/>
              <a:gd fmla="*/ 43 h 119" name="T35"/>
              <a:gd fmla="*/ 87 w 147" name="T36"/>
              <a:gd fmla="*/ 49 h 119" name="T37"/>
              <a:gd fmla="*/ 73 w 147" name="T38"/>
              <a:gd fmla="*/ 81 h 119" name="T39"/>
              <a:gd fmla="*/ 73 w 147" name="T40"/>
              <a:gd fmla="*/ 43 h 119" name="T41"/>
              <a:gd fmla="*/ 82 w 147" name="T42"/>
              <a:gd fmla="*/ 54 h 119" name="T43"/>
              <a:gd fmla="*/ 61 w 147" name="T44"/>
              <a:gd fmla="*/ 62 h 119" name="T45"/>
              <a:gd fmla="*/ 86 w 147" name="T46"/>
              <a:gd fmla="*/ 62 h 119" name="T47"/>
              <a:gd fmla="*/ 82 w 147" name="T48"/>
              <a:gd fmla="*/ 54 h 119" name="T49"/>
              <a:gd fmla="*/ 38 w 147" name="T50"/>
              <a:gd fmla="*/ 32 h 119" name="T51"/>
              <a:gd fmla="*/ 11 w 147" name="T52"/>
              <a:gd fmla="*/ 108 h 119" name="T53"/>
              <a:gd fmla="*/ 136 w 147" name="T54"/>
              <a:gd fmla="*/ 32 h 119" name="T55"/>
              <a:gd fmla="*/ 109 w 147" name="T56"/>
              <a:gd fmla="*/ 32 h 119" name="T57"/>
              <a:gd fmla="*/ 97 w 147" name="T58"/>
              <a:gd fmla="*/ 12 h 119" name="T59"/>
              <a:gd fmla="*/ 44 w 147" name="T60"/>
              <a:gd fmla="*/ 28 h 119" name="T61"/>
              <a:gd fmla="*/ 73 w 147" name="T62"/>
              <a:gd fmla="*/ 23 h 119" name="T63"/>
              <a:gd fmla="*/ 112 w 147" name="T64"/>
              <a:gd fmla="*/ 62 h 119" name="T65"/>
              <a:gd fmla="*/ 34 w 147" name="T66"/>
              <a:gd fmla="*/ 62 h 119" name="T67"/>
              <a:gd fmla="*/ 73 w 147" name="T68"/>
              <a:gd fmla="*/ 35 h 119" name="T69"/>
              <a:gd fmla="*/ 46 w 147" name="T70"/>
              <a:gd fmla="*/ 62 h 119" name="T71"/>
              <a:gd fmla="*/ 101 w 147" name="T72"/>
              <a:gd fmla="*/ 62 h 11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9" w="147">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0746" name="Freeform 26"/>
          <p:cNvSpPr>
            <a:spLocks noEditPoints="1"/>
          </p:cNvSpPr>
          <p:nvPr/>
        </p:nvSpPr>
        <p:spPr bwMode="auto">
          <a:xfrm>
            <a:off x="3333750" y="2709863"/>
            <a:ext cx="279400" cy="233362"/>
          </a:xfrm>
          <a:custGeom>
            <a:gdLst>
              <a:gd fmla="*/ 146 w 146" name="T0"/>
              <a:gd fmla="*/ 94 h 122" name="T1"/>
              <a:gd fmla="*/ 118 w 146" name="T2"/>
              <a:gd fmla="*/ 122 h 122" name="T3"/>
              <a:gd fmla="*/ 28 w 146" name="T4"/>
              <a:gd fmla="*/ 122 h 122" name="T5"/>
              <a:gd fmla="*/ 0 w 146" name="T6"/>
              <a:gd fmla="*/ 94 h 122" name="T7"/>
              <a:gd fmla="*/ 0 w 146" name="T8"/>
              <a:gd fmla="*/ 28 h 122" name="T9"/>
              <a:gd fmla="*/ 28 w 146" name="T10"/>
              <a:gd fmla="*/ 0 h 122" name="T11"/>
              <a:gd fmla="*/ 118 w 146" name="T12"/>
              <a:gd fmla="*/ 0 h 122" name="T13"/>
              <a:gd fmla="*/ 146 w 146" name="T14"/>
              <a:gd fmla="*/ 28 h 122" name="T15"/>
              <a:gd fmla="*/ 146 w 146" name="T16"/>
              <a:gd fmla="*/ 94 h 122" name="T17"/>
              <a:gd fmla="*/ 49 w 146" name="T18"/>
              <a:gd fmla="*/ 27 h 122" name="T19"/>
              <a:gd fmla="*/ 49 w 146" name="T20"/>
              <a:gd fmla="*/ 27 h 122" name="T21"/>
              <a:gd fmla="*/ 101 w 146" name="T22"/>
              <a:gd fmla="*/ 58 h 122" name="T23"/>
              <a:gd fmla="*/ 102 w 146" name="T24"/>
              <a:gd fmla="*/ 62 h 122" name="T25"/>
              <a:gd fmla="*/ 101 w 146" name="T26"/>
              <a:gd fmla="*/ 64 h 122" name="T27"/>
              <a:gd fmla="*/ 48 w 146" name="T28"/>
              <a:gd fmla="*/ 94 h 122" name="T29"/>
              <a:gd fmla="*/ 44 w 146" name="T30"/>
              <a:gd fmla="*/ 93 h 122" name="T31"/>
              <a:gd fmla="*/ 43 w 146" name="T32"/>
              <a:gd fmla="*/ 91 h 122" name="T33"/>
              <a:gd fmla="*/ 43 w 146" name="T34"/>
              <a:gd fmla="*/ 91 h 122" name="T35"/>
              <a:gd fmla="*/ 43 w 146" name="T36"/>
              <a:gd fmla="*/ 30 h 122" name="T37"/>
              <a:gd fmla="*/ 47 w 146" name="T38"/>
              <a:gd fmla="*/ 27 h 122" name="T39"/>
              <a:gd fmla="*/ 49 w 146" name="T40"/>
              <a:gd fmla="*/ 27 h 122" name="T41"/>
              <a:gd fmla="*/ 50 w 146" name="T42"/>
              <a:gd fmla="*/ 36 h 122" name="T43"/>
              <a:gd fmla="*/ 50 w 146" name="T44"/>
              <a:gd fmla="*/ 36 h 122" name="T45"/>
              <a:gd fmla="*/ 50 w 146" name="T46"/>
              <a:gd fmla="*/ 85 h 122" name="T47"/>
              <a:gd fmla="*/ 93 w 146" name="T48"/>
              <a:gd fmla="*/ 61 h 122" name="T49"/>
              <a:gd fmla="*/ 50 w 146" name="T50"/>
              <a:gd fmla="*/ 36 h 122" name="T51"/>
              <a:gd fmla="*/ 11 w 146" name="T52"/>
              <a:gd fmla="*/ 94 h 122" name="T53"/>
              <a:gd fmla="*/ 11 w 146" name="T54"/>
              <a:gd fmla="*/ 94 h 122" name="T55"/>
              <a:gd fmla="*/ 28 w 146" name="T56"/>
              <a:gd fmla="*/ 110 h 122" name="T57"/>
              <a:gd fmla="*/ 118 w 146" name="T58"/>
              <a:gd fmla="*/ 110 h 122" name="T59"/>
              <a:gd fmla="*/ 135 w 146" name="T60"/>
              <a:gd fmla="*/ 94 h 122" name="T61"/>
              <a:gd fmla="*/ 135 w 146" name="T62"/>
              <a:gd fmla="*/ 28 h 122" name="T63"/>
              <a:gd fmla="*/ 118 w 146" name="T64"/>
              <a:gd fmla="*/ 11 h 122" name="T65"/>
              <a:gd fmla="*/ 28 w 146" name="T66"/>
              <a:gd fmla="*/ 11 h 122" name="T67"/>
              <a:gd fmla="*/ 11 w 146" name="T68"/>
              <a:gd fmla="*/ 28 h 122" name="T69"/>
              <a:gd fmla="*/ 11 w 146" name="T70"/>
              <a:gd fmla="*/ 94 h 12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2" w="146">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0747" name="Freeform 27"/>
          <p:cNvSpPr>
            <a:spLocks noEditPoints="1"/>
          </p:cNvSpPr>
          <p:nvPr/>
        </p:nvSpPr>
        <p:spPr bwMode="auto">
          <a:xfrm>
            <a:off x="4448175" y="1579563"/>
            <a:ext cx="280988" cy="233362"/>
          </a:xfrm>
          <a:custGeom>
            <a:gdLst>
              <a:gd fmla="*/ 6 w 147" name="T0"/>
              <a:gd fmla="*/ 0 h 122" name="T1"/>
              <a:gd fmla="*/ 6 w 147" name="T2"/>
              <a:gd fmla="*/ 0 h 122" name="T3"/>
              <a:gd fmla="*/ 141 w 147" name="T4"/>
              <a:gd fmla="*/ 0 h 122" name="T5"/>
              <a:gd fmla="*/ 147 w 147" name="T6"/>
              <a:gd fmla="*/ 5 h 122" name="T7"/>
              <a:gd fmla="*/ 147 w 147" name="T8"/>
              <a:gd fmla="*/ 5 h 122" name="T9"/>
              <a:gd fmla="*/ 147 w 147" name="T10"/>
              <a:gd fmla="*/ 103 h 122" name="T11"/>
              <a:gd fmla="*/ 141 w 147" name="T12"/>
              <a:gd fmla="*/ 108 h 122" name="T13"/>
              <a:gd fmla="*/ 141 w 147" name="T14"/>
              <a:gd fmla="*/ 108 h 122" name="T15"/>
              <a:gd fmla="*/ 79 w 147" name="T16"/>
              <a:gd fmla="*/ 108 h 122" name="T17"/>
              <a:gd fmla="*/ 79 w 147" name="T18"/>
              <a:gd fmla="*/ 115 h 122" name="T19"/>
              <a:gd fmla="*/ 79 w 147" name="T20"/>
              <a:gd fmla="*/ 115 h 122" name="T21"/>
              <a:gd fmla="*/ 110 w 147" name="T22"/>
              <a:gd fmla="*/ 115 h 122" name="T23"/>
              <a:gd fmla="*/ 114 w 147" name="T24"/>
              <a:gd fmla="*/ 119 h 122" name="T25"/>
              <a:gd fmla="*/ 110 w 147" name="T26"/>
              <a:gd fmla="*/ 122 h 122" name="T27"/>
              <a:gd fmla="*/ 36 w 147" name="T28"/>
              <a:gd fmla="*/ 122 h 122" name="T29"/>
              <a:gd fmla="*/ 33 w 147" name="T30"/>
              <a:gd fmla="*/ 119 h 122" name="T31"/>
              <a:gd fmla="*/ 36 w 147" name="T32"/>
              <a:gd fmla="*/ 115 h 122" name="T33"/>
              <a:gd fmla="*/ 68 w 147" name="T34"/>
              <a:gd fmla="*/ 115 h 122" name="T35"/>
              <a:gd fmla="*/ 68 w 147" name="T36"/>
              <a:gd fmla="*/ 115 h 122" name="T37"/>
              <a:gd fmla="*/ 68 w 147" name="T38"/>
              <a:gd fmla="*/ 108 h 122" name="T39"/>
              <a:gd fmla="*/ 6 w 147" name="T40"/>
              <a:gd fmla="*/ 108 h 122" name="T41"/>
              <a:gd fmla="*/ 0 w 147" name="T42"/>
              <a:gd fmla="*/ 103 h 122" name="T43"/>
              <a:gd fmla="*/ 0 w 147" name="T44"/>
              <a:gd fmla="*/ 103 h 122" name="T45"/>
              <a:gd fmla="*/ 0 w 147" name="T46"/>
              <a:gd fmla="*/ 5 h 122" name="T47"/>
              <a:gd fmla="*/ 6 w 147" name="T48"/>
              <a:gd fmla="*/ 0 h 122" name="T49"/>
              <a:gd fmla="*/ 125 w 147" name="T50"/>
              <a:gd fmla="*/ 81 h 122" name="T51"/>
              <a:gd fmla="*/ 125 w 147" name="T52"/>
              <a:gd fmla="*/ 81 h 122" name="T53"/>
              <a:gd fmla="*/ 131 w 147" name="T54"/>
              <a:gd fmla="*/ 87 h 122" name="T55"/>
              <a:gd fmla="*/ 125 w 147" name="T56"/>
              <a:gd fmla="*/ 93 h 122" name="T57"/>
              <a:gd fmla="*/ 120 w 147" name="T58"/>
              <a:gd fmla="*/ 87 h 122" name="T59"/>
              <a:gd fmla="*/ 125 w 147" name="T60"/>
              <a:gd fmla="*/ 81 h 122" name="T61"/>
              <a:gd fmla="*/ 135 w 147" name="T62"/>
              <a:gd fmla="*/ 11 h 122" name="T63"/>
              <a:gd fmla="*/ 135 w 147" name="T64"/>
              <a:gd fmla="*/ 11 h 122" name="T65"/>
              <a:gd fmla="*/ 11 w 147" name="T66"/>
              <a:gd fmla="*/ 11 h 122" name="T67"/>
              <a:gd fmla="*/ 11 w 147" name="T68"/>
              <a:gd fmla="*/ 97 h 122" name="T69"/>
              <a:gd fmla="*/ 135 w 147" name="T70"/>
              <a:gd fmla="*/ 97 h 122" name="T71"/>
              <a:gd fmla="*/ 135 w 147" name="T72"/>
              <a:gd fmla="*/ 11 h 12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2" w="147">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0748" name="Freeform 28"/>
          <p:cNvSpPr>
            <a:spLocks noEditPoints="1"/>
          </p:cNvSpPr>
          <p:nvPr/>
        </p:nvSpPr>
        <p:spPr bwMode="auto">
          <a:xfrm>
            <a:off x="4416425" y="2668588"/>
            <a:ext cx="309563" cy="252412"/>
          </a:xfrm>
          <a:custGeom>
            <a:gdLst>
              <a:gd fmla="*/ 125 w 162" name="T0"/>
              <a:gd fmla="*/ 29 h 132" name="T1"/>
              <a:gd fmla="*/ 146 w 162" name="T2"/>
              <a:gd fmla="*/ 77 h 132" name="T3"/>
              <a:gd fmla="*/ 162 w 162" name="T4"/>
              <a:gd fmla="*/ 106 h 132" name="T5"/>
              <a:gd fmla="*/ 154 w 162" name="T6"/>
              <a:gd fmla="*/ 125 h 132" name="T7"/>
              <a:gd fmla="*/ 146 w 162" name="T8"/>
              <a:gd fmla="*/ 127 h 132" name="T9"/>
              <a:gd fmla="*/ 21 w 162" name="T10"/>
              <a:gd fmla="*/ 132 h 132" name="T11"/>
              <a:gd fmla="*/ 16 w 162" name="T12"/>
              <a:gd fmla="*/ 125 h 132" name="T13"/>
              <a:gd fmla="*/ 2 w 162" name="T14"/>
              <a:gd fmla="*/ 121 h 132" name="T15"/>
              <a:gd fmla="*/ 3 w 162" name="T16"/>
              <a:gd fmla="*/ 94 h 132" name="T17"/>
              <a:gd fmla="*/ 8 w 162" name="T18"/>
              <a:gd fmla="*/ 58 h 132" name="T19"/>
              <a:gd fmla="*/ 46 w 162" name="T20"/>
              <a:gd fmla="*/ 30 h 132" name="T21"/>
              <a:gd fmla="*/ 97 w 162" name="T22"/>
              <a:gd fmla="*/ 122 h 132" name="T23"/>
              <a:gd fmla="*/ 97 w 162" name="T24"/>
              <a:gd fmla="*/ 117 h 132" name="T25"/>
              <a:gd fmla="*/ 103 w 162" name="T26"/>
              <a:gd fmla="*/ 98 h 132" name="T27"/>
              <a:gd fmla="*/ 117 w 162" name="T28"/>
              <a:gd fmla="*/ 111 h 132" name="T29"/>
              <a:gd fmla="*/ 115 w 162" name="T30"/>
              <a:gd fmla="*/ 88 h 132" name="T31"/>
              <a:gd fmla="*/ 112 w 162" name="T32"/>
              <a:gd fmla="*/ 83 h 132" name="T33"/>
              <a:gd fmla="*/ 112 w 162" name="T34"/>
              <a:gd fmla="*/ 82 h 132" name="T35"/>
              <a:gd fmla="*/ 109 w 162" name="T36"/>
              <a:gd fmla="*/ 79 h 132" name="T37"/>
              <a:gd fmla="*/ 64 w 162" name="T38"/>
              <a:gd fmla="*/ 68 h 132" name="T39"/>
              <a:gd fmla="*/ 50 w 162" name="T40"/>
              <a:gd fmla="*/ 82 h 132" name="T41"/>
              <a:gd fmla="*/ 50 w 162" name="T42"/>
              <a:gd fmla="*/ 82 h 132" name="T43"/>
              <a:gd fmla="*/ 45 w 162" name="T44"/>
              <a:gd fmla="*/ 100 h 132" name="T45"/>
              <a:gd fmla="*/ 59 w 162" name="T46"/>
              <a:gd fmla="*/ 112 h 132" name="T47"/>
              <a:gd fmla="*/ 65 w 162" name="T48"/>
              <a:gd fmla="*/ 98 h 132" name="T49"/>
              <a:gd fmla="*/ 65 w 162" name="T50"/>
              <a:gd fmla="*/ 117 h 132" name="T51"/>
              <a:gd fmla="*/ 81 w 162" name="T52"/>
              <a:gd fmla="*/ 61 h 132" name="T53"/>
              <a:gd fmla="*/ 81 w 162" name="T54"/>
              <a:gd fmla="*/ 11 h 132" name="T55"/>
              <a:gd fmla="*/ 26 w 162" name="T56"/>
              <a:gd fmla="*/ 122 h 132" name="T57"/>
              <a:gd fmla="*/ 37 w 162" name="T58"/>
              <a:gd fmla="*/ 118 h 132" name="T59"/>
              <a:gd fmla="*/ 36 w 162" name="T60"/>
              <a:gd fmla="*/ 86 h 132" name="T61"/>
              <a:gd fmla="*/ 12 w 162" name="T62"/>
              <a:gd fmla="*/ 98 h 132" name="T63"/>
              <a:gd fmla="*/ 11 w 162" name="T64"/>
              <a:gd fmla="*/ 114 h 132" name="T65"/>
              <a:gd fmla="*/ 23 w 162" name="T66"/>
              <a:gd fmla="*/ 102 h 132" name="T67"/>
              <a:gd fmla="*/ 46 w 162" name="T68"/>
              <a:gd fmla="*/ 42 h 132" name="T69"/>
              <a:gd fmla="*/ 37 w 162" name="T70"/>
              <a:gd fmla="*/ 40 h 132" name="T71"/>
              <a:gd fmla="*/ 24 w 162" name="T72"/>
              <a:gd fmla="*/ 71 h 132" name="T73"/>
              <a:gd fmla="*/ 41 w 162" name="T74"/>
              <a:gd fmla="*/ 76 h 132" name="T75"/>
              <a:gd fmla="*/ 56 w 162" name="T76"/>
              <a:gd fmla="*/ 62 h 132" name="T77"/>
              <a:gd fmla="*/ 56 w 162" name="T78"/>
              <a:gd fmla="*/ 61 h 132" name="T79"/>
              <a:gd fmla="*/ 46 w 162" name="T80"/>
              <a:gd fmla="*/ 42 h 132" name="T81"/>
              <a:gd fmla="*/ 136 w 162" name="T82"/>
              <a:gd fmla="*/ 122 h 132" name="T83"/>
              <a:gd fmla="*/ 139 w 162" name="T84"/>
              <a:gd fmla="*/ 102 h 132" name="T85"/>
              <a:gd fmla="*/ 151 w 162" name="T86"/>
              <a:gd fmla="*/ 114 h 132" name="T87"/>
              <a:gd fmla="*/ 150 w 162" name="T88"/>
              <a:gd fmla="*/ 98 h 132" name="T89"/>
              <a:gd fmla="*/ 137 w 162" name="T90"/>
              <a:gd fmla="*/ 84 h 132" name="T91"/>
              <a:gd fmla="*/ 128 w 162" name="T92"/>
              <a:gd fmla="*/ 111 h 132" name="T93"/>
              <a:gd fmla="*/ 136 w 162" name="T94"/>
              <a:gd fmla="*/ 122 h 132" name="T95"/>
              <a:gd fmla="*/ 116 w 162" name="T96"/>
              <a:gd fmla="*/ 42 h 132" name="T97"/>
              <a:gd fmla="*/ 116 w 162" name="T98"/>
              <a:gd fmla="*/ 42 h 132" name="T99"/>
              <a:gd fmla="*/ 106 w 162" name="T100"/>
              <a:gd fmla="*/ 61 h 132" name="T101"/>
              <a:gd fmla="*/ 116 w 162" name="T102"/>
              <a:gd fmla="*/ 72 h 132" name="T103"/>
              <a:gd fmla="*/ 121 w 162" name="T104"/>
              <a:gd fmla="*/ 76 h 132" name="T105"/>
              <a:gd fmla="*/ 138 w 162" name="T106"/>
              <a:gd fmla="*/ 71 h 132" name="T107"/>
              <a:gd fmla="*/ 125 w 162" name="T108"/>
              <a:gd fmla="*/ 40 h 13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32" w="16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chemeClr val="bg1">
              <a:lumMod val="50000"/>
            </a:schemeClr>
          </a:solidFill>
          <a:ln>
            <a:noFill/>
          </a:ln>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0749" name="Freeform 29"/>
          <p:cNvSpPr>
            <a:spLocks noEditPoints="1"/>
          </p:cNvSpPr>
          <p:nvPr/>
        </p:nvSpPr>
        <p:spPr bwMode="auto">
          <a:xfrm>
            <a:off x="4491038" y="3754438"/>
            <a:ext cx="195262" cy="276225"/>
          </a:xfrm>
          <a:custGeom>
            <a:gdLst>
              <a:gd fmla="*/ 38 w 102" name="T0"/>
              <a:gd fmla="*/ 124 h 144" name="T1"/>
              <a:gd fmla="*/ 38 w 102" name="T2"/>
              <a:gd fmla="*/ 124 h 144" name="T3"/>
              <a:gd fmla="*/ 65 w 102" name="T4"/>
              <a:gd fmla="*/ 124 h 144" name="T5"/>
              <a:gd fmla="*/ 68 w 102" name="T6"/>
              <a:gd fmla="*/ 127 h 144" name="T7"/>
              <a:gd fmla="*/ 68 w 102" name="T8"/>
              <a:gd fmla="*/ 127 h 144" name="T9"/>
              <a:gd fmla="*/ 68 w 102" name="T10"/>
              <a:gd fmla="*/ 141 h 144" name="T11"/>
              <a:gd fmla="*/ 65 w 102" name="T12"/>
              <a:gd fmla="*/ 144 h 144" name="T13"/>
              <a:gd fmla="*/ 65 w 102" name="T14"/>
              <a:gd fmla="*/ 144 h 144" name="T15"/>
              <a:gd fmla="*/ 38 w 102" name="T16"/>
              <a:gd fmla="*/ 144 h 144" name="T17"/>
              <a:gd fmla="*/ 34 w 102" name="T18"/>
              <a:gd fmla="*/ 141 h 144" name="T19"/>
              <a:gd fmla="*/ 34 w 102" name="T20"/>
              <a:gd fmla="*/ 141 h 144" name="T21"/>
              <a:gd fmla="*/ 34 w 102" name="T22"/>
              <a:gd fmla="*/ 127 h 144" name="T23"/>
              <a:gd fmla="*/ 38 w 102" name="T24"/>
              <a:gd fmla="*/ 124 h 144" name="T25"/>
              <a:gd fmla="*/ 51 w 102" name="T26"/>
              <a:gd fmla="*/ 0 h 144" name="T27"/>
              <a:gd fmla="*/ 51 w 102" name="T28"/>
              <a:gd fmla="*/ 0 h 144" name="T29"/>
              <a:gd fmla="*/ 87 w 102" name="T30"/>
              <a:gd fmla="*/ 15 h 144" name="T31"/>
              <a:gd fmla="*/ 87 w 102" name="T32"/>
              <a:gd fmla="*/ 15 h 144" name="T33"/>
              <a:gd fmla="*/ 87 w 102" name="T34"/>
              <a:gd fmla="*/ 15 h 144" name="T35"/>
              <a:gd fmla="*/ 102 w 102" name="T36"/>
              <a:gd fmla="*/ 51 h 144" name="T37"/>
              <a:gd fmla="*/ 98 w 102" name="T38"/>
              <a:gd fmla="*/ 72 h 144" name="T39"/>
              <a:gd fmla="*/ 86 w 102" name="T40"/>
              <a:gd fmla="*/ 89 h 144" name="T41"/>
              <a:gd fmla="*/ 81 w 102" name="T42"/>
              <a:gd fmla="*/ 94 h 144" name="T43"/>
              <a:gd fmla="*/ 68 w 102" name="T44"/>
              <a:gd fmla="*/ 114 h 144" name="T45"/>
              <a:gd fmla="*/ 62 w 102" name="T46"/>
              <a:gd fmla="*/ 119 h 144" name="T47"/>
              <a:gd fmla="*/ 41 w 102" name="T48"/>
              <a:gd fmla="*/ 119 h 144" name="T49"/>
              <a:gd fmla="*/ 35 w 102" name="T50"/>
              <a:gd fmla="*/ 114 h 144" name="T51"/>
              <a:gd fmla="*/ 22 w 102" name="T52"/>
              <a:gd fmla="*/ 94 h 144" name="T53"/>
              <a:gd fmla="*/ 17 w 102" name="T54"/>
              <a:gd fmla="*/ 89 h 144" name="T55"/>
              <a:gd fmla="*/ 17 w 102" name="T56"/>
              <a:gd fmla="*/ 89 h 144" name="T57"/>
              <a:gd fmla="*/ 5 w 102" name="T58"/>
              <a:gd fmla="*/ 72 h 144" name="T59"/>
              <a:gd fmla="*/ 0 w 102" name="T60"/>
              <a:gd fmla="*/ 51 h 144" name="T61"/>
              <a:gd fmla="*/ 15 w 102" name="T62"/>
              <a:gd fmla="*/ 15 h 144" name="T63"/>
              <a:gd fmla="*/ 16 w 102" name="T64"/>
              <a:gd fmla="*/ 14 h 144" name="T65"/>
              <a:gd fmla="*/ 51 w 102" name="T66"/>
              <a:gd fmla="*/ 0 h 144" name="T67"/>
              <a:gd fmla="*/ 80 w 102" name="T68"/>
              <a:gd fmla="*/ 23 h 144" name="T69"/>
              <a:gd fmla="*/ 80 w 102" name="T70"/>
              <a:gd fmla="*/ 23 h 144" name="T71"/>
              <a:gd fmla="*/ 51 w 102" name="T72"/>
              <a:gd fmla="*/ 11 h 144" name="T73"/>
              <a:gd fmla="*/ 23 w 102" name="T74"/>
              <a:gd fmla="*/ 22 h 144" name="T75"/>
              <a:gd fmla="*/ 23 w 102" name="T76"/>
              <a:gd fmla="*/ 23 h 144" name="T77"/>
              <a:gd fmla="*/ 11 w 102" name="T78"/>
              <a:gd fmla="*/ 51 h 144" name="T79"/>
              <a:gd fmla="*/ 15 w 102" name="T80"/>
              <a:gd fmla="*/ 67 h 144" name="T81"/>
              <a:gd fmla="*/ 24 w 102" name="T82"/>
              <a:gd fmla="*/ 80 h 144" name="T83"/>
              <a:gd fmla="*/ 25 w 102" name="T84"/>
              <a:gd fmla="*/ 81 h 144" name="T85"/>
              <a:gd fmla="*/ 30 w 102" name="T86"/>
              <a:gd fmla="*/ 86 h 144" name="T87"/>
              <a:gd fmla="*/ 45 w 102" name="T88"/>
              <a:gd fmla="*/ 108 h 144" name="T89"/>
              <a:gd fmla="*/ 57 w 102" name="T90"/>
              <a:gd fmla="*/ 108 h 144" name="T91"/>
              <a:gd fmla="*/ 73 w 102" name="T92"/>
              <a:gd fmla="*/ 86 h 144" name="T93"/>
              <a:gd fmla="*/ 78 w 102" name="T94"/>
              <a:gd fmla="*/ 81 h 144" name="T95"/>
              <a:gd fmla="*/ 78 w 102" name="T96"/>
              <a:gd fmla="*/ 80 h 144" name="T97"/>
              <a:gd fmla="*/ 88 w 102" name="T98"/>
              <a:gd fmla="*/ 67 h 144" name="T99"/>
              <a:gd fmla="*/ 91 w 102" name="T100"/>
              <a:gd fmla="*/ 51 h 144" name="T101"/>
              <a:gd fmla="*/ 80 w 102" name="T102"/>
              <a:gd fmla="*/ 23 h 144" name="T103"/>
              <a:gd fmla="*/ 62 w 102" name="T104"/>
              <a:gd fmla="*/ 131 h 144" name="T105"/>
              <a:gd fmla="*/ 62 w 102" name="T106"/>
              <a:gd fmla="*/ 131 h 144" name="T107"/>
              <a:gd fmla="*/ 41 w 102" name="T108"/>
              <a:gd fmla="*/ 131 h 144" name="T109"/>
              <a:gd fmla="*/ 41 w 102" name="T110"/>
              <a:gd fmla="*/ 138 h 144" name="T111"/>
              <a:gd fmla="*/ 62 w 102" name="T112"/>
              <a:gd fmla="*/ 138 h 144" name="T113"/>
              <a:gd fmla="*/ 62 w 102" name="T114"/>
              <a:gd fmla="*/ 131 h 14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44" w="102">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0750" name="Line 30"/>
          <p:cNvSpPr>
            <a:spLocks noChangeShapeType="1"/>
          </p:cNvSpPr>
          <p:nvPr/>
        </p:nvSpPr>
        <p:spPr bwMode="auto">
          <a:xfrm flipH="1">
            <a:off x="3473450" y="1655763"/>
            <a:ext cx="760413" cy="0"/>
          </a:xfrm>
          <a:prstGeom prst="line">
            <a:avLst/>
          </a:prstGeom>
          <a:noFill/>
          <a:ln cmpd="sng" w="6350">
            <a:solidFill>
              <a:schemeClr val="bg1">
                <a:lumMod val="65000"/>
              </a:schemeClr>
            </a:solidFill>
            <a:prstDash val="dash"/>
            <a:round/>
            <a:tailEnd len="sm" type="oval" w="sm"/>
          </a:ln>
          <a:extLst>
            <a:ext uri="{909E8E84-426E-40DD-AFC4-6F175D3DCCD1}">
              <a14:hiddenFill>
                <a:noFill/>
              </a14:hiddenFill>
            </a:ext>
          </a:extLst>
        </p:spPr>
        <p:txBody>
          <a:bodyPr/>
          <a:lstStyle/>
          <a:p>
            <a:endParaRPr altLang="en-US" lang="zh-CN">
              <a:solidFill>
                <a:schemeClr val="tx1">
                  <a:lumMod val="50000"/>
                  <a:lumOff val="50000"/>
                </a:schemeClr>
              </a:solidFill>
            </a:endParaRPr>
          </a:p>
        </p:txBody>
      </p:sp>
      <p:sp>
        <p:nvSpPr>
          <p:cNvPr id="30751" name="Line 31"/>
          <p:cNvSpPr>
            <a:spLocks noChangeShapeType="1"/>
          </p:cNvSpPr>
          <p:nvPr/>
        </p:nvSpPr>
        <p:spPr bwMode="auto">
          <a:xfrm flipH="1">
            <a:off x="3473450" y="3143250"/>
            <a:ext cx="0" cy="749300"/>
          </a:xfrm>
          <a:prstGeom prst="line">
            <a:avLst/>
          </a:prstGeom>
          <a:noFill/>
          <a:ln cmpd="sng" w="6350">
            <a:solidFill>
              <a:schemeClr val="bg1">
                <a:lumMod val="65000"/>
              </a:schemeClr>
            </a:solidFill>
            <a:prstDash val="dash"/>
            <a:round/>
            <a:tailEnd len="sm" type="oval" w="sm"/>
          </a:ln>
          <a:extLst>
            <a:ext uri="{909E8E84-426E-40DD-AFC4-6F175D3DCCD1}">
              <a14:hiddenFill>
                <a:noFill/>
              </a14:hiddenFill>
            </a:ext>
          </a:extLst>
        </p:spPr>
        <p:txBody>
          <a:bodyPr/>
          <a:lstStyle/>
          <a:p>
            <a:endParaRPr altLang="en-US" lang="zh-CN">
              <a:solidFill>
                <a:schemeClr val="tx1">
                  <a:lumMod val="50000"/>
                  <a:lumOff val="50000"/>
                </a:schemeClr>
              </a:solidFill>
            </a:endParaRPr>
          </a:p>
        </p:txBody>
      </p:sp>
      <p:sp>
        <p:nvSpPr>
          <p:cNvPr id="30752" name="Line 32"/>
          <p:cNvSpPr>
            <a:spLocks noChangeShapeType="1"/>
          </p:cNvSpPr>
          <p:nvPr/>
        </p:nvSpPr>
        <p:spPr bwMode="auto">
          <a:xfrm>
            <a:off x="4913313" y="3892550"/>
            <a:ext cx="720725" cy="0"/>
          </a:xfrm>
          <a:prstGeom prst="line">
            <a:avLst/>
          </a:prstGeom>
          <a:noFill/>
          <a:ln cmpd="sng" w="6350">
            <a:solidFill>
              <a:schemeClr val="bg1">
                <a:lumMod val="65000"/>
              </a:schemeClr>
            </a:solidFill>
            <a:prstDash val="dash"/>
            <a:round/>
            <a:tailEnd len="sm" type="oval" w="sm"/>
          </a:ln>
          <a:extLst>
            <a:ext uri="{909E8E84-426E-40DD-AFC4-6F175D3DCCD1}">
              <a14:hiddenFill>
                <a:noFill/>
              </a14:hiddenFill>
            </a:ext>
          </a:extLst>
        </p:spPr>
        <p:txBody>
          <a:bodyPr/>
          <a:lstStyle/>
          <a:p>
            <a:endParaRPr altLang="en-US" lang="zh-CN">
              <a:solidFill>
                <a:schemeClr val="tx1">
                  <a:lumMod val="50000"/>
                  <a:lumOff val="50000"/>
                </a:schemeClr>
              </a:solidFill>
            </a:endParaRPr>
          </a:p>
        </p:txBody>
      </p:sp>
      <p:sp>
        <p:nvSpPr>
          <p:cNvPr id="30753" name="Line 33"/>
          <p:cNvSpPr>
            <a:spLocks noChangeShapeType="1"/>
          </p:cNvSpPr>
          <p:nvPr/>
        </p:nvSpPr>
        <p:spPr bwMode="auto">
          <a:xfrm flipH="1" flipV="1">
            <a:off x="5634038" y="1655763"/>
            <a:ext cx="0" cy="788987"/>
          </a:xfrm>
          <a:prstGeom prst="line">
            <a:avLst/>
          </a:prstGeom>
          <a:noFill/>
          <a:ln cmpd="sng" w="6350">
            <a:solidFill>
              <a:schemeClr val="bg1">
                <a:lumMod val="65000"/>
              </a:schemeClr>
            </a:solidFill>
            <a:prstDash val="dash"/>
            <a:round/>
            <a:tailEnd len="sm" type="oval" w="sm"/>
          </a:ln>
          <a:extLst>
            <a:ext uri="{909E8E84-426E-40DD-AFC4-6F175D3DCCD1}">
              <a14:hiddenFill>
                <a:noFill/>
              </a14:hiddenFill>
            </a:ext>
          </a:extLst>
        </p:spPr>
        <p:txBody>
          <a:bodyPr/>
          <a:lstStyle/>
          <a:p>
            <a:endParaRPr altLang="en-US" lang="zh-CN">
              <a:solidFill>
                <a:schemeClr val="tx1">
                  <a:lumMod val="50000"/>
                  <a:lumOff val="50000"/>
                </a:schemeClr>
              </a:solidFill>
            </a:endParaRPr>
          </a:p>
        </p:txBody>
      </p:sp>
      <p:sp>
        <p:nvSpPr>
          <p:cNvPr id="30754" name="Rectangle 34"/>
          <p:cNvSpPr>
            <a:spLocks noChangeArrowheads="1"/>
          </p:cNvSpPr>
          <p:nvPr/>
        </p:nvSpPr>
        <p:spPr bwMode="auto">
          <a:xfrm>
            <a:off x="5795963" y="1579563"/>
            <a:ext cx="2376487" cy="1536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lvl="0">
              <a:lnSpc>
                <a:spcPct val="120000"/>
              </a:lnSpc>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rPr>
              <a:t>添加标题文本</a:t>
            </a:r>
          </a:p>
          <a:p>
            <a:pPr lvl="0">
              <a:lnSpc>
                <a:spcPct val="120000"/>
              </a:lnSpc>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30755" name="Rectangle 35"/>
          <p:cNvSpPr>
            <a:spLocks noChangeArrowheads="1"/>
          </p:cNvSpPr>
          <p:nvPr/>
        </p:nvSpPr>
        <p:spPr bwMode="auto">
          <a:xfrm>
            <a:off x="5795963" y="3808413"/>
            <a:ext cx="2376487" cy="1536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lvl="0">
              <a:lnSpc>
                <a:spcPct val="120000"/>
              </a:lnSpc>
            </a:pPr>
            <a:r>
              <a:rPr altLang="en-US" lang="zh-CN" sz="1200">
                <a:solidFill>
                  <a:schemeClr val="accent1"/>
                </a:solidFill>
                <a:latin charset="-122" panose="02010600040101010101" pitchFamily="2" typeface="华文细黑"/>
                <a:ea charset="-122" panose="02010600040101010101" pitchFamily="2" typeface="华文细黑"/>
              </a:rPr>
              <a:t>添加标题文本</a:t>
            </a:r>
          </a:p>
          <a:p>
            <a:pPr lvl="0">
              <a:lnSpc>
                <a:spcPct val="120000"/>
              </a:lnSpc>
            </a:pPr>
            <a:r>
              <a:rPr altLang="en-US" lang="zh-CN" sz="1200">
                <a:solidFill>
                  <a:schemeClr val="accent1"/>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30756" name="Rectangle 36"/>
          <p:cNvSpPr>
            <a:spLocks noChangeArrowheads="1"/>
          </p:cNvSpPr>
          <p:nvPr/>
        </p:nvSpPr>
        <p:spPr bwMode="auto">
          <a:xfrm>
            <a:off x="957263" y="1579563"/>
            <a:ext cx="2376487" cy="1536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lvl="0">
              <a:lnSpc>
                <a:spcPct val="120000"/>
              </a:lnSpc>
            </a:pPr>
            <a:r>
              <a:rPr altLang="en-US" lang="zh-CN" sz="1200">
                <a:solidFill>
                  <a:schemeClr val="accent1"/>
                </a:solidFill>
                <a:latin charset="-122" panose="02010600040101010101" pitchFamily="2" typeface="华文细黑"/>
                <a:ea charset="-122" panose="02010600040101010101" pitchFamily="2" typeface="华文细黑"/>
              </a:rPr>
              <a:t>添加标题文本</a:t>
            </a:r>
          </a:p>
          <a:p>
            <a:pPr algn="r" lvl="0">
              <a:lnSpc>
                <a:spcPct val="120000"/>
              </a:lnSpc>
            </a:pPr>
            <a:r>
              <a:rPr altLang="en-US" lang="zh-CN" sz="1200">
                <a:solidFill>
                  <a:schemeClr val="accent1"/>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30757" name="Rectangle 37"/>
          <p:cNvSpPr>
            <a:spLocks noChangeArrowheads="1"/>
          </p:cNvSpPr>
          <p:nvPr/>
        </p:nvSpPr>
        <p:spPr bwMode="auto">
          <a:xfrm>
            <a:off x="957263" y="3808413"/>
            <a:ext cx="2376487" cy="1536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lvl="0">
              <a:lnSpc>
                <a:spcPct val="120000"/>
              </a:lnSpc>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rPr>
              <a:t>添加标题文本</a:t>
            </a:r>
          </a:p>
          <a:p>
            <a:pPr algn="r" lvl="0">
              <a:lnSpc>
                <a:spcPct val="120000"/>
              </a:lnSpc>
            </a:pPr>
            <a:r>
              <a:rPr altLang="en-US" lang="zh-CN" sz="1200">
                <a:solidFill>
                  <a:schemeClr val="tx1">
                    <a:lumMod val="75000"/>
                    <a:lumOff val="25000"/>
                  </a:schemeClr>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21" name="矩形 20"/>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22"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627283789"/>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30743"/>
                                        </p:tgtEl>
                                        <p:attrNameLst>
                                          <p:attrName>style.visibility</p:attrName>
                                        </p:attrNameLst>
                                      </p:cBhvr>
                                      <p:to>
                                        <p:strVal val="visible"/>
                                      </p:to>
                                    </p:set>
                                    <p:anim calcmode="lin" valueType="num">
                                      <p:cBhvr additive="base">
                                        <p:cTn dur="500" fill="hold" id="7"/>
                                        <p:tgtEl>
                                          <p:spTgt spid="30743"/>
                                        </p:tgtEl>
                                        <p:attrNameLst>
                                          <p:attrName>ppt_x</p:attrName>
                                        </p:attrNameLst>
                                      </p:cBhvr>
                                      <p:tavLst>
                                        <p:tav tm="0">
                                          <p:val>
                                            <p:strVal val="1+#ppt_w/2"/>
                                          </p:val>
                                        </p:tav>
                                        <p:tav tm="100000">
                                          <p:val>
                                            <p:strVal val="#ppt_x"/>
                                          </p:val>
                                        </p:tav>
                                      </p:tavLst>
                                    </p:anim>
                                    <p:anim calcmode="lin" valueType="num">
                                      <p:cBhvr additive="base">
                                        <p:cTn dur="500" fill="hold" id="8"/>
                                        <p:tgtEl>
                                          <p:spTgt spid="30743"/>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4">
                                  <p:stCondLst>
                                    <p:cond delay="500"/>
                                  </p:stCondLst>
                                  <p:childTnLst>
                                    <p:set>
                                      <p:cBhvr>
                                        <p:cTn dur="1" fill="hold" id="10">
                                          <p:stCondLst>
                                            <p:cond delay="0"/>
                                          </p:stCondLst>
                                        </p:cTn>
                                        <p:tgtEl>
                                          <p:spTgt spid="30753"/>
                                        </p:tgtEl>
                                        <p:attrNameLst>
                                          <p:attrName>style.visibility</p:attrName>
                                        </p:attrNameLst>
                                      </p:cBhvr>
                                      <p:to>
                                        <p:strVal val="visible"/>
                                      </p:to>
                                    </p:set>
                                    <p:animEffect filter="wipe(down)" transition="in">
                                      <p:cBhvr>
                                        <p:cTn dur="500" id="11"/>
                                        <p:tgtEl>
                                          <p:spTgt spid="30753"/>
                                        </p:tgtEl>
                                      </p:cBhvr>
                                    </p:animEffect>
                                  </p:childTnLst>
                                </p:cTn>
                              </p:par>
                              <p:par>
                                <p:cTn fill="hold" grpId="0" id="12" nodeType="withEffect" presetClass="entr" presetID="2" presetSubtype="2">
                                  <p:stCondLst>
                                    <p:cond delay="500"/>
                                  </p:stCondLst>
                                  <p:childTnLst>
                                    <p:set>
                                      <p:cBhvr>
                                        <p:cTn dur="1" fill="hold" id="13">
                                          <p:stCondLst>
                                            <p:cond delay="0"/>
                                          </p:stCondLst>
                                        </p:cTn>
                                        <p:tgtEl>
                                          <p:spTgt spid="30754"/>
                                        </p:tgtEl>
                                        <p:attrNameLst>
                                          <p:attrName>style.visibility</p:attrName>
                                        </p:attrNameLst>
                                      </p:cBhvr>
                                      <p:to>
                                        <p:strVal val="visible"/>
                                      </p:to>
                                    </p:set>
                                    <p:anim calcmode="lin" valueType="num">
                                      <p:cBhvr additive="base">
                                        <p:cTn dur="500" fill="hold" id="14"/>
                                        <p:tgtEl>
                                          <p:spTgt spid="30754"/>
                                        </p:tgtEl>
                                        <p:attrNameLst>
                                          <p:attrName>ppt_x</p:attrName>
                                        </p:attrNameLst>
                                      </p:cBhvr>
                                      <p:tavLst>
                                        <p:tav tm="0">
                                          <p:val>
                                            <p:strVal val="1+#ppt_w/2"/>
                                          </p:val>
                                        </p:tav>
                                        <p:tav tm="100000">
                                          <p:val>
                                            <p:strVal val="#ppt_x"/>
                                          </p:val>
                                        </p:tav>
                                      </p:tavLst>
                                    </p:anim>
                                    <p:anim calcmode="lin" valueType="num">
                                      <p:cBhvr additive="base">
                                        <p:cTn dur="500" fill="hold" id="15"/>
                                        <p:tgtEl>
                                          <p:spTgt spid="30754"/>
                                        </p:tgtEl>
                                        <p:attrNameLst>
                                          <p:attrName>ppt_y</p:attrName>
                                        </p:attrNameLst>
                                      </p:cBhvr>
                                      <p:tavLst>
                                        <p:tav tm="0">
                                          <p:val>
                                            <p:strVal val="#ppt_y"/>
                                          </p:val>
                                        </p:tav>
                                        <p:tav tm="100000">
                                          <p:val>
                                            <p:strVal val="#ppt_y"/>
                                          </p:val>
                                        </p:tav>
                                      </p:tavLst>
                                    </p:anim>
                                  </p:childTnLst>
                                </p:cTn>
                              </p:par>
                              <p:par>
                                <p:cTn fill="hold" grpId="0" id="16" nodeType="withEffect" presetClass="entr" presetID="53" presetSubtype="0">
                                  <p:stCondLst>
                                    <p:cond delay="0"/>
                                  </p:stCondLst>
                                  <p:childTnLst>
                                    <p:set>
                                      <p:cBhvr>
                                        <p:cTn dur="1" fill="hold" id="17">
                                          <p:stCondLst>
                                            <p:cond delay="0"/>
                                          </p:stCondLst>
                                        </p:cTn>
                                        <p:tgtEl>
                                          <p:spTgt spid="30747"/>
                                        </p:tgtEl>
                                        <p:attrNameLst>
                                          <p:attrName>style.visibility</p:attrName>
                                        </p:attrNameLst>
                                      </p:cBhvr>
                                      <p:to>
                                        <p:strVal val="visible"/>
                                      </p:to>
                                    </p:set>
                                    <p:anim calcmode="lin" valueType="num">
                                      <p:cBhvr>
                                        <p:cTn dur="300" fill="hold" id="18"/>
                                        <p:tgtEl>
                                          <p:spTgt spid="30747"/>
                                        </p:tgtEl>
                                        <p:attrNameLst>
                                          <p:attrName>ppt_w</p:attrName>
                                        </p:attrNameLst>
                                      </p:cBhvr>
                                      <p:tavLst>
                                        <p:tav tm="0">
                                          <p:val>
                                            <p:fltVal val="0"/>
                                          </p:val>
                                        </p:tav>
                                        <p:tav tm="100000">
                                          <p:val>
                                            <p:strVal val="#ppt_w"/>
                                          </p:val>
                                        </p:tav>
                                      </p:tavLst>
                                    </p:anim>
                                    <p:anim calcmode="lin" valueType="num">
                                      <p:cBhvr>
                                        <p:cTn dur="300" fill="hold" id="19"/>
                                        <p:tgtEl>
                                          <p:spTgt spid="30747"/>
                                        </p:tgtEl>
                                        <p:attrNameLst>
                                          <p:attrName>ppt_h</p:attrName>
                                        </p:attrNameLst>
                                      </p:cBhvr>
                                      <p:tavLst>
                                        <p:tav tm="0">
                                          <p:val>
                                            <p:fltVal val="0"/>
                                          </p:val>
                                        </p:tav>
                                        <p:tav tm="100000">
                                          <p:val>
                                            <p:strVal val="#ppt_h"/>
                                          </p:val>
                                        </p:tav>
                                      </p:tavLst>
                                    </p:anim>
                                    <p:animEffect filter="fade" transition="in">
                                      <p:cBhvr>
                                        <p:cTn dur="300" id="20"/>
                                        <p:tgtEl>
                                          <p:spTgt spid="30747"/>
                                        </p:tgtEl>
                                      </p:cBhvr>
                                    </p:animEffect>
                                  </p:childTnLst>
                                </p:cTn>
                              </p:par>
                              <p:par>
                                <p:cTn autoRev="1" fill="hold" grpId="1" id="21" nodeType="withEffect" presetClass="emph" presetID="6" presetSubtype="0">
                                  <p:stCondLst>
                                    <p:cond delay="300"/>
                                  </p:stCondLst>
                                  <p:childTnLst>
                                    <p:animScale>
                                      <p:cBhvr>
                                        <p:cTn dur="150" fill="hold" id="22"/>
                                        <p:tgtEl>
                                          <p:spTgt spid="30747"/>
                                        </p:tgtEl>
                                      </p:cBhvr>
                                      <p:by x="110000" y="110000"/>
                                    </p:animScale>
                                  </p:childTnLst>
                                </p:cTn>
                              </p:par>
                              <p:par>
                                <p:cTn fill="hold" grpId="0" id="23" nodeType="withEffect" presetClass="entr" presetID="2" presetSubtype="8">
                                  <p:stCondLst>
                                    <p:cond delay="100"/>
                                  </p:stCondLst>
                                  <p:childTnLst>
                                    <p:set>
                                      <p:cBhvr>
                                        <p:cTn dur="1" fill="hold" id="24">
                                          <p:stCondLst>
                                            <p:cond delay="0"/>
                                          </p:stCondLst>
                                        </p:cTn>
                                        <p:tgtEl>
                                          <p:spTgt spid="30741"/>
                                        </p:tgtEl>
                                        <p:attrNameLst>
                                          <p:attrName>style.visibility</p:attrName>
                                        </p:attrNameLst>
                                      </p:cBhvr>
                                      <p:to>
                                        <p:strVal val="visible"/>
                                      </p:to>
                                    </p:set>
                                    <p:anim calcmode="lin" valueType="num">
                                      <p:cBhvr additive="base">
                                        <p:cTn dur="500" fill="hold" id="25"/>
                                        <p:tgtEl>
                                          <p:spTgt spid="30741"/>
                                        </p:tgtEl>
                                        <p:attrNameLst>
                                          <p:attrName>ppt_x</p:attrName>
                                        </p:attrNameLst>
                                      </p:cBhvr>
                                      <p:tavLst>
                                        <p:tav tm="0">
                                          <p:val>
                                            <p:strVal val="0-#ppt_w/2"/>
                                          </p:val>
                                        </p:tav>
                                        <p:tav tm="100000">
                                          <p:val>
                                            <p:strVal val="#ppt_x"/>
                                          </p:val>
                                        </p:tav>
                                      </p:tavLst>
                                    </p:anim>
                                    <p:anim calcmode="lin" valueType="num">
                                      <p:cBhvr additive="base">
                                        <p:cTn dur="500" fill="hold" id="26"/>
                                        <p:tgtEl>
                                          <p:spTgt spid="30741"/>
                                        </p:tgtEl>
                                        <p:attrNameLst>
                                          <p:attrName>ppt_y</p:attrName>
                                        </p:attrNameLst>
                                      </p:cBhvr>
                                      <p:tavLst>
                                        <p:tav tm="0">
                                          <p:val>
                                            <p:strVal val="#ppt_y"/>
                                          </p:val>
                                        </p:tav>
                                        <p:tav tm="100000">
                                          <p:val>
                                            <p:strVal val="#ppt_y"/>
                                          </p:val>
                                        </p:tav>
                                      </p:tavLst>
                                    </p:anim>
                                  </p:childTnLst>
                                </p:cTn>
                              </p:par>
                              <p:par>
                                <p:cTn fill="hold" grpId="0" id="27" nodeType="withEffect" presetClass="entr" presetID="22" presetSubtype="2">
                                  <p:stCondLst>
                                    <p:cond delay="600"/>
                                  </p:stCondLst>
                                  <p:childTnLst>
                                    <p:set>
                                      <p:cBhvr>
                                        <p:cTn dur="1" fill="hold" id="28">
                                          <p:stCondLst>
                                            <p:cond delay="0"/>
                                          </p:stCondLst>
                                        </p:cTn>
                                        <p:tgtEl>
                                          <p:spTgt spid="30750"/>
                                        </p:tgtEl>
                                        <p:attrNameLst>
                                          <p:attrName>style.visibility</p:attrName>
                                        </p:attrNameLst>
                                      </p:cBhvr>
                                      <p:to>
                                        <p:strVal val="visible"/>
                                      </p:to>
                                    </p:set>
                                    <p:animEffect filter="wipe(right)" transition="in">
                                      <p:cBhvr>
                                        <p:cTn dur="500" id="29"/>
                                        <p:tgtEl>
                                          <p:spTgt spid="30750"/>
                                        </p:tgtEl>
                                      </p:cBhvr>
                                    </p:animEffect>
                                  </p:childTnLst>
                                </p:cTn>
                              </p:par>
                              <p:par>
                                <p:cTn fill="hold" grpId="0" id="30" nodeType="withEffect" presetClass="entr" presetID="2" presetSubtype="8">
                                  <p:stCondLst>
                                    <p:cond delay="600"/>
                                  </p:stCondLst>
                                  <p:childTnLst>
                                    <p:set>
                                      <p:cBhvr>
                                        <p:cTn dur="1" fill="hold" id="31">
                                          <p:stCondLst>
                                            <p:cond delay="0"/>
                                          </p:stCondLst>
                                        </p:cTn>
                                        <p:tgtEl>
                                          <p:spTgt spid="30756"/>
                                        </p:tgtEl>
                                        <p:attrNameLst>
                                          <p:attrName>style.visibility</p:attrName>
                                        </p:attrNameLst>
                                      </p:cBhvr>
                                      <p:to>
                                        <p:strVal val="visible"/>
                                      </p:to>
                                    </p:set>
                                    <p:anim calcmode="lin" valueType="num">
                                      <p:cBhvr additive="base">
                                        <p:cTn dur="500" fill="hold" id="32"/>
                                        <p:tgtEl>
                                          <p:spTgt spid="30756"/>
                                        </p:tgtEl>
                                        <p:attrNameLst>
                                          <p:attrName>ppt_x</p:attrName>
                                        </p:attrNameLst>
                                      </p:cBhvr>
                                      <p:tavLst>
                                        <p:tav tm="0">
                                          <p:val>
                                            <p:strVal val="0-#ppt_w/2"/>
                                          </p:val>
                                        </p:tav>
                                        <p:tav tm="100000">
                                          <p:val>
                                            <p:strVal val="#ppt_x"/>
                                          </p:val>
                                        </p:tav>
                                      </p:tavLst>
                                    </p:anim>
                                    <p:anim calcmode="lin" valueType="num">
                                      <p:cBhvr additive="base">
                                        <p:cTn dur="500" fill="hold" id="33"/>
                                        <p:tgtEl>
                                          <p:spTgt spid="30756"/>
                                        </p:tgtEl>
                                        <p:attrNameLst>
                                          <p:attrName>ppt_y</p:attrName>
                                        </p:attrNameLst>
                                      </p:cBhvr>
                                      <p:tavLst>
                                        <p:tav tm="0">
                                          <p:val>
                                            <p:strVal val="#ppt_y"/>
                                          </p:val>
                                        </p:tav>
                                        <p:tav tm="100000">
                                          <p:val>
                                            <p:strVal val="#ppt_y"/>
                                          </p:val>
                                        </p:tav>
                                      </p:tavLst>
                                    </p:anim>
                                  </p:childTnLst>
                                </p:cTn>
                              </p:par>
                              <p:par>
                                <p:cTn fill="hold" grpId="0" id="34" nodeType="withEffect" presetClass="entr" presetID="53" presetSubtype="0">
                                  <p:stCondLst>
                                    <p:cond delay="100"/>
                                  </p:stCondLst>
                                  <p:childTnLst>
                                    <p:set>
                                      <p:cBhvr>
                                        <p:cTn dur="1" fill="hold" id="35">
                                          <p:stCondLst>
                                            <p:cond delay="0"/>
                                          </p:stCondLst>
                                        </p:cTn>
                                        <p:tgtEl>
                                          <p:spTgt spid="30746"/>
                                        </p:tgtEl>
                                        <p:attrNameLst>
                                          <p:attrName>style.visibility</p:attrName>
                                        </p:attrNameLst>
                                      </p:cBhvr>
                                      <p:to>
                                        <p:strVal val="visible"/>
                                      </p:to>
                                    </p:set>
                                    <p:anim calcmode="lin" valueType="num">
                                      <p:cBhvr>
                                        <p:cTn dur="300" fill="hold" id="36"/>
                                        <p:tgtEl>
                                          <p:spTgt spid="30746"/>
                                        </p:tgtEl>
                                        <p:attrNameLst>
                                          <p:attrName>ppt_w</p:attrName>
                                        </p:attrNameLst>
                                      </p:cBhvr>
                                      <p:tavLst>
                                        <p:tav tm="0">
                                          <p:val>
                                            <p:fltVal val="0"/>
                                          </p:val>
                                        </p:tav>
                                        <p:tav tm="100000">
                                          <p:val>
                                            <p:strVal val="#ppt_w"/>
                                          </p:val>
                                        </p:tav>
                                      </p:tavLst>
                                    </p:anim>
                                    <p:anim calcmode="lin" valueType="num">
                                      <p:cBhvr>
                                        <p:cTn dur="300" fill="hold" id="37"/>
                                        <p:tgtEl>
                                          <p:spTgt spid="30746"/>
                                        </p:tgtEl>
                                        <p:attrNameLst>
                                          <p:attrName>ppt_h</p:attrName>
                                        </p:attrNameLst>
                                      </p:cBhvr>
                                      <p:tavLst>
                                        <p:tav tm="0">
                                          <p:val>
                                            <p:fltVal val="0"/>
                                          </p:val>
                                        </p:tav>
                                        <p:tav tm="100000">
                                          <p:val>
                                            <p:strVal val="#ppt_h"/>
                                          </p:val>
                                        </p:tav>
                                      </p:tavLst>
                                    </p:anim>
                                    <p:animEffect filter="fade" transition="in">
                                      <p:cBhvr>
                                        <p:cTn dur="300" id="38"/>
                                        <p:tgtEl>
                                          <p:spTgt spid="30746"/>
                                        </p:tgtEl>
                                      </p:cBhvr>
                                    </p:animEffect>
                                  </p:childTnLst>
                                </p:cTn>
                              </p:par>
                              <p:par>
                                <p:cTn autoRev="1" fill="hold" grpId="1" id="39" nodeType="withEffect" presetClass="emph" presetID="6" presetSubtype="0">
                                  <p:stCondLst>
                                    <p:cond delay="400"/>
                                  </p:stCondLst>
                                  <p:childTnLst>
                                    <p:animScale>
                                      <p:cBhvr>
                                        <p:cTn dur="150" fill="hold" id="40"/>
                                        <p:tgtEl>
                                          <p:spTgt spid="30746"/>
                                        </p:tgtEl>
                                      </p:cBhvr>
                                      <p:by x="110000" y="110000"/>
                                    </p:animScale>
                                  </p:childTnLst>
                                </p:cTn>
                              </p:par>
                              <p:par>
                                <p:cTn fill="hold" grpId="0" id="41" nodeType="withEffect" presetClass="entr" presetID="2" presetSubtype="8">
                                  <p:stCondLst>
                                    <p:cond delay="200"/>
                                  </p:stCondLst>
                                  <p:childTnLst>
                                    <p:set>
                                      <p:cBhvr>
                                        <p:cTn dur="1" fill="hold" id="42">
                                          <p:stCondLst>
                                            <p:cond delay="0"/>
                                          </p:stCondLst>
                                        </p:cTn>
                                        <p:tgtEl>
                                          <p:spTgt spid="30742"/>
                                        </p:tgtEl>
                                        <p:attrNameLst>
                                          <p:attrName>style.visibility</p:attrName>
                                        </p:attrNameLst>
                                      </p:cBhvr>
                                      <p:to>
                                        <p:strVal val="visible"/>
                                      </p:to>
                                    </p:set>
                                    <p:anim calcmode="lin" valueType="num">
                                      <p:cBhvr additive="base">
                                        <p:cTn dur="500" fill="hold" id="43"/>
                                        <p:tgtEl>
                                          <p:spTgt spid="30742"/>
                                        </p:tgtEl>
                                        <p:attrNameLst>
                                          <p:attrName>ppt_x</p:attrName>
                                        </p:attrNameLst>
                                      </p:cBhvr>
                                      <p:tavLst>
                                        <p:tav tm="0">
                                          <p:val>
                                            <p:strVal val="0-#ppt_w/2"/>
                                          </p:val>
                                        </p:tav>
                                        <p:tav tm="100000">
                                          <p:val>
                                            <p:strVal val="#ppt_x"/>
                                          </p:val>
                                        </p:tav>
                                      </p:tavLst>
                                    </p:anim>
                                    <p:anim calcmode="lin" valueType="num">
                                      <p:cBhvr additive="base">
                                        <p:cTn dur="500" fill="hold" id="44"/>
                                        <p:tgtEl>
                                          <p:spTgt spid="30742"/>
                                        </p:tgtEl>
                                        <p:attrNameLst>
                                          <p:attrName>ppt_y</p:attrName>
                                        </p:attrNameLst>
                                      </p:cBhvr>
                                      <p:tavLst>
                                        <p:tav tm="0">
                                          <p:val>
                                            <p:strVal val="#ppt_y"/>
                                          </p:val>
                                        </p:tav>
                                        <p:tav tm="100000">
                                          <p:val>
                                            <p:strVal val="#ppt_y"/>
                                          </p:val>
                                        </p:tav>
                                      </p:tavLst>
                                    </p:anim>
                                  </p:childTnLst>
                                </p:cTn>
                              </p:par>
                              <p:par>
                                <p:cTn fill="hold" grpId="0" id="45" nodeType="withEffect" presetClass="entr" presetID="22" presetSubtype="1">
                                  <p:stCondLst>
                                    <p:cond delay="700"/>
                                  </p:stCondLst>
                                  <p:childTnLst>
                                    <p:set>
                                      <p:cBhvr>
                                        <p:cTn dur="1" fill="hold" id="46">
                                          <p:stCondLst>
                                            <p:cond delay="0"/>
                                          </p:stCondLst>
                                        </p:cTn>
                                        <p:tgtEl>
                                          <p:spTgt spid="30751"/>
                                        </p:tgtEl>
                                        <p:attrNameLst>
                                          <p:attrName>style.visibility</p:attrName>
                                        </p:attrNameLst>
                                      </p:cBhvr>
                                      <p:to>
                                        <p:strVal val="visible"/>
                                      </p:to>
                                    </p:set>
                                    <p:animEffect filter="wipe(up)" transition="in">
                                      <p:cBhvr>
                                        <p:cTn dur="500" id="47"/>
                                        <p:tgtEl>
                                          <p:spTgt spid="30751"/>
                                        </p:tgtEl>
                                      </p:cBhvr>
                                    </p:animEffect>
                                  </p:childTnLst>
                                </p:cTn>
                              </p:par>
                              <p:par>
                                <p:cTn fill="hold" grpId="0" id="48" nodeType="withEffect" presetClass="entr" presetID="2" presetSubtype="8">
                                  <p:stCondLst>
                                    <p:cond delay="700"/>
                                  </p:stCondLst>
                                  <p:childTnLst>
                                    <p:set>
                                      <p:cBhvr>
                                        <p:cTn dur="1" fill="hold" id="49">
                                          <p:stCondLst>
                                            <p:cond delay="0"/>
                                          </p:stCondLst>
                                        </p:cTn>
                                        <p:tgtEl>
                                          <p:spTgt spid="30757"/>
                                        </p:tgtEl>
                                        <p:attrNameLst>
                                          <p:attrName>style.visibility</p:attrName>
                                        </p:attrNameLst>
                                      </p:cBhvr>
                                      <p:to>
                                        <p:strVal val="visible"/>
                                      </p:to>
                                    </p:set>
                                    <p:anim calcmode="lin" valueType="num">
                                      <p:cBhvr additive="base">
                                        <p:cTn dur="500" fill="hold" id="50"/>
                                        <p:tgtEl>
                                          <p:spTgt spid="30757"/>
                                        </p:tgtEl>
                                        <p:attrNameLst>
                                          <p:attrName>ppt_x</p:attrName>
                                        </p:attrNameLst>
                                      </p:cBhvr>
                                      <p:tavLst>
                                        <p:tav tm="0">
                                          <p:val>
                                            <p:strVal val="0-#ppt_w/2"/>
                                          </p:val>
                                        </p:tav>
                                        <p:tav tm="100000">
                                          <p:val>
                                            <p:strVal val="#ppt_x"/>
                                          </p:val>
                                        </p:tav>
                                      </p:tavLst>
                                    </p:anim>
                                    <p:anim calcmode="lin" valueType="num">
                                      <p:cBhvr additive="base">
                                        <p:cTn dur="500" fill="hold" id="51"/>
                                        <p:tgtEl>
                                          <p:spTgt spid="30757"/>
                                        </p:tgtEl>
                                        <p:attrNameLst>
                                          <p:attrName>ppt_y</p:attrName>
                                        </p:attrNameLst>
                                      </p:cBhvr>
                                      <p:tavLst>
                                        <p:tav tm="0">
                                          <p:val>
                                            <p:strVal val="#ppt_y"/>
                                          </p:val>
                                        </p:tav>
                                        <p:tav tm="100000">
                                          <p:val>
                                            <p:strVal val="#ppt_y"/>
                                          </p:val>
                                        </p:tav>
                                      </p:tavLst>
                                    </p:anim>
                                  </p:childTnLst>
                                </p:cTn>
                              </p:par>
                              <p:par>
                                <p:cTn fill="hold" grpId="0" id="52" nodeType="withEffect" presetClass="entr" presetID="53" presetSubtype="0">
                                  <p:stCondLst>
                                    <p:cond delay="200"/>
                                  </p:stCondLst>
                                  <p:childTnLst>
                                    <p:set>
                                      <p:cBhvr>
                                        <p:cTn dur="1" fill="hold" id="53">
                                          <p:stCondLst>
                                            <p:cond delay="0"/>
                                          </p:stCondLst>
                                        </p:cTn>
                                        <p:tgtEl>
                                          <p:spTgt spid="30749"/>
                                        </p:tgtEl>
                                        <p:attrNameLst>
                                          <p:attrName>style.visibility</p:attrName>
                                        </p:attrNameLst>
                                      </p:cBhvr>
                                      <p:to>
                                        <p:strVal val="visible"/>
                                      </p:to>
                                    </p:set>
                                    <p:anim calcmode="lin" valueType="num">
                                      <p:cBhvr>
                                        <p:cTn dur="300" fill="hold" id="54"/>
                                        <p:tgtEl>
                                          <p:spTgt spid="30749"/>
                                        </p:tgtEl>
                                        <p:attrNameLst>
                                          <p:attrName>ppt_w</p:attrName>
                                        </p:attrNameLst>
                                      </p:cBhvr>
                                      <p:tavLst>
                                        <p:tav tm="0">
                                          <p:val>
                                            <p:fltVal val="0"/>
                                          </p:val>
                                        </p:tav>
                                        <p:tav tm="100000">
                                          <p:val>
                                            <p:strVal val="#ppt_w"/>
                                          </p:val>
                                        </p:tav>
                                      </p:tavLst>
                                    </p:anim>
                                    <p:anim calcmode="lin" valueType="num">
                                      <p:cBhvr>
                                        <p:cTn dur="300" fill="hold" id="55"/>
                                        <p:tgtEl>
                                          <p:spTgt spid="30749"/>
                                        </p:tgtEl>
                                        <p:attrNameLst>
                                          <p:attrName>ppt_h</p:attrName>
                                        </p:attrNameLst>
                                      </p:cBhvr>
                                      <p:tavLst>
                                        <p:tav tm="0">
                                          <p:val>
                                            <p:fltVal val="0"/>
                                          </p:val>
                                        </p:tav>
                                        <p:tav tm="100000">
                                          <p:val>
                                            <p:strVal val="#ppt_h"/>
                                          </p:val>
                                        </p:tav>
                                      </p:tavLst>
                                    </p:anim>
                                    <p:animEffect filter="fade" transition="in">
                                      <p:cBhvr>
                                        <p:cTn dur="300" id="56"/>
                                        <p:tgtEl>
                                          <p:spTgt spid="30749"/>
                                        </p:tgtEl>
                                      </p:cBhvr>
                                    </p:animEffect>
                                  </p:childTnLst>
                                </p:cTn>
                              </p:par>
                              <p:par>
                                <p:cTn autoRev="1" fill="hold" grpId="1" id="57" nodeType="withEffect" presetClass="emph" presetID="6" presetSubtype="0">
                                  <p:stCondLst>
                                    <p:cond delay="500"/>
                                  </p:stCondLst>
                                  <p:childTnLst>
                                    <p:animScale>
                                      <p:cBhvr>
                                        <p:cTn dur="150" fill="hold" id="58"/>
                                        <p:tgtEl>
                                          <p:spTgt spid="30749"/>
                                        </p:tgtEl>
                                      </p:cBhvr>
                                      <p:by x="110000" y="110000"/>
                                    </p:animScale>
                                  </p:childTnLst>
                                </p:cTn>
                              </p:par>
                              <p:par>
                                <p:cTn fill="hold" grpId="0" id="59" nodeType="withEffect" presetClass="entr" presetID="2" presetSubtype="2">
                                  <p:stCondLst>
                                    <p:cond delay="300"/>
                                  </p:stCondLst>
                                  <p:childTnLst>
                                    <p:set>
                                      <p:cBhvr>
                                        <p:cTn dur="1" fill="hold" id="60">
                                          <p:stCondLst>
                                            <p:cond delay="0"/>
                                          </p:stCondLst>
                                        </p:cTn>
                                        <p:tgtEl>
                                          <p:spTgt spid="30744"/>
                                        </p:tgtEl>
                                        <p:attrNameLst>
                                          <p:attrName>style.visibility</p:attrName>
                                        </p:attrNameLst>
                                      </p:cBhvr>
                                      <p:to>
                                        <p:strVal val="visible"/>
                                      </p:to>
                                    </p:set>
                                    <p:anim calcmode="lin" valueType="num">
                                      <p:cBhvr additive="base">
                                        <p:cTn dur="500" fill="hold" id="61"/>
                                        <p:tgtEl>
                                          <p:spTgt spid="30744"/>
                                        </p:tgtEl>
                                        <p:attrNameLst>
                                          <p:attrName>ppt_x</p:attrName>
                                        </p:attrNameLst>
                                      </p:cBhvr>
                                      <p:tavLst>
                                        <p:tav tm="0">
                                          <p:val>
                                            <p:strVal val="1+#ppt_w/2"/>
                                          </p:val>
                                        </p:tav>
                                        <p:tav tm="100000">
                                          <p:val>
                                            <p:strVal val="#ppt_x"/>
                                          </p:val>
                                        </p:tav>
                                      </p:tavLst>
                                    </p:anim>
                                    <p:anim calcmode="lin" valueType="num">
                                      <p:cBhvr additive="base">
                                        <p:cTn dur="500" fill="hold" id="62"/>
                                        <p:tgtEl>
                                          <p:spTgt spid="30744"/>
                                        </p:tgtEl>
                                        <p:attrNameLst>
                                          <p:attrName>ppt_y</p:attrName>
                                        </p:attrNameLst>
                                      </p:cBhvr>
                                      <p:tavLst>
                                        <p:tav tm="0">
                                          <p:val>
                                            <p:strVal val="#ppt_y"/>
                                          </p:val>
                                        </p:tav>
                                        <p:tav tm="100000">
                                          <p:val>
                                            <p:strVal val="#ppt_y"/>
                                          </p:val>
                                        </p:tav>
                                      </p:tavLst>
                                    </p:anim>
                                  </p:childTnLst>
                                </p:cTn>
                              </p:par>
                              <p:par>
                                <p:cTn fill="hold" grpId="0" id="63" nodeType="withEffect" presetClass="entr" presetID="22" presetSubtype="8">
                                  <p:stCondLst>
                                    <p:cond delay="800"/>
                                  </p:stCondLst>
                                  <p:childTnLst>
                                    <p:set>
                                      <p:cBhvr>
                                        <p:cTn dur="1" fill="hold" id="64">
                                          <p:stCondLst>
                                            <p:cond delay="0"/>
                                          </p:stCondLst>
                                        </p:cTn>
                                        <p:tgtEl>
                                          <p:spTgt spid="30752"/>
                                        </p:tgtEl>
                                        <p:attrNameLst>
                                          <p:attrName>style.visibility</p:attrName>
                                        </p:attrNameLst>
                                      </p:cBhvr>
                                      <p:to>
                                        <p:strVal val="visible"/>
                                      </p:to>
                                    </p:set>
                                    <p:animEffect filter="wipe(left)" transition="in">
                                      <p:cBhvr>
                                        <p:cTn dur="500" id="65"/>
                                        <p:tgtEl>
                                          <p:spTgt spid="30752"/>
                                        </p:tgtEl>
                                      </p:cBhvr>
                                    </p:animEffect>
                                  </p:childTnLst>
                                </p:cTn>
                              </p:par>
                              <p:par>
                                <p:cTn fill="hold" grpId="0" id="66" nodeType="withEffect" presetClass="entr" presetID="2" presetSubtype="2">
                                  <p:stCondLst>
                                    <p:cond delay="800"/>
                                  </p:stCondLst>
                                  <p:childTnLst>
                                    <p:set>
                                      <p:cBhvr>
                                        <p:cTn dur="1" fill="hold" id="67">
                                          <p:stCondLst>
                                            <p:cond delay="0"/>
                                          </p:stCondLst>
                                        </p:cTn>
                                        <p:tgtEl>
                                          <p:spTgt spid="30755"/>
                                        </p:tgtEl>
                                        <p:attrNameLst>
                                          <p:attrName>style.visibility</p:attrName>
                                        </p:attrNameLst>
                                      </p:cBhvr>
                                      <p:to>
                                        <p:strVal val="visible"/>
                                      </p:to>
                                    </p:set>
                                    <p:anim calcmode="lin" valueType="num">
                                      <p:cBhvr additive="base">
                                        <p:cTn dur="500" fill="hold" id="68"/>
                                        <p:tgtEl>
                                          <p:spTgt spid="30755"/>
                                        </p:tgtEl>
                                        <p:attrNameLst>
                                          <p:attrName>ppt_x</p:attrName>
                                        </p:attrNameLst>
                                      </p:cBhvr>
                                      <p:tavLst>
                                        <p:tav tm="0">
                                          <p:val>
                                            <p:strVal val="1+#ppt_w/2"/>
                                          </p:val>
                                        </p:tav>
                                        <p:tav tm="100000">
                                          <p:val>
                                            <p:strVal val="#ppt_x"/>
                                          </p:val>
                                        </p:tav>
                                      </p:tavLst>
                                    </p:anim>
                                    <p:anim calcmode="lin" valueType="num">
                                      <p:cBhvr additive="base">
                                        <p:cTn dur="500" fill="hold" id="69"/>
                                        <p:tgtEl>
                                          <p:spTgt spid="30755"/>
                                        </p:tgtEl>
                                        <p:attrNameLst>
                                          <p:attrName>ppt_y</p:attrName>
                                        </p:attrNameLst>
                                      </p:cBhvr>
                                      <p:tavLst>
                                        <p:tav tm="0">
                                          <p:val>
                                            <p:strVal val="#ppt_y"/>
                                          </p:val>
                                        </p:tav>
                                        <p:tav tm="100000">
                                          <p:val>
                                            <p:strVal val="#ppt_y"/>
                                          </p:val>
                                        </p:tav>
                                      </p:tavLst>
                                    </p:anim>
                                  </p:childTnLst>
                                </p:cTn>
                              </p:par>
                              <p:par>
                                <p:cTn fill="hold" grpId="0" id="70" nodeType="withEffect" presetClass="entr" presetID="53" presetSubtype="0">
                                  <p:stCondLst>
                                    <p:cond delay="300"/>
                                  </p:stCondLst>
                                  <p:childTnLst>
                                    <p:set>
                                      <p:cBhvr>
                                        <p:cTn dur="1" fill="hold" id="71">
                                          <p:stCondLst>
                                            <p:cond delay="0"/>
                                          </p:stCondLst>
                                        </p:cTn>
                                        <p:tgtEl>
                                          <p:spTgt spid="30745"/>
                                        </p:tgtEl>
                                        <p:attrNameLst>
                                          <p:attrName>style.visibility</p:attrName>
                                        </p:attrNameLst>
                                      </p:cBhvr>
                                      <p:to>
                                        <p:strVal val="visible"/>
                                      </p:to>
                                    </p:set>
                                    <p:anim calcmode="lin" valueType="num">
                                      <p:cBhvr>
                                        <p:cTn dur="300" fill="hold" id="72"/>
                                        <p:tgtEl>
                                          <p:spTgt spid="30745"/>
                                        </p:tgtEl>
                                        <p:attrNameLst>
                                          <p:attrName>ppt_w</p:attrName>
                                        </p:attrNameLst>
                                      </p:cBhvr>
                                      <p:tavLst>
                                        <p:tav tm="0">
                                          <p:val>
                                            <p:fltVal val="0"/>
                                          </p:val>
                                        </p:tav>
                                        <p:tav tm="100000">
                                          <p:val>
                                            <p:strVal val="#ppt_w"/>
                                          </p:val>
                                        </p:tav>
                                      </p:tavLst>
                                    </p:anim>
                                    <p:anim calcmode="lin" valueType="num">
                                      <p:cBhvr>
                                        <p:cTn dur="300" fill="hold" id="73"/>
                                        <p:tgtEl>
                                          <p:spTgt spid="30745"/>
                                        </p:tgtEl>
                                        <p:attrNameLst>
                                          <p:attrName>ppt_h</p:attrName>
                                        </p:attrNameLst>
                                      </p:cBhvr>
                                      <p:tavLst>
                                        <p:tav tm="0">
                                          <p:val>
                                            <p:fltVal val="0"/>
                                          </p:val>
                                        </p:tav>
                                        <p:tav tm="100000">
                                          <p:val>
                                            <p:strVal val="#ppt_h"/>
                                          </p:val>
                                        </p:tav>
                                      </p:tavLst>
                                    </p:anim>
                                    <p:animEffect filter="fade" transition="in">
                                      <p:cBhvr>
                                        <p:cTn dur="300" id="74"/>
                                        <p:tgtEl>
                                          <p:spTgt spid="30745"/>
                                        </p:tgtEl>
                                      </p:cBhvr>
                                    </p:animEffect>
                                  </p:childTnLst>
                                </p:cTn>
                              </p:par>
                              <p:par>
                                <p:cTn autoRev="1" fill="hold" grpId="1" id="75" nodeType="withEffect" presetClass="emph" presetID="6" presetSubtype="0">
                                  <p:stCondLst>
                                    <p:cond delay="600"/>
                                  </p:stCondLst>
                                  <p:childTnLst>
                                    <p:animScale>
                                      <p:cBhvr>
                                        <p:cTn dur="150" fill="hold" id="76"/>
                                        <p:tgtEl>
                                          <p:spTgt spid="30745"/>
                                        </p:tgtEl>
                                      </p:cBhvr>
                                      <p:by x="110000" y="110000"/>
                                    </p:animScale>
                                  </p:childTnLst>
                                </p:cTn>
                              </p:par>
                              <p:par>
                                <p:cTn fill="hold" grpId="0" id="77" nodeType="withEffect" presetClass="entr" presetID="53" presetSubtype="0">
                                  <p:stCondLst>
                                    <p:cond delay="300"/>
                                  </p:stCondLst>
                                  <p:childTnLst>
                                    <p:set>
                                      <p:cBhvr>
                                        <p:cTn dur="1" fill="hold" id="78">
                                          <p:stCondLst>
                                            <p:cond delay="0"/>
                                          </p:stCondLst>
                                        </p:cTn>
                                        <p:tgtEl>
                                          <p:spTgt spid="30748"/>
                                        </p:tgtEl>
                                        <p:attrNameLst>
                                          <p:attrName>style.visibility</p:attrName>
                                        </p:attrNameLst>
                                      </p:cBhvr>
                                      <p:to>
                                        <p:strVal val="visible"/>
                                      </p:to>
                                    </p:set>
                                    <p:anim calcmode="lin" valueType="num">
                                      <p:cBhvr>
                                        <p:cTn dur="300" fill="hold" id="79"/>
                                        <p:tgtEl>
                                          <p:spTgt spid="30748"/>
                                        </p:tgtEl>
                                        <p:attrNameLst>
                                          <p:attrName>ppt_w</p:attrName>
                                        </p:attrNameLst>
                                      </p:cBhvr>
                                      <p:tavLst>
                                        <p:tav tm="0">
                                          <p:val>
                                            <p:fltVal val="0"/>
                                          </p:val>
                                        </p:tav>
                                        <p:tav tm="100000">
                                          <p:val>
                                            <p:strVal val="#ppt_w"/>
                                          </p:val>
                                        </p:tav>
                                      </p:tavLst>
                                    </p:anim>
                                    <p:anim calcmode="lin" valueType="num">
                                      <p:cBhvr>
                                        <p:cTn dur="300" fill="hold" id="80"/>
                                        <p:tgtEl>
                                          <p:spTgt spid="30748"/>
                                        </p:tgtEl>
                                        <p:attrNameLst>
                                          <p:attrName>ppt_h</p:attrName>
                                        </p:attrNameLst>
                                      </p:cBhvr>
                                      <p:tavLst>
                                        <p:tav tm="0">
                                          <p:val>
                                            <p:fltVal val="0"/>
                                          </p:val>
                                        </p:tav>
                                        <p:tav tm="100000">
                                          <p:val>
                                            <p:strVal val="#ppt_h"/>
                                          </p:val>
                                        </p:tav>
                                      </p:tavLst>
                                    </p:anim>
                                    <p:animEffect filter="fade" transition="in">
                                      <p:cBhvr>
                                        <p:cTn dur="300" id="81"/>
                                        <p:tgtEl>
                                          <p:spTgt spid="30748"/>
                                        </p:tgtEl>
                                      </p:cBhvr>
                                    </p:animEffect>
                                  </p:childTnLst>
                                </p:cTn>
                              </p:par>
                              <p:par>
                                <p:cTn autoRev="1" fill="hold" grpId="1" id="82" nodeType="withEffect" presetClass="emph" presetID="6" presetSubtype="0">
                                  <p:stCondLst>
                                    <p:cond delay="600"/>
                                  </p:stCondLst>
                                  <p:childTnLst>
                                    <p:animScale>
                                      <p:cBhvr>
                                        <p:cTn dur="150" fill="hold" id="83"/>
                                        <p:tgtEl>
                                          <p:spTgt spid="30748"/>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41"/>
      <p:bldP grpId="0" spid="30742"/>
      <p:bldP grpId="0" spid="30743"/>
      <p:bldP grpId="0" spid="30744"/>
      <p:bldP grpId="0" spid="30745"/>
      <p:bldP grpId="1" spid="30745"/>
      <p:bldP grpId="0" spid="30746"/>
      <p:bldP grpId="1" spid="30746"/>
      <p:bldP grpId="0" spid="30747"/>
      <p:bldP grpId="1" spid="30747"/>
      <p:bldP grpId="0" spid="30748"/>
      <p:bldP grpId="1" spid="30748"/>
      <p:bldP grpId="0" spid="30749"/>
      <p:bldP grpId="1" spid="30749"/>
      <p:bldP grpId="0" spid="30750"/>
      <p:bldP grpId="0" spid="30751"/>
      <p:bldP grpId="0" spid="30752"/>
      <p:bldP grpId="0" spid="30753"/>
      <p:bldP grpId="0" spid="30754"/>
      <p:bldP grpId="0" spid="30755"/>
      <p:bldP grpId="0" spid="30756"/>
      <p:bldP grpId="0" spid="3075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861" name="Freeform 21"/>
          <p:cNvSpPr/>
          <p:nvPr/>
        </p:nvSpPr>
        <p:spPr bwMode="auto">
          <a:xfrm>
            <a:off x="3994150" y="1058863"/>
            <a:ext cx="1601788" cy="1608137"/>
          </a:xfrm>
          <a:custGeom>
            <a:gdLst>
              <a:gd fmla="*/ 378 w 914" name="T0"/>
              <a:gd fmla="*/ 299 h 915" name="T1"/>
              <a:gd fmla="*/ 304 w 914" name="T2"/>
              <a:gd fmla="*/ 270 h 915" name="T3"/>
              <a:gd fmla="*/ 276 w 914" name="T4"/>
              <a:gd fmla="*/ 197 h 915" name="T5"/>
              <a:gd fmla="*/ 276 w 914" name="T6"/>
              <a:gd fmla="*/ 46 h 915" name="T7"/>
              <a:gd fmla="*/ 230 w 914" name="T8"/>
              <a:gd fmla="*/ 0 h 915" name="T9"/>
              <a:gd fmla="*/ 45 w 914" name="T10"/>
              <a:gd fmla="*/ 0 h 915" name="T11"/>
              <a:gd fmla="*/ 0 w 914" name="T12"/>
              <a:gd fmla="*/ 46 h 915" name="T13"/>
              <a:gd fmla="*/ 0 w 914" name="T14"/>
              <a:gd fmla="*/ 231 h 915" name="T15"/>
              <a:gd fmla="*/ 45 w 914" name="T16"/>
              <a:gd fmla="*/ 276 h 915" name="T17"/>
              <a:gd fmla="*/ 196 w 914" name="T18"/>
              <a:gd fmla="*/ 276 h 915" name="T19"/>
              <a:gd fmla="*/ 270 w 914" name="T20"/>
              <a:gd fmla="*/ 305 h 915" name="T21"/>
              <a:gd fmla="*/ 298 w 914" name="T22"/>
              <a:gd fmla="*/ 379 h 915" name="T23"/>
              <a:gd fmla="*/ 298 w 914" name="T24"/>
              <a:gd fmla="*/ 869 h 915" name="T25"/>
              <a:gd fmla="*/ 343 w 914" name="T26"/>
              <a:gd fmla="*/ 915 h 915" name="T27"/>
              <a:gd fmla="*/ 869 w 914" name="T28"/>
              <a:gd fmla="*/ 915 h 915" name="T29"/>
              <a:gd fmla="*/ 914 w 914" name="T30"/>
              <a:gd fmla="*/ 869 h 915" name="T31"/>
              <a:gd fmla="*/ 914 w 914" name="T32"/>
              <a:gd fmla="*/ 344 h 915" name="T33"/>
              <a:gd fmla="*/ 869 w 914" name="T34"/>
              <a:gd fmla="*/ 299 h 915" name="T35"/>
              <a:gd fmla="*/ 378 w 914" name="T36"/>
              <a:gd fmla="*/ 299 h 91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15" w="914">
                <a:moveTo>
                  <a:pt x="378" y="299"/>
                </a:moveTo>
                <a:cubicBezTo>
                  <a:pt x="353" y="299"/>
                  <a:pt x="320" y="286"/>
                  <a:pt x="304" y="270"/>
                </a:cubicBezTo>
                <a:cubicBezTo>
                  <a:pt x="288" y="255"/>
                  <a:pt x="276" y="222"/>
                  <a:pt x="276" y="197"/>
                </a:cubicBezTo>
                <a:cubicBezTo>
                  <a:pt x="276" y="46"/>
                  <a:pt x="276" y="46"/>
                  <a:pt x="276" y="46"/>
                </a:cubicBezTo>
                <a:cubicBezTo>
                  <a:pt x="276" y="21"/>
                  <a:pt x="255" y="0"/>
                  <a:pt x="230" y="0"/>
                </a:cubicBezTo>
                <a:cubicBezTo>
                  <a:pt x="45" y="0"/>
                  <a:pt x="45" y="0"/>
                  <a:pt x="45" y="0"/>
                </a:cubicBezTo>
                <a:cubicBezTo>
                  <a:pt x="20" y="0"/>
                  <a:pt x="0" y="21"/>
                  <a:pt x="0" y="46"/>
                </a:cubicBezTo>
                <a:cubicBezTo>
                  <a:pt x="0" y="231"/>
                  <a:pt x="0" y="231"/>
                  <a:pt x="0" y="231"/>
                </a:cubicBezTo>
                <a:cubicBezTo>
                  <a:pt x="0" y="256"/>
                  <a:pt x="20" y="276"/>
                  <a:pt x="45" y="276"/>
                </a:cubicBezTo>
                <a:cubicBezTo>
                  <a:pt x="196" y="276"/>
                  <a:pt x="196" y="276"/>
                  <a:pt x="196" y="276"/>
                </a:cubicBezTo>
                <a:cubicBezTo>
                  <a:pt x="221" y="276"/>
                  <a:pt x="254" y="289"/>
                  <a:pt x="270" y="305"/>
                </a:cubicBezTo>
                <a:cubicBezTo>
                  <a:pt x="285" y="320"/>
                  <a:pt x="298" y="354"/>
                  <a:pt x="298" y="379"/>
                </a:cubicBezTo>
                <a:cubicBezTo>
                  <a:pt x="298" y="869"/>
                  <a:pt x="298" y="869"/>
                  <a:pt x="298" y="869"/>
                </a:cubicBezTo>
                <a:cubicBezTo>
                  <a:pt x="298" y="894"/>
                  <a:pt x="318" y="915"/>
                  <a:pt x="343" y="915"/>
                </a:cubicBezTo>
                <a:cubicBezTo>
                  <a:pt x="869" y="915"/>
                  <a:pt x="869" y="915"/>
                  <a:pt x="869" y="915"/>
                </a:cubicBezTo>
                <a:cubicBezTo>
                  <a:pt x="894" y="915"/>
                  <a:pt x="914" y="894"/>
                  <a:pt x="914" y="869"/>
                </a:cubicBezTo>
                <a:cubicBezTo>
                  <a:pt x="914" y="344"/>
                  <a:pt x="914" y="344"/>
                  <a:pt x="914" y="344"/>
                </a:cubicBezTo>
                <a:cubicBezTo>
                  <a:pt x="914" y="319"/>
                  <a:pt x="894" y="299"/>
                  <a:pt x="869" y="299"/>
                </a:cubicBezTo>
                <a:lnTo>
                  <a:pt x="378" y="299"/>
                </a:lnTo>
                <a:close/>
              </a:path>
            </a:pathLst>
          </a:custGeom>
          <a:solidFill>
            <a:schemeClr val="tx1">
              <a:lumMod val="75000"/>
              <a:lumOff val="25000"/>
            </a:schemeClr>
          </a:solidFill>
          <a:ln>
            <a:noFill/>
          </a:ln>
          <a:extLst/>
        </p:spPr>
        <p:txBody>
          <a:bodyPr/>
          <a:lstStyle/>
          <a:p>
            <a:endParaRPr altLang="en-US" lang="zh-CN">
              <a:ea charset="-122" panose="02010600040101010101" pitchFamily="2" typeface="华文细黑"/>
            </a:endParaRPr>
          </a:p>
        </p:txBody>
      </p:sp>
      <p:sp>
        <p:nvSpPr>
          <p:cNvPr id="35862" name="Freeform 22"/>
          <p:cNvSpPr/>
          <p:nvPr/>
        </p:nvSpPr>
        <p:spPr bwMode="auto">
          <a:xfrm>
            <a:off x="2795588" y="1727200"/>
            <a:ext cx="1603375" cy="1606550"/>
          </a:xfrm>
          <a:custGeom>
            <a:gdLst>
              <a:gd fmla="*/ 298 w 914" name="T0"/>
              <a:gd fmla="*/ 537 h 915" name="T1"/>
              <a:gd fmla="*/ 270 w 914" name="T2"/>
              <a:gd fmla="*/ 610 h 915" name="T3"/>
              <a:gd fmla="*/ 196 w 914" name="T4"/>
              <a:gd fmla="*/ 639 h 915" name="T5"/>
              <a:gd fmla="*/ 45 w 914" name="T6"/>
              <a:gd fmla="*/ 639 h 915" name="T7"/>
              <a:gd fmla="*/ 0 w 914" name="T8"/>
              <a:gd fmla="*/ 684 h 915" name="T9"/>
              <a:gd fmla="*/ 0 w 914" name="T10"/>
              <a:gd fmla="*/ 869 h 915" name="T11"/>
              <a:gd fmla="*/ 45 w 914" name="T12"/>
              <a:gd fmla="*/ 915 h 915" name="T13"/>
              <a:gd fmla="*/ 230 w 914" name="T14"/>
              <a:gd fmla="*/ 915 h 915" name="T15"/>
              <a:gd fmla="*/ 276 w 914" name="T16"/>
              <a:gd fmla="*/ 869 h 915" name="T17"/>
              <a:gd fmla="*/ 276 w 914" name="T18"/>
              <a:gd fmla="*/ 718 h 915" name="T19"/>
              <a:gd fmla="*/ 304 w 914" name="T20"/>
              <a:gd fmla="*/ 645 h 915" name="T21"/>
              <a:gd fmla="*/ 378 w 914" name="T22"/>
              <a:gd fmla="*/ 616 h 915" name="T23"/>
              <a:gd fmla="*/ 869 w 914" name="T24"/>
              <a:gd fmla="*/ 616 h 915" name="T25"/>
              <a:gd fmla="*/ 914 w 914" name="T26"/>
              <a:gd fmla="*/ 571 h 915" name="T27"/>
              <a:gd fmla="*/ 914 w 914" name="T28"/>
              <a:gd fmla="*/ 46 h 915" name="T29"/>
              <a:gd fmla="*/ 869 w 914" name="T30"/>
              <a:gd fmla="*/ 0 h 915" name="T31"/>
              <a:gd fmla="*/ 343 w 914" name="T32"/>
              <a:gd fmla="*/ 0 h 915" name="T33"/>
              <a:gd fmla="*/ 298 w 914" name="T34"/>
              <a:gd fmla="*/ 46 h 915" name="T35"/>
              <a:gd fmla="*/ 298 w 914" name="T36"/>
              <a:gd fmla="*/ 537 h 91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15" w="914">
                <a:moveTo>
                  <a:pt x="298" y="537"/>
                </a:moveTo>
                <a:cubicBezTo>
                  <a:pt x="298" y="561"/>
                  <a:pt x="285" y="595"/>
                  <a:pt x="270" y="610"/>
                </a:cubicBezTo>
                <a:cubicBezTo>
                  <a:pt x="254" y="626"/>
                  <a:pt x="221" y="639"/>
                  <a:pt x="196" y="639"/>
                </a:cubicBezTo>
                <a:cubicBezTo>
                  <a:pt x="45" y="639"/>
                  <a:pt x="45" y="639"/>
                  <a:pt x="45" y="639"/>
                </a:cubicBezTo>
                <a:cubicBezTo>
                  <a:pt x="20" y="639"/>
                  <a:pt x="0" y="659"/>
                  <a:pt x="0" y="684"/>
                </a:cubicBezTo>
                <a:cubicBezTo>
                  <a:pt x="0" y="869"/>
                  <a:pt x="0" y="869"/>
                  <a:pt x="0" y="869"/>
                </a:cubicBezTo>
                <a:cubicBezTo>
                  <a:pt x="0" y="894"/>
                  <a:pt x="20" y="915"/>
                  <a:pt x="45" y="915"/>
                </a:cubicBezTo>
                <a:cubicBezTo>
                  <a:pt x="230" y="915"/>
                  <a:pt x="230" y="915"/>
                  <a:pt x="230" y="915"/>
                </a:cubicBezTo>
                <a:cubicBezTo>
                  <a:pt x="255" y="915"/>
                  <a:pt x="276" y="894"/>
                  <a:pt x="276" y="869"/>
                </a:cubicBezTo>
                <a:cubicBezTo>
                  <a:pt x="276" y="718"/>
                  <a:pt x="276" y="718"/>
                  <a:pt x="276" y="718"/>
                </a:cubicBezTo>
                <a:cubicBezTo>
                  <a:pt x="276" y="693"/>
                  <a:pt x="288" y="660"/>
                  <a:pt x="304" y="645"/>
                </a:cubicBezTo>
                <a:cubicBezTo>
                  <a:pt x="320" y="629"/>
                  <a:pt x="353" y="616"/>
                  <a:pt x="378" y="616"/>
                </a:cubicBezTo>
                <a:cubicBezTo>
                  <a:pt x="869" y="616"/>
                  <a:pt x="869" y="616"/>
                  <a:pt x="869" y="616"/>
                </a:cubicBezTo>
                <a:cubicBezTo>
                  <a:pt x="894" y="616"/>
                  <a:pt x="914" y="596"/>
                  <a:pt x="914" y="571"/>
                </a:cubicBezTo>
                <a:cubicBezTo>
                  <a:pt x="914" y="46"/>
                  <a:pt x="914" y="46"/>
                  <a:pt x="914" y="46"/>
                </a:cubicBezTo>
                <a:cubicBezTo>
                  <a:pt x="914" y="21"/>
                  <a:pt x="894" y="0"/>
                  <a:pt x="869" y="0"/>
                </a:cubicBezTo>
                <a:cubicBezTo>
                  <a:pt x="343" y="0"/>
                  <a:pt x="343" y="0"/>
                  <a:pt x="343" y="0"/>
                </a:cubicBezTo>
                <a:cubicBezTo>
                  <a:pt x="318" y="0"/>
                  <a:pt x="298" y="21"/>
                  <a:pt x="298" y="46"/>
                </a:cubicBezTo>
                <a:lnTo>
                  <a:pt x="298" y="537"/>
                </a:ln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5863" name="Freeform 23"/>
          <p:cNvSpPr/>
          <p:nvPr/>
        </p:nvSpPr>
        <p:spPr bwMode="auto">
          <a:xfrm>
            <a:off x="3459163" y="2908300"/>
            <a:ext cx="1603375" cy="1606550"/>
          </a:xfrm>
          <a:custGeom>
            <a:gdLst>
              <a:gd fmla="*/ 537 w 915" name="T0"/>
              <a:gd fmla="*/ 616 h 914" name="T1"/>
              <a:gd fmla="*/ 610 w 915" name="T2"/>
              <a:gd fmla="*/ 644 h 914" name="T3"/>
              <a:gd fmla="*/ 639 w 915" name="T4"/>
              <a:gd fmla="*/ 718 h 914" name="T5"/>
              <a:gd fmla="*/ 639 w 915" name="T6"/>
              <a:gd fmla="*/ 869 h 914" name="T7"/>
              <a:gd fmla="*/ 684 w 915" name="T8"/>
              <a:gd fmla="*/ 914 h 914" name="T9"/>
              <a:gd fmla="*/ 869 w 915" name="T10"/>
              <a:gd fmla="*/ 914 h 914" name="T11"/>
              <a:gd fmla="*/ 915 w 915" name="T12"/>
              <a:gd fmla="*/ 869 h 914" name="T13"/>
              <a:gd fmla="*/ 915 w 915" name="T14"/>
              <a:gd fmla="*/ 684 h 914" name="T15"/>
              <a:gd fmla="*/ 869 w 915" name="T16"/>
              <a:gd fmla="*/ 638 h 914" name="T17"/>
              <a:gd fmla="*/ 718 w 915" name="T18"/>
              <a:gd fmla="*/ 638 h 914" name="T19"/>
              <a:gd fmla="*/ 645 w 915" name="T20"/>
              <a:gd fmla="*/ 610 h 914" name="T21"/>
              <a:gd fmla="*/ 616 w 915" name="T22"/>
              <a:gd fmla="*/ 536 h 914" name="T23"/>
              <a:gd fmla="*/ 616 w 915" name="T24"/>
              <a:gd fmla="*/ 45 h 914" name="T25"/>
              <a:gd fmla="*/ 571 w 915" name="T26"/>
              <a:gd fmla="*/ 0 h 914" name="T27"/>
              <a:gd fmla="*/ 46 w 915" name="T28"/>
              <a:gd fmla="*/ 0 h 914" name="T29"/>
              <a:gd fmla="*/ 0 w 915" name="T30"/>
              <a:gd fmla="*/ 45 h 914" name="T31"/>
              <a:gd fmla="*/ 0 w 915" name="T32"/>
              <a:gd fmla="*/ 571 h 914" name="T33"/>
              <a:gd fmla="*/ 46 w 915" name="T34"/>
              <a:gd fmla="*/ 616 h 914" name="T35"/>
              <a:gd fmla="*/ 537 w 915" name="T36"/>
              <a:gd fmla="*/ 616 h 91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14" w="915">
                <a:moveTo>
                  <a:pt x="537" y="616"/>
                </a:moveTo>
                <a:cubicBezTo>
                  <a:pt x="562" y="616"/>
                  <a:pt x="595" y="629"/>
                  <a:pt x="610" y="644"/>
                </a:cubicBezTo>
                <a:cubicBezTo>
                  <a:pt x="626" y="660"/>
                  <a:pt x="639" y="693"/>
                  <a:pt x="639" y="718"/>
                </a:cubicBezTo>
                <a:cubicBezTo>
                  <a:pt x="639" y="869"/>
                  <a:pt x="639" y="869"/>
                  <a:pt x="639" y="869"/>
                </a:cubicBezTo>
                <a:cubicBezTo>
                  <a:pt x="639" y="894"/>
                  <a:pt x="659" y="914"/>
                  <a:pt x="684" y="914"/>
                </a:cubicBezTo>
                <a:cubicBezTo>
                  <a:pt x="869" y="914"/>
                  <a:pt x="869" y="914"/>
                  <a:pt x="869" y="914"/>
                </a:cubicBezTo>
                <a:cubicBezTo>
                  <a:pt x="894" y="914"/>
                  <a:pt x="915" y="894"/>
                  <a:pt x="915" y="869"/>
                </a:cubicBezTo>
                <a:cubicBezTo>
                  <a:pt x="915" y="684"/>
                  <a:pt x="915" y="684"/>
                  <a:pt x="915" y="684"/>
                </a:cubicBezTo>
                <a:cubicBezTo>
                  <a:pt x="915" y="659"/>
                  <a:pt x="894" y="638"/>
                  <a:pt x="869" y="638"/>
                </a:cubicBezTo>
                <a:cubicBezTo>
                  <a:pt x="718" y="638"/>
                  <a:pt x="718" y="638"/>
                  <a:pt x="718" y="638"/>
                </a:cubicBezTo>
                <a:cubicBezTo>
                  <a:pt x="693" y="638"/>
                  <a:pt x="660" y="625"/>
                  <a:pt x="645" y="610"/>
                </a:cubicBezTo>
                <a:cubicBezTo>
                  <a:pt x="629" y="594"/>
                  <a:pt x="616" y="561"/>
                  <a:pt x="616" y="536"/>
                </a:cubicBezTo>
                <a:cubicBezTo>
                  <a:pt x="616" y="45"/>
                  <a:pt x="616" y="45"/>
                  <a:pt x="616" y="45"/>
                </a:cubicBezTo>
                <a:cubicBezTo>
                  <a:pt x="616" y="20"/>
                  <a:pt x="596" y="0"/>
                  <a:pt x="571" y="0"/>
                </a:cubicBezTo>
                <a:cubicBezTo>
                  <a:pt x="46" y="0"/>
                  <a:pt x="46" y="0"/>
                  <a:pt x="46" y="0"/>
                </a:cubicBezTo>
                <a:cubicBezTo>
                  <a:pt x="21" y="0"/>
                  <a:pt x="0" y="20"/>
                  <a:pt x="0" y="45"/>
                </a:cubicBezTo>
                <a:cubicBezTo>
                  <a:pt x="0" y="571"/>
                  <a:pt x="0" y="571"/>
                  <a:pt x="0" y="571"/>
                </a:cubicBezTo>
                <a:cubicBezTo>
                  <a:pt x="0" y="596"/>
                  <a:pt x="21" y="616"/>
                  <a:pt x="46" y="616"/>
                </a:cubicBezTo>
                <a:lnTo>
                  <a:pt x="537" y="616"/>
                </a:lnTo>
                <a:close/>
              </a:path>
            </a:pathLst>
          </a:custGeom>
          <a:solidFill>
            <a:schemeClr val="tx1">
              <a:lumMod val="75000"/>
              <a:lumOff val="25000"/>
            </a:schemeClr>
          </a:solidFill>
          <a:ln>
            <a:noFill/>
          </a:ln>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5864" name="Freeform 24"/>
          <p:cNvSpPr/>
          <p:nvPr/>
        </p:nvSpPr>
        <p:spPr bwMode="auto">
          <a:xfrm>
            <a:off x="4656138" y="2241550"/>
            <a:ext cx="1604962" cy="1604963"/>
          </a:xfrm>
          <a:custGeom>
            <a:gdLst>
              <a:gd fmla="*/ 616 w 915" name="T0"/>
              <a:gd fmla="*/ 378 h 914" name="T1"/>
              <a:gd fmla="*/ 645 w 915" name="T2"/>
              <a:gd fmla="*/ 304 h 914" name="T3"/>
              <a:gd fmla="*/ 718 w 915" name="T4"/>
              <a:gd fmla="*/ 276 h 914" name="T5"/>
              <a:gd fmla="*/ 869 w 915" name="T6"/>
              <a:gd fmla="*/ 276 h 914" name="T7"/>
              <a:gd fmla="*/ 915 w 915" name="T8"/>
              <a:gd fmla="*/ 231 h 914" name="T9"/>
              <a:gd fmla="*/ 915 w 915" name="T10"/>
              <a:gd fmla="*/ 45 h 914" name="T11"/>
              <a:gd fmla="*/ 869 w 915" name="T12"/>
              <a:gd fmla="*/ 0 h 914" name="T13"/>
              <a:gd fmla="*/ 684 w 915" name="T14"/>
              <a:gd fmla="*/ 0 h 914" name="T15"/>
              <a:gd fmla="*/ 639 w 915" name="T16"/>
              <a:gd fmla="*/ 45 h 914" name="T17"/>
              <a:gd fmla="*/ 639 w 915" name="T18"/>
              <a:gd fmla="*/ 196 h 914" name="T19"/>
              <a:gd fmla="*/ 610 w 915" name="T20"/>
              <a:gd fmla="*/ 270 h 914" name="T21"/>
              <a:gd fmla="*/ 537 w 915" name="T22"/>
              <a:gd fmla="*/ 298 h 914" name="T23"/>
              <a:gd fmla="*/ 46 w 915" name="T24"/>
              <a:gd fmla="*/ 298 h 914" name="T25"/>
              <a:gd fmla="*/ 0 w 915" name="T26"/>
              <a:gd fmla="*/ 344 h 914" name="T27"/>
              <a:gd fmla="*/ 0 w 915" name="T28"/>
              <a:gd fmla="*/ 869 h 914" name="T29"/>
              <a:gd fmla="*/ 46 w 915" name="T30"/>
              <a:gd fmla="*/ 914 h 914" name="T31"/>
              <a:gd fmla="*/ 571 w 915" name="T32"/>
              <a:gd fmla="*/ 914 h 914" name="T33"/>
              <a:gd fmla="*/ 616 w 915" name="T34"/>
              <a:gd fmla="*/ 869 h 914" name="T35"/>
              <a:gd fmla="*/ 616 w 915" name="T36"/>
              <a:gd fmla="*/ 378 h 91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14" w="915">
                <a:moveTo>
                  <a:pt x="616" y="378"/>
                </a:moveTo>
                <a:cubicBezTo>
                  <a:pt x="616" y="353"/>
                  <a:pt x="629" y="320"/>
                  <a:pt x="645" y="304"/>
                </a:cubicBezTo>
                <a:cubicBezTo>
                  <a:pt x="660" y="289"/>
                  <a:pt x="693" y="276"/>
                  <a:pt x="718" y="276"/>
                </a:cubicBezTo>
                <a:cubicBezTo>
                  <a:pt x="869" y="276"/>
                  <a:pt x="869" y="276"/>
                  <a:pt x="869" y="276"/>
                </a:cubicBezTo>
                <a:cubicBezTo>
                  <a:pt x="894" y="276"/>
                  <a:pt x="915" y="256"/>
                  <a:pt x="915" y="231"/>
                </a:cubicBezTo>
                <a:cubicBezTo>
                  <a:pt x="915" y="45"/>
                  <a:pt x="915" y="45"/>
                  <a:pt x="915" y="45"/>
                </a:cubicBezTo>
                <a:cubicBezTo>
                  <a:pt x="915" y="21"/>
                  <a:pt x="894" y="0"/>
                  <a:pt x="869" y="0"/>
                </a:cubicBezTo>
                <a:cubicBezTo>
                  <a:pt x="684" y="0"/>
                  <a:pt x="684" y="0"/>
                  <a:pt x="684" y="0"/>
                </a:cubicBezTo>
                <a:cubicBezTo>
                  <a:pt x="659" y="0"/>
                  <a:pt x="639" y="21"/>
                  <a:pt x="639" y="45"/>
                </a:cubicBezTo>
                <a:cubicBezTo>
                  <a:pt x="639" y="196"/>
                  <a:pt x="639" y="196"/>
                  <a:pt x="639" y="196"/>
                </a:cubicBezTo>
                <a:cubicBezTo>
                  <a:pt x="639" y="221"/>
                  <a:pt x="626" y="254"/>
                  <a:pt x="610" y="270"/>
                </a:cubicBezTo>
                <a:cubicBezTo>
                  <a:pt x="595" y="286"/>
                  <a:pt x="562" y="298"/>
                  <a:pt x="537" y="298"/>
                </a:cubicBezTo>
                <a:cubicBezTo>
                  <a:pt x="46" y="298"/>
                  <a:pt x="46" y="298"/>
                  <a:pt x="46" y="298"/>
                </a:cubicBezTo>
                <a:cubicBezTo>
                  <a:pt x="21" y="298"/>
                  <a:pt x="0" y="319"/>
                  <a:pt x="0" y="344"/>
                </a:cubicBezTo>
                <a:cubicBezTo>
                  <a:pt x="0" y="869"/>
                  <a:pt x="0" y="869"/>
                  <a:pt x="0" y="869"/>
                </a:cubicBezTo>
                <a:cubicBezTo>
                  <a:pt x="0" y="894"/>
                  <a:pt x="21" y="914"/>
                  <a:pt x="46" y="914"/>
                </a:cubicBezTo>
                <a:cubicBezTo>
                  <a:pt x="571" y="914"/>
                  <a:pt x="571" y="914"/>
                  <a:pt x="571" y="914"/>
                </a:cubicBezTo>
                <a:cubicBezTo>
                  <a:pt x="596" y="914"/>
                  <a:pt x="616" y="894"/>
                  <a:pt x="616" y="869"/>
                </a:cubicBezTo>
                <a:lnTo>
                  <a:pt x="616" y="378"/>
                </a:ln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5865" name="Freeform 25"/>
          <p:cNvSpPr>
            <a:spLocks noEditPoints="1"/>
          </p:cNvSpPr>
          <p:nvPr/>
        </p:nvSpPr>
        <p:spPr bwMode="auto">
          <a:xfrm>
            <a:off x="4119563" y="1168400"/>
            <a:ext cx="230187" cy="258763"/>
          </a:xfrm>
          <a:custGeom>
            <a:gdLst>
              <a:gd fmla="*/ 28 w 131" name="T0"/>
              <a:gd fmla="*/ 16 h 147" name="T1"/>
              <a:gd fmla="*/ 103 w 131" name="T2"/>
              <a:gd fmla="*/ 16 h 147" name="T3"/>
              <a:gd fmla="*/ 118 w 131" name="T4"/>
              <a:gd fmla="*/ 61 h 147" name="T5"/>
              <a:gd fmla="*/ 127 w 131" name="T6"/>
              <a:gd fmla="*/ 65 h 147" name="T7"/>
              <a:gd fmla="*/ 131 w 131" name="T8"/>
              <a:gd fmla="*/ 74 h 147" name="T9"/>
              <a:gd fmla="*/ 130 w 131" name="T10"/>
              <a:gd fmla="*/ 101 h 147" name="T11"/>
              <a:gd fmla="*/ 123 w 131" name="T12"/>
              <a:gd fmla="*/ 108 h 147" name="T13"/>
              <a:gd fmla="*/ 116 w 131" name="T14"/>
              <a:gd fmla="*/ 109 h 147" name="T15"/>
              <a:gd fmla="*/ 65 w 131" name="T16"/>
              <a:gd fmla="*/ 147 h 147" name="T17"/>
              <a:gd fmla="*/ 76 w 131" name="T18"/>
              <a:gd fmla="*/ 132 h 147" name="T19"/>
              <a:gd fmla="*/ 107 w 131" name="T20"/>
              <a:gd fmla="*/ 109 h 147" name="T21"/>
              <a:gd fmla="*/ 98 w 131" name="T22"/>
              <a:gd fmla="*/ 105 h 147" name="T23"/>
              <a:gd fmla="*/ 95 w 131" name="T24"/>
              <a:gd fmla="*/ 74 h 147" name="T25"/>
              <a:gd fmla="*/ 96 w 131" name="T26"/>
              <a:gd fmla="*/ 69 h 147" name="T27"/>
              <a:gd fmla="*/ 107 w 131" name="T28"/>
              <a:gd fmla="*/ 56 h 147" name="T29"/>
              <a:gd fmla="*/ 35 w 131" name="T30"/>
              <a:gd fmla="*/ 38 h 147" name="T31"/>
              <a:gd fmla="*/ 28 w 131" name="T32"/>
              <a:gd fmla="*/ 62 h 147" name="T33"/>
              <a:gd fmla="*/ 35 w 131" name="T34"/>
              <a:gd fmla="*/ 69 h 147" name="T35"/>
              <a:gd fmla="*/ 36 w 131" name="T36"/>
              <a:gd fmla="*/ 96 h 147" name="T37"/>
              <a:gd fmla="*/ 32 w 131" name="T38"/>
              <a:gd fmla="*/ 105 h 147" name="T39"/>
              <a:gd fmla="*/ 24 w 131" name="T40"/>
              <a:gd fmla="*/ 109 h 147" name="T41"/>
              <a:gd fmla="*/ 8 w 131" name="T42"/>
              <a:gd fmla="*/ 108 h 147" name="T43"/>
              <a:gd fmla="*/ 0 w 131" name="T44"/>
              <a:gd fmla="*/ 96 h 147" name="T45"/>
              <a:gd fmla="*/ 1 w 131" name="T46"/>
              <a:gd fmla="*/ 69 h 147" name="T47"/>
              <a:gd fmla="*/ 13 w 131" name="T48"/>
              <a:gd fmla="*/ 61 h 147" name="T49"/>
              <a:gd fmla="*/ 61 w 131" name="T50"/>
              <a:gd fmla="*/ 135 h 147" name="T51"/>
              <a:gd fmla="*/ 65 w 131" name="T52"/>
              <a:gd fmla="*/ 131 h 147" name="T53"/>
              <a:gd fmla="*/ 13 w 131" name="T54"/>
              <a:gd fmla="*/ 73 h 147" name="T55"/>
              <a:gd fmla="*/ 12 w 131" name="T56"/>
              <a:gd fmla="*/ 74 h 147" name="T57"/>
              <a:gd fmla="*/ 12 w 131" name="T58"/>
              <a:gd fmla="*/ 97 h 147" name="T59"/>
              <a:gd fmla="*/ 18 w 131" name="T60"/>
              <a:gd fmla="*/ 97 h 147" name="T61"/>
              <a:gd fmla="*/ 24 w 131" name="T62"/>
              <a:gd fmla="*/ 97 h 147" name="T63"/>
              <a:gd fmla="*/ 25 w 131" name="T64"/>
              <a:gd fmla="*/ 96 h 147" name="T65"/>
              <a:gd fmla="*/ 25 w 131" name="T66"/>
              <a:gd fmla="*/ 74 h 147" name="T67"/>
              <a:gd fmla="*/ 24 w 131" name="T68"/>
              <a:gd fmla="*/ 73 h 147" name="T69"/>
              <a:gd fmla="*/ 18 w 131" name="T70"/>
              <a:gd fmla="*/ 73 h 147" name="T71"/>
              <a:gd fmla="*/ 107 w 131" name="T72"/>
              <a:gd fmla="*/ 73 h 147" name="T73"/>
              <a:gd fmla="*/ 106 w 131" name="T74"/>
              <a:gd fmla="*/ 74 h 147" name="T75"/>
              <a:gd fmla="*/ 106 w 131" name="T76"/>
              <a:gd fmla="*/ 97 h 147" name="T77"/>
              <a:gd fmla="*/ 113 w 131" name="T78"/>
              <a:gd fmla="*/ 97 h 147" name="T79"/>
              <a:gd fmla="*/ 118 w 131" name="T80"/>
              <a:gd fmla="*/ 97 h 147" name="T81"/>
              <a:gd fmla="*/ 119 w 131" name="T82"/>
              <a:gd fmla="*/ 96 h 147" name="T83"/>
              <a:gd fmla="*/ 119 w 131" name="T84"/>
              <a:gd fmla="*/ 74 h 147" name="T85"/>
              <a:gd fmla="*/ 118 w 131" name="T86"/>
              <a:gd fmla="*/ 73 h 147" name="T87"/>
              <a:gd fmla="*/ 113 w 131" name="T88"/>
              <a:gd fmla="*/ 73 h 147" name="T89"/>
              <a:gd fmla="*/ 95 w 131" name="T90"/>
              <a:gd fmla="*/ 24 h 147" name="T91"/>
              <a:gd fmla="*/ 36 w 131" name="T92"/>
              <a:gd fmla="*/ 24 h 147" name="T93"/>
              <a:gd fmla="*/ 65 w 131" name="T94"/>
              <a:gd fmla="*/ 19 h 147" name="T95"/>
              <a:gd fmla="*/ 103 w 131" name="T96"/>
              <a:gd fmla="*/ 36 h 14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47" w="131">
                <a:moveTo>
                  <a:pt x="13" y="61"/>
                </a:moveTo>
                <a:cubicBezTo>
                  <a:pt x="13" y="53"/>
                  <a:pt x="13" y="53"/>
                  <a:pt x="13" y="53"/>
                </a:cubicBezTo>
                <a:cubicBezTo>
                  <a:pt x="13" y="38"/>
                  <a:pt x="19" y="25"/>
                  <a:pt x="28" y="16"/>
                </a:cubicBezTo>
                <a:cubicBezTo>
                  <a:pt x="28" y="15"/>
                  <a:pt x="28" y="15"/>
                  <a:pt x="28" y="15"/>
                </a:cubicBezTo>
                <a:cubicBezTo>
                  <a:pt x="38" y="6"/>
                  <a:pt x="51" y="0"/>
                  <a:pt x="65" y="0"/>
                </a:cubicBezTo>
                <a:cubicBezTo>
                  <a:pt x="80" y="0"/>
                  <a:pt x="93" y="6"/>
                  <a:pt x="103" y="16"/>
                </a:cubicBezTo>
                <a:cubicBezTo>
                  <a:pt x="103" y="16"/>
                  <a:pt x="103" y="16"/>
                  <a:pt x="103" y="16"/>
                </a:cubicBezTo>
                <a:cubicBezTo>
                  <a:pt x="112" y="25"/>
                  <a:pt x="118" y="38"/>
                  <a:pt x="118" y="53"/>
                </a:cubicBezTo>
                <a:cubicBezTo>
                  <a:pt x="118" y="61"/>
                  <a:pt x="118" y="61"/>
                  <a:pt x="118" y="61"/>
                </a:cubicBezTo>
                <a:cubicBezTo>
                  <a:pt x="120" y="61"/>
                  <a:pt x="121" y="62"/>
                  <a:pt x="123" y="62"/>
                </a:cubicBezTo>
                <a:cubicBezTo>
                  <a:pt x="123" y="62"/>
                  <a:pt x="123" y="62"/>
                  <a:pt x="123" y="62"/>
                </a:cubicBezTo>
                <a:cubicBezTo>
                  <a:pt x="124" y="63"/>
                  <a:pt x="126" y="64"/>
                  <a:pt x="127" y="65"/>
                </a:cubicBezTo>
                <a:cubicBezTo>
                  <a:pt x="128" y="66"/>
                  <a:pt x="129" y="67"/>
                  <a:pt x="130" y="69"/>
                </a:cubicBezTo>
                <a:cubicBezTo>
                  <a:pt x="130" y="69"/>
                  <a:pt x="130" y="69"/>
                  <a:pt x="130" y="69"/>
                </a:cubicBezTo>
                <a:cubicBezTo>
                  <a:pt x="130" y="71"/>
                  <a:pt x="131" y="72"/>
                  <a:pt x="131" y="74"/>
                </a:cubicBezTo>
                <a:cubicBezTo>
                  <a:pt x="131" y="85"/>
                  <a:pt x="131" y="85"/>
                  <a:pt x="131" y="85"/>
                </a:cubicBezTo>
                <a:cubicBezTo>
                  <a:pt x="131" y="96"/>
                  <a:pt x="131" y="96"/>
                  <a:pt x="131" y="96"/>
                </a:cubicBezTo>
                <a:cubicBezTo>
                  <a:pt x="131" y="98"/>
                  <a:pt x="130" y="99"/>
                  <a:pt x="130" y="101"/>
                </a:cubicBezTo>
                <a:cubicBezTo>
                  <a:pt x="130" y="101"/>
                  <a:pt x="130" y="101"/>
                  <a:pt x="130" y="101"/>
                </a:cubicBezTo>
                <a:cubicBezTo>
                  <a:pt x="129" y="103"/>
                  <a:pt x="128" y="104"/>
                  <a:pt x="127" y="105"/>
                </a:cubicBezTo>
                <a:cubicBezTo>
                  <a:pt x="126" y="106"/>
                  <a:pt x="124" y="107"/>
                  <a:pt x="123" y="108"/>
                </a:cubicBezTo>
                <a:cubicBezTo>
                  <a:pt x="122" y="108"/>
                  <a:pt x="122" y="108"/>
                  <a:pt x="122" y="108"/>
                </a:cubicBezTo>
                <a:cubicBezTo>
                  <a:pt x="121" y="108"/>
                  <a:pt x="120" y="109"/>
                  <a:pt x="118" y="109"/>
                </a:cubicBezTo>
                <a:cubicBezTo>
                  <a:pt x="116" y="109"/>
                  <a:pt x="116" y="109"/>
                  <a:pt x="116" y="109"/>
                </a:cubicBezTo>
                <a:cubicBezTo>
                  <a:pt x="115" y="116"/>
                  <a:pt x="111" y="122"/>
                  <a:pt x="104" y="128"/>
                </a:cubicBezTo>
                <a:cubicBezTo>
                  <a:pt x="97" y="133"/>
                  <a:pt x="87" y="137"/>
                  <a:pt x="76" y="138"/>
                </a:cubicBezTo>
                <a:cubicBezTo>
                  <a:pt x="75" y="143"/>
                  <a:pt x="70" y="147"/>
                  <a:pt x="65" y="147"/>
                </a:cubicBezTo>
                <a:cubicBezTo>
                  <a:pt x="59" y="147"/>
                  <a:pt x="54" y="142"/>
                  <a:pt x="54" y="135"/>
                </a:cubicBezTo>
                <a:cubicBezTo>
                  <a:pt x="54" y="129"/>
                  <a:pt x="59" y="124"/>
                  <a:pt x="65" y="124"/>
                </a:cubicBezTo>
                <a:cubicBezTo>
                  <a:pt x="70" y="124"/>
                  <a:pt x="74" y="127"/>
                  <a:pt x="76" y="132"/>
                </a:cubicBezTo>
                <a:cubicBezTo>
                  <a:pt x="85" y="130"/>
                  <a:pt x="94" y="127"/>
                  <a:pt x="100" y="122"/>
                </a:cubicBezTo>
                <a:cubicBezTo>
                  <a:pt x="105" y="118"/>
                  <a:pt x="108" y="114"/>
                  <a:pt x="109" y="109"/>
                </a:cubicBezTo>
                <a:cubicBezTo>
                  <a:pt x="107" y="109"/>
                  <a:pt x="107" y="109"/>
                  <a:pt x="107" y="109"/>
                </a:cubicBezTo>
                <a:cubicBezTo>
                  <a:pt x="106" y="109"/>
                  <a:pt x="104" y="108"/>
                  <a:pt x="103" y="108"/>
                </a:cubicBezTo>
                <a:cubicBezTo>
                  <a:pt x="103" y="108"/>
                  <a:pt x="103" y="108"/>
                  <a:pt x="103" y="108"/>
                </a:cubicBezTo>
                <a:cubicBezTo>
                  <a:pt x="101" y="107"/>
                  <a:pt x="100" y="106"/>
                  <a:pt x="98" y="105"/>
                </a:cubicBezTo>
                <a:cubicBezTo>
                  <a:pt x="96" y="103"/>
                  <a:pt x="95" y="100"/>
                  <a:pt x="95" y="96"/>
                </a:cubicBezTo>
                <a:cubicBezTo>
                  <a:pt x="95" y="85"/>
                  <a:pt x="95" y="85"/>
                  <a:pt x="95" y="85"/>
                </a:cubicBezTo>
                <a:cubicBezTo>
                  <a:pt x="95" y="74"/>
                  <a:pt x="95" y="74"/>
                  <a:pt x="95" y="74"/>
                </a:cubicBezTo>
                <a:cubicBezTo>
                  <a:pt x="95" y="72"/>
                  <a:pt x="95" y="71"/>
                  <a:pt x="96" y="69"/>
                </a:cubicBezTo>
                <a:cubicBezTo>
                  <a:pt x="96" y="69"/>
                  <a:pt x="96" y="69"/>
                  <a:pt x="96" y="69"/>
                </a:cubicBezTo>
                <a:cubicBezTo>
                  <a:pt x="96" y="69"/>
                  <a:pt x="96" y="69"/>
                  <a:pt x="96" y="69"/>
                </a:cubicBezTo>
                <a:cubicBezTo>
                  <a:pt x="96" y="67"/>
                  <a:pt x="97" y="66"/>
                  <a:pt x="98" y="65"/>
                </a:cubicBezTo>
                <a:cubicBezTo>
                  <a:pt x="101" y="63"/>
                  <a:pt x="104" y="61"/>
                  <a:pt x="107" y="61"/>
                </a:cubicBezTo>
                <a:cubicBezTo>
                  <a:pt x="107" y="56"/>
                  <a:pt x="107" y="56"/>
                  <a:pt x="107" y="56"/>
                </a:cubicBezTo>
                <a:cubicBezTo>
                  <a:pt x="105" y="49"/>
                  <a:pt x="101" y="43"/>
                  <a:pt x="96" y="38"/>
                </a:cubicBezTo>
                <a:cubicBezTo>
                  <a:pt x="89" y="30"/>
                  <a:pt x="78" y="26"/>
                  <a:pt x="65" y="26"/>
                </a:cubicBezTo>
                <a:cubicBezTo>
                  <a:pt x="53" y="26"/>
                  <a:pt x="42" y="30"/>
                  <a:pt x="35" y="38"/>
                </a:cubicBezTo>
                <a:cubicBezTo>
                  <a:pt x="30" y="43"/>
                  <a:pt x="26" y="49"/>
                  <a:pt x="24" y="56"/>
                </a:cubicBezTo>
                <a:cubicBezTo>
                  <a:pt x="24" y="61"/>
                  <a:pt x="24" y="61"/>
                  <a:pt x="24" y="61"/>
                </a:cubicBezTo>
                <a:cubicBezTo>
                  <a:pt x="25" y="61"/>
                  <a:pt x="27" y="62"/>
                  <a:pt x="28" y="62"/>
                </a:cubicBezTo>
                <a:cubicBezTo>
                  <a:pt x="30" y="63"/>
                  <a:pt x="31" y="64"/>
                  <a:pt x="32" y="65"/>
                </a:cubicBezTo>
                <a:cubicBezTo>
                  <a:pt x="34" y="66"/>
                  <a:pt x="35" y="67"/>
                  <a:pt x="35" y="69"/>
                </a:cubicBezTo>
                <a:cubicBezTo>
                  <a:pt x="35" y="69"/>
                  <a:pt x="35" y="69"/>
                  <a:pt x="35" y="69"/>
                </a:cubicBezTo>
                <a:cubicBezTo>
                  <a:pt x="36" y="71"/>
                  <a:pt x="36" y="72"/>
                  <a:pt x="36" y="74"/>
                </a:cubicBezTo>
                <a:cubicBezTo>
                  <a:pt x="36" y="85"/>
                  <a:pt x="36" y="85"/>
                  <a:pt x="36" y="85"/>
                </a:cubicBezTo>
                <a:cubicBezTo>
                  <a:pt x="36" y="96"/>
                  <a:pt x="36" y="96"/>
                  <a:pt x="36" y="96"/>
                </a:cubicBezTo>
                <a:cubicBezTo>
                  <a:pt x="36" y="98"/>
                  <a:pt x="36" y="99"/>
                  <a:pt x="35" y="101"/>
                </a:cubicBezTo>
                <a:cubicBezTo>
                  <a:pt x="35" y="101"/>
                  <a:pt x="35" y="101"/>
                  <a:pt x="35" y="101"/>
                </a:cubicBezTo>
                <a:cubicBezTo>
                  <a:pt x="35" y="103"/>
                  <a:pt x="34" y="104"/>
                  <a:pt x="32" y="105"/>
                </a:cubicBezTo>
                <a:cubicBezTo>
                  <a:pt x="31" y="106"/>
                  <a:pt x="30" y="107"/>
                  <a:pt x="28" y="108"/>
                </a:cubicBezTo>
                <a:cubicBezTo>
                  <a:pt x="28" y="108"/>
                  <a:pt x="28" y="108"/>
                  <a:pt x="28" y="108"/>
                </a:cubicBezTo>
                <a:cubicBezTo>
                  <a:pt x="27" y="108"/>
                  <a:pt x="25" y="109"/>
                  <a:pt x="24" y="109"/>
                </a:cubicBezTo>
                <a:cubicBezTo>
                  <a:pt x="18" y="109"/>
                  <a:pt x="18" y="109"/>
                  <a:pt x="18" y="109"/>
                </a:cubicBezTo>
                <a:cubicBezTo>
                  <a:pt x="13" y="109"/>
                  <a:pt x="13" y="109"/>
                  <a:pt x="13" y="109"/>
                </a:cubicBezTo>
                <a:cubicBezTo>
                  <a:pt x="11" y="109"/>
                  <a:pt x="10" y="108"/>
                  <a:pt x="8" y="108"/>
                </a:cubicBezTo>
                <a:cubicBezTo>
                  <a:pt x="8" y="108"/>
                  <a:pt x="8" y="108"/>
                  <a:pt x="8" y="108"/>
                </a:cubicBezTo>
                <a:cubicBezTo>
                  <a:pt x="7" y="107"/>
                  <a:pt x="5" y="106"/>
                  <a:pt x="4" y="105"/>
                </a:cubicBezTo>
                <a:cubicBezTo>
                  <a:pt x="2" y="103"/>
                  <a:pt x="0" y="100"/>
                  <a:pt x="0" y="96"/>
                </a:cubicBezTo>
                <a:cubicBezTo>
                  <a:pt x="0" y="85"/>
                  <a:pt x="0" y="85"/>
                  <a:pt x="0" y="85"/>
                </a:cubicBezTo>
                <a:cubicBezTo>
                  <a:pt x="0" y="74"/>
                  <a:pt x="0" y="74"/>
                  <a:pt x="0" y="74"/>
                </a:cubicBezTo>
                <a:cubicBezTo>
                  <a:pt x="0" y="72"/>
                  <a:pt x="1" y="71"/>
                  <a:pt x="1" y="69"/>
                </a:cubicBezTo>
                <a:cubicBezTo>
                  <a:pt x="1" y="69"/>
                  <a:pt x="1" y="69"/>
                  <a:pt x="1" y="69"/>
                </a:cubicBezTo>
                <a:cubicBezTo>
                  <a:pt x="2" y="67"/>
                  <a:pt x="3" y="66"/>
                  <a:pt x="4" y="65"/>
                </a:cubicBezTo>
                <a:cubicBezTo>
                  <a:pt x="6" y="63"/>
                  <a:pt x="9" y="61"/>
                  <a:pt x="13" y="61"/>
                </a:cubicBezTo>
                <a:close/>
                <a:moveTo>
                  <a:pt x="65" y="131"/>
                </a:moveTo>
                <a:cubicBezTo>
                  <a:pt x="65" y="131"/>
                  <a:pt x="65" y="131"/>
                  <a:pt x="65" y="131"/>
                </a:cubicBezTo>
                <a:cubicBezTo>
                  <a:pt x="63" y="131"/>
                  <a:pt x="61" y="133"/>
                  <a:pt x="61" y="135"/>
                </a:cubicBezTo>
                <a:cubicBezTo>
                  <a:pt x="61" y="138"/>
                  <a:pt x="63" y="140"/>
                  <a:pt x="65" y="140"/>
                </a:cubicBezTo>
                <a:cubicBezTo>
                  <a:pt x="68" y="140"/>
                  <a:pt x="70" y="138"/>
                  <a:pt x="70" y="135"/>
                </a:cubicBezTo>
                <a:cubicBezTo>
                  <a:pt x="70" y="133"/>
                  <a:pt x="68" y="131"/>
                  <a:pt x="65" y="131"/>
                </a:cubicBezTo>
                <a:close/>
                <a:moveTo>
                  <a:pt x="18" y="73"/>
                </a:moveTo>
                <a:cubicBezTo>
                  <a:pt x="18" y="73"/>
                  <a:pt x="18" y="73"/>
                  <a:pt x="18" y="73"/>
                </a:cubicBezTo>
                <a:cubicBezTo>
                  <a:pt x="13" y="73"/>
                  <a:pt x="13" y="73"/>
                  <a:pt x="13" y="73"/>
                </a:cubicBezTo>
                <a:cubicBezTo>
                  <a:pt x="13" y="73"/>
                  <a:pt x="12" y="73"/>
                  <a:pt x="12" y="73"/>
                </a:cubicBezTo>
                <a:cubicBezTo>
                  <a:pt x="12" y="73"/>
                  <a:pt x="12" y="73"/>
                  <a:pt x="12" y="73"/>
                </a:cubicBezTo>
                <a:cubicBezTo>
                  <a:pt x="12" y="74"/>
                  <a:pt x="12" y="74"/>
                  <a:pt x="12" y="74"/>
                </a:cubicBezTo>
                <a:cubicBezTo>
                  <a:pt x="12" y="85"/>
                  <a:pt x="12" y="85"/>
                  <a:pt x="12" y="85"/>
                </a:cubicBezTo>
                <a:cubicBezTo>
                  <a:pt x="12" y="96"/>
                  <a:pt x="12" y="96"/>
                  <a:pt x="12" y="96"/>
                </a:cubicBezTo>
                <a:cubicBezTo>
                  <a:pt x="12" y="96"/>
                  <a:pt x="12" y="97"/>
                  <a:pt x="12" y="97"/>
                </a:cubicBezTo>
                <a:cubicBezTo>
                  <a:pt x="12" y="97"/>
                  <a:pt x="12" y="97"/>
                  <a:pt x="12" y="97"/>
                </a:cubicBezTo>
                <a:cubicBezTo>
                  <a:pt x="13" y="97"/>
                  <a:pt x="13" y="97"/>
                  <a:pt x="13" y="97"/>
                </a:cubicBezTo>
                <a:cubicBezTo>
                  <a:pt x="18" y="97"/>
                  <a:pt x="18" y="97"/>
                  <a:pt x="18" y="97"/>
                </a:cubicBezTo>
                <a:cubicBezTo>
                  <a:pt x="24" y="97"/>
                  <a:pt x="24" y="97"/>
                  <a:pt x="24" y="97"/>
                </a:cubicBezTo>
                <a:cubicBezTo>
                  <a:pt x="24" y="97"/>
                  <a:pt x="24" y="97"/>
                  <a:pt x="24" y="97"/>
                </a:cubicBezTo>
                <a:cubicBezTo>
                  <a:pt x="24" y="97"/>
                  <a:pt x="24" y="97"/>
                  <a:pt x="24" y="97"/>
                </a:cubicBezTo>
                <a:cubicBezTo>
                  <a:pt x="24" y="97"/>
                  <a:pt x="24" y="97"/>
                  <a:pt x="25" y="97"/>
                </a:cubicBezTo>
                <a:cubicBezTo>
                  <a:pt x="25" y="97"/>
                  <a:pt x="25" y="97"/>
                  <a:pt x="25" y="97"/>
                </a:cubicBezTo>
                <a:cubicBezTo>
                  <a:pt x="25" y="96"/>
                  <a:pt x="25" y="96"/>
                  <a:pt x="25" y="96"/>
                </a:cubicBezTo>
                <a:cubicBezTo>
                  <a:pt x="25" y="85"/>
                  <a:pt x="25" y="85"/>
                  <a:pt x="25" y="85"/>
                </a:cubicBezTo>
                <a:cubicBezTo>
                  <a:pt x="25" y="74"/>
                  <a:pt x="25" y="74"/>
                  <a:pt x="25" y="74"/>
                </a:cubicBezTo>
                <a:cubicBezTo>
                  <a:pt x="25" y="74"/>
                  <a:pt x="25" y="74"/>
                  <a:pt x="25" y="74"/>
                </a:cubicBezTo>
                <a:cubicBezTo>
                  <a:pt x="25" y="73"/>
                  <a:pt x="25" y="73"/>
                  <a:pt x="25" y="73"/>
                </a:cubicBezTo>
                <a:cubicBezTo>
                  <a:pt x="25" y="73"/>
                  <a:pt x="25" y="73"/>
                  <a:pt x="25" y="73"/>
                </a:cubicBezTo>
                <a:cubicBezTo>
                  <a:pt x="24" y="73"/>
                  <a:pt x="24" y="73"/>
                  <a:pt x="24" y="73"/>
                </a:cubicBezTo>
                <a:cubicBezTo>
                  <a:pt x="24" y="73"/>
                  <a:pt x="24" y="73"/>
                  <a:pt x="24" y="73"/>
                </a:cubicBezTo>
                <a:cubicBezTo>
                  <a:pt x="24" y="73"/>
                  <a:pt x="24" y="73"/>
                  <a:pt x="24" y="73"/>
                </a:cubicBezTo>
                <a:cubicBezTo>
                  <a:pt x="18" y="73"/>
                  <a:pt x="18" y="73"/>
                  <a:pt x="18" y="73"/>
                </a:cubicBezTo>
                <a:close/>
                <a:moveTo>
                  <a:pt x="113" y="73"/>
                </a:moveTo>
                <a:cubicBezTo>
                  <a:pt x="113" y="73"/>
                  <a:pt x="113" y="73"/>
                  <a:pt x="113" y="73"/>
                </a:cubicBezTo>
                <a:cubicBezTo>
                  <a:pt x="107" y="73"/>
                  <a:pt x="107" y="73"/>
                  <a:pt x="107" y="73"/>
                </a:cubicBezTo>
                <a:cubicBezTo>
                  <a:pt x="107" y="73"/>
                  <a:pt x="107" y="73"/>
                  <a:pt x="106" y="73"/>
                </a:cubicBezTo>
                <a:cubicBezTo>
                  <a:pt x="106" y="73"/>
                  <a:pt x="106" y="73"/>
                  <a:pt x="106" y="73"/>
                </a:cubicBezTo>
                <a:cubicBezTo>
                  <a:pt x="106" y="74"/>
                  <a:pt x="106" y="74"/>
                  <a:pt x="106" y="74"/>
                </a:cubicBezTo>
                <a:cubicBezTo>
                  <a:pt x="106" y="85"/>
                  <a:pt x="106" y="85"/>
                  <a:pt x="106" y="85"/>
                </a:cubicBezTo>
                <a:cubicBezTo>
                  <a:pt x="106" y="96"/>
                  <a:pt x="106" y="96"/>
                  <a:pt x="106" y="96"/>
                </a:cubicBezTo>
                <a:cubicBezTo>
                  <a:pt x="106" y="96"/>
                  <a:pt x="106" y="97"/>
                  <a:pt x="106" y="97"/>
                </a:cubicBezTo>
                <a:cubicBezTo>
                  <a:pt x="107" y="97"/>
                  <a:pt x="107" y="97"/>
                  <a:pt x="107" y="97"/>
                </a:cubicBezTo>
                <a:cubicBezTo>
                  <a:pt x="107" y="97"/>
                  <a:pt x="107" y="97"/>
                  <a:pt x="107" y="97"/>
                </a:cubicBezTo>
                <a:cubicBezTo>
                  <a:pt x="113" y="97"/>
                  <a:pt x="113" y="97"/>
                  <a:pt x="113" y="97"/>
                </a:cubicBezTo>
                <a:cubicBezTo>
                  <a:pt x="118" y="97"/>
                  <a:pt x="118" y="97"/>
                  <a:pt x="118" y="97"/>
                </a:cubicBezTo>
                <a:cubicBezTo>
                  <a:pt x="118" y="97"/>
                  <a:pt x="118" y="97"/>
                  <a:pt x="118" y="97"/>
                </a:cubicBezTo>
                <a:cubicBezTo>
                  <a:pt x="118" y="97"/>
                  <a:pt x="118" y="97"/>
                  <a:pt x="118" y="97"/>
                </a:cubicBezTo>
                <a:cubicBezTo>
                  <a:pt x="119" y="97"/>
                  <a:pt x="119" y="97"/>
                  <a:pt x="119" y="97"/>
                </a:cubicBezTo>
                <a:cubicBezTo>
                  <a:pt x="119" y="97"/>
                  <a:pt x="119" y="97"/>
                  <a:pt x="119" y="97"/>
                </a:cubicBezTo>
                <a:cubicBezTo>
                  <a:pt x="119" y="96"/>
                  <a:pt x="119" y="96"/>
                  <a:pt x="119" y="96"/>
                </a:cubicBezTo>
                <a:cubicBezTo>
                  <a:pt x="119" y="85"/>
                  <a:pt x="119" y="85"/>
                  <a:pt x="119" y="85"/>
                </a:cubicBezTo>
                <a:cubicBezTo>
                  <a:pt x="119" y="74"/>
                  <a:pt x="119" y="74"/>
                  <a:pt x="119" y="74"/>
                </a:cubicBezTo>
                <a:cubicBezTo>
                  <a:pt x="119" y="74"/>
                  <a:pt x="119" y="74"/>
                  <a:pt x="119" y="74"/>
                </a:cubicBezTo>
                <a:cubicBezTo>
                  <a:pt x="119" y="73"/>
                  <a:pt x="119" y="73"/>
                  <a:pt x="119" y="73"/>
                </a:cubicBezTo>
                <a:cubicBezTo>
                  <a:pt x="119" y="73"/>
                  <a:pt x="119" y="73"/>
                  <a:pt x="119" y="73"/>
                </a:cubicBezTo>
                <a:cubicBezTo>
                  <a:pt x="119" y="73"/>
                  <a:pt x="119" y="73"/>
                  <a:pt x="118" y="73"/>
                </a:cubicBezTo>
                <a:cubicBezTo>
                  <a:pt x="119" y="73"/>
                  <a:pt x="119" y="73"/>
                  <a:pt x="119" y="73"/>
                </a:cubicBezTo>
                <a:cubicBezTo>
                  <a:pt x="118" y="73"/>
                  <a:pt x="118" y="73"/>
                  <a:pt x="118" y="73"/>
                </a:cubicBezTo>
                <a:cubicBezTo>
                  <a:pt x="113" y="73"/>
                  <a:pt x="113" y="73"/>
                  <a:pt x="113" y="73"/>
                </a:cubicBezTo>
                <a:close/>
                <a:moveTo>
                  <a:pt x="103" y="36"/>
                </a:moveTo>
                <a:cubicBezTo>
                  <a:pt x="103" y="36"/>
                  <a:pt x="103" y="36"/>
                  <a:pt x="103" y="36"/>
                </a:cubicBezTo>
                <a:cubicBezTo>
                  <a:pt x="101" y="31"/>
                  <a:pt x="98" y="27"/>
                  <a:pt x="95" y="24"/>
                </a:cubicBezTo>
                <a:cubicBezTo>
                  <a:pt x="95" y="24"/>
                  <a:pt x="95" y="24"/>
                  <a:pt x="95" y="24"/>
                </a:cubicBezTo>
                <a:cubicBezTo>
                  <a:pt x="87" y="16"/>
                  <a:pt x="77" y="11"/>
                  <a:pt x="65" y="11"/>
                </a:cubicBezTo>
                <a:cubicBezTo>
                  <a:pt x="54" y="11"/>
                  <a:pt x="44" y="16"/>
                  <a:pt x="36" y="24"/>
                </a:cubicBezTo>
                <a:cubicBezTo>
                  <a:pt x="33" y="27"/>
                  <a:pt x="30" y="31"/>
                  <a:pt x="27" y="36"/>
                </a:cubicBezTo>
                <a:cubicBezTo>
                  <a:pt x="28" y="35"/>
                  <a:pt x="29" y="34"/>
                  <a:pt x="30" y="34"/>
                </a:cubicBezTo>
                <a:cubicBezTo>
                  <a:pt x="39" y="25"/>
                  <a:pt x="52" y="19"/>
                  <a:pt x="65" y="19"/>
                </a:cubicBezTo>
                <a:cubicBezTo>
                  <a:pt x="79" y="19"/>
                  <a:pt x="92" y="25"/>
                  <a:pt x="101" y="34"/>
                </a:cubicBezTo>
                <a:cubicBezTo>
                  <a:pt x="101" y="34"/>
                  <a:pt x="101" y="34"/>
                  <a:pt x="101" y="34"/>
                </a:cubicBezTo>
                <a:cubicBezTo>
                  <a:pt x="102" y="34"/>
                  <a:pt x="103" y="35"/>
                  <a:pt x="103"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5866" name="Freeform 26"/>
          <p:cNvSpPr>
            <a:spLocks noEditPoints="1"/>
          </p:cNvSpPr>
          <p:nvPr/>
        </p:nvSpPr>
        <p:spPr bwMode="auto">
          <a:xfrm>
            <a:off x="4702175" y="4144963"/>
            <a:ext cx="242888" cy="254000"/>
          </a:xfrm>
          <a:custGeom>
            <a:gdLst>
              <a:gd fmla="*/ 4 w 139" name="T0"/>
              <a:gd fmla="*/ 139 h 145" name="T1"/>
              <a:gd fmla="*/ 56 w 139" name="T2"/>
              <a:gd fmla="*/ 133 h 145" name="T3"/>
              <a:gd fmla="*/ 24 w 139" name="T4"/>
              <a:gd fmla="*/ 117 h 145" name="T5"/>
              <a:gd fmla="*/ 20 w 139" name="T6"/>
              <a:gd fmla="*/ 115 h 145" name="T7"/>
              <a:gd fmla="*/ 2 w 139" name="T8"/>
              <a:gd fmla="*/ 89 h 145" name="T9"/>
              <a:gd fmla="*/ 24 w 139" name="T10"/>
              <a:gd fmla="*/ 70 h 145" name="T11"/>
              <a:gd fmla="*/ 56 w 139" name="T12"/>
              <a:gd fmla="*/ 58 h 145" name="T13"/>
              <a:gd fmla="*/ 19 w 139" name="T14"/>
              <a:gd fmla="*/ 53 h 145" name="T15"/>
              <a:gd fmla="*/ 19 w 139" name="T16"/>
              <a:gd fmla="*/ 18 h 145" name="T17"/>
              <a:gd fmla="*/ 25 w 139" name="T18"/>
              <a:gd fmla="*/ 12 h 145" name="T19"/>
              <a:gd fmla="*/ 56 w 139" name="T20"/>
              <a:gd fmla="*/ 3 h 145" name="T21"/>
              <a:gd fmla="*/ 60 w 139" name="T22"/>
              <a:gd fmla="*/ 0 h 145" name="T23"/>
              <a:gd fmla="*/ 82 w 139" name="T24"/>
              <a:gd fmla="*/ 3 h 145" name="T25"/>
              <a:gd fmla="*/ 82 w 139" name="T26"/>
              <a:gd fmla="*/ 12 h 145" name="T27"/>
              <a:gd fmla="*/ 119 w 139" name="T28"/>
              <a:gd fmla="*/ 14 h 145" name="T29"/>
              <a:gd fmla="*/ 136 w 139" name="T30"/>
              <a:gd fmla="*/ 39 h 145" name="T31"/>
              <a:gd fmla="*/ 119 w 139" name="T32"/>
              <a:gd fmla="*/ 57 h 145" name="T33"/>
              <a:gd fmla="*/ 115 w 139" name="T34"/>
              <a:gd fmla="*/ 58 h 145" name="T35"/>
              <a:gd fmla="*/ 82 w 139" name="T36"/>
              <a:gd fmla="*/ 70 h 145" name="T37"/>
              <a:gd fmla="*/ 114 w 139" name="T38"/>
              <a:gd fmla="*/ 70 h 145" name="T39"/>
              <a:gd fmla="*/ 120 w 139" name="T40"/>
              <a:gd fmla="*/ 111 h 145" name="T41"/>
              <a:gd fmla="*/ 114 w 139" name="T42"/>
              <a:gd fmla="*/ 117 h 145" name="T43"/>
              <a:gd fmla="*/ 82 w 139" name="T44"/>
              <a:gd fmla="*/ 133 h 145" name="T45"/>
              <a:gd fmla="*/ 135 w 139" name="T46"/>
              <a:gd fmla="*/ 139 h 145" name="T47"/>
              <a:gd fmla="*/ 10 w 139" name="T48"/>
              <a:gd fmla="*/ 145 h 145" name="T49"/>
              <a:gd fmla="*/ 63 w 139" name="T50"/>
              <a:gd fmla="*/ 133 h 145" name="T51"/>
              <a:gd fmla="*/ 76 w 139" name="T52"/>
              <a:gd fmla="*/ 117 h 145" name="T53"/>
              <a:gd fmla="*/ 63 w 139" name="T54"/>
              <a:gd fmla="*/ 133 h 145" name="T55"/>
              <a:gd fmla="*/ 76 w 139" name="T56"/>
              <a:gd fmla="*/ 6 h 145" name="T57"/>
              <a:gd fmla="*/ 63 w 139" name="T58"/>
              <a:gd fmla="*/ 12 h 145" name="T59"/>
              <a:gd fmla="*/ 76 w 139" name="T60"/>
              <a:gd fmla="*/ 6 h 145" name="T61"/>
              <a:gd fmla="*/ 76 w 139" name="T62"/>
              <a:gd fmla="*/ 70 h 145" name="T63"/>
              <a:gd fmla="*/ 63 w 139" name="T64"/>
              <a:gd fmla="*/ 58 h 145" name="T65"/>
              <a:gd fmla="*/ 76 w 139" name="T66"/>
              <a:gd fmla="*/ 70 h 145" name="T67"/>
              <a:gd fmla="*/ 113 w 139" name="T68"/>
              <a:gd fmla="*/ 23 h 145" name="T69"/>
              <a:gd fmla="*/ 30 w 139" name="T70"/>
              <a:gd fmla="*/ 47 h 145" name="T71"/>
              <a:gd fmla="*/ 125 w 139" name="T72"/>
              <a:gd fmla="*/ 35 h 145" name="T73"/>
              <a:gd fmla="*/ 109 w 139" name="T74"/>
              <a:gd fmla="*/ 81 h 145" name="T75"/>
              <a:gd fmla="*/ 26 w 139" name="T76"/>
              <a:gd fmla="*/ 81 h 145" name="T77"/>
              <a:gd fmla="*/ 26 w 139" name="T78"/>
              <a:gd fmla="*/ 105 h 145" name="T79"/>
              <a:gd fmla="*/ 109 w 139" name="T80"/>
              <a:gd fmla="*/ 81 h 14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5" w="139">
                <a:moveTo>
                  <a:pt x="10" y="145"/>
                </a:moveTo>
                <a:cubicBezTo>
                  <a:pt x="6" y="145"/>
                  <a:pt x="4" y="142"/>
                  <a:pt x="4" y="139"/>
                </a:cubicBezTo>
                <a:cubicBezTo>
                  <a:pt x="4" y="136"/>
                  <a:pt x="6" y="133"/>
                  <a:pt x="10" y="133"/>
                </a:cubicBezTo>
                <a:cubicBezTo>
                  <a:pt x="56" y="133"/>
                  <a:pt x="56" y="133"/>
                  <a:pt x="56" y="133"/>
                </a:cubicBezTo>
                <a:cubicBezTo>
                  <a:pt x="56" y="117"/>
                  <a:pt x="56" y="117"/>
                  <a:pt x="56" y="117"/>
                </a:cubicBezTo>
                <a:cubicBezTo>
                  <a:pt x="24" y="117"/>
                  <a:pt x="24" y="117"/>
                  <a:pt x="24" y="117"/>
                </a:cubicBezTo>
                <a:cubicBezTo>
                  <a:pt x="24" y="117"/>
                  <a:pt x="24" y="117"/>
                  <a:pt x="24" y="117"/>
                </a:cubicBezTo>
                <a:cubicBezTo>
                  <a:pt x="22" y="117"/>
                  <a:pt x="21" y="116"/>
                  <a:pt x="20" y="115"/>
                </a:cubicBezTo>
                <a:cubicBezTo>
                  <a:pt x="2" y="97"/>
                  <a:pt x="2" y="97"/>
                  <a:pt x="2" y="97"/>
                </a:cubicBezTo>
                <a:cubicBezTo>
                  <a:pt x="0" y="95"/>
                  <a:pt x="0" y="92"/>
                  <a:pt x="2" y="89"/>
                </a:cubicBezTo>
                <a:cubicBezTo>
                  <a:pt x="20" y="72"/>
                  <a:pt x="20" y="72"/>
                  <a:pt x="20" y="72"/>
                </a:cubicBezTo>
                <a:cubicBezTo>
                  <a:pt x="20" y="71"/>
                  <a:pt x="22" y="70"/>
                  <a:pt x="24" y="70"/>
                </a:cubicBezTo>
                <a:cubicBezTo>
                  <a:pt x="56" y="70"/>
                  <a:pt x="56" y="70"/>
                  <a:pt x="56" y="70"/>
                </a:cubicBezTo>
                <a:cubicBezTo>
                  <a:pt x="56" y="58"/>
                  <a:pt x="56" y="58"/>
                  <a:pt x="56" y="58"/>
                </a:cubicBezTo>
                <a:cubicBezTo>
                  <a:pt x="24" y="58"/>
                  <a:pt x="24" y="58"/>
                  <a:pt x="24" y="58"/>
                </a:cubicBezTo>
                <a:cubicBezTo>
                  <a:pt x="21" y="58"/>
                  <a:pt x="19" y="56"/>
                  <a:pt x="19" y="53"/>
                </a:cubicBezTo>
                <a:cubicBezTo>
                  <a:pt x="19" y="52"/>
                  <a:pt x="19" y="52"/>
                  <a:pt x="19" y="52"/>
                </a:cubicBezTo>
                <a:cubicBezTo>
                  <a:pt x="19" y="18"/>
                  <a:pt x="19" y="18"/>
                  <a:pt x="19" y="18"/>
                </a:cubicBezTo>
                <a:cubicBezTo>
                  <a:pt x="19" y="14"/>
                  <a:pt x="21" y="12"/>
                  <a:pt x="24" y="12"/>
                </a:cubicBezTo>
                <a:cubicBezTo>
                  <a:pt x="25" y="12"/>
                  <a:pt x="25" y="12"/>
                  <a:pt x="25" y="12"/>
                </a:cubicBezTo>
                <a:cubicBezTo>
                  <a:pt x="56" y="12"/>
                  <a:pt x="56" y="12"/>
                  <a:pt x="56" y="12"/>
                </a:cubicBezTo>
                <a:cubicBezTo>
                  <a:pt x="56" y="3"/>
                  <a:pt x="56" y="3"/>
                  <a:pt x="56" y="3"/>
                </a:cubicBezTo>
                <a:cubicBezTo>
                  <a:pt x="56" y="1"/>
                  <a:pt x="58" y="0"/>
                  <a:pt x="60" y="0"/>
                </a:cubicBezTo>
                <a:cubicBezTo>
                  <a:pt x="60" y="0"/>
                  <a:pt x="60" y="0"/>
                  <a:pt x="60" y="0"/>
                </a:cubicBezTo>
                <a:cubicBezTo>
                  <a:pt x="79" y="0"/>
                  <a:pt x="79" y="0"/>
                  <a:pt x="79" y="0"/>
                </a:cubicBezTo>
                <a:cubicBezTo>
                  <a:pt x="81" y="0"/>
                  <a:pt x="82" y="1"/>
                  <a:pt x="82" y="3"/>
                </a:cubicBezTo>
                <a:cubicBezTo>
                  <a:pt x="82" y="3"/>
                  <a:pt x="82" y="3"/>
                  <a:pt x="82" y="3"/>
                </a:cubicBezTo>
                <a:cubicBezTo>
                  <a:pt x="82" y="12"/>
                  <a:pt x="82" y="12"/>
                  <a:pt x="82" y="12"/>
                </a:cubicBezTo>
                <a:cubicBezTo>
                  <a:pt x="115" y="12"/>
                  <a:pt x="115" y="12"/>
                  <a:pt x="115" y="12"/>
                </a:cubicBezTo>
                <a:cubicBezTo>
                  <a:pt x="117" y="12"/>
                  <a:pt x="118" y="13"/>
                  <a:pt x="119" y="14"/>
                </a:cubicBezTo>
                <a:cubicBezTo>
                  <a:pt x="136" y="31"/>
                  <a:pt x="136" y="31"/>
                  <a:pt x="136" y="31"/>
                </a:cubicBezTo>
                <a:cubicBezTo>
                  <a:pt x="139" y="33"/>
                  <a:pt x="139" y="37"/>
                  <a:pt x="136" y="39"/>
                </a:cubicBezTo>
                <a:cubicBezTo>
                  <a:pt x="136" y="39"/>
                  <a:pt x="136" y="39"/>
                  <a:pt x="136" y="39"/>
                </a:cubicBezTo>
                <a:cubicBezTo>
                  <a:pt x="119" y="57"/>
                  <a:pt x="119" y="57"/>
                  <a:pt x="119" y="57"/>
                </a:cubicBezTo>
                <a:cubicBezTo>
                  <a:pt x="118" y="58"/>
                  <a:pt x="116" y="58"/>
                  <a:pt x="115" y="58"/>
                </a:cubicBezTo>
                <a:cubicBezTo>
                  <a:pt x="115" y="58"/>
                  <a:pt x="115" y="58"/>
                  <a:pt x="115" y="58"/>
                </a:cubicBezTo>
                <a:cubicBezTo>
                  <a:pt x="82" y="58"/>
                  <a:pt x="82" y="58"/>
                  <a:pt x="82" y="58"/>
                </a:cubicBezTo>
                <a:cubicBezTo>
                  <a:pt x="82" y="70"/>
                  <a:pt x="82" y="70"/>
                  <a:pt x="82" y="70"/>
                </a:cubicBezTo>
                <a:cubicBezTo>
                  <a:pt x="114" y="70"/>
                  <a:pt x="114" y="70"/>
                  <a:pt x="114" y="70"/>
                </a:cubicBezTo>
                <a:cubicBezTo>
                  <a:pt x="114" y="70"/>
                  <a:pt x="114" y="70"/>
                  <a:pt x="114" y="70"/>
                </a:cubicBezTo>
                <a:cubicBezTo>
                  <a:pt x="118" y="70"/>
                  <a:pt x="120" y="73"/>
                  <a:pt x="120" y="76"/>
                </a:cubicBezTo>
                <a:cubicBezTo>
                  <a:pt x="120" y="111"/>
                  <a:pt x="120" y="111"/>
                  <a:pt x="120" y="111"/>
                </a:cubicBezTo>
                <a:cubicBezTo>
                  <a:pt x="120" y="111"/>
                  <a:pt x="120" y="111"/>
                  <a:pt x="120" y="111"/>
                </a:cubicBezTo>
                <a:cubicBezTo>
                  <a:pt x="120" y="114"/>
                  <a:pt x="118" y="117"/>
                  <a:pt x="114" y="117"/>
                </a:cubicBezTo>
                <a:cubicBezTo>
                  <a:pt x="82" y="117"/>
                  <a:pt x="82" y="117"/>
                  <a:pt x="82" y="117"/>
                </a:cubicBezTo>
                <a:cubicBezTo>
                  <a:pt x="82" y="133"/>
                  <a:pt x="82" y="133"/>
                  <a:pt x="82" y="133"/>
                </a:cubicBezTo>
                <a:cubicBezTo>
                  <a:pt x="129" y="133"/>
                  <a:pt x="129" y="133"/>
                  <a:pt x="129" y="133"/>
                </a:cubicBezTo>
                <a:cubicBezTo>
                  <a:pt x="132" y="133"/>
                  <a:pt x="135" y="136"/>
                  <a:pt x="135" y="139"/>
                </a:cubicBezTo>
                <a:cubicBezTo>
                  <a:pt x="135" y="142"/>
                  <a:pt x="132" y="145"/>
                  <a:pt x="129" y="145"/>
                </a:cubicBezTo>
                <a:cubicBezTo>
                  <a:pt x="10" y="145"/>
                  <a:pt x="10" y="145"/>
                  <a:pt x="10" y="145"/>
                </a:cubicBezTo>
                <a:close/>
                <a:moveTo>
                  <a:pt x="63" y="133"/>
                </a:moveTo>
                <a:cubicBezTo>
                  <a:pt x="63" y="133"/>
                  <a:pt x="63" y="133"/>
                  <a:pt x="63" y="133"/>
                </a:cubicBezTo>
                <a:cubicBezTo>
                  <a:pt x="76" y="133"/>
                  <a:pt x="76" y="133"/>
                  <a:pt x="76" y="133"/>
                </a:cubicBezTo>
                <a:cubicBezTo>
                  <a:pt x="76" y="117"/>
                  <a:pt x="76" y="117"/>
                  <a:pt x="76" y="117"/>
                </a:cubicBezTo>
                <a:cubicBezTo>
                  <a:pt x="63" y="117"/>
                  <a:pt x="63" y="117"/>
                  <a:pt x="63" y="117"/>
                </a:cubicBezTo>
                <a:cubicBezTo>
                  <a:pt x="63" y="133"/>
                  <a:pt x="63" y="133"/>
                  <a:pt x="63" y="133"/>
                </a:cubicBezTo>
                <a:close/>
                <a:moveTo>
                  <a:pt x="76" y="6"/>
                </a:moveTo>
                <a:cubicBezTo>
                  <a:pt x="76" y="6"/>
                  <a:pt x="76" y="6"/>
                  <a:pt x="76" y="6"/>
                </a:cubicBezTo>
                <a:cubicBezTo>
                  <a:pt x="63" y="6"/>
                  <a:pt x="63" y="6"/>
                  <a:pt x="63" y="6"/>
                </a:cubicBezTo>
                <a:cubicBezTo>
                  <a:pt x="63" y="12"/>
                  <a:pt x="63" y="12"/>
                  <a:pt x="63" y="12"/>
                </a:cubicBezTo>
                <a:cubicBezTo>
                  <a:pt x="76" y="12"/>
                  <a:pt x="76" y="12"/>
                  <a:pt x="76" y="12"/>
                </a:cubicBezTo>
                <a:cubicBezTo>
                  <a:pt x="76" y="6"/>
                  <a:pt x="76" y="6"/>
                  <a:pt x="76" y="6"/>
                </a:cubicBezTo>
                <a:close/>
                <a:moveTo>
                  <a:pt x="76" y="70"/>
                </a:moveTo>
                <a:cubicBezTo>
                  <a:pt x="76" y="70"/>
                  <a:pt x="76" y="70"/>
                  <a:pt x="76" y="70"/>
                </a:cubicBezTo>
                <a:cubicBezTo>
                  <a:pt x="76" y="58"/>
                  <a:pt x="76" y="58"/>
                  <a:pt x="76" y="58"/>
                </a:cubicBezTo>
                <a:cubicBezTo>
                  <a:pt x="63" y="58"/>
                  <a:pt x="63" y="58"/>
                  <a:pt x="63" y="58"/>
                </a:cubicBezTo>
                <a:cubicBezTo>
                  <a:pt x="63" y="70"/>
                  <a:pt x="63" y="70"/>
                  <a:pt x="63" y="70"/>
                </a:cubicBezTo>
                <a:cubicBezTo>
                  <a:pt x="76" y="70"/>
                  <a:pt x="76" y="70"/>
                  <a:pt x="76" y="70"/>
                </a:cubicBezTo>
                <a:close/>
                <a:moveTo>
                  <a:pt x="113" y="23"/>
                </a:moveTo>
                <a:cubicBezTo>
                  <a:pt x="113" y="23"/>
                  <a:pt x="113" y="23"/>
                  <a:pt x="113" y="23"/>
                </a:cubicBezTo>
                <a:cubicBezTo>
                  <a:pt x="30" y="23"/>
                  <a:pt x="30" y="23"/>
                  <a:pt x="30" y="23"/>
                </a:cubicBezTo>
                <a:cubicBezTo>
                  <a:pt x="30" y="47"/>
                  <a:pt x="30" y="47"/>
                  <a:pt x="30" y="47"/>
                </a:cubicBezTo>
                <a:cubicBezTo>
                  <a:pt x="113" y="47"/>
                  <a:pt x="113" y="47"/>
                  <a:pt x="113" y="47"/>
                </a:cubicBezTo>
                <a:cubicBezTo>
                  <a:pt x="125" y="35"/>
                  <a:pt x="125" y="35"/>
                  <a:pt x="125" y="35"/>
                </a:cubicBezTo>
                <a:cubicBezTo>
                  <a:pt x="113" y="23"/>
                  <a:pt x="113" y="23"/>
                  <a:pt x="113" y="23"/>
                </a:cubicBezTo>
                <a:close/>
                <a:moveTo>
                  <a:pt x="109" y="81"/>
                </a:moveTo>
                <a:cubicBezTo>
                  <a:pt x="109" y="81"/>
                  <a:pt x="109" y="81"/>
                  <a:pt x="109" y="81"/>
                </a:cubicBezTo>
                <a:cubicBezTo>
                  <a:pt x="26" y="81"/>
                  <a:pt x="26" y="81"/>
                  <a:pt x="26" y="81"/>
                </a:cubicBezTo>
                <a:cubicBezTo>
                  <a:pt x="14" y="93"/>
                  <a:pt x="14" y="93"/>
                  <a:pt x="14" y="93"/>
                </a:cubicBezTo>
                <a:cubicBezTo>
                  <a:pt x="26" y="105"/>
                  <a:pt x="26" y="105"/>
                  <a:pt x="26" y="105"/>
                </a:cubicBezTo>
                <a:cubicBezTo>
                  <a:pt x="109" y="105"/>
                  <a:pt x="109" y="105"/>
                  <a:pt x="109" y="105"/>
                </a:cubicBezTo>
                <a:cubicBezTo>
                  <a:pt x="109" y="81"/>
                  <a:pt x="109" y="81"/>
                  <a:pt x="109" y="8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5867" name="Freeform 27"/>
          <p:cNvSpPr>
            <a:spLocks noEditPoints="1"/>
          </p:cNvSpPr>
          <p:nvPr/>
        </p:nvSpPr>
        <p:spPr bwMode="auto">
          <a:xfrm>
            <a:off x="2941638" y="2984500"/>
            <a:ext cx="219075" cy="257175"/>
          </a:xfrm>
          <a:custGeom>
            <a:gdLst>
              <a:gd fmla="*/ 6 w 125" name="T0"/>
              <a:gd fmla="*/ 0 h 147" name="T1"/>
              <a:gd fmla="*/ 6 w 125" name="T2"/>
              <a:gd fmla="*/ 0 h 147" name="T3"/>
              <a:gd fmla="*/ 6 w 125" name="T4"/>
              <a:gd fmla="*/ 0 h 147" name="T5"/>
              <a:gd fmla="*/ 6 w 125" name="T6"/>
              <a:gd fmla="*/ 0 h 147" name="T7"/>
              <a:gd fmla="*/ 119 w 125" name="T8"/>
              <a:gd fmla="*/ 0 h 147" name="T9"/>
              <a:gd fmla="*/ 124 w 125" name="T10"/>
              <a:gd fmla="*/ 6 h 147" name="T11"/>
              <a:gd fmla="*/ 123 w 125" name="T12"/>
              <a:gd fmla="*/ 10 h 147" name="T13"/>
              <a:gd fmla="*/ 94 w 125" name="T14"/>
              <a:gd fmla="*/ 38 h 147" name="T15"/>
              <a:gd fmla="*/ 123 w 125" name="T16"/>
              <a:gd fmla="*/ 66 h 147" name="T17"/>
              <a:gd fmla="*/ 123 w 125" name="T18"/>
              <a:gd fmla="*/ 74 h 147" name="T19"/>
              <a:gd fmla="*/ 119 w 125" name="T20"/>
              <a:gd fmla="*/ 76 h 147" name="T21"/>
              <a:gd fmla="*/ 118 w 125" name="T22"/>
              <a:gd fmla="*/ 76 h 147" name="T23"/>
              <a:gd fmla="*/ 12 w 125" name="T24"/>
              <a:gd fmla="*/ 76 h 147" name="T25"/>
              <a:gd fmla="*/ 12 w 125" name="T26"/>
              <a:gd fmla="*/ 142 h 147" name="T27"/>
              <a:gd fmla="*/ 6 w 125" name="T28"/>
              <a:gd fmla="*/ 147 h 147" name="T29"/>
              <a:gd fmla="*/ 0 w 125" name="T30"/>
              <a:gd fmla="*/ 142 h 147" name="T31"/>
              <a:gd fmla="*/ 0 w 125" name="T32"/>
              <a:gd fmla="*/ 70 h 147" name="T33"/>
              <a:gd fmla="*/ 0 w 125" name="T34"/>
              <a:gd fmla="*/ 70 h 147" name="T35"/>
              <a:gd fmla="*/ 0 w 125" name="T36"/>
              <a:gd fmla="*/ 70 h 147" name="T37"/>
              <a:gd fmla="*/ 0 w 125" name="T38"/>
              <a:gd fmla="*/ 6 h 147" name="T39"/>
              <a:gd fmla="*/ 6 w 125" name="T40"/>
              <a:gd fmla="*/ 0 h 147" name="T41"/>
              <a:gd fmla="*/ 6 w 125" name="T42"/>
              <a:gd fmla="*/ 0 h 147" name="T43"/>
              <a:gd fmla="*/ 6 w 125" name="T44"/>
              <a:gd fmla="*/ 0 h 147" name="T45"/>
              <a:gd fmla="*/ 6 w 125" name="T46"/>
              <a:gd fmla="*/ 0 h 147" name="T47"/>
              <a:gd fmla="*/ 6 w 125" name="T48"/>
              <a:gd fmla="*/ 0 h 147" name="T49"/>
              <a:gd fmla="*/ 12 w 125" name="T50"/>
              <a:gd fmla="*/ 11 h 147" name="T51"/>
              <a:gd fmla="*/ 12 w 125" name="T52"/>
              <a:gd fmla="*/ 11 h 147" name="T53"/>
              <a:gd fmla="*/ 12 w 125" name="T54"/>
              <a:gd fmla="*/ 64 h 147" name="T55"/>
              <a:gd fmla="*/ 105 w 125" name="T56"/>
              <a:gd fmla="*/ 64 h 147" name="T57"/>
              <a:gd fmla="*/ 82 w 125" name="T58"/>
              <a:gd fmla="*/ 42 h 147" name="T59"/>
              <a:gd fmla="*/ 82 w 125" name="T60"/>
              <a:gd fmla="*/ 34 h 147" name="T61"/>
              <a:gd fmla="*/ 105 w 125" name="T62"/>
              <a:gd fmla="*/ 11 h 147" name="T63"/>
              <a:gd fmla="*/ 12 w 125" name="T64"/>
              <a:gd fmla="*/ 11 h 14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47" w="125">
                <a:moveTo>
                  <a:pt x="6" y="0"/>
                </a:moveTo>
                <a:cubicBezTo>
                  <a:pt x="6" y="0"/>
                  <a:pt x="6" y="0"/>
                  <a:pt x="6" y="0"/>
                </a:cubicBezTo>
                <a:cubicBezTo>
                  <a:pt x="6" y="0"/>
                  <a:pt x="6" y="0"/>
                  <a:pt x="6" y="0"/>
                </a:cubicBezTo>
                <a:cubicBezTo>
                  <a:pt x="6" y="0"/>
                  <a:pt x="6" y="0"/>
                  <a:pt x="6" y="0"/>
                </a:cubicBezTo>
                <a:cubicBezTo>
                  <a:pt x="119" y="0"/>
                  <a:pt x="119" y="0"/>
                  <a:pt x="119" y="0"/>
                </a:cubicBezTo>
                <a:cubicBezTo>
                  <a:pt x="122" y="0"/>
                  <a:pt x="124" y="2"/>
                  <a:pt x="124" y="6"/>
                </a:cubicBezTo>
                <a:cubicBezTo>
                  <a:pt x="124" y="7"/>
                  <a:pt x="124" y="9"/>
                  <a:pt x="123" y="10"/>
                </a:cubicBezTo>
                <a:cubicBezTo>
                  <a:pt x="94" y="38"/>
                  <a:pt x="94" y="38"/>
                  <a:pt x="94" y="38"/>
                </a:cubicBezTo>
                <a:cubicBezTo>
                  <a:pt x="123" y="66"/>
                  <a:pt x="123" y="66"/>
                  <a:pt x="123" y="66"/>
                </a:cubicBezTo>
                <a:cubicBezTo>
                  <a:pt x="125" y="68"/>
                  <a:pt x="125" y="72"/>
                  <a:pt x="123" y="74"/>
                </a:cubicBezTo>
                <a:cubicBezTo>
                  <a:pt x="121" y="75"/>
                  <a:pt x="120" y="76"/>
                  <a:pt x="119" y="76"/>
                </a:cubicBezTo>
                <a:cubicBezTo>
                  <a:pt x="118" y="76"/>
                  <a:pt x="118" y="76"/>
                  <a:pt x="118" y="76"/>
                </a:cubicBezTo>
                <a:cubicBezTo>
                  <a:pt x="12" y="76"/>
                  <a:pt x="12" y="76"/>
                  <a:pt x="12" y="76"/>
                </a:cubicBezTo>
                <a:cubicBezTo>
                  <a:pt x="12" y="142"/>
                  <a:pt x="12" y="142"/>
                  <a:pt x="12" y="142"/>
                </a:cubicBezTo>
                <a:cubicBezTo>
                  <a:pt x="12" y="145"/>
                  <a:pt x="9" y="147"/>
                  <a:pt x="6" y="147"/>
                </a:cubicBezTo>
                <a:cubicBezTo>
                  <a:pt x="3" y="147"/>
                  <a:pt x="0" y="145"/>
                  <a:pt x="0" y="142"/>
                </a:cubicBezTo>
                <a:cubicBezTo>
                  <a:pt x="0" y="70"/>
                  <a:pt x="0" y="70"/>
                  <a:pt x="0" y="70"/>
                </a:cubicBezTo>
                <a:cubicBezTo>
                  <a:pt x="0" y="70"/>
                  <a:pt x="0" y="70"/>
                  <a:pt x="0" y="70"/>
                </a:cubicBezTo>
                <a:cubicBezTo>
                  <a:pt x="0" y="70"/>
                  <a:pt x="0" y="70"/>
                  <a:pt x="0" y="70"/>
                </a:cubicBezTo>
                <a:cubicBezTo>
                  <a:pt x="0" y="6"/>
                  <a:pt x="0" y="6"/>
                  <a:pt x="0" y="6"/>
                </a:cubicBezTo>
                <a:cubicBezTo>
                  <a:pt x="0" y="2"/>
                  <a:pt x="3" y="0"/>
                  <a:pt x="6" y="0"/>
                </a:cubicBezTo>
                <a:close/>
                <a:moveTo>
                  <a:pt x="6" y="0"/>
                </a:moveTo>
                <a:cubicBezTo>
                  <a:pt x="6" y="0"/>
                  <a:pt x="6" y="0"/>
                  <a:pt x="6" y="0"/>
                </a:cubicBezTo>
                <a:cubicBezTo>
                  <a:pt x="6" y="0"/>
                  <a:pt x="6" y="0"/>
                  <a:pt x="6" y="0"/>
                </a:cubicBezTo>
                <a:cubicBezTo>
                  <a:pt x="6" y="0"/>
                  <a:pt x="6" y="0"/>
                  <a:pt x="6" y="0"/>
                </a:cubicBezTo>
                <a:close/>
                <a:moveTo>
                  <a:pt x="12" y="11"/>
                </a:moveTo>
                <a:cubicBezTo>
                  <a:pt x="12" y="11"/>
                  <a:pt x="12" y="11"/>
                  <a:pt x="12" y="11"/>
                </a:cubicBezTo>
                <a:cubicBezTo>
                  <a:pt x="12" y="64"/>
                  <a:pt x="12" y="64"/>
                  <a:pt x="12" y="64"/>
                </a:cubicBezTo>
                <a:cubicBezTo>
                  <a:pt x="105" y="64"/>
                  <a:pt x="105" y="64"/>
                  <a:pt x="105" y="64"/>
                </a:cubicBezTo>
                <a:cubicBezTo>
                  <a:pt x="82" y="42"/>
                  <a:pt x="82" y="42"/>
                  <a:pt x="82" y="42"/>
                </a:cubicBezTo>
                <a:cubicBezTo>
                  <a:pt x="80" y="40"/>
                  <a:pt x="80" y="36"/>
                  <a:pt x="82" y="34"/>
                </a:cubicBezTo>
                <a:cubicBezTo>
                  <a:pt x="105" y="11"/>
                  <a:pt x="105" y="11"/>
                  <a:pt x="105" y="11"/>
                </a:cubicBezTo>
                <a:cubicBezTo>
                  <a:pt x="12" y="11"/>
                  <a:pt x="12" y="11"/>
                  <a:pt x="12"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5868" name="Freeform 28"/>
          <p:cNvSpPr>
            <a:spLocks noEditPoints="1"/>
          </p:cNvSpPr>
          <p:nvPr/>
        </p:nvSpPr>
        <p:spPr bwMode="auto">
          <a:xfrm>
            <a:off x="5902325" y="2362200"/>
            <a:ext cx="261938" cy="258763"/>
          </a:xfrm>
          <a:custGeom>
            <a:gdLst>
              <a:gd fmla="*/ 145 w 149" name="T0"/>
              <a:gd fmla="*/ 101 h 148" name="T1"/>
              <a:gd fmla="*/ 145 w 149" name="T2"/>
              <a:gd fmla="*/ 111 h 148" name="T3"/>
              <a:gd fmla="*/ 72 w 149" name="T4"/>
              <a:gd fmla="*/ 147 h 148" name="T5"/>
              <a:gd fmla="*/ 1 w 149" name="T6"/>
              <a:gd fmla="*/ 103 h 148" name="T7"/>
              <a:gd fmla="*/ 24 w 149" name="T8"/>
              <a:gd fmla="*/ 90 h 148" name="T9"/>
              <a:gd fmla="*/ 1 w 149" name="T10"/>
              <a:gd fmla="*/ 71 h 148" name="T11"/>
              <a:gd fmla="*/ 24 w 149" name="T12"/>
              <a:gd fmla="*/ 58 h 148" name="T13"/>
              <a:gd fmla="*/ 1 w 149" name="T14"/>
              <a:gd fmla="*/ 40 h 148" name="T15"/>
              <a:gd fmla="*/ 72 w 149" name="T16"/>
              <a:gd fmla="*/ 1 h 148" name="T17"/>
              <a:gd fmla="*/ 145 w 149" name="T18"/>
              <a:gd fmla="*/ 37 h 148" name="T19"/>
              <a:gd fmla="*/ 145 w 149" name="T20"/>
              <a:gd fmla="*/ 47 h 148" name="T21"/>
              <a:gd fmla="*/ 145 w 149" name="T22"/>
              <a:gd fmla="*/ 69 h 148" name="T23"/>
              <a:gd fmla="*/ 145 w 149" name="T24"/>
              <a:gd fmla="*/ 79 h 148" name="T25"/>
              <a:gd fmla="*/ 130 w 149" name="T26"/>
              <a:gd fmla="*/ 106 h 148" name="T27"/>
              <a:gd fmla="*/ 113 w 149" name="T28"/>
              <a:gd fmla="*/ 96 h 148" name="T29"/>
              <a:gd fmla="*/ 75 w 149" name="T30"/>
              <a:gd fmla="*/ 116 h 148" name="T31"/>
              <a:gd fmla="*/ 74 w 149" name="T32"/>
              <a:gd fmla="*/ 116 h 148" name="T33"/>
              <a:gd fmla="*/ 74 w 149" name="T34"/>
              <a:gd fmla="*/ 116 h 148" name="T35"/>
              <a:gd fmla="*/ 73 w 149" name="T36"/>
              <a:gd fmla="*/ 116 h 148" name="T37"/>
              <a:gd fmla="*/ 72 w 149" name="T38"/>
              <a:gd fmla="*/ 115 h 148" name="T39"/>
              <a:gd fmla="*/ 18 w 149" name="T40"/>
              <a:gd fmla="*/ 106 h 148" name="T41"/>
              <a:gd fmla="*/ 130 w 149" name="T42"/>
              <a:gd fmla="*/ 106 h 148" name="T43"/>
              <a:gd fmla="*/ 74 w 149" name="T44"/>
              <a:gd fmla="*/ 104 h 148" name="T45"/>
              <a:gd fmla="*/ 113 w 149" name="T46"/>
              <a:gd fmla="*/ 64 h 148" name="T47"/>
              <a:gd fmla="*/ 75 w 149" name="T48"/>
              <a:gd fmla="*/ 84 h 148" name="T49"/>
              <a:gd fmla="*/ 74 w 149" name="T50"/>
              <a:gd fmla="*/ 84 h 148" name="T51"/>
              <a:gd fmla="*/ 74 w 149" name="T52"/>
              <a:gd fmla="*/ 84 h 148" name="T53"/>
              <a:gd fmla="*/ 73 w 149" name="T54"/>
              <a:gd fmla="*/ 84 h 148" name="T55"/>
              <a:gd fmla="*/ 72 w 149" name="T56"/>
              <a:gd fmla="*/ 84 h 148" name="T57"/>
              <a:gd fmla="*/ 18 w 149" name="T58"/>
              <a:gd fmla="*/ 74 h 148" name="T59"/>
              <a:gd fmla="*/ 74 w 149" name="T60"/>
              <a:gd fmla="*/ 72 h 148" name="T61"/>
              <a:gd fmla="*/ 130 w 149" name="T62"/>
              <a:gd fmla="*/ 42 h 148" name="T63"/>
              <a:gd fmla="*/ 18 w 149" name="T64"/>
              <a:gd fmla="*/ 42 h 14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48" w="149">
                <a:moveTo>
                  <a:pt x="124" y="90"/>
                </a:moveTo>
                <a:cubicBezTo>
                  <a:pt x="145" y="101"/>
                  <a:pt x="145" y="101"/>
                  <a:pt x="145" y="101"/>
                </a:cubicBezTo>
                <a:cubicBezTo>
                  <a:pt x="148" y="102"/>
                  <a:pt x="149" y="106"/>
                  <a:pt x="147" y="108"/>
                </a:cubicBezTo>
                <a:cubicBezTo>
                  <a:pt x="147" y="109"/>
                  <a:pt x="146" y="110"/>
                  <a:pt x="145" y="111"/>
                </a:cubicBezTo>
                <a:cubicBezTo>
                  <a:pt x="77" y="147"/>
                  <a:pt x="77" y="147"/>
                  <a:pt x="77" y="147"/>
                </a:cubicBezTo>
                <a:cubicBezTo>
                  <a:pt x="75" y="148"/>
                  <a:pt x="73" y="148"/>
                  <a:pt x="72" y="147"/>
                </a:cubicBezTo>
                <a:cubicBezTo>
                  <a:pt x="4" y="111"/>
                  <a:pt x="4" y="111"/>
                  <a:pt x="4" y="111"/>
                </a:cubicBezTo>
                <a:cubicBezTo>
                  <a:pt x="1" y="109"/>
                  <a:pt x="0" y="106"/>
                  <a:pt x="1" y="103"/>
                </a:cubicBezTo>
                <a:cubicBezTo>
                  <a:pt x="2" y="102"/>
                  <a:pt x="3" y="101"/>
                  <a:pt x="4" y="101"/>
                </a:cubicBezTo>
                <a:cubicBezTo>
                  <a:pt x="24" y="90"/>
                  <a:pt x="24" y="90"/>
                  <a:pt x="24" y="90"/>
                </a:cubicBezTo>
                <a:cubicBezTo>
                  <a:pt x="4" y="79"/>
                  <a:pt x="4" y="79"/>
                  <a:pt x="4" y="79"/>
                </a:cubicBezTo>
                <a:cubicBezTo>
                  <a:pt x="1" y="77"/>
                  <a:pt x="0" y="74"/>
                  <a:pt x="1" y="71"/>
                </a:cubicBezTo>
                <a:cubicBezTo>
                  <a:pt x="2" y="70"/>
                  <a:pt x="3" y="69"/>
                  <a:pt x="4" y="69"/>
                </a:cubicBezTo>
                <a:cubicBezTo>
                  <a:pt x="24" y="58"/>
                  <a:pt x="24" y="58"/>
                  <a:pt x="24" y="58"/>
                </a:cubicBezTo>
                <a:cubicBezTo>
                  <a:pt x="4" y="47"/>
                  <a:pt x="4" y="47"/>
                  <a:pt x="4" y="47"/>
                </a:cubicBezTo>
                <a:cubicBezTo>
                  <a:pt x="1" y="46"/>
                  <a:pt x="0" y="42"/>
                  <a:pt x="1" y="40"/>
                </a:cubicBezTo>
                <a:cubicBezTo>
                  <a:pt x="2" y="39"/>
                  <a:pt x="3" y="38"/>
                  <a:pt x="4" y="37"/>
                </a:cubicBezTo>
                <a:cubicBezTo>
                  <a:pt x="72" y="1"/>
                  <a:pt x="72" y="1"/>
                  <a:pt x="72" y="1"/>
                </a:cubicBezTo>
                <a:cubicBezTo>
                  <a:pt x="73" y="0"/>
                  <a:pt x="75" y="0"/>
                  <a:pt x="77" y="1"/>
                </a:cubicBezTo>
                <a:cubicBezTo>
                  <a:pt x="145" y="37"/>
                  <a:pt x="145" y="37"/>
                  <a:pt x="145" y="37"/>
                </a:cubicBezTo>
                <a:cubicBezTo>
                  <a:pt x="148" y="39"/>
                  <a:pt x="149" y="42"/>
                  <a:pt x="147" y="45"/>
                </a:cubicBezTo>
                <a:cubicBezTo>
                  <a:pt x="147" y="46"/>
                  <a:pt x="146" y="47"/>
                  <a:pt x="145" y="47"/>
                </a:cubicBezTo>
                <a:cubicBezTo>
                  <a:pt x="124" y="58"/>
                  <a:pt x="124" y="58"/>
                  <a:pt x="124" y="58"/>
                </a:cubicBezTo>
                <a:cubicBezTo>
                  <a:pt x="145" y="69"/>
                  <a:pt x="145" y="69"/>
                  <a:pt x="145" y="69"/>
                </a:cubicBezTo>
                <a:cubicBezTo>
                  <a:pt x="148" y="70"/>
                  <a:pt x="149" y="74"/>
                  <a:pt x="147" y="77"/>
                </a:cubicBezTo>
                <a:cubicBezTo>
                  <a:pt x="147" y="78"/>
                  <a:pt x="146" y="78"/>
                  <a:pt x="145" y="79"/>
                </a:cubicBezTo>
                <a:cubicBezTo>
                  <a:pt x="124" y="90"/>
                  <a:pt x="124" y="90"/>
                  <a:pt x="124" y="90"/>
                </a:cubicBezTo>
                <a:close/>
                <a:moveTo>
                  <a:pt x="130" y="106"/>
                </a:moveTo>
                <a:cubicBezTo>
                  <a:pt x="130" y="106"/>
                  <a:pt x="130" y="106"/>
                  <a:pt x="130" y="106"/>
                </a:cubicBezTo>
                <a:cubicBezTo>
                  <a:pt x="113" y="96"/>
                  <a:pt x="113" y="96"/>
                  <a:pt x="113" y="96"/>
                </a:cubicBezTo>
                <a:cubicBezTo>
                  <a:pt x="77" y="115"/>
                  <a:pt x="77" y="115"/>
                  <a:pt x="77" y="115"/>
                </a:cubicBezTo>
                <a:cubicBezTo>
                  <a:pt x="76" y="116"/>
                  <a:pt x="76" y="116"/>
                  <a:pt x="75" y="116"/>
                </a:cubicBezTo>
                <a:cubicBezTo>
                  <a:pt x="75" y="116"/>
                  <a:pt x="75" y="116"/>
                  <a:pt x="75" y="116"/>
                </a:cubicBezTo>
                <a:cubicBezTo>
                  <a:pt x="74" y="116"/>
                  <a:pt x="74" y="116"/>
                  <a:pt x="74" y="116"/>
                </a:cubicBezTo>
                <a:cubicBezTo>
                  <a:pt x="74" y="116"/>
                  <a:pt x="74" y="116"/>
                  <a:pt x="74" y="116"/>
                </a:cubicBezTo>
                <a:cubicBezTo>
                  <a:pt x="74" y="116"/>
                  <a:pt x="74" y="116"/>
                  <a:pt x="74" y="116"/>
                </a:cubicBezTo>
                <a:cubicBezTo>
                  <a:pt x="74" y="116"/>
                  <a:pt x="74" y="116"/>
                  <a:pt x="74" y="116"/>
                </a:cubicBezTo>
                <a:cubicBezTo>
                  <a:pt x="73" y="116"/>
                  <a:pt x="73" y="116"/>
                  <a:pt x="73" y="116"/>
                </a:cubicBezTo>
                <a:cubicBezTo>
                  <a:pt x="73" y="116"/>
                  <a:pt x="73" y="116"/>
                  <a:pt x="73" y="116"/>
                </a:cubicBezTo>
                <a:cubicBezTo>
                  <a:pt x="73" y="116"/>
                  <a:pt x="72" y="116"/>
                  <a:pt x="72" y="115"/>
                </a:cubicBezTo>
                <a:cubicBezTo>
                  <a:pt x="36" y="96"/>
                  <a:pt x="36" y="96"/>
                  <a:pt x="36" y="96"/>
                </a:cubicBezTo>
                <a:cubicBezTo>
                  <a:pt x="18" y="106"/>
                  <a:pt x="18" y="106"/>
                  <a:pt x="18" y="106"/>
                </a:cubicBezTo>
                <a:cubicBezTo>
                  <a:pt x="74" y="136"/>
                  <a:pt x="74" y="136"/>
                  <a:pt x="74" y="136"/>
                </a:cubicBezTo>
                <a:cubicBezTo>
                  <a:pt x="130" y="106"/>
                  <a:pt x="130" y="106"/>
                  <a:pt x="130" y="106"/>
                </a:cubicBezTo>
                <a:close/>
                <a:moveTo>
                  <a:pt x="74" y="104"/>
                </a:moveTo>
                <a:cubicBezTo>
                  <a:pt x="74" y="104"/>
                  <a:pt x="74" y="104"/>
                  <a:pt x="74" y="104"/>
                </a:cubicBezTo>
                <a:cubicBezTo>
                  <a:pt x="93" y="94"/>
                  <a:pt x="112" y="84"/>
                  <a:pt x="130" y="74"/>
                </a:cubicBezTo>
                <a:cubicBezTo>
                  <a:pt x="113" y="64"/>
                  <a:pt x="113" y="64"/>
                  <a:pt x="113" y="64"/>
                </a:cubicBezTo>
                <a:cubicBezTo>
                  <a:pt x="77" y="84"/>
                  <a:pt x="77" y="84"/>
                  <a:pt x="77" y="84"/>
                </a:cubicBezTo>
                <a:cubicBezTo>
                  <a:pt x="76" y="84"/>
                  <a:pt x="76" y="84"/>
                  <a:pt x="75" y="84"/>
                </a:cubicBezTo>
                <a:cubicBezTo>
                  <a:pt x="75" y="84"/>
                  <a:pt x="75" y="84"/>
                  <a:pt x="75" y="84"/>
                </a:cubicBezTo>
                <a:cubicBezTo>
                  <a:pt x="74" y="84"/>
                  <a:pt x="74" y="84"/>
                  <a:pt x="74" y="84"/>
                </a:cubicBezTo>
                <a:cubicBezTo>
                  <a:pt x="74" y="84"/>
                  <a:pt x="74" y="84"/>
                  <a:pt x="74" y="84"/>
                </a:cubicBezTo>
                <a:cubicBezTo>
                  <a:pt x="74" y="84"/>
                  <a:pt x="74" y="84"/>
                  <a:pt x="74" y="84"/>
                </a:cubicBezTo>
                <a:cubicBezTo>
                  <a:pt x="74" y="84"/>
                  <a:pt x="74" y="84"/>
                  <a:pt x="74" y="84"/>
                </a:cubicBezTo>
                <a:cubicBezTo>
                  <a:pt x="73" y="84"/>
                  <a:pt x="73" y="84"/>
                  <a:pt x="73" y="84"/>
                </a:cubicBezTo>
                <a:cubicBezTo>
                  <a:pt x="73" y="84"/>
                  <a:pt x="73" y="84"/>
                  <a:pt x="73" y="84"/>
                </a:cubicBezTo>
                <a:cubicBezTo>
                  <a:pt x="73" y="84"/>
                  <a:pt x="72" y="84"/>
                  <a:pt x="72" y="84"/>
                </a:cubicBezTo>
                <a:cubicBezTo>
                  <a:pt x="36" y="64"/>
                  <a:pt x="36" y="64"/>
                  <a:pt x="36" y="64"/>
                </a:cubicBezTo>
                <a:cubicBezTo>
                  <a:pt x="18" y="74"/>
                  <a:pt x="18" y="74"/>
                  <a:pt x="18" y="74"/>
                </a:cubicBezTo>
                <a:cubicBezTo>
                  <a:pt x="37" y="84"/>
                  <a:pt x="55" y="94"/>
                  <a:pt x="74" y="104"/>
                </a:cubicBezTo>
                <a:close/>
                <a:moveTo>
                  <a:pt x="74" y="72"/>
                </a:moveTo>
                <a:cubicBezTo>
                  <a:pt x="74" y="72"/>
                  <a:pt x="74" y="72"/>
                  <a:pt x="74" y="72"/>
                </a:cubicBezTo>
                <a:cubicBezTo>
                  <a:pt x="93" y="62"/>
                  <a:pt x="112" y="52"/>
                  <a:pt x="130" y="42"/>
                </a:cubicBezTo>
                <a:cubicBezTo>
                  <a:pt x="74" y="12"/>
                  <a:pt x="74" y="12"/>
                  <a:pt x="74" y="12"/>
                </a:cubicBezTo>
                <a:cubicBezTo>
                  <a:pt x="18" y="42"/>
                  <a:pt x="18" y="42"/>
                  <a:pt x="18" y="42"/>
                </a:cubicBezTo>
                <a:cubicBezTo>
                  <a:pt x="37" y="52"/>
                  <a:pt x="55" y="62"/>
                  <a:pt x="74" y="7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5869" name="Rectangle 29"/>
          <p:cNvSpPr>
            <a:spLocks noChangeArrowheads="1"/>
          </p:cNvSpPr>
          <p:nvPr/>
        </p:nvSpPr>
        <p:spPr bwMode="auto">
          <a:xfrm>
            <a:off x="4629150" y="1849438"/>
            <a:ext cx="8636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800">
                <a:solidFill>
                  <a:schemeClr val="bg1"/>
                </a:solidFill>
                <a:ea charset="-122" panose="02010600040101010101" pitchFamily="2" typeface="华文细黑"/>
              </a:rPr>
              <a:t>We have many PowerPoint templates that has been specifically designed.</a:t>
            </a:r>
          </a:p>
        </p:txBody>
      </p:sp>
      <p:sp>
        <p:nvSpPr>
          <p:cNvPr id="35870" name="Rectangle 30"/>
          <p:cNvSpPr>
            <a:spLocks noChangeArrowheads="1"/>
          </p:cNvSpPr>
          <p:nvPr/>
        </p:nvSpPr>
        <p:spPr bwMode="auto">
          <a:xfrm>
            <a:off x="4756150" y="3005138"/>
            <a:ext cx="8636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800">
                <a:solidFill>
                  <a:schemeClr val="bg1"/>
                </a:solidFill>
                <a:ea charset="-122" panose="02010600040101010101" pitchFamily="2" typeface="华文细黑"/>
              </a:rPr>
              <a:t>We have many PowerPoint templates that has been specifically designed.</a:t>
            </a:r>
          </a:p>
        </p:txBody>
      </p:sp>
      <p:sp>
        <p:nvSpPr>
          <p:cNvPr id="35871" name="Rectangle 31"/>
          <p:cNvSpPr>
            <a:spLocks noChangeArrowheads="1"/>
          </p:cNvSpPr>
          <p:nvPr/>
        </p:nvSpPr>
        <p:spPr bwMode="auto">
          <a:xfrm>
            <a:off x="3568700" y="3146425"/>
            <a:ext cx="8636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800">
                <a:solidFill>
                  <a:schemeClr val="bg1"/>
                </a:solidFill>
                <a:ea charset="-122" panose="02010600040101010101" pitchFamily="2" typeface="华文细黑"/>
              </a:rPr>
              <a:t>We have many PowerPoint templates that has been specifically designed.</a:t>
            </a:r>
          </a:p>
        </p:txBody>
      </p:sp>
      <p:sp>
        <p:nvSpPr>
          <p:cNvPr id="35872" name="Rectangle 32"/>
          <p:cNvSpPr>
            <a:spLocks noChangeArrowheads="1"/>
          </p:cNvSpPr>
          <p:nvPr/>
        </p:nvSpPr>
        <p:spPr bwMode="auto">
          <a:xfrm>
            <a:off x="3435350" y="1958975"/>
            <a:ext cx="8636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800">
                <a:solidFill>
                  <a:schemeClr val="bg1"/>
                </a:solidFill>
                <a:ea charset="-122" panose="02010600040101010101" pitchFamily="2" typeface="华文细黑"/>
              </a:rPr>
              <a:t>We have many PowerPoint templates that has been specifically designed.</a:t>
            </a:r>
          </a:p>
        </p:txBody>
      </p:sp>
      <p:sp>
        <p:nvSpPr>
          <p:cNvPr id="35873" name="Rectangle 33"/>
          <p:cNvSpPr>
            <a:spLocks noChangeArrowheads="1"/>
          </p:cNvSpPr>
          <p:nvPr/>
        </p:nvSpPr>
        <p:spPr bwMode="auto">
          <a:xfrm>
            <a:off x="855663" y="1851025"/>
            <a:ext cx="2376487" cy="1536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lvl="0">
              <a:lnSpc>
                <a:spcPct val="120000"/>
              </a:lnSpc>
            </a:pPr>
            <a:r>
              <a:rPr altLang="en-US" lang="zh-CN" sz="1200">
                <a:solidFill>
                  <a:schemeClr val="accent1"/>
                </a:solidFill>
                <a:latin charset="-122" panose="02010600040101010101" pitchFamily="2" typeface="华文细黑"/>
                <a:ea charset="-122" panose="02010600040101010101" pitchFamily="2" typeface="华文细黑"/>
              </a:rPr>
              <a:t>添加标题文本 01</a:t>
            </a:r>
          </a:p>
          <a:p>
            <a:pPr algn="r" lvl="0">
              <a:lnSpc>
                <a:spcPct val="120000"/>
              </a:lnSpc>
            </a:pPr>
            <a:r>
              <a:rPr altLang="en-US" lang="zh-CN" sz="1200">
                <a:solidFill>
                  <a:schemeClr val="accent1"/>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35874" name="Rectangle 34"/>
          <p:cNvSpPr>
            <a:spLocks noChangeArrowheads="1"/>
          </p:cNvSpPr>
          <p:nvPr/>
        </p:nvSpPr>
        <p:spPr bwMode="auto">
          <a:xfrm>
            <a:off x="998538" y="3432175"/>
            <a:ext cx="2376487"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lvl="0"/>
            <a:r>
              <a:rPr altLang="en-US" lang="zh-CN" sz="1200">
                <a:solidFill>
                  <a:schemeClr val="tx1">
                    <a:lumMod val="75000"/>
                    <a:lumOff val="25000"/>
                  </a:schemeClr>
                </a:solidFill>
                <a:latin charset="-122" panose="02010600040101010101" pitchFamily="2" typeface="华文细黑"/>
                <a:ea charset="-122" panose="02010600040101010101" pitchFamily="2" typeface="华文细黑"/>
              </a:rPr>
              <a:t>添加标题文本 02</a:t>
            </a:r>
          </a:p>
          <a:p>
            <a:pPr algn="r" lvl="0"/>
            <a:r>
              <a:rPr altLang="en-US" lang="zh-CN" sz="1200">
                <a:solidFill>
                  <a:schemeClr val="tx1">
                    <a:lumMod val="75000"/>
                    <a:lumOff val="25000"/>
                  </a:schemeClr>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35875" name="Rectangle 35"/>
          <p:cNvSpPr>
            <a:spLocks noChangeArrowheads="1"/>
          </p:cNvSpPr>
          <p:nvPr/>
        </p:nvSpPr>
        <p:spPr bwMode="auto">
          <a:xfrm>
            <a:off x="5751513" y="1346200"/>
            <a:ext cx="2376487" cy="51206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lvl="0"/>
            <a:r>
              <a:rPr altLang="en-US" b="1" lang="zh-CN" sz="2400">
                <a:solidFill>
                  <a:schemeClr val="tx1">
                    <a:lumMod val="75000"/>
                    <a:lumOff val="25000"/>
                  </a:schemeClr>
                </a:solidFill>
                <a:ea charset="-122" panose="02010600040101010101" pitchFamily="2" typeface="华文细黑"/>
              </a:rPr>
              <a:t>03 添加标题文本</a:t>
            </a:r>
          </a:p>
          <a:p>
            <a:pPr lvl="0"/>
            <a:r>
              <a:rPr altLang="en-US" b="1" lang="zh-CN" sz="2400">
                <a:solidFill>
                  <a:schemeClr val="tx1">
                    <a:lumMod val="75000"/>
                    <a:lumOff val="25000"/>
                  </a:schemeClr>
                </a:solidFill>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35876" name="Rectangle 36"/>
          <p:cNvSpPr>
            <a:spLocks noChangeArrowheads="1"/>
          </p:cNvSpPr>
          <p:nvPr/>
        </p:nvSpPr>
        <p:spPr bwMode="auto">
          <a:xfrm>
            <a:off x="5895975" y="2990850"/>
            <a:ext cx="2376488" cy="51206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2400">
                <a:solidFill>
                  <a:schemeClr val="accent1"/>
                </a:solidFill>
                <a:ea charset="-122" panose="02010600040101010101" pitchFamily="2" typeface="华文细黑"/>
              </a:rPr>
              <a:t>04 添加标题文本</a:t>
            </a:r>
          </a:p>
          <a:p>
            <a:r>
              <a:rPr altLang="en-US" b="1" lang="zh-CN" sz="2400">
                <a:solidFill>
                  <a:schemeClr val="accent1"/>
                </a:solidFill>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20" name="矩形 19"/>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21"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217633962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5862"/>
                                        </p:tgtEl>
                                        <p:attrNameLst>
                                          <p:attrName>style.visibility</p:attrName>
                                        </p:attrNameLst>
                                      </p:cBhvr>
                                      <p:to>
                                        <p:strVal val="visible"/>
                                      </p:to>
                                    </p:set>
                                    <p:anim calcmode="lin" valueType="num">
                                      <p:cBhvr additive="base">
                                        <p:cTn dur="500" fill="hold" id="7"/>
                                        <p:tgtEl>
                                          <p:spTgt spid="35862"/>
                                        </p:tgtEl>
                                        <p:attrNameLst>
                                          <p:attrName>ppt_x</p:attrName>
                                        </p:attrNameLst>
                                      </p:cBhvr>
                                      <p:tavLst>
                                        <p:tav tm="0">
                                          <p:val>
                                            <p:strVal val="0-#ppt_w/2"/>
                                          </p:val>
                                        </p:tav>
                                        <p:tav tm="100000">
                                          <p:val>
                                            <p:strVal val="#ppt_x"/>
                                          </p:val>
                                        </p:tav>
                                      </p:tavLst>
                                    </p:anim>
                                    <p:anim calcmode="lin" valueType="num">
                                      <p:cBhvr additive="base">
                                        <p:cTn dur="500" fill="hold" id="8"/>
                                        <p:tgtEl>
                                          <p:spTgt spid="3586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100"/>
                                  </p:stCondLst>
                                  <p:childTnLst>
                                    <p:set>
                                      <p:cBhvr>
                                        <p:cTn dur="1" fill="hold" id="10">
                                          <p:stCondLst>
                                            <p:cond delay="0"/>
                                          </p:stCondLst>
                                        </p:cTn>
                                        <p:tgtEl>
                                          <p:spTgt spid="35872"/>
                                        </p:tgtEl>
                                        <p:attrNameLst>
                                          <p:attrName>style.visibility</p:attrName>
                                        </p:attrNameLst>
                                      </p:cBhvr>
                                      <p:to>
                                        <p:strVal val="visible"/>
                                      </p:to>
                                    </p:set>
                                    <p:anim calcmode="lin" valueType="num">
                                      <p:cBhvr additive="base">
                                        <p:cTn dur="500" fill="hold" id="11"/>
                                        <p:tgtEl>
                                          <p:spTgt spid="35872"/>
                                        </p:tgtEl>
                                        <p:attrNameLst>
                                          <p:attrName>ppt_x</p:attrName>
                                        </p:attrNameLst>
                                      </p:cBhvr>
                                      <p:tavLst>
                                        <p:tav tm="0">
                                          <p:val>
                                            <p:strVal val="0-#ppt_w/2"/>
                                          </p:val>
                                        </p:tav>
                                        <p:tav tm="100000">
                                          <p:val>
                                            <p:strVal val="#ppt_x"/>
                                          </p:val>
                                        </p:tav>
                                      </p:tavLst>
                                    </p:anim>
                                    <p:anim calcmode="lin" valueType="num">
                                      <p:cBhvr additive="base">
                                        <p:cTn dur="500" fill="hold" id="12"/>
                                        <p:tgtEl>
                                          <p:spTgt spid="35872"/>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200"/>
                                  </p:stCondLst>
                                  <p:childTnLst>
                                    <p:set>
                                      <p:cBhvr>
                                        <p:cTn dur="1" fill="hold" id="14">
                                          <p:stCondLst>
                                            <p:cond delay="0"/>
                                          </p:stCondLst>
                                        </p:cTn>
                                        <p:tgtEl>
                                          <p:spTgt spid="35873"/>
                                        </p:tgtEl>
                                        <p:attrNameLst>
                                          <p:attrName>style.visibility</p:attrName>
                                        </p:attrNameLst>
                                      </p:cBhvr>
                                      <p:to>
                                        <p:strVal val="visible"/>
                                      </p:to>
                                    </p:set>
                                    <p:anim calcmode="lin" valueType="num">
                                      <p:cBhvr additive="base">
                                        <p:cTn dur="500" fill="hold" id="15"/>
                                        <p:tgtEl>
                                          <p:spTgt spid="35873"/>
                                        </p:tgtEl>
                                        <p:attrNameLst>
                                          <p:attrName>ppt_x</p:attrName>
                                        </p:attrNameLst>
                                      </p:cBhvr>
                                      <p:tavLst>
                                        <p:tav tm="0">
                                          <p:val>
                                            <p:strVal val="0-#ppt_w/2"/>
                                          </p:val>
                                        </p:tav>
                                        <p:tav tm="100000">
                                          <p:val>
                                            <p:strVal val="#ppt_x"/>
                                          </p:val>
                                        </p:tav>
                                      </p:tavLst>
                                    </p:anim>
                                    <p:anim calcmode="lin" valueType="num">
                                      <p:cBhvr additive="base">
                                        <p:cTn dur="500" fill="hold" id="16"/>
                                        <p:tgtEl>
                                          <p:spTgt spid="35873"/>
                                        </p:tgtEl>
                                        <p:attrNameLst>
                                          <p:attrName>ppt_y</p:attrName>
                                        </p:attrNameLst>
                                      </p:cBhvr>
                                      <p:tavLst>
                                        <p:tav tm="0">
                                          <p:val>
                                            <p:strVal val="#ppt_y"/>
                                          </p:val>
                                        </p:tav>
                                        <p:tav tm="100000">
                                          <p:val>
                                            <p:strVal val="#ppt_y"/>
                                          </p:val>
                                        </p:tav>
                                      </p:tavLst>
                                    </p:anim>
                                  </p:childTnLst>
                                </p:cTn>
                              </p:par>
                              <p:par>
                                <p:cTn fill="hold" grpId="0" id="17" nodeType="withEffect" presetClass="entr" presetID="53" presetSubtype="0">
                                  <p:stCondLst>
                                    <p:cond delay="300"/>
                                  </p:stCondLst>
                                  <p:childTnLst>
                                    <p:set>
                                      <p:cBhvr>
                                        <p:cTn dur="1" fill="hold" id="18">
                                          <p:stCondLst>
                                            <p:cond delay="0"/>
                                          </p:stCondLst>
                                        </p:cTn>
                                        <p:tgtEl>
                                          <p:spTgt spid="35867"/>
                                        </p:tgtEl>
                                        <p:attrNameLst>
                                          <p:attrName>style.visibility</p:attrName>
                                        </p:attrNameLst>
                                      </p:cBhvr>
                                      <p:to>
                                        <p:strVal val="visible"/>
                                      </p:to>
                                    </p:set>
                                    <p:anim calcmode="lin" valueType="num">
                                      <p:cBhvr>
                                        <p:cTn dur="300" fill="hold" id="19"/>
                                        <p:tgtEl>
                                          <p:spTgt spid="35867"/>
                                        </p:tgtEl>
                                        <p:attrNameLst>
                                          <p:attrName>ppt_w</p:attrName>
                                        </p:attrNameLst>
                                      </p:cBhvr>
                                      <p:tavLst>
                                        <p:tav tm="0">
                                          <p:val>
                                            <p:fltVal val="0"/>
                                          </p:val>
                                        </p:tav>
                                        <p:tav tm="100000">
                                          <p:val>
                                            <p:strVal val="#ppt_w"/>
                                          </p:val>
                                        </p:tav>
                                      </p:tavLst>
                                    </p:anim>
                                    <p:anim calcmode="lin" valueType="num">
                                      <p:cBhvr>
                                        <p:cTn dur="300" fill="hold" id="20"/>
                                        <p:tgtEl>
                                          <p:spTgt spid="35867"/>
                                        </p:tgtEl>
                                        <p:attrNameLst>
                                          <p:attrName>ppt_h</p:attrName>
                                        </p:attrNameLst>
                                      </p:cBhvr>
                                      <p:tavLst>
                                        <p:tav tm="0">
                                          <p:val>
                                            <p:fltVal val="0"/>
                                          </p:val>
                                        </p:tav>
                                        <p:tav tm="100000">
                                          <p:val>
                                            <p:strVal val="#ppt_h"/>
                                          </p:val>
                                        </p:tav>
                                      </p:tavLst>
                                    </p:anim>
                                    <p:animEffect filter="fade" transition="in">
                                      <p:cBhvr>
                                        <p:cTn dur="300" id="21"/>
                                        <p:tgtEl>
                                          <p:spTgt spid="35867"/>
                                        </p:tgtEl>
                                      </p:cBhvr>
                                    </p:animEffect>
                                  </p:childTnLst>
                                </p:cTn>
                              </p:par>
                              <p:par>
                                <p:cTn autoRev="1" fill="hold" grpId="1" id="22" nodeType="withEffect" presetClass="emph" presetID="6" presetSubtype="0">
                                  <p:stCondLst>
                                    <p:cond delay="600"/>
                                  </p:stCondLst>
                                  <p:childTnLst>
                                    <p:animScale>
                                      <p:cBhvr>
                                        <p:cTn dur="150" fill="hold" id="23"/>
                                        <p:tgtEl>
                                          <p:spTgt spid="35867"/>
                                        </p:tgtEl>
                                      </p:cBhvr>
                                      <p:by x="110000" y="110000"/>
                                    </p:animScale>
                                  </p:childTnLst>
                                </p:cTn>
                              </p:par>
                              <p:par>
                                <p:cTn fill="hold" grpId="0" id="24" nodeType="withEffect" presetClass="entr" presetID="2" presetSubtype="1">
                                  <p:stCondLst>
                                    <p:cond delay="600"/>
                                  </p:stCondLst>
                                  <p:childTnLst>
                                    <p:set>
                                      <p:cBhvr>
                                        <p:cTn dur="1" fill="hold" id="25">
                                          <p:stCondLst>
                                            <p:cond delay="0"/>
                                          </p:stCondLst>
                                        </p:cTn>
                                        <p:tgtEl>
                                          <p:spTgt spid="35861"/>
                                        </p:tgtEl>
                                        <p:attrNameLst>
                                          <p:attrName>style.visibility</p:attrName>
                                        </p:attrNameLst>
                                      </p:cBhvr>
                                      <p:to>
                                        <p:strVal val="visible"/>
                                      </p:to>
                                    </p:set>
                                    <p:anim calcmode="lin" valueType="num">
                                      <p:cBhvr additive="base">
                                        <p:cTn dur="500" fill="hold" id="26"/>
                                        <p:tgtEl>
                                          <p:spTgt spid="35861"/>
                                        </p:tgtEl>
                                        <p:attrNameLst>
                                          <p:attrName>ppt_x</p:attrName>
                                        </p:attrNameLst>
                                      </p:cBhvr>
                                      <p:tavLst>
                                        <p:tav tm="0">
                                          <p:val>
                                            <p:strVal val="#ppt_x"/>
                                          </p:val>
                                        </p:tav>
                                        <p:tav tm="100000">
                                          <p:val>
                                            <p:strVal val="#ppt_x"/>
                                          </p:val>
                                        </p:tav>
                                      </p:tavLst>
                                    </p:anim>
                                    <p:anim calcmode="lin" valueType="num">
                                      <p:cBhvr additive="base">
                                        <p:cTn dur="500" fill="hold" id="27"/>
                                        <p:tgtEl>
                                          <p:spTgt spid="35861"/>
                                        </p:tgtEl>
                                        <p:attrNameLst>
                                          <p:attrName>ppt_y</p:attrName>
                                        </p:attrNameLst>
                                      </p:cBhvr>
                                      <p:tavLst>
                                        <p:tav tm="0">
                                          <p:val>
                                            <p:strVal val="0-#ppt_h/2"/>
                                          </p:val>
                                        </p:tav>
                                        <p:tav tm="100000">
                                          <p:val>
                                            <p:strVal val="#ppt_y"/>
                                          </p:val>
                                        </p:tav>
                                      </p:tavLst>
                                    </p:anim>
                                  </p:childTnLst>
                                </p:cTn>
                              </p:par>
                              <p:par>
                                <p:cTn fill="hold" grpId="0" id="28" nodeType="withEffect" presetClass="entr" presetID="2" presetSubtype="1">
                                  <p:stCondLst>
                                    <p:cond delay="700"/>
                                  </p:stCondLst>
                                  <p:childTnLst>
                                    <p:set>
                                      <p:cBhvr>
                                        <p:cTn dur="1" fill="hold" id="29">
                                          <p:stCondLst>
                                            <p:cond delay="0"/>
                                          </p:stCondLst>
                                        </p:cTn>
                                        <p:tgtEl>
                                          <p:spTgt spid="35869"/>
                                        </p:tgtEl>
                                        <p:attrNameLst>
                                          <p:attrName>style.visibility</p:attrName>
                                        </p:attrNameLst>
                                      </p:cBhvr>
                                      <p:to>
                                        <p:strVal val="visible"/>
                                      </p:to>
                                    </p:set>
                                    <p:anim calcmode="lin" valueType="num">
                                      <p:cBhvr additive="base">
                                        <p:cTn dur="500" fill="hold" id="30"/>
                                        <p:tgtEl>
                                          <p:spTgt spid="35869"/>
                                        </p:tgtEl>
                                        <p:attrNameLst>
                                          <p:attrName>ppt_x</p:attrName>
                                        </p:attrNameLst>
                                      </p:cBhvr>
                                      <p:tavLst>
                                        <p:tav tm="0">
                                          <p:val>
                                            <p:strVal val="#ppt_x"/>
                                          </p:val>
                                        </p:tav>
                                        <p:tav tm="100000">
                                          <p:val>
                                            <p:strVal val="#ppt_x"/>
                                          </p:val>
                                        </p:tav>
                                      </p:tavLst>
                                    </p:anim>
                                    <p:anim calcmode="lin" valueType="num">
                                      <p:cBhvr additive="base">
                                        <p:cTn dur="500" fill="hold" id="31"/>
                                        <p:tgtEl>
                                          <p:spTgt spid="35869"/>
                                        </p:tgtEl>
                                        <p:attrNameLst>
                                          <p:attrName>ppt_y</p:attrName>
                                        </p:attrNameLst>
                                      </p:cBhvr>
                                      <p:tavLst>
                                        <p:tav tm="0">
                                          <p:val>
                                            <p:strVal val="0-#ppt_h/2"/>
                                          </p:val>
                                        </p:tav>
                                        <p:tav tm="100000">
                                          <p:val>
                                            <p:strVal val="#ppt_y"/>
                                          </p:val>
                                        </p:tav>
                                      </p:tavLst>
                                    </p:anim>
                                  </p:childTnLst>
                                </p:cTn>
                              </p:par>
                              <p:par>
                                <p:cTn fill="hold" grpId="0" id="32" nodeType="withEffect" presetClass="entr" presetID="2" presetSubtype="2">
                                  <p:stCondLst>
                                    <p:cond delay="800"/>
                                  </p:stCondLst>
                                  <p:childTnLst>
                                    <p:set>
                                      <p:cBhvr>
                                        <p:cTn dur="1" fill="hold" id="33">
                                          <p:stCondLst>
                                            <p:cond delay="0"/>
                                          </p:stCondLst>
                                        </p:cTn>
                                        <p:tgtEl>
                                          <p:spTgt spid="35875"/>
                                        </p:tgtEl>
                                        <p:attrNameLst>
                                          <p:attrName>style.visibility</p:attrName>
                                        </p:attrNameLst>
                                      </p:cBhvr>
                                      <p:to>
                                        <p:strVal val="visible"/>
                                      </p:to>
                                    </p:set>
                                    <p:anim calcmode="lin" valueType="num">
                                      <p:cBhvr additive="base">
                                        <p:cTn dur="500" fill="hold" id="34"/>
                                        <p:tgtEl>
                                          <p:spTgt spid="35875"/>
                                        </p:tgtEl>
                                        <p:attrNameLst>
                                          <p:attrName>ppt_x</p:attrName>
                                        </p:attrNameLst>
                                      </p:cBhvr>
                                      <p:tavLst>
                                        <p:tav tm="0">
                                          <p:val>
                                            <p:strVal val="1+#ppt_w/2"/>
                                          </p:val>
                                        </p:tav>
                                        <p:tav tm="100000">
                                          <p:val>
                                            <p:strVal val="#ppt_x"/>
                                          </p:val>
                                        </p:tav>
                                      </p:tavLst>
                                    </p:anim>
                                    <p:anim calcmode="lin" valueType="num">
                                      <p:cBhvr additive="base">
                                        <p:cTn dur="500" fill="hold" id="35"/>
                                        <p:tgtEl>
                                          <p:spTgt spid="35875"/>
                                        </p:tgtEl>
                                        <p:attrNameLst>
                                          <p:attrName>ppt_y</p:attrName>
                                        </p:attrNameLst>
                                      </p:cBhvr>
                                      <p:tavLst>
                                        <p:tav tm="0">
                                          <p:val>
                                            <p:strVal val="#ppt_y"/>
                                          </p:val>
                                        </p:tav>
                                        <p:tav tm="100000">
                                          <p:val>
                                            <p:strVal val="#ppt_y"/>
                                          </p:val>
                                        </p:tav>
                                      </p:tavLst>
                                    </p:anim>
                                  </p:childTnLst>
                                </p:cTn>
                              </p:par>
                              <p:par>
                                <p:cTn fill="hold" grpId="0" id="36" nodeType="withEffect" presetClass="entr" presetID="53" presetSubtype="0">
                                  <p:stCondLst>
                                    <p:cond delay="900"/>
                                  </p:stCondLst>
                                  <p:childTnLst>
                                    <p:set>
                                      <p:cBhvr>
                                        <p:cTn dur="1" fill="hold" id="37">
                                          <p:stCondLst>
                                            <p:cond delay="0"/>
                                          </p:stCondLst>
                                        </p:cTn>
                                        <p:tgtEl>
                                          <p:spTgt spid="35865"/>
                                        </p:tgtEl>
                                        <p:attrNameLst>
                                          <p:attrName>style.visibility</p:attrName>
                                        </p:attrNameLst>
                                      </p:cBhvr>
                                      <p:to>
                                        <p:strVal val="visible"/>
                                      </p:to>
                                    </p:set>
                                    <p:anim calcmode="lin" valueType="num">
                                      <p:cBhvr>
                                        <p:cTn dur="300" fill="hold" id="38"/>
                                        <p:tgtEl>
                                          <p:spTgt spid="35865"/>
                                        </p:tgtEl>
                                        <p:attrNameLst>
                                          <p:attrName>ppt_w</p:attrName>
                                        </p:attrNameLst>
                                      </p:cBhvr>
                                      <p:tavLst>
                                        <p:tav tm="0">
                                          <p:val>
                                            <p:fltVal val="0"/>
                                          </p:val>
                                        </p:tav>
                                        <p:tav tm="100000">
                                          <p:val>
                                            <p:strVal val="#ppt_w"/>
                                          </p:val>
                                        </p:tav>
                                      </p:tavLst>
                                    </p:anim>
                                    <p:anim calcmode="lin" valueType="num">
                                      <p:cBhvr>
                                        <p:cTn dur="300" fill="hold" id="39"/>
                                        <p:tgtEl>
                                          <p:spTgt spid="35865"/>
                                        </p:tgtEl>
                                        <p:attrNameLst>
                                          <p:attrName>ppt_h</p:attrName>
                                        </p:attrNameLst>
                                      </p:cBhvr>
                                      <p:tavLst>
                                        <p:tav tm="0">
                                          <p:val>
                                            <p:fltVal val="0"/>
                                          </p:val>
                                        </p:tav>
                                        <p:tav tm="100000">
                                          <p:val>
                                            <p:strVal val="#ppt_h"/>
                                          </p:val>
                                        </p:tav>
                                      </p:tavLst>
                                    </p:anim>
                                    <p:animEffect filter="fade" transition="in">
                                      <p:cBhvr>
                                        <p:cTn dur="300" id="40"/>
                                        <p:tgtEl>
                                          <p:spTgt spid="35865"/>
                                        </p:tgtEl>
                                      </p:cBhvr>
                                    </p:animEffect>
                                  </p:childTnLst>
                                </p:cTn>
                              </p:par>
                              <p:par>
                                <p:cTn autoRev="1" fill="hold" grpId="1" id="41" nodeType="withEffect" presetClass="emph" presetID="6" presetSubtype="0">
                                  <p:stCondLst>
                                    <p:cond delay="1200"/>
                                  </p:stCondLst>
                                  <p:childTnLst>
                                    <p:animScale>
                                      <p:cBhvr>
                                        <p:cTn dur="150" fill="hold" id="42"/>
                                        <p:tgtEl>
                                          <p:spTgt spid="35865"/>
                                        </p:tgtEl>
                                      </p:cBhvr>
                                      <p:by x="110000" y="110000"/>
                                    </p:animScale>
                                  </p:childTnLst>
                                </p:cTn>
                              </p:par>
                              <p:par>
                                <p:cTn fill="hold" grpId="0" id="43" nodeType="withEffect" presetClass="entr" presetID="2" presetSubtype="4">
                                  <p:stCondLst>
                                    <p:cond delay="1200"/>
                                  </p:stCondLst>
                                  <p:childTnLst>
                                    <p:set>
                                      <p:cBhvr>
                                        <p:cTn dur="1" fill="hold" id="44">
                                          <p:stCondLst>
                                            <p:cond delay="0"/>
                                          </p:stCondLst>
                                        </p:cTn>
                                        <p:tgtEl>
                                          <p:spTgt spid="35863"/>
                                        </p:tgtEl>
                                        <p:attrNameLst>
                                          <p:attrName>style.visibility</p:attrName>
                                        </p:attrNameLst>
                                      </p:cBhvr>
                                      <p:to>
                                        <p:strVal val="visible"/>
                                      </p:to>
                                    </p:set>
                                    <p:anim calcmode="lin" valueType="num">
                                      <p:cBhvr additive="base">
                                        <p:cTn dur="500" fill="hold" id="45"/>
                                        <p:tgtEl>
                                          <p:spTgt spid="35863"/>
                                        </p:tgtEl>
                                        <p:attrNameLst>
                                          <p:attrName>ppt_x</p:attrName>
                                        </p:attrNameLst>
                                      </p:cBhvr>
                                      <p:tavLst>
                                        <p:tav tm="0">
                                          <p:val>
                                            <p:strVal val="#ppt_x"/>
                                          </p:val>
                                        </p:tav>
                                        <p:tav tm="100000">
                                          <p:val>
                                            <p:strVal val="#ppt_x"/>
                                          </p:val>
                                        </p:tav>
                                      </p:tavLst>
                                    </p:anim>
                                    <p:anim calcmode="lin" valueType="num">
                                      <p:cBhvr additive="base">
                                        <p:cTn dur="500" fill="hold" id="46"/>
                                        <p:tgtEl>
                                          <p:spTgt spid="35863"/>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4">
                                  <p:stCondLst>
                                    <p:cond delay="1300"/>
                                  </p:stCondLst>
                                  <p:childTnLst>
                                    <p:set>
                                      <p:cBhvr>
                                        <p:cTn dur="1" fill="hold" id="48">
                                          <p:stCondLst>
                                            <p:cond delay="0"/>
                                          </p:stCondLst>
                                        </p:cTn>
                                        <p:tgtEl>
                                          <p:spTgt spid="35871"/>
                                        </p:tgtEl>
                                        <p:attrNameLst>
                                          <p:attrName>style.visibility</p:attrName>
                                        </p:attrNameLst>
                                      </p:cBhvr>
                                      <p:to>
                                        <p:strVal val="visible"/>
                                      </p:to>
                                    </p:set>
                                    <p:anim calcmode="lin" valueType="num">
                                      <p:cBhvr additive="base">
                                        <p:cTn dur="500" fill="hold" id="49"/>
                                        <p:tgtEl>
                                          <p:spTgt spid="35871"/>
                                        </p:tgtEl>
                                        <p:attrNameLst>
                                          <p:attrName>ppt_x</p:attrName>
                                        </p:attrNameLst>
                                      </p:cBhvr>
                                      <p:tavLst>
                                        <p:tav tm="0">
                                          <p:val>
                                            <p:strVal val="#ppt_x"/>
                                          </p:val>
                                        </p:tav>
                                        <p:tav tm="100000">
                                          <p:val>
                                            <p:strVal val="#ppt_x"/>
                                          </p:val>
                                        </p:tav>
                                      </p:tavLst>
                                    </p:anim>
                                    <p:anim calcmode="lin" valueType="num">
                                      <p:cBhvr additive="base">
                                        <p:cTn dur="500" fill="hold" id="50"/>
                                        <p:tgtEl>
                                          <p:spTgt spid="35871"/>
                                        </p:tgtEl>
                                        <p:attrNameLst>
                                          <p:attrName>ppt_y</p:attrName>
                                        </p:attrNameLst>
                                      </p:cBhvr>
                                      <p:tavLst>
                                        <p:tav tm="0">
                                          <p:val>
                                            <p:strVal val="1+#ppt_h/2"/>
                                          </p:val>
                                        </p:tav>
                                        <p:tav tm="100000">
                                          <p:val>
                                            <p:strVal val="#ppt_y"/>
                                          </p:val>
                                        </p:tav>
                                      </p:tavLst>
                                    </p:anim>
                                  </p:childTnLst>
                                </p:cTn>
                              </p:par>
                              <p:par>
                                <p:cTn fill="hold" grpId="0" id="51" nodeType="withEffect" presetClass="entr" presetID="2" presetSubtype="8">
                                  <p:stCondLst>
                                    <p:cond delay="1400"/>
                                  </p:stCondLst>
                                  <p:childTnLst>
                                    <p:set>
                                      <p:cBhvr>
                                        <p:cTn dur="1" fill="hold" id="52">
                                          <p:stCondLst>
                                            <p:cond delay="0"/>
                                          </p:stCondLst>
                                        </p:cTn>
                                        <p:tgtEl>
                                          <p:spTgt spid="35874"/>
                                        </p:tgtEl>
                                        <p:attrNameLst>
                                          <p:attrName>style.visibility</p:attrName>
                                        </p:attrNameLst>
                                      </p:cBhvr>
                                      <p:to>
                                        <p:strVal val="visible"/>
                                      </p:to>
                                    </p:set>
                                    <p:anim calcmode="lin" valueType="num">
                                      <p:cBhvr additive="base">
                                        <p:cTn dur="500" fill="hold" id="53"/>
                                        <p:tgtEl>
                                          <p:spTgt spid="35874"/>
                                        </p:tgtEl>
                                        <p:attrNameLst>
                                          <p:attrName>ppt_x</p:attrName>
                                        </p:attrNameLst>
                                      </p:cBhvr>
                                      <p:tavLst>
                                        <p:tav tm="0">
                                          <p:val>
                                            <p:strVal val="0-#ppt_w/2"/>
                                          </p:val>
                                        </p:tav>
                                        <p:tav tm="100000">
                                          <p:val>
                                            <p:strVal val="#ppt_x"/>
                                          </p:val>
                                        </p:tav>
                                      </p:tavLst>
                                    </p:anim>
                                    <p:anim calcmode="lin" valueType="num">
                                      <p:cBhvr additive="base">
                                        <p:cTn dur="500" fill="hold" id="54"/>
                                        <p:tgtEl>
                                          <p:spTgt spid="35874"/>
                                        </p:tgtEl>
                                        <p:attrNameLst>
                                          <p:attrName>ppt_y</p:attrName>
                                        </p:attrNameLst>
                                      </p:cBhvr>
                                      <p:tavLst>
                                        <p:tav tm="0">
                                          <p:val>
                                            <p:strVal val="#ppt_y"/>
                                          </p:val>
                                        </p:tav>
                                        <p:tav tm="100000">
                                          <p:val>
                                            <p:strVal val="#ppt_y"/>
                                          </p:val>
                                        </p:tav>
                                      </p:tavLst>
                                    </p:anim>
                                  </p:childTnLst>
                                </p:cTn>
                              </p:par>
                              <p:par>
                                <p:cTn fill="hold" grpId="0" id="55" nodeType="withEffect" presetClass="entr" presetID="53" presetSubtype="0">
                                  <p:stCondLst>
                                    <p:cond delay="1500"/>
                                  </p:stCondLst>
                                  <p:childTnLst>
                                    <p:set>
                                      <p:cBhvr>
                                        <p:cTn dur="1" fill="hold" id="56">
                                          <p:stCondLst>
                                            <p:cond delay="0"/>
                                          </p:stCondLst>
                                        </p:cTn>
                                        <p:tgtEl>
                                          <p:spTgt spid="35866"/>
                                        </p:tgtEl>
                                        <p:attrNameLst>
                                          <p:attrName>style.visibility</p:attrName>
                                        </p:attrNameLst>
                                      </p:cBhvr>
                                      <p:to>
                                        <p:strVal val="visible"/>
                                      </p:to>
                                    </p:set>
                                    <p:anim calcmode="lin" valueType="num">
                                      <p:cBhvr>
                                        <p:cTn dur="300" fill="hold" id="57"/>
                                        <p:tgtEl>
                                          <p:spTgt spid="35866"/>
                                        </p:tgtEl>
                                        <p:attrNameLst>
                                          <p:attrName>ppt_w</p:attrName>
                                        </p:attrNameLst>
                                      </p:cBhvr>
                                      <p:tavLst>
                                        <p:tav tm="0">
                                          <p:val>
                                            <p:fltVal val="0"/>
                                          </p:val>
                                        </p:tav>
                                        <p:tav tm="100000">
                                          <p:val>
                                            <p:strVal val="#ppt_w"/>
                                          </p:val>
                                        </p:tav>
                                      </p:tavLst>
                                    </p:anim>
                                    <p:anim calcmode="lin" valueType="num">
                                      <p:cBhvr>
                                        <p:cTn dur="300" fill="hold" id="58"/>
                                        <p:tgtEl>
                                          <p:spTgt spid="35866"/>
                                        </p:tgtEl>
                                        <p:attrNameLst>
                                          <p:attrName>ppt_h</p:attrName>
                                        </p:attrNameLst>
                                      </p:cBhvr>
                                      <p:tavLst>
                                        <p:tav tm="0">
                                          <p:val>
                                            <p:fltVal val="0"/>
                                          </p:val>
                                        </p:tav>
                                        <p:tav tm="100000">
                                          <p:val>
                                            <p:strVal val="#ppt_h"/>
                                          </p:val>
                                        </p:tav>
                                      </p:tavLst>
                                    </p:anim>
                                    <p:animEffect filter="fade" transition="in">
                                      <p:cBhvr>
                                        <p:cTn dur="300" id="59"/>
                                        <p:tgtEl>
                                          <p:spTgt spid="35866"/>
                                        </p:tgtEl>
                                      </p:cBhvr>
                                    </p:animEffect>
                                  </p:childTnLst>
                                </p:cTn>
                              </p:par>
                              <p:par>
                                <p:cTn autoRev="1" fill="hold" grpId="1" id="60" nodeType="withEffect" presetClass="emph" presetID="6" presetSubtype="0">
                                  <p:stCondLst>
                                    <p:cond delay="1800"/>
                                  </p:stCondLst>
                                  <p:childTnLst>
                                    <p:animScale>
                                      <p:cBhvr>
                                        <p:cTn dur="150" fill="hold" id="61"/>
                                        <p:tgtEl>
                                          <p:spTgt spid="35866"/>
                                        </p:tgtEl>
                                      </p:cBhvr>
                                      <p:by x="110000" y="110000"/>
                                    </p:animScale>
                                  </p:childTnLst>
                                </p:cTn>
                              </p:par>
                              <p:par>
                                <p:cTn fill="hold" grpId="0" id="62" nodeType="withEffect" presetClass="entr" presetID="2" presetSubtype="2">
                                  <p:stCondLst>
                                    <p:cond delay="1800"/>
                                  </p:stCondLst>
                                  <p:childTnLst>
                                    <p:set>
                                      <p:cBhvr>
                                        <p:cTn dur="1" fill="hold" id="63">
                                          <p:stCondLst>
                                            <p:cond delay="0"/>
                                          </p:stCondLst>
                                        </p:cTn>
                                        <p:tgtEl>
                                          <p:spTgt spid="35864"/>
                                        </p:tgtEl>
                                        <p:attrNameLst>
                                          <p:attrName>style.visibility</p:attrName>
                                        </p:attrNameLst>
                                      </p:cBhvr>
                                      <p:to>
                                        <p:strVal val="visible"/>
                                      </p:to>
                                    </p:set>
                                    <p:anim calcmode="lin" valueType="num">
                                      <p:cBhvr additive="base">
                                        <p:cTn dur="500" fill="hold" id="64"/>
                                        <p:tgtEl>
                                          <p:spTgt spid="35864"/>
                                        </p:tgtEl>
                                        <p:attrNameLst>
                                          <p:attrName>ppt_x</p:attrName>
                                        </p:attrNameLst>
                                      </p:cBhvr>
                                      <p:tavLst>
                                        <p:tav tm="0">
                                          <p:val>
                                            <p:strVal val="1+#ppt_w/2"/>
                                          </p:val>
                                        </p:tav>
                                        <p:tav tm="100000">
                                          <p:val>
                                            <p:strVal val="#ppt_x"/>
                                          </p:val>
                                        </p:tav>
                                      </p:tavLst>
                                    </p:anim>
                                    <p:anim calcmode="lin" valueType="num">
                                      <p:cBhvr additive="base">
                                        <p:cTn dur="500" fill="hold" id="65"/>
                                        <p:tgtEl>
                                          <p:spTgt spid="35864"/>
                                        </p:tgtEl>
                                        <p:attrNameLst>
                                          <p:attrName>ppt_y</p:attrName>
                                        </p:attrNameLst>
                                      </p:cBhvr>
                                      <p:tavLst>
                                        <p:tav tm="0">
                                          <p:val>
                                            <p:strVal val="#ppt_y"/>
                                          </p:val>
                                        </p:tav>
                                        <p:tav tm="100000">
                                          <p:val>
                                            <p:strVal val="#ppt_y"/>
                                          </p:val>
                                        </p:tav>
                                      </p:tavLst>
                                    </p:anim>
                                  </p:childTnLst>
                                </p:cTn>
                              </p:par>
                              <p:par>
                                <p:cTn fill="hold" grpId="0" id="66" nodeType="withEffect" presetClass="entr" presetID="2" presetSubtype="2">
                                  <p:stCondLst>
                                    <p:cond delay="1900"/>
                                  </p:stCondLst>
                                  <p:childTnLst>
                                    <p:set>
                                      <p:cBhvr>
                                        <p:cTn dur="1" fill="hold" id="67">
                                          <p:stCondLst>
                                            <p:cond delay="0"/>
                                          </p:stCondLst>
                                        </p:cTn>
                                        <p:tgtEl>
                                          <p:spTgt spid="35870"/>
                                        </p:tgtEl>
                                        <p:attrNameLst>
                                          <p:attrName>style.visibility</p:attrName>
                                        </p:attrNameLst>
                                      </p:cBhvr>
                                      <p:to>
                                        <p:strVal val="visible"/>
                                      </p:to>
                                    </p:set>
                                    <p:anim calcmode="lin" valueType="num">
                                      <p:cBhvr additive="base">
                                        <p:cTn dur="500" fill="hold" id="68"/>
                                        <p:tgtEl>
                                          <p:spTgt spid="35870"/>
                                        </p:tgtEl>
                                        <p:attrNameLst>
                                          <p:attrName>ppt_x</p:attrName>
                                        </p:attrNameLst>
                                      </p:cBhvr>
                                      <p:tavLst>
                                        <p:tav tm="0">
                                          <p:val>
                                            <p:strVal val="1+#ppt_w/2"/>
                                          </p:val>
                                        </p:tav>
                                        <p:tav tm="100000">
                                          <p:val>
                                            <p:strVal val="#ppt_x"/>
                                          </p:val>
                                        </p:tav>
                                      </p:tavLst>
                                    </p:anim>
                                    <p:anim calcmode="lin" valueType="num">
                                      <p:cBhvr additive="base">
                                        <p:cTn dur="500" fill="hold" id="69"/>
                                        <p:tgtEl>
                                          <p:spTgt spid="35870"/>
                                        </p:tgtEl>
                                        <p:attrNameLst>
                                          <p:attrName>ppt_y</p:attrName>
                                        </p:attrNameLst>
                                      </p:cBhvr>
                                      <p:tavLst>
                                        <p:tav tm="0">
                                          <p:val>
                                            <p:strVal val="#ppt_y"/>
                                          </p:val>
                                        </p:tav>
                                        <p:tav tm="100000">
                                          <p:val>
                                            <p:strVal val="#ppt_y"/>
                                          </p:val>
                                        </p:tav>
                                      </p:tavLst>
                                    </p:anim>
                                  </p:childTnLst>
                                </p:cTn>
                              </p:par>
                              <p:par>
                                <p:cTn fill="hold" grpId="0" id="70" nodeType="withEffect" presetClass="entr" presetID="2" presetSubtype="2">
                                  <p:stCondLst>
                                    <p:cond delay="2000"/>
                                  </p:stCondLst>
                                  <p:childTnLst>
                                    <p:set>
                                      <p:cBhvr>
                                        <p:cTn dur="1" fill="hold" id="71">
                                          <p:stCondLst>
                                            <p:cond delay="0"/>
                                          </p:stCondLst>
                                        </p:cTn>
                                        <p:tgtEl>
                                          <p:spTgt spid="35876"/>
                                        </p:tgtEl>
                                        <p:attrNameLst>
                                          <p:attrName>style.visibility</p:attrName>
                                        </p:attrNameLst>
                                      </p:cBhvr>
                                      <p:to>
                                        <p:strVal val="visible"/>
                                      </p:to>
                                    </p:set>
                                    <p:anim calcmode="lin" valueType="num">
                                      <p:cBhvr additive="base">
                                        <p:cTn dur="500" fill="hold" id="72"/>
                                        <p:tgtEl>
                                          <p:spTgt spid="35876"/>
                                        </p:tgtEl>
                                        <p:attrNameLst>
                                          <p:attrName>ppt_x</p:attrName>
                                        </p:attrNameLst>
                                      </p:cBhvr>
                                      <p:tavLst>
                                        <p:tav tm="0">
                                          <p:val>
                                            <p:strVal val="1+#ppt_w/2"/>
                                          </p:val>
                                        </p:tav>
                                        <p:tav tm="100000">
                                          <p:val>
                                            <p:strVal val="#ppt_x"/>
                                          </p:val>
                                        </p:tav>
                                      </p:tavLst>
                                    </p:anim>
                                    <p:anim calcmode="lin" valueType="num">
                                      <p:cBhvr additive="base">
                                        <p:cTn dur="500" fill="hold" id="73"/>
                                        <p:tgtEl>
                                          <p:spTgt spid="35876"/>
                                        </p:tgtEl>
                                        <p:attrNameLst>
                                          <p:attrName>ppt_y</p:attrName>
                                        </p:attrNameLst>
                                      </p:cBhvr>
                                      <p:tavLst>
                                        <p:tav tm="0">
                                          <p:val>
                                            <p:strVal val="#ppt_y"/>
                                          </p:val>
                                        </p:tav>
                                        <p:tav tm="100000">
                                          <p:val>
                                            <p:strVal val="#ppt_y"/>
                                          </p:val>
                                        </p:tav>
                                      </p:tavLst>
                                    </p:anim>
                                  </p:childTnLst>
                                </p:cTn>
                              </p:par>
                              <p:par>
                                <p:cTn fill="hold" grpId="0" id="74" nodeType="withEffect" presetClass="entr" presetID="53" presetSubtype="0">
                                  <p:stCondLst>
                                    <p:cond delay="2100"/>
                                  </p:stCondLst>
                                  <p:childTnLst>
                                    <p:set>
                                      <p:cBhvr>
                                        <p:cTn dur="1" fill="hold" id="75">
                                          <p:stCondLst>
                                            <p:cond delay="0"/>
                                          </p:stCondLst>
                                        </p:cTn>
                                        <p:tgtEl>
                                          <p:spTgt spid="35868"/>
                                        </p:tgtEl>
                                        <p:attrNameLst>
                                          <p:attrName>style.visibility</p:attrName>
                                        </p:attrNameLst>
                                      </p:cBhvr>
                                      <p:to>
                                        <p:strVal val="visible"/>
                                      </p:to>
                                    </p:set>
                                    <p:anim calcmode="lin" valueType="num">
                                      <p:cBhvr>
                                        <p:cTn dur="300" fill="hold" id="76"/>
                                        <p:tgtEl>
                                          <p:spTgt spid="35868"/>
                                        </p:tgtEl>
                                        <p:attrNameLst>
                                          <p:attrName>ppt_w</p:attrName>
                                        </p:attrNameLst>
                                      </p:cBhvr>
                                      <p:tavLst>
                                        <p:tav tm="0">
                                          <p:val>
                                            <p:fltVal val="0"/>
                                          </p:val>
                                        </p:tav>
                                        <p:tav tm="100000">
                                          <p:val>
                                            <p:strVal val="#ppt_w"/>
                                          </p:val>
                                        </p:tav>
                                      </p:tavLst>
                                    </p:anim>
                                    <p:anim calcmode="lin" valueType="num">
                                      <p:cBhvr>
                                        <p:cTn dur="300" fill="hold" id="77"/>
                                        <p:tgtEl>
                                          <p:spTgt spid="35868"/>
                                        </p:tgtEl>
                                        <p:attrNameLst>
                                          <p:attrName>ppt_h</p:attrName>
                                        </p:attrNameLst>
                                      </p:cBhvr>
                                      <p:tavLst>
                                        <p:tav tm="0">
                                          <p:val>
                                            <p:fltVal val="0"/>
                                          </p:val>
                                        </p:tav>
                                        <p:tav tm="100000">
                                          <p:val>
                                            <p:strVal val="#ppt_h"/>
                                          </p:val>
                                        </p:tav>
                                      </p:tavLst>
                                    </p:anim>
                                    <p:animEffect filter="fade" transition="in">
                                      <p:cBhvr>
                                        <p:cTn dur="300" id="78"/>
                                        <p:tgtEl>
                                          <p:spTgt spid="35868"/>
                                        </p:tgtEl>
                                      </p:cBhvr>
                                    </p:animEffect>
                                  </p:childTnLst>
                                </p:cTn>
                              </p:par>
                              <p:par>
                                <p:cTn autoRev="1" fill="hold" grpId="1" id="79" nodeType="withEffect" presetClass="emph" presetID="6" presetSubtype="0">
                                  <p:stCondLst>
                                    <p:cond delay="2400"/>
                                  </p:stCondLst>
                                  <p:childTnLst>
                                    <p:animScale>
                                      <p:cBhvr>
                                        <p:cTn dur="150" fill="hold" id="80"/>
                                        <p:tgtEl>
                                          <p:spTgt spid="35868"/>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861"/>
      <p:bldP grpId="0" spid="35862"/>
      <p:bldP grpId="0" spid="35863"/>
      <p:bldP grpId="0" spid="35864"/>
      <p:bldP grpId="0" spid="35865"/>
      <p:bldP grpId="1" spid="35865"/>
      <p:bldP grpId="0" spid="35866"/>
      <p:bldP grpId="1" spid="35866"/>
      <p:bldP grpId="0" spid="35867"/>
      <p:bldP grpId="1" spid="35867"/>
      <p:bldP grpId="0" spid="35868"/>
      <p:bldP grpId="1" spid="35868"/>
      <p:bldP grpId="0" spid="35869"/>
      <p:bldP grpId="0" spid="35870"/>
      <p:bldP grpId="0" spid="35871"/>
      <p:bldP grpId="0" spid="35872"/>
      <p:bldP grpId="0" spid="35873"/>
      <p:bldP grpId="0" spid="35874"/>
      <p:bldP grpId="0" spid="35875"/>
      <p:bldP grpId="0" spid="3587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9" name="组合 78"/>
          <p:cNvGrpSpPr/>
          <p:nvPr/>
        </p:nvGrpSpPr>
        <p:grpSpPr>
          <a:xfrm>
            <a:off x="4043803" y="1358287"/>
            <a:ext cx="1056394" cy="1389270"/>
            <a:chOff x="3995936" y="1676400"/>
            <a:chExt cx="1056394" cy="1389270"/>
          </a:xfrm>
        </p:grpSpPr>
        <p:grpSp>
          <p:nvGrpSpPr>
            <p:cNvPr id="80" name="组合 79"/>
            <p:cNvGrpSpPr/>
            <p:nvPr/>
          </p:nvGrpSpPr>
          <p:grpSpPr>
            <a:xfrm>
              <a:off x="3995936" y="1676400"/>
              <a:ext cx="1056394" cy="1389270"/>
              <a:chOff x="1078816" y="964066"/>
              <a:chExt cx="2222812" cy="2923236"/>
            </a:xfrm>
          </p:grpSpPr>
          <p:sp>
            <p:nvSpPr>
              <p:cNvPr id="82" name="Freeform 7"/>
              <p:cNvSpPr/>
              <p:nvPr/>
            </p:nvSpPr>
            <p:spPr bwMode="auto">
              <a:xfrm>
                <a:off x="1078816" y="2540257"/>
                <a:ext cx="696716" cy="1019561"/>
              </a:xfrm>
              <a:custGeom>
                <a:gdLst>
                  <a:gd fmla="*/ 94 w 375" name="T0"/>
                  <a:gd fmla="*/ 0 h 549" name="T1"/>
                  <a:gd fmla="*/ 11 w 375" name="T2"/>
                  <a:gd fmla="*/ 12 h 549" name="T3"/>
                  <a:gd fmla="*/ 0 w 375" name="T4"/>
                  <a:gd fmla="*/ 127 h 549" name="T5"/>
                  <a:gd fmla="*/ 174 w 375" name="T6"/>
                  <a:gd fmla="*/ 549 h 549" name="T7"/>
                  <a:gd fmla="*/ 375 w 375" name="T8"/>
                  <a:gd fmla="*/ 280 h 549" name="T9"/>
                  <a:gd fmla="*/ 94 w 375" name="T10"/>
                  <a:gd fmla="*/ 0 h 549" name="T11"/>
                </a:gdLst>
                <a:cxnLst>
                  <a:cxn ang="0">
                    <a:pos x="T0" y="T1"/>
                  </a:cxn>
                  <a:cxn ang="0">
                    <a:pos x="T2" y="T3"/>
                  </a:cxn>
                  <a:cxn ang="0">
                    <a:pos x="T4" y="T5"/>
                  </a:cxn>
                  <a:cxn ang="0">
                    <a:pos x="T6" y="T7"/>
                  </a:cxn>
                  <a:cxn ang="0">
                    <a:pos x="T8" y="T9"/>
                  </a:cxn>
                  <a:cxn ang="0">
                    <a:pos x="T10" y="T11"/>
                  </a:cxn>
                </a:cxnLst>
                <a:rect b="b" l="0" r="r" t="0"/>
                <a:pathLst>
                  <a:path h="549" w="375">
                    <a:moveTo>
                      <a:pt x="94" y="0"/>
                    </a:moveTo>
                    <a:cubicBezTo>
                      <a:pt x="65" y="0"/>
                      <a:pt x="37" y="4"/>
                      <a:pt x="11" y="12"/>
                    </a:cubicBezTo>
                    <a:cubicBezTo>
                      <a:pt x="3" y="49"/>
                      <a:pt x="0" y="87"/>
                      <a:pt x="0" y="127"/>
                    </a:cubicBezTo>
                    <a:cubicBezTo>
                      <a:pt x="0" y="291"/>
                      <a:pt x="66" y="441"/>
                      <a:pt x="174" y="549"/>
                    </a:cubicBezTo>
                    <a:cubicBezTo>
                      <a:pt x="290" y="514"/>
                      <a:pt x="375" y="407"/>
                      <a:pt x="375" y="280"/>
                    </a:cubicBezTo>
                    <a:cubicBezTo>
                      <a:pt x="375" y="125"/>
                      <a:pt x="249" y="0"/>
                      <a:pt x="94" y="0"/>
                    </a:cubicBezTo>
                    <a:close/>
                  </a:path>
                </a:pathLst>
              </a:cu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8"/>
              <p:cNvSpPr/>
              <p:nvPr/>
            </p:nvSpPr>
            <p:spPr bwMode="auto">
              <a:xfrm>
                <a:off x="1088093" y="2231327"/>
                <a:ext cx="600234" cy="615077"/>
              </a:xfrm>
              <a:custGeom>
                <a:gdLst>
                  <a:gd fmla="*/ 158 w 323" name="T0"/>
                  <a:gd fmla="*/ 0 h 331" name="T1"/>
                  <a:gd fmla="*/ 51 w 323" name="T2"/>
                  <a:gd fmla="*/ 38 h 331" name="T3"/>
                  <a:gd fmla="*/ 0 w 323" name="T4"/>
                  <a:gd fmla="*/ 216 h 331" name="T5"/>
                  <a:gd fmla="*/ 158 w 323" name="T6"/>
                  <a:gd fmla="*/ 331 h 331" name="T7"/>
                  <a:gd fmla="*/ 323 w 323" name="T8"/>
                  <a:gd fmla="*/ 166 h 331" name="T9"/>
                  <a:gd fmla="*/ 158 w 323" name="T10"/>
                  <a:gd fmla="*/ 0 h 331" name="T11"/>
                </a:gdLst>
                <a:cxnLst>
                  <a:cxn ang="0">
                    <a:pos x="T0" y="T1"/>
                  </a:cxn>
                  <a:cxn ang="0">
                    <a:pos x="T2" y="T3"/>
                  </a:cxn>
                  <a:cxn ang="0">
                    <a:pos x="T4" y="T5"/>
                  </a:cxn>
                  <a:cxn ang="0">
                    <a:pos x="T6" y="T7"/>
                  </a:cxn>
                  <a:cxn ang="0">
                    <a:pos x="T8" y="T9"/>
                  </a:cxn>
                  <a:cxn ang="0">
                    <a:pos x="T10" y="T11"/>
                  </a:cxn>
                </a:cxnLst>
                <a:rect b="b" l="0" r="r" t="0"/>
                <a:pathLst>
                  <a:path h="331" w="323">
                    <a:moveTo>
                      <a:pt x="158" y="0"/>
                    </a:moveTo>
                    <a:cubicBezTo>
                      <a:pt x="117" y="0"/>
                      <a:pt x="80" y="14"/>
                      <a:pt x="51" y="38"/>
                    </a:cubicBezTo>
                    <a:cubicBezTo>
                      <a:pt x="25" y="94"/>
                      <a:pt x="8" y="153"/>
                      <a:pt x="0" y="216"/>
                    </a:cubicBezTo>
                    <a:cubicBezTo>
                      <a:pt x="21" y="283"/>
                      <a:pt x="84" y="331"/>
                      <a:pt x="158" y="331"/>
                    </a:cubicBezTo>
                    <a:cubicBezTo>
                      <a:pt x="249" y="331"/>
                      <a:pt x="323" y="257"/>
                      <a:pt x="323" y="166"/>
                    </a:cubicBezTo>
                    <a:cubicBezTo>
                      <a:pt x="323" y="74"/>
                      <a:pt x="249" y="0"/>
                      <a:pt x="158" y="0"/>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4" name="Oval 9"/>
              <p:cNvSpPr>
                <a:spLocks noChangeArrowheads="1"/>
              </p:cNvSpPr>
              <p:nvPr/>
            </p:nvSpPr>
            <p:spPr bwMode="auto">
              <a:xfrm>
                <a:off x="1530616" y="2179723"/>
                <a:ext cx="506964" cy="507925"/>
              </a:xfrm>
              <a:prstGeom prst="ellipse">
                <a:avLst/>
              </a:prstGeom>
              <a:solidFill>
                <a:schemeClr val="accent5">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5" name="Oval 10"/>
              <p:cNvSpPr>
                <a:spLocks noChangeArrowheads="1"/>
              </p:cNvSpPr>
              <p:nvPr/>
            </p:nvSpPr>
            <p:spPr bwMode="auto">
              <a:xfrm>
                <a:off x="2050137" y="1993832"/>
                <a:ext cx="576113" cy="574257"/>
              </a:xfrm>
              <a:prstGeom prst="ellipse">
                <a:avLst/>
              </a:pr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6" name="Oval 11"/>
              <p:cNvSpPr>
                <a:spLocks noChangeArrowheads="1"/>
              </p:cNvSpPr>
              <p:nvPr/>
            </p:nvSpPr>
            <p:spPr bwMode="auto">
              <a:xfrm>
                <a:off x="1688327" y="1950229"/>
                <a:ext cx="413762" cy="412834"/>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7" name="Oval 12"/>
              <p:cNvSpPr>
                <a:spLocks noChangeArrowheads="1"/>
              </p:cNvSpPr>
              <p:nvPr/>
            </p:nvSpPr>
            <p:spPr bwMode="auto">
              <a:xfrm>
                <a:off x="1955510" y="1555021"/>
                <a:ext cx="256050" cy="256050"/>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8" name="Oval 13"/>
              <p:cNvSpPr>
                <a:spLocks noChangeArrowheads="1"/>
              </p:cNvSpPr>
              <p:nvPr/>
            </p:nvSpPr>
            <p:spPr bwMode="auto">
              <a:xfrm>
                <a:off x="2389682" y="1158887"/>
                <a:ext cx="86278" cy="87205"/>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9" name="Oval 14"/>
              <p:cNvSpPr>
                <a:spLocks noChangeArrowheads="1"/>
              </p:cNvSpPr>
              <p:nvPr/>
            </p:nvSpPr>
            <p:spPr bwMode="auto">
              <a:xfrm>
                <a:off x="1532470" y="1755408"/>
                <a:ext cx="85350" cy="85350"/>
              </a:xfrm>
              <a:prstGeom prst="ellipse">
                <a:avLst/>
              </a:pr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0" name="Oval 15"/>
              <p:cNvSpPr>
                <a:spLocks noChangeArrowheads="1"/>
              </p:cNvSpPr>
              <p:nvPr/>
            </p:nvSpPr>
            <p:spPr bwMode="auto">
              <a:xfrm>
                <a:off x="2068691" y="1905698"/>
                <a:ext cx="87205" cy="88133"/>
              </a:xfrm>
              <a:prstGeom prst="ellipse">
                <a:avLst/>
              </a:prstGeom>
              <a:solidFill>
                <a:schemeClr val="accent1">
                  <a:alpha val="8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16"/>
              <p:cNvSpPr/>
              <p:nvPr/>
            </p:nvSpPr>
            <p:spPr bwMode="auto">
              <a:xfrm>
                <a:off x="1673483" y="1653359"/>
                <a:ext cx="376653" cy="377581"/>
              </a:xfrm>
              <a:custGeom>
                <a:gdLst>
                  <a:gd fmla="*/ 201 w 203" name="T0"/>
                  <a:gd fmla="*/ 98 h 203" name="T1"/>
                  <a:gd fmla="*/ 105 w 203" name="T2"/>
                  <a:gd fmla="*/ 201 h 203" name="T3"/>
                  <a:gd fmla="*/ 1 w 203" name="T4"/>
                  <a:gd fmla="*/ 105 h 203" name="T5"/>
                  <a:gd fmla="*/ 98 w 203" name="T6"/>
                  <a:gd fmla="*/ 1 h 203" name="T7"/>
                  <a:gd fmla="*/ 201 w 203" name="T8"/>
                  <a:gd fmla="*/ 98 h 203" name="T9"/>
                </a:gdLst>
                <a:cxnLst>
                  <a:cxn ang="0">
                    <a:pos x="T0" y="T1"/>
                  </a:cxn>
                  <a:cxn ang="0">
                    <a:pos x="T2" y="T3"/>
                  </a:cxn>
                  <a:cxn ang="0">
                    <a:pos x="T4" y="T5"/>
                  </a:cxn>
                  <a:cxn ang="0">
                    <a:pos x="T6" y="T7"/>
                  </a:cxn>
                  <a:cxn ang="0">
                    <a:pos x="T8" y="T9"/>
                  </a:cxn>
                </a:cxnLst>
                <a:rect b="b" l="0" r="r" t="0"/>
                <a:pathLst>
                  <a:path h="203" w="203">
                    <a:moveTo>
                      <a:pt x="201" y="98"/>
                    </a:moveTo>
                    <a:cubicBezTo>
                      <a:pt x="203" y="153"/>
                      <a:pt x="160" y="200"/>
                      <a:pt x="105" y="201"/>
                    </a:cubicBezTo>
                    <a:cubicBezTo>
                      <a:pt x="49" y="203"/>
                      <a:pt x="3" y="160"/>
                      <a:pt x="1" y="105"/>
                    </a:cubicBezTo>
                    <a:cubicBezTo>
                      <a:pt x="0" y="49"/>
                      <a:pt x="43" y="3"/>
                      <a:pt x="98" y="1"/>
                    </a:cubicBezTo>
                    <a:cubicBezTo>
                      <a:pt x="153" y="0"/>
                      <a:pt x="200" y="43"/>
                      <a:pt x="201" y="98"/>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2" name="Oval 17"/>
              <p:cNvSpPr>
                <a:spLocks noChangeArrowheads="1"/>
              </p:cNvSpPr>
              <p:nvPr/>
            </p:nvSpPr>
            <p:spPr bwMode="auto">
              <a:xfrm>
                <a:off x="1504639" y="1901988"/>
                <a:ext cx="141013" cy="143796"/>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3" name="Oval 18"/>
              <p:cNvSpPr>
                <a:spLocks noChangeArrowheads="1"/>
              </p:cNvSpPr>
              <p:nvPr/>
            </p:nvSpPr>
            <p:spPr bwMode="auto">
              <a:xfrm>
                <a:off x="2167029" y="964066"/>
                <a:ext cx="142869" cy="142868"/>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4" name="Oval 19"/>
              <p:cNvSpPr>
                <a:spLocks noChangeArrowheads="1"/>
              </p:cNvSpPr>
              <p:nvPr/>
            </p:nvSpPr>
            <p:spPr bwMode="auto">
              <a:xfrm>
                <a:off x="2276500" y="1307321"/>
                <a:ext cx="312641" cy="312641"/>
              </a:xfrm>
              <a:prstGeom prst="ellipse">
                <a:avLst/>
              </a:pr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5" name="Oval 20"/>
              <p:cNvSpPr>
                <a:spLocks noChangeArrowheads="1"/>
              </p:cNvSpPr>
              <p:nvPr/>
            </p:nvSpPr>
            <p:spPr bwMode="auto">
              <a:xfrm>
                <a:off x="2276500" y="1816638"/>
                <a:ext cx="312641" cy="314496"/>
              </a:xfrm>
              <a:prstGeom prst="ellipse">
                <a:avLst/>
              </a:pr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6" name="Oval 21"/>
              <p:cNvSpPr>
                <a:spLocks noChangeArrowheads="1"/>
              </p:cNvSpPr>
              <p:nvPr/>
            </p:nvSpPr>
            <p:spPr bwMode="auto">
              <a:xfrm>
                <a:off x="2754274" y="1514202"/>
                <a:ext cx="141013" cy="141013"/>
              </a:xfrm>
              <a:prstGeom prst="ellipse">
                <a:avLst/>
              </a:pr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22"/>
              <p:cNvSpPr/>
              <p:nvPr/>
            </p:nvSpPr>
            <p:spPr bwMode="auto">
              <a:xfrm>
                <a:off x="2947240" y="2064338"/>
                <a:ext cx="348822" cy="600233"/>
              </a:xfrm>
              <a:custGeom>
                <a:gdLst>
                  <a:gd fmla="*/ 0 w 188" name="T0"/>
                  <a:gd fmla="*/ 132 h 323" name="T1"/>
                  <a:gd fmla="*/ 188 w 188" name="T2"/>
                  <a:gd fmla="*/ 323 h 323" name="T3"/>
                  <a:gd fmla="*/ 53 w 188" name="T4"/>
                  <a:gd fmla="*/ 0 h 323" name="T5"/>
                  <a:gd fmla="*/ 0 w 188" name="T6"/>
                  <a:gd fmla="*/ 132 h 323" name="T7"/>
                </a:gdLst>
                <a:cxnLst>
                  <a:cxn ang="0">
                    <a:pos x="T0" y="T1"/>
                  </a:cxn>
                  <a:cxn ang="0">
                    <a:pos x="T2" y="T3"/>
                  </a:cxn>
                  <a:cxn ang="0">
                    <a:pos x="T4" y="T5"/>
                  </a:cxn>
                  <a:cxn ang="0">
                    <a:pos x="T6" y="T7"/>
                  </a:cxn>
                </a:cxnLst>
                <a:rect b="b" l="0" r="r" t="0"/>
                <a:pathLst>
                  <a:path h="323" w="188">
                    <a:moveTo>
                      <a:pt x="0" y="132"/>
                    </a:moveTo>
                    <a:cubicBezTo>
                      <a:pt x="0" y="237"/>
                      <a:pt x="84" y="321"/>
                      <a:pt x="188" y="323"/>
                    </a:cubicBezTo>
                    <a:cubicBezTo>
                      <a:pt x="176" y="201"/>
                      <a:pt x="127" y="89"/>
                      <a:pt x="53" y="0"/>
                    </a:cubicBezTo>
                    <a:cubicBezTo>
                      <a:pt x="20" y="34"/>
                      <a:pt x="0" y="81"/>
                      <a:pt x="0" y="132"/>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23"/>
              <p:cNvSpPr/>
              <p:nvPr/>
            </p:nvSpPr>
            <p:spPr bwMode="auto">
              <a:xfrm>
                <a:off x="2563165" y="2261014"/>
                <a:ext cx="738463" cy="894319"/>
              </a:xfrm>
              <a:custGeom>
                <a:gdLst>
                  <a:gd fmla="*/ 0 w 398" name="T0"/>
                  <a:gd fmla="*/ 241 h 481" name="T1"/>
                  <a:gd fmla="*/ 241 w 398" name="T2"/>
                  <a:gd fmla="*/ 481 h 481" name="T3"/>
                  <a:gd fmla="*/ 375 w 398" name="T4"/>
                  <a:gd fmla="*/ 440 h 481" name="T5"/>
                  <a:gd fmla="*/ 398 w 398" name="T6"/>
                  <a:gd fmla="*/ 277 h 481" name="T7"/>
                  <a:gd fmla="*/ 342 w 398" name="T8"/>
                  <a:gd fmla="*/ 22 h 481" name="T9"/>
                  <a:gd fmla="*/ 241 w 398" name="T10"/>
                  <a:gd fmla="*/ 0 h 481" name="T11"/>
                  <a:gd fmla="*/ 0 w 398" name="T12"/>
                  <a:gd fmla="*/ 241 h 481" name="T13"/>
                </a:gdLst>
                <a:cxnLst>
                  <a:cxn ang="0">
                    <a:pos x="T0" y="T1"/>
                  </a:cxn>
                  <a:cxn ang="0">
                    <a:pos x="T2" y="T3"/>
                  </a:cxn>
                  <a:cxn ang="0">
                    <a:pos x="T4" y="T5"/>
                  </a:cxn>
                  <a:cxn ang="0">
                    <a:pos x="T6" y="T7"/>
                  </a:cxn>
                  <a:cxn ang="0">
                    <a:pos x="T8" y="T9"/>
                  </a:cxn>
                  <a:cxn ang="0">
                    <a:pos x="T10" y="T11"/>
                  </a:cxn>
                  <a:cxn ang="0">
                    <a:pos x="T12" y="T13"/>
                  </a:cxn>
                </a:cxnLst>
                <a:rect b="b" l="0" r="r" t="0"/>
                <a:pathLst>
                  <a:path h="481" w="398">
                    <a:moveTo>
                      <a:pt x="0" y="241"/>
                    </a:moveTo>
                    <a:cubicBezTo>
                      <a:pt x="0" y="374"/>
                      <a:pt x="108" y="481"/>
                      <a:pt x="241" y="481"/>
                    </a:cubicBezTo>
                    <a:cubicBezTo>
                      <a:pt x="291" y="481"/>
                      <a:pt x="337" y="466"/>
                      <a:pt x="375" y="440"/>
                    </a:cubicBezTo>
                    <a:cubicBezTo>
                      <a:pt x="390" y="388"/>
                      <a:pt x="398" y="333"/>
                      <a:pt x="398" y="277"/>
                    </a:cubicBezTo>
                    <a:cubicBezTo>
                      <a:pt x="398" y="186"/>
                      <a:pt x="378" y="100"/>
                      <a:pt x="342" y="22"/>
                    </a:cubicBezTo>
                    <a:cubicBezTo>
                      <a:pt x="311" y="8"/>
                      <a:pt x="277" y="0"/>
                      <a:pt x="241" y="0"/>
                    </a:cubicBezTo>
                    <a:cubicBezTo>
                      <a:pt x="108" y="0"/>
                      <a:pt x="0" y="108"/>
                      <a:pt x="0" y="241"/>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24"/>
              <p:cNvSpPr/>
              <p:nvPr/>
            </p:nvSpPr>
            <p:spPr bwMode="auto">
              <a:xfrm>
                <a:off x="2574297" y="2261014"/>
                <a:ext cx="415618" cy="355316"/>
              </a:xfrm>
              <a:custGeom>
                <a:gdLst>
                  <a:gd fmla="*/ 0 w 224" name="T0"/>
                  <a:gd fmla="*/ 188 h 191" name="T1"/>
                  <a:gd fmla="*/ 33 w 224" name="T2"/>
                  <a:gd fmla="*/ 191 h 191" name="T3"/>
                  <a:gd fmla="*/ 224 w 224" name="T4"/>
                  <a:gd fmla="*/ 0 h 191" name="T5"/>
                  <a:gd fmla="*/ 0 w 224" name="T6"/>
                  <a:gd fmla="*/ 188 h 191" name="T7"/>
                </a:gdLst>
                <a:cxnLst>
                  <a:cxn ang="0">
                    <a:pos x="T0" y="T1"/>
                  </a:cxn>
                  <a:cxn ang="0">
                    <a:pos x="T2" y="T3"/>
                  </a:cxn>
                  <a:cxn ang="0">
                    <a:pos x="T4" y="T5"/>
                  </a:cxn>
                  <a:cxn ang="0">
                    <a:pos x="T6" y="T7"/>
                  </a:cxn>
                </a:cxnLst>
                <a:rect b="b" l="0" r="r" t="0"/>
                <a:pathLst>
                  <a:path h="191" w="224">
                    <a:moveTo>
                      <a:pt x="0" y="188"/>
                    </a:moveTo>
                    <a:cubicBezTo>
                      <a:pt x="11" y="190"/>
                      <a:pt x="22" y="191"/>
                      <a:pt x="33" y="191"/>
                    </a:cubicBezTo>
                    <a:cubicBezTo>
                      <a:pt x="138" y="191"/>
                      <a:pt x="224" y="106"/>
                      <a:pt x="224" y="0"/>
                    </a:cubicBezTo>
                    <a:cubicBezTo>
                      <a:pt x="114" y="5"/>
                      <a:pt x="23" y="84"/>
                      <a:pt x="0" y="188"/>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25"/>
              <p:cNvSpPr/>
              <p:nvPr/>
            </p:nvSpPr>
            <p:spPr bwMode="auto">
              <a:xfrm>
                <a:off x="2840364" y="3083913"/>
                <a:ext cx="420165" cy="581208"/>
              </a:xfrm>
              <a:custGeom>
                <a:gdLst>
                  <a:gd fmla="*/ 224 w 224" name="T0"/>
                  <a:gd fmla="*/ 0 h 310" name="T1"/>
                  <a:gd fmla="*/ 0 w 224" name="T2"/>
                  <a:gd fmla="*/ 240 h 310" name="T3"/>
                  <a:gd fmla="*/ 11 w 224" name="T4"/>
                  <a:gd fmla="*/ 310 h 310" name="T5"/>
                  <a:gd fmla="*/ 224 w 224" name="T6"/>
                  <a:gd fmla="*/ 0 h 310" name="T7"/>
                </a:gdLst>
                <a:cxnLst>
                  <a:cxn ang="0">
                    <a:pos x="T0" y="T1"/>
                  </a:cxn>
                  <a:cxn ang="0">
                    <a:pos x="T2" y="T3"/>
                  </a:cxn>
                  <a:cxn ang="0">
                    <a:pos x="T4" y="T5"/>
                  </a:cxn>
                  <a:cxn ang="0">
                    <a:pos x="T6" y="T7"/>
                  </a:cxn>
                </a:cxnLst>
                <a:rect b="b" l="0" r="r" t="0"/>
                <a:pathLst>
                  <a:path h="310" w="224">
                    <a:moveTo>
                      <a:pt x="224" y="0"/>
                    </a:moveTo>
                    <a:cubicBezTo>
                      <a:pt x="99" y="9"/>
                      <a:pt x="0" y="113"/>
                      <a:pt x="0" y="240"/>
                    </a:cubicBezTo>
                    <a:cubicBezTo>
                      <a:pt x="0" y="265"/>
                      <a:pt x="4" y="288"/>
                      <a:pt x="11" y="310"/>
                    </a:cubicBezTo>
                    <a:cubicBezTo>
                      <a:pt x="112" y="233"/>
                      <a:pt x="187" y="125"/>
                      <a:pt x="224" y="0"/>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26"/>
              <p:cNvSpPr/>
              <p:nvPr/>
            </p:nvSpPr>
            <p:spPr bwMode="auto">
              <a:xfrm>
                <a:off x="1104792" y="3017103"/>
                <a:ext cx="615077" cy="753306"/>
              </a:xfrm>
              <a:custGeom>
                <a:gdLst>
                  <a:gd fmla="*/ 22 w 331" name="T0"/>
                  <a:gd fmla="*/ 0 h 405" name="T1"/>
                  <a:gd fmla="*/ 0 w 331" name="T2"/>
                  <a:gd fmla="*/ 0 h 405" name="T3"/>
                  <a:gd fmla="*/ 316 w 331" name="T4"/>
                  <a:gd fmla="*/ 405 h 405" name="T5"/>
                  <a:gd fmla="*/ 331 w 331" name="T6"/>
                  <a:gd fmla="*/ 309 h 405" name="T7"/>
                  <a:gd fmla="*/ 22 w 331" name="T8"/>
                  <a:gd fmla="*/ 0 h 405" name="T9"/>
                </a:gdLst>
                <a:cxnLst>
                  <a:cxn ang="0">
                    <a:pos x="T0" y="T1"/>
                  </a:cxn>
                  <a:cxn ang="0">
                    <a:pos x="T2" y="T3"/>
                  </a:cxn>
                  <a:cxn ang="0">
                    <a:pos x="T4" y="T5"/>
                  </a:cxn>
                  <a:cxn ang="0">
                    <a:pos x="T6" y="T7"/>
                  </a:cxn>
                  <a:cxn ang="0">
                    <a:pos x="T8" y="T9"/>
                  </a:cxn>
                </a:cxnLst>
                <a:rect b="b" l="0" r="r" t="0"/>
                <a:pathLst>
                  <a:path h="405" w="331">
                    <a:moveTo>
                      <a:pt x="22" y="0"/>
                    </a:moveTo>
                    <a:cubicBezTo>
                      <a:pt x="14" y="0"/>
                      <a:pt x="7" y="0"/>
                      <a:pt x="0" y="0"/>
                    </a:cubicBezTo>
                    <a:cubicBezTo>
                      <a:pt x="40" y="178"/>
                      <a:pt x="158" y="325"/>
                      <a:pt x="316" y="405"/>
                    </a:cubicBezTo>
                    <a:cubicBezTo>
                      <a:pt x="326" y="375"/>
                      <a:pt x="331" y="343"/>
                      <a:pt x="331" y="309"/>
                    </a:cubicBezTo>
                    <a:cubicBezTo>
                      <a:pt x="331" y="138"/>
                      <a:pt x="193" y="0"/>
                      <a:pt x="22" y="0"/>
                    </a:cubicBezTo>
                    <a:close/>
                  </a:path>
                </a:pathLst>
              </a:cu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27"/>
              <p:cNvSpPr/>
              <p:nvPr/>
            </p:nvSpPr>
            <p:spPr bwMode="auto">
              <a:xfrm>
                <a:off x="1406301" y="2974428"/>
                <a:ext cx="1229226" cy="912874"/>
              </a:xfrm>
              <a:custGeom>
                <a:gdLst>
                  <a:gd fmla="*/ 331 w 662" name="T0"/>
                  <a:gd fmla="*/ 0 h 491" name="T1"/>
                  <a:gd fmla="*/ 0 w 662" name="T2"/>
                  <a:gd fmla="*/ 317 h 491" name="T3"/>
                  <a:gd fmla="*/ 422 w 662" name="T4"/>
                  <a:gd fmla="*/ 491 h 491" name="T5"/>
                  <a:gd fmla="*/ 639 w 662" name="T6"/>
                  <a:gd fmla="*/ 451 h 491" name="T7"/>
                  <a:gd fmla="*/ 662 w 662" name="T8"/>
                  <a:gd fmla="*/ 331 h 491" name="T9"/>
                  <a:gd fmla="*/ 331 w 662" name="T10"/>
                  <a:gd fmla="*/ 0 h 491" name="T11"/>
                </a:gdLst>
                <a:cxnLst>
                  <a:cxn ang="0">
                    <a:pos x="T0" y="T1"/>
                  </a:cxn>
                  <a:cxn ang="0">
                    <a:pos x="T2" y="T3"/>
                  </a:cxn>
                  <a:cxn ang="0">
                    <a:pos x="T4" y="T5"/>
                  </a:cxn>
                  <a:cxn ang="0">
                    <a:pos x="T6" y="T7"/>
                  </a:cxn>
                  <a:cxn ang="0">
                    <a:pos x="T8" y="T9"/>
                  </a:cxn>
                  <a:cxn ang="0">
                    <a:pos x="T10" y="T11"/>
                  </a:cxn>
                </a:cxnLst>
                <a:rect b="b" l="0" r="r" t="0"/>
                <a:pathLst>
                  <a:path h="491" w="662">
                    <a:moveTo>
                      <a:pt x="331" y="0"/>
                    </a:moveTo>
                    <a:cubicBezTo>
                      <a:pt x="153" y="0"/>
                      <a:pt x="7" y="141"/>
                      <a:pt x="0" y="317"/>
                    </a:cubicBezTo>
                    <a:cubicBezTo>
                      <a:pt x="108" y="425"/>
                      <a:pt x="258" y="491"/>
                      <a:pt x="422" y="491"/>
                    </a:cubicBezTo>
                    <a:cubicBezTo>
                      <a:pt x="499" y="491"/>
                      <a:pt x="572" y="477"/>
                      <a:pt x="639" y="451"/>
                    </a:cubicBezTo>
                    <a:cubicBezTo>
                      <a:pt x="654" y="414"/>
                      <a:pt x="662" y="373"/>
                      <a:pt x="662" y="331"/>
                    </a:cubicBezTo>
                    <a:cubicBezTo>
                      <a:pt x="662" y="148"/>
                      <a:pt x="514" y="0"/>
                      <a:pt x="331" y="0"/>
                    </a:cubicBezTo>
                    <a:close/>
                  </a:path>
                </a:pathLst>
              </a:cu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28"/>
              <p:cNvSpPr/>
              <p:nvPr/>
            </p:nvSpPr>
            <p:spPr bwMode="auto">
              <a:xfrm>
                <a:off x="2335874" y="2933609"/>
                <a:ext cx="874838" cy="872054"/>
              </a:xfrm>
              <a:custGeom>
                <a:gdLst>
                  <a:gd fmla="*/ 471 w 471" name="T0"/>
                  <a:gd fmla="*/ 153 h 469" name="T1"/>
                  <a:gd fmla="*/ 244 w 471" name="T2"/>
                  <a:gd fmla="*/ 0 h 469" name="T3"/>
                  <a:gd fmla="*/ 0 w 471" name="T4"/>
                  <a:gd fmla="*/ 244 h 469" name="T5"/>
                  <a:gd fmla="*/ 149 w 471" name="T6"/>
                  <a:gd fmla="*/ 469 h 469" name="T7"/>
                  <a:gd fmla="*/ 471 w 471" name="T8"/>
                  <a:gd fmla="*/ 153 h 469" name="T9"/>
                </a:gdLst>
                <a:cxnLst>
                  <a:cxn ang="0">
                    <a:pos x="T0" y="T1"/>
                  </a:cxn>
                  <a:cxn ang="0">
                    <a:pos x="T2" y="T3"/>
                  </a:cxn>
                  <a:cxn ang="0">
                    <a:pos x="T4" y="T5"/>
                  </a:cxn>
                  <a:cxn ang="0">
                    <a:pos x="T6" y="T7"/>
                  </a:cxn>
                  <a:cxn ang="0">
                    <a:pos x="T8" y="T9"/>
                  </a:cxn>
                </a:cxnLst>
                <a:rect b="b" l="0" r="r" t="0"/>
                <a:pathLst>
                  <a:path h="469" w="471">
                    <a:moveTo>
                      <a:pt x="471" y="153"/>
                    </a:moveTo>
                    <a:cubicBezTo>
                      <a:pt x="435" y="63"/>
                      <a:pt x="347" y="0"/>
                      <a:pt x="244" y="0"/>
                    </a:cubicBezTo>
                    <a:cubicBezTo>
                      <a:pt x="109" y="0"/>
                      <a:pt x="0" y="109"/>
                      <a:pt x="0" y="244"/>
                    </a:cubicBezTo>
                    <a:cubicBezTo>
                      <a:pt x="0" y="345"/>
                      <a:pt x="61" y="432"/>
                      <a:pt x="149" y="469"/>
                    </a:cubicBezTo>
                    <a:cubicBezTo>
                      <a:pt x="293" y="410"/>
                      <a:pt x="409" y="296"/>
                      <a:pt x="471" y="153"/>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4" name="Oval 30"/>
              <p:cNvSpPr>
                <a:spLocks noChangeArrowheads="1"/>
              </p:cNvSpPr>
              <p:nvPr/>
            </p:nvSpPr>
            <p:spPr bwMode="auto">
              <a:xfrm>
                <a:off x="2540899" y="1675625"/>
                <a:ext cx="493546" cy="496329"/>
              </a:xfrm>
              <a:prstGeom prst="ellipse">
                <a:avLst/>
              </a:prstGeom>
              <a:solidFill>
                <a:schemeClr val="accent2">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5" name="Oval 11"/>
              <p:cNvSpPr>
                <a:spLocks noChangeArrowheads="1"/>
              </p:cNvSpPr>
              <p:nvPr/>
            </p:nvSpPr>
            <p:spPr bwMode="auto">
              <a:xfrm>
                <a:off x="1833627" y="2696302"/>
                <a:ext cx="557332" cy="556080"/>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6" name="Oval 11"/>
              <p:cNvSpPr>
                <a:spLocks noChangeArrowheads="1"/>
              </p:cNvSpPr>
              <p:nvPr/>
            </p:nvSpPr>
            <p:spPr bwMode="auto">
              <a:xfrm>
                <a:off x="2226489" y="2491874"/>
                <a:ext cx="249471" cy="248912"/>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81" name="椭圆 80"/>
            <p:cNvSpPr/>
            <p:nvPr/>
          </p:nvSpPr>
          <p:spPr>
            <a:xfrm>
              <a:off x="4251572" y="2232063"/>
              <a:ext cx="553478" cy="553476"/>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accent1"/>
                  </a:solidFill>
                  <a:latin charset="-122" panose="02010600040101010101" pitchFamily="2" typeface="华文细黑"/>
                  <a:ea charset="-122" panose="02010600040101010101" pitchFamily="2" typeface="华文细黑"/>
                </a:rPr>
                <a:t>04</a:t>
              </a:r>
            </a:p>
          </p:txBody>
        </p:sp>
      </p:grpSp>
      <p:sp>
        <p:nvSpPr>
          <p:cNvPr id="107" name="TextBox 50"/>
          <p:cNvSpPr txBox="1"/>
          <p:nvPr/>
        </p:nvSpPr>
        <p:spPr>
          <a:xfrm>
            <a:off x="3453526" y="2923806"/>
            <a:ext cx="2630642" cy="1463040"/>
          </a:xfrm>
          <a:prstGeom prst="rect">
            <a:avLst/>
          </a:prstGeom>
          <a:noFill/>
        </p:spPr>
        <p:txBody>
          <a:bodyPr rtlCol="0" wrap="square">
            <a:spAutoFit/>
          </a:bodyPr>
          <a:lstStyle/>
          <a:p>
            <a:pPr algn="ctr">
              <a:lnSpc>
                <a:spcPct val="150000"/>
              </a:lnSpc>
            </a:pPr>
            <a:r>
              <a:rPr altLang="en-US" b="1" lang="zh-CN" spc="100" sz="2000">
                <a:solidFill>
                  <a:schemeClr val="tx1">
                    <a:lumMod val="75000"/>
                    <a:lumOff val="25000"/>
                  </a:schemeClr>
                </a:solidFill>
                <a:latin charset="-122" panose="02010600040101010101" pitchFamily="2" typeface="华文细黑"/>
                <a:ea charset="-122" panose="02010600040101010101" pitchFamily="2" typeface="华文细黑"/>
              </a:rPr>
              <a:t>点击添加章节标题（Lorem ipsum dolor sit ）</a:t>
            </a:r>
          </a:p>
        </p:txBody>
      </p:sp>
    </p:spTree>
    <p:extLst>
      <p:ext uri="{BB962C8B-B14F-4D97-AF65-F5344CB8AC3E}">
        <p14:creationId val="1697151331"/>
      </p:ext>
    </p:extLst>
  </p:cSld>
  <p:clrMapOvr>
    <a:masterClrMapping/>
  </p:clrMapOvr>
  <mc:AlternateContent>
    <mc:Choice Requires="p14">
      <p:transition p14:dur="900" spd="slow">
        <p14:warp dir="in"/>
      </p:transition>
    </mc:Choice>
    <mc:Fallback>
      <p:transition spd="slow">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0" name="Freeform 2"/>
          <p:cNvSpPr/>
          <p:nvPr/>
        </p:nvSpPr>
        <p:spPr bwMode="auto">
          <a:xfrm>
            <a:off x="684213" y="1419225"/>
            <a:ext cx="2894012" cy="1446213"/>
          </a:xfrm>
          <a:custGeom>
            <a:gdLst>
              <a:gd fmla="*/ 512 w 1024" name="T0"/>
              <a:gd fmla="*/ 109 h 512" name="T1"/>
              <a:gd fmla="*/ 914 w 1024" name="T2"/>
              <a:gd fmla="*/ 512 h 512" name="T3"/>
              <a:gd fmla="*/ 1024 w 1024" name="T4"/>
              <a:gd fmla="*/ 512 h 512" name="T5"/>
              <a:gd fmla="*/ 512 w 1024" name="T6"/>
              <a:gd fmla="*/ 0 h 512" name="T7"/>
              <a:gd fmla="*/ 0 w 1024" name="T8"/>
              <a:gd fmla="*/ 512 h 512" name="T9"/>
              <a:gd fmla="*/ 109 w 1024" name="T10"/>
              <a:gd fmla="*/ 512 h 512" name="T11"/>
              <a:gd fmla="*/ 512 w 1024" name="T12"/>
              <a:gd fmla="*/ 109 h 512" name="T13"/>
            </a:gdLst>
            <a:cxnLst>
              <a:cxn ang="0">
                <a:pos x="T0" y="T1"/>
              </a:cxn>
              <a:cxn ang="0">
                <a:pos x="T2" y="T3"/>
              </a:cxn>
              <a:cxn ang="0">
                <a:pos x="T4" y="T5"/>
              </a:cxn>
              <a:cxn ang="0">
                <a:pos x="T6" y="T7"/>
              </a:cxn>
              <a:cxn ang="0">
                <a:pos x="T8" y="T9"/>
              </a:cxn>
              <a:cxn ang="0">
                <a:pos x="T10" y="T11"/>
              </a:cxn>
              <a:cxn ang="0">
                <a:pos x="T12" y="T13"/>
              </a:cxn>
            </a:cxnLst>
            <a:rect b="b" l="0" r="r" t="0"/>
            <a:pathLst>
              <a:path h="512" w="1024">
                <a:moveTo>
                  <a:pt x="512" y="109"/>
                </a:moveTo>
                <a:cubicBezTo>
                  <a:pt x="734" y="109"/>
                  <a:pt x="914" y="289"/>
                  <a:pt x="914" y="512"/>
                </a:cubicBezTo>
                <a:cubicBezTo>
                  <a:pt x="1024" y="512"/>
                  <a:pt x="1024" y="512"/>
                  <a:pt x="1024" y="512"/>
                </a:cubicBezTo>
                <a:cubicBezTo>
                  <a:pt x="1024" y="229"/>
                  <a:pt x="794" y="0"/>
                  <a:pt x="512" y="0"/>
                </a:cubicBezTo>
                <a:cubicBezTo>
                  <a:pt x="229" y="0"/>
                  <a:pt x="0" y="229"/>
                  <a:pt x="0" y="512"/>
                </a:cubicBezTo>
                <a:cubicBezTo>
                  <a:pt x="109" y="512"/>
                  <a:pt x="109" y="512"/>
                  <a:pt x="109" y="512"/>
                </a:cubicBezTo>
                <a:cubicBezTo>
                  <a:pt x="109" y="289"/>
                  <a:pt x="289" y="109"/>
                  <a:pt x="512" y="10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22531" name="Freeform 3"/>
          <p:cNvSpPr/>
          <p:nvPr/>
        </p:nvSpPr>
        <p:spPr bwMode="auto">
          <a:xfrm>
            <a:off x="1068388" y="1792288"/>
            <a:ext cx="2122487" cy="1062037"/>
          </a:xfrm>
          <a:custGeom>
            <a:gdLst>
              <a:gd fmla="*/ 376 w 751" name="T0"/>
              <a:gd fmla="*/ 118 h 376" name="T1"/>
              <a:gd fmla="*/ 633 w 751" name="T2"/>
              <a:gd fmla="*/ 376 h 376" name="T3"/>
              <a:gd fmla="*/ 751 w 751" name="T4"/>
              <a:gd fmla="*/ 376 h 376" name="T5"/>
              <a:gd fmla="*/ 376 w 751" name="T6"/>
              <a:gd fmla="*/ 0 h 376" name="T7"/>
              <a:gd fmla="*/ 0 w 751" name="T8"/>
              <a:gd fmla="*/ 376 h 376" name="T9"/>
              <a:gd fmla="*/ 118 w 751" name="T10"/>
              <a:gd fmla="*/ 376 h 376" name="T11"/>
              <a:gd fmla="*/ 376 w 751" name="T12"/>
              <a:gd fmla="*/ 118 h 376" name="T13"/>
            </a:gdLst>
            <a:cxnLst>
              <a:cxn ang="0">
                <a:pos x="T0" y="T1"/>
              </a:cxn>
              <a:cxn ang="0">
                <a:pos x="T2" y="T3"/>
              </a:cxn>
              <a:cxn ang="0">
                <a:pos x="T4" y="T5"/>
              </a:cxn>
              <a:cxn ang="0">
                <a:pos x="T6" y="T7"/>
              </a:cxn>
              <a:cxn ang="0">
                <a:pos x="T8" y="T9"/>
              </a:cxn>
              <a:cxn ang="0">
                <a:pos x="T10" y="T11"/>
              </a:cxn>
              <a:cxn ang="0">
                <a:pos x="T12" y="T13"/>
              </a:cxn>
            </a:cxnLst>
            <a:rect b="b" l="0" r="r" t="0"/>
            <a:pathLst>
              <a:path h="376" w="751">
                <a:moveTo>
                  <a:pt x="376" y="118"/>
                </a:moveTo>
                <a:cubicBezTo>
                  <a:pt x="518" y="118"/>
                  <a:pt x="633" y="234"/>
                  <a:pt x="633" y="376"/>
                </a:cubicBezTo>
                <a:cubicBezTo>
                  <a:pt x="751" y="376"/>
                  <a:pt x="751" y="376"/>
                  <a:pt x="751" y="376"/>
                </a:cubicBezTo>
                <a:cubicBezTo>
                  <a:pt x="751" y="168"/>
                  <a:pt x="583" y="0"/>
                  <a:pt x="376" y="0"/>
                </a:cubicBezTo>
                <a:cubicBezTo>
                  <a:pt x="168" y="0"/>
                  <a:pt x="0" y="168"/>
                  <a:pt x="0" y="376"/>
                </a:cubicBezTo>
                <a:cubicBezTo>
                  <a:pt x="118" y="376"/>
                  <a:pt x="118" y="376"/>
                  <a:pt x="118" y="376"/>
                </a:cubicBezTo>
                <a:cubicBezTo>
                  <a:pt x="118" y="234"/>
                  <a:pt x="234" y="118"/>
                  <a:pt x="376" y="118"/>
                </a:cubicBezTo>
                <a:close/>
              </a:path>
            </a:pathLst>
          </a:custGeom>
          <a:solidFill>
            <a:schemeClr val="tx1">
              <a:lumMod val="75000"/>
              <a:lumOff val="25000"/>
            </a:schemeClr>
          </a:solidFill>
          <a:ln cmpd="sng" w="9525">
            <a:noFill/>
            <a:round/>
          </a:ln>
        </p:spPr>
        <p:txBody>
          <a:bodyPr/>
          <a:lstStyle/>
          <a:p>
            <a:endParaRPr altLang="en-US" lang="zh-CN">
              <a:ea charset="-122" panose="02010600040101010101" pitchFamily="2" typeface="华文细黑"/>
            </a:endParaRPr>
          </a:p>
        </p:txBody>
      </p:sp>
      <p:sp>
        <p:nvSpPr>
          <p:cNvPr id="22532" name="Freeform 4"/>
          <p:cNvSpPr/>
          <p:nvPr/>
        </p:nvSpPr>
        <p:spPr bwMode="auto">
          <a:xfrm>
            <a:off x="1492250" y="2216150"/>
            <a:ext cx="1274763" cy="638175"/>
          </a:xfrm>
          <a:custGeom>
            <a:gdLst>
              <a:gd fmla="*/ 226 w 451" name="T0"/>
              <a:gd fmla="*/ 86 h 226" name="T1"/>
              <a:gd fmla="*/ 365 w 451" name="T2"/>
              <a:gd fmla="*/ 226 h 226" name="T3"/>
              <a:gd fmla="*/ 451 w 451" name="T4"/>
              <a:gd fmla="*/ 226 h 226" name="T5"/>
              <a:gd fmla="*/ 226 w 451" name="T6"/>
              <a:gd fmla="*/ 0 h 226" name="T7"/>
              <a:gd fmla="*/ 0 w 451" name="T8"/>
              <a:gd fmla="*/ 226 h 226" name="T9"/>
              <a:gd fmla="*/ 86 w 451" name="T10"/>
              <a:gd fmla="*/ 226 h 226" name="T11"/>
              <a:gd fmla="*/ 226 w 451" name="T12"/>
              <a:gd fmla="*/ 86 h 226" name="T13"/>
            </a:gdLst>
            <a:cxnLst>
              <a:cxn ang="0">
                <a:pos x="T0" y="T1"/>
              </a:cxn>
              <a:cxn ang="0">
                <a:pos x="T2" y="T3"/>
              </a:cxn>
              <a:cxn ang="0">
                <a:pos x="T4" y="T5"/>
              </a:cxn>
              <a:cxn ang="0">
                <a:pos x="T6" y="T7"/>
              </a:cxn>
              <a:cxn ang="0">
                <a:pos x="T8" y="T9"/>
              </a:cxn>
              <a:cxn ang="0">
                <a:pos x="T10" y="T11"/>
              </a:cxn>
              <a:cxn ang="0">
                <a:pos x="T12" y="T13"/>
              </a:cxn>
            </a:cxnLst>
            <a:rect b="b" l="0" r="r" t="0"/>
            <a:pathLst>
              <a:path h="226" w="451">
                <a:moveTo>
                  <a:pt x="226" y="86"/>
                </a:moveTo>
                <a:cubicBezTo>
                  <a:pt x="303" y="86"/>
                  <a:pt x="365" y="149"/>
                  <a:pt x="365" y="226"/>
                </a:cubicBezTo>
                <a:cubicBezTo>
                  <a:pt x="451" y="226"/>
                  <a:pt x="451" y="226"/>
                  <a:pt x="451" y="226"/>
                </a:cubicBezTo>
                <a:cubicBezTo>
                  <a:pt x="451" y="101"/>
                  <a:pt x="350" y="0"/>
                  <a:pt x="226" y="0"/>
                </a:cubicBezTo>
                <a:cubicBezTo>
                  <a:pt x="101" y="0"/>
                  <a:pt x="0" y="101"/>
                  <a:pt x="0" y="226"/>
                </a:cubicBezTo>
                <a:cubicBezTo>
                  <a:pt x="86" y="226"/>
                  <a:pt x="86" y="226"/>
                  <a:pt x="86" y="226"/>
                </a:cubicBezTo>
                <a:cubicBezTo>
                  <a:pt x="86" y="149"/>
                  <a:pt x="149" y="86"/>
                  <a:pt x="226"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22533" name="Freeform 5"/>
          <p:cNvSpPr/>
          <p:nvPr/>
        </p:nvSpPr>
        <p:spPr bwMode="auto">
          <a:xfrm>
            <a:off x="1811338" y="2535238"/>
            <a:ext cx="636587" cy="319087"/>
          </a:xfrm>
          <a:custGeom>
            <a:gdLst>
              <a:gd fmla="*/ 113 w 225" name="T0"/>
              <a:gd fmla="*/ 65 h 113" name="T1"/>
              <a:gd fmla="*/ 160 w 225" name="T2"/>
              <a:gd fmla="*/ 113 h 113" name="T3"/>
              <a:gd fmla="*/ 225 w 225" name="T4"/>
              <a:gd fmla="*/ 113 h 113" name="T5"/>
              <a:gd fmla="*/ 113 w 225" name="T6"/>
              <a:gd fmla="*/ 0 h 113" name="T7"/>
              <a:gd fmla="*/ 0 w 225" name="T8"/>
              <a:gd fmla="*/ 113 h 113" name="T9"/>
              <a:gd fmla="*/ 65 w 225" name="T10"/>
              <a:gd fmla="*/ 113 h 113" name="T11"/>
              <a:gd fmla="*/ 113 w 225" name="T12"/>
              <a:gd fmla="*/ 65 h 113" name="T13"/>
            </a:gdLst>
            <a:cxnLst>
              <a:cxn ang="0">
                <a:pos x="T0" y="T1"/>
              </a:cxn>
              <a:cxn ang="0">
                <a:pos x="T2" y="T3"/>
              </a:cxn>
              <a:cxn ang="0">
                <a:pos x="T4" y="T5"/>
              </a:cxn>
              <a:cxn ang="0">
                <a:pos x="T6" y="T7"/>
              </a:cxn>
              <a:cxn ang="0">
                <a:pos x="T8" y="T9"/>
              </a:cxn>
              <a:cxn ang="0">
                <a:pos x="T10" y="T11"/>
              </a:cxn>
              <a:cxn ang="0">
                <a:pos x="T12" y="T13"/>
              </a:cxn>
            </a:cxnLst>
            <a:rect b="b" l="0" r="r" t="0"/>
            <a:pathLst>
              <a:path h="113" w="225">
                <a:moveTo>
                  <a:pt x="113" y="65"/>
                </a:moveTo>
                <a:cubicBezTo>
                  <a:pt x="139" y="65"/>
                  <a:pt x="160" y="87"/>
                  <a:pt x="160" y="113"/>
                </a:cubicBezTo>
                <a:cubicBezTo>
                  <a:pt x="225" y="113"/>
                  <a:pt x="225" y="113"/>
                  <a:pt x="225" y="113"/>
                </a:cubicBezTo>
                <a:cubicBezTo>
                  <a:pt x="225" y="50"/>
                  <a:pt x="175" y="0"/>
                  <a:pt x="113" y="0"/>
                </a:cubicBezTo>
                <a:cubicBezTo>
                  <a:pt x="50" y="0"/>
                  <a:pt x="0" y="50"/>
                  <a:pt x="0" y="113"/>
                </a:cubicBezTo>
                <a:cubicBezTo>
                  <a:pt x="65" y="113"/>
                  <a:pt x="65" y="113"/>
                  <a:pt x="65" y="113"/>
                </a:cubicBezTo>
                <a:cubicBezTo>
                  <a:pt x="65" y="87"/>
                  <a:pt x="87" y="65"/>
                  <a:pt x="113" y="65"/>
                </a:cubicBezTo>
                <a:close/>
              </a:path>
            </a:pathLst>
          </a:custGeom>
          <a:solidFill>
            <a:schemeClr val="tx1">
              <a:lumMod val="75000"/>
              <a:lumOff val="25000"/>
            </a:schemeClr>
          </a:solidFill>
          <a:ln cmpd="sng" w="9525">
            <a:noFill/>
            <a:round/>
          </a:ln>
        </p:spPr>
        <p:txBody>
          <a:bodyPr/>
          <a:lstStyle/>
          <a:p>
            <a:endParaRPr altLang="en-US" lang="zh-CN">
              <a:ea charset="-122" panose="02010600040101010101" pitchFamily="2" typeface="华文细黑"/>
            </a:endParaRPr>
          </a:p>
        </p:txBody>
      </p:sp>
      <p:sp>
        <p:nvSpPr>
          <p:cNvPr id="22534" name="Freeform 6"/>
          <p:cNvSpPr/>
          <p:nvPr/>
        </p:nvSpPr>
        <p:spPr bwMode="auto">
          <a:xfrm>
            <a:off x="1238250" y="3001963"/>
            <a:ext cx="893763" cy="812800"/>
          </a:xfrm>
          <a:custGeom>
            <a:gdLst>
              <a:gd fmla="*/ 316 w 316" name="T0"/>
              <a:gd fmla="*/ 288 h 288" name="T1"/>
              <a:gd fmla="*/ 0 w 316" name="T2"/>
              <a:gd fmla="*/ 0 h 288" name="T3"/>
            </a:gdLst>
            <a:cxnLst>
              <a:cxn ang="0">
                <a:pos x="T0" y="T1"/>
              </a:cxn>
              <a:cxn ang="0">
                <a:pos x="T2" y="T3"/>
              </a:cxn>
            </a:cxnLst>
            <a:rect b="b" l="0" r="r" t="0"/>
            <a:pathLst>
              <a:path h="288" w="316">
                <a:moveTo>
                  <a:pt x="316" y="288"/>
                </a:moveTo>
                <a:cubicBezTo>
                  <a:pt x="150" y="288"/>
                  <a:pt x="15" y="161"/>
                  <a:pt x="0" y="0"/>
                </a:cubicBezTo>
              </a:path>
            </a:pathLst>
          </a:custGeom>
          <a:noFill/>
          <a:ln cap="flat" cmpd="sng" w="6350">
            <a:solidFill>
              <a:schemeClr val="tx1">
                <a:lumMod val="75000"/>
                <a:lumOff val="25000"/>
              </a:schemeClr>
            </a:solidFill>
            <a:prstDash val="dash"/>
            <a:round/>
            <a:headEnd len="sm" type="oval" w="sm"/>
          </a:ln>
          <a:extLst>
            <a:ext uri="{909E8E84-426E-40DD-AFC4-6F175D3DCCD1}">
              <a14:hiddenFill>
                <a:solidFill>
                  <a:srgbClr val="FFFFFF"/>
                </a:solidFill>
              </a14:hiddenFill>
            </a:ext>
          </a:extLst>
        </p:spPr>
        <p:txBody>
          <a:bodyPr/>
          <a:lstStyle/>
          <a:p>
            <a:endParaRPr altLang="en-US" lang="zh-CN">
              <a:ea charset="-122" panose="02010600040101010101" pitchFamily="2" typeface="华文细黑"/>
            </a:endParaRPr>
          </a:p>
        </p:txBody>
      </p:sp>
      <p:sp>
        <p:nvSpPr>
          <p:cNvPr id="22535" name="Freeform 7"/>
          <p:cNvSpPr/>
          <p:nvPr/>
        </p:nvSpPr>
        <p:spPr bwMode="auto">
          <a:xfrm>
            <a:off x="835025" y="3001963"/>
            <a:ext cx="1296988" cy="1217612"/>
          </a:xfrm>
          <a:custGeom>
            <a:gdLst>
              <a:gd fmla="*/ 0 w 459" name="T0"/>
              <a:gd fmla="*/ 0 h 431" name="T1"/>
              <a:gd fmla="*/ 459 w 459" name="T2"/>
              <a:gd fmla="*/ 431 h 431" name="T3"/>
            </a:gdLst>
            <a:cxnLst>
              <a:cxn ang="0">
                <a:pos x="T0" y="T1"/>
              </a:cxn>
              <a:cxn ang="0">
                <a:pos x="T2" y="T3"/>
              </a:cxn>
            </a:cxnLst>
            <a:rect b="b" l="0" r="r" t="0"/>
            <a:pathLst>
              <a:path h="431" w="459">
                <a:moveTo>
                  <a:pt x="0" y="0"/>
                </a:moveTo>
                <a:cubicBezTo>
                  <a:pt x="15" y="240"/>
                  <a:pt x="214" y="431"/>
                  <a:pt x="459" y="431"/>
                </a:cubicBezTo>
              </a:path>
            </a:pathLst>
          </a:custGeom>
          <a:noFill/>
          <a:ln cap="flat" cmpd="sng" w="6350">
            <a:solidFill>
              <a:schemeClr val="tx1">
                <a:lumMod val="75000"/>
                <a:lumOff val="25000"/>
              </a:schemeClr>
            </a:solidFill>
            <a:prstDash val="dash"/>
            <a:round/>
            <a:tailEnd len="sm" type="oval" w="sm"/>
          </a:ln>
          <a:extLst>
            <a:ext uri="{909E8E84-426E-40DD-AFC4-6F175D3DCCD1}">
              <a14:hiddenFill>
                <a:solidFill>
                  <a:srgbClr val="FFFFFF"/>
                </a:solidFill>
              </a14:hiddenFill>
            </a:ext>
          </a:extLst>
        </p:spPr>
        <p:txBody>
          <a:bodyPr/>
          <a:lstStyle/>
          <a:p>
            <a:endParaRPr altLang="en-US" lang="zh-CN">
              <a:ea charset="-122" panose="02010600040101010101" pitchFamily="2" typeface="华文细黑"/>
            </a:endParaRPr>
          </a:p>
        </p:txBody>
      </p:sp>
      <p:sp>
        <p:nvSpPr>
          <p:cNvPr id="22536" name="Freeform 8"/>
          <p:cNvSpPr/>
          <p:nvPr/>
        </p:nvSpPr>
        <p:spPr bwMode="auto">
          <a:xfrm>
            <a:off x="1614488" y="3001963"/>
            <a:ext cx="517525" cy="441325"/>
          </a:xfrm>
          <a:custGeom>
            <a:gdLst>
              <a:gd fmla="*/ 183 w 183" name="T0"/>
              <a:gd fmla="*/ 156 h 156" name="T1"/>
              <a:gd fmla="*/ 0 w 183" name="T2"/>
              <a:gd fmla="*/ 0 h 156" name="T3"/>
            </a:gdLst>
            <a:cxnLst>
              <a:cxn ang="0">
                <a:pos x="T0" y="T1"/>
              </a:cxn>
              <a:cxn ang="0">
                <a:pos x="T2" y="T3"/>
              </a:cxn>
            </a:cxnLst>
            <a:rect b="b" l="0" r="r" t="0"/>
            <a:pathLst>
              <a:path h="156" w="183">
                <a:moveTo>
                  <a:pt x="183" y="156"/>
                </a:moveTo>
                <a:cubicBezTo>
                  <a:pt x="90" y="156"/>
                  <a:pt x="14" y="88"/>
                  <a:pt x="0" y="0"/>
                </a:cubicBezTo>
              </a:path>
            </a:pathLst>
          </a:custGeom>
          <a:noFill/>
          <a:ln cap="flat" cmpd="sng" w="6350">
            <a:solidFill>
              <a:schemeClr val="tx1">
                <a:lumMod val="75000"/>
                <a:lumOff val="25000"/>
              </a:schemeClr>
            </a:solidFill>
            <a:prstDash val="dash"/>
            <a:round/>
            <a:headEnd len="sm" type="oval" w="sm"/>
          </a:ln>
          <a:extLst>
            <a:ext uri="{909E8E84-426E-40DD-AFC4-6F175D3DCCD1}">
              <a14:hiddenFill>
                <a:solidFill>
                  <a:srgbClr val="FFFFFF"/>
                </a:solidFill>
              </a14:hiddenFill>
            </a:ext>
          </a:extLst>
        </p:spPr>
        <p:txBody>
          <a:bodyPr/>
          <a:lstStyle/>
          <a:p>
            <a:endParaRPr altLang="en-US" lang="zh-CN">
              <a:ea charset="-122" panose="02010600040101010101" pitchFamily="2" typeface="华文细黑"/>
            </a:endParaRPr>
          </a:p>
        </p:txBody>
      </p:sp>
      <p:sp>
        <p:nvSpPr>
          <p:cNvPr id="22537" name="Freeform 9"/>
          <p:cNvSpPr/>
          <p:nvPr/>
        </p:nvSpPr>
        <p:spPr bwMode="auto">
          <a:xfrm>
            <a:off x="1916113" y="3001963"/>
            <a:ext cx="215900" cy="147637"/>
          </a:xfrm>
          <a:custGeom>
            <a:gdLst>
              <a:gd fmla="*/ 76 w 76" name="T0"/>
              <a:gd fmla="*/ 52 h 52" name="T1"/>
              <a:gd fmla="*/ 0 w 76" name="T2"/>
              <a:gd fmla="*/ 0 h 52" name="T3"/>
            </a:gdLst>
            <a:cxnLst>
              <a:cxn ang="0">
                <a:pos x="T0" y="T1"/>
              </a:cxn>
              <a:cxn ang="0">
                <a:pos x="T2" y="T3"/>
              </a:cxn>
            </a:cxnLst>
            <a:rect b="b" l="0" r="r" t="0"/>
            <a:pathLst>
              <a:path h="52" w="76">
                <a:moveTo>
                  <a:pt x="76" y="52"/>
                </a:moveTo>
                <a:cubicBezTo>
                  <a:pt x="41" y="52"/>
                  <a:pt x="12" y="30"/>
                  <a:pt x="0" y="0"/>
                </a:cubicBezTo>
              </a:path>
            </a:pathLst>
          </a:custGeom>
          <a:noFill/>
          <a:ln cap="flat" cmpd="sng" w="6350">
            <a:solidFill>
              <a:schemeClr val="tx1">
                <a:lumMod val="75000"/>
                <a:lumOff val="25000"/>
              </a:schemeClr>
            </a:solidFill>
            <a:prstDash val="dash"/>
            <a:round/>
            <a:headEnd len="sm" type="oval" w="sm"/>
          </a:ln>
          <a:extLst>
            <a:ext uri="{909E8E84-426E-40DD-AFC4-6F175D3DCCD1}">
              <a14:hiddenFill>
                <a:solidFill>
                  <a:srgbClr val="FFFFFF"/>
                </a:solidFill>
              </a14:hiddenFill>
            </a:ext>
          </a:extLst>
        </p:spPr>
        <p:txBody>
          <a:bodyPr/>
          <a:lstStyle/>
          <a:p>
            <a:endParaRPr altLang="en-US" lang="zh-CN">
              <a:ea charset="-122" panose="02010600040101010101" pitchFamily="2" typeface="华文细黑"/>
            </a:endParaRPr>
          </a:p>
        </p:txBody>
      </p:sp>
      <p:sp>
        <p:nvSpPr>
          <p:cNvPr id="22538" name="Oval 10"/>
          <p:cNvSpPr>
            <a:spLocks noChangeArrowheads="1"/>
          </p:cNvSpPr>
          <p:nvPr/>
        </p:nvSpPr>
        <p:spPr bwMode="auto">
          <a:xfrm>
            <a:off x="4764088" y="2770188"/>
            <a:ext cx="406400" cy="4079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22539" name="Oval 11"/>
          <p:cNvSpPr>
            <a:spLocks noChangeArrowheads="1"/>
          </p:cNvSpPr>
          <p:nvPr/>
        </p:nvSpPr>
        <p:spPr bwMode="auto">
          <a:xfrm>
            <a:off x="5724525" y="2770188"/>
            <a:ext cx="407988" cy="407987"/>
          </a:xfrm>
          <a:prstGeom prst="ellipse">
            <a:avLst/>
          </a:prstGeom>
          <a:solidFill>
            <a:schemeClr val="tx1">
              <a:lumMod val="75000"/>
              <a:lumOff val="25000"/>
            </a:schemeClr>
          </a:solidFill>
          <a:ln cmpd="sng" w="9525">
            <a:noFill/>
            <a:round/>
          </a:ln>
        </p:spPr>
        <p:txBody>
          <a:bodyPr/>
          <a:lstStyle/>
          <a:p>
            <a:endParaRPr altLang="en-US" lang="zh-CN">
              <a:solidFill>
                <a:schemeClr val="bg1">
                  <a:lumMod val="50000"/>
                </a:schemeClr>
              </a:solidFill>
              <a:ea charset="-122" panose="02010600040101010101" pitchFamily="2" typeface="华文细黑"/>
            </a:endParaRPr>
          </a:p>
        </p:txBody>
      </p:sp>
      <p:sp>
        <p:nvSpPr>
          <p:cNvPr id="22540" name="Oval 12"/>
          <p:cNvSpPr>
            <a:spLocks noChangeArrowheads="1"/>
          </p:cNvSpPr>
          <p:nvPr/>
        </p:nvSpPr>
        <p:spPr bwMode="auto">
          <a:xfrm>
            <a:off x="6756400" y="2770188"/>
            <a:ext cx="406400" cy="4079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22541" name="Oval 13"/>
          <p:cNvSpPr>
            <a:spLocks noChangeArrowheads="1"/>
          </p:cNvSpPr>
          <p:nvPr/>
        </p:nvSpPr>
        <p:spPr bwMode="auto">
          <a:xfrm>
            <a:off x="7788275" y="2770188"/>
            <a:ext cx="406400" cy="407987"/>
          </a:xfrm>
          <a:prstGeom prst="ellipse">
            <a:avLst/>
          </a:prstGeom>
          <a:solidFill>
            <a:schemeClr val="tx1">
              <a:lumMod val="75000"/>
              <a:lumOff val="25000"/>
            </a:schemeClr>
          </a:solidFill>
          <a:ln cmpd="sng" w="9525">
            <a:noFill/>
            <a:round/>
          </a:ln>
        </p:spPr>
        <p:txBody>
          <a:bodyPr/>
          <a:lstStyle/>
          <a:p>
            <a:endParaRPr altLang="en-US" lang="zh-CN">
              <a:solidFill>
                <a:schemeClr val="bg1">
                  <a:lumMod val="50000"/>
                </a:schemeClr>
              </a:solidFill>
              <a:ea charset="-122" panose="02010600040101010101" pitchFamily="2" typeface="华文细黑"/>
            </a:endParaRPr>
          </a:p>
        </p:txBody>
      </p:sp>
      <p:grpSp>
        <p:nvGrpSpPr>
          <p:cNvPr id="22542" name="Group 14"/>
          <p:cNvGrpSpPr/>
          <p:nvPr/>
        </p:nvGrpSpPr>
        <p:grpSpPr>
          <a:xfrm>
            <a:off x="7891463" y="2873375"/>
            <a:ext cx="203200" cy="200025"/>
            <a:chExt cx="140" cy="139"/>
          </a:xfrm>
          <a:solidFill>
            <a:schemeClr val="bg1"/>
          </a:solidFill>
        </p:grpSpPr>
        <p:sp>
          <p:nvSpPr>
            <p:cNvPr id="22543" name="Freeform 15"/>
            <p:cNvSpPr>
              <a:spLocks noEditPoints="1"/>
            </p:cNvSpPr>
            <p:nvPr/>
          </p:nvSpPr>
          <p:spPr bwMode="auto">
            <a:xfrm>
              <a:off x="0" y="0"/>
              <a:ext cx="140" cy="139"/>
            </a:xfrm>
            <a:custGeom>
              <a:gdLst>
                <a:gd fmla="*/ 70 w 79" name="T0"/>
                <a:gd fmla="*/ 35 h 78" name="T1"/>
                <a:gd fmla="*/ 63 w 79" name="T2"/>
                <a:gd fmla="*/ 20 h 78" name="T3"/>
                <a:gd fmla="*/ 69 w 79" name="T4"/>
                <a:gd fmla="*/ 13 h 78" name="T5"/>
                <a:gd fmla="*/ 65 w 79" name="T6"/>
                <a:gd fmla="*/ 9 h 78" name="T7"/>
                <a:gd fmla="*/ 58 w 79" name="T8"/>
                <a:gd fmla="*/ 15 h 78" name="T9"/>
                <a:gd fmla="*/ 43 w 79" name="T10"/>
                <a:gd fmla="*/ 9 h 78" name="T11"/>
                <a:gd fmla="*/ 43 w 79" name="T12"/>
                <a:gd fmla="*/ 0 h 78" name="T13"/>
                <a:gd fmla="*/ 36 w 79" name="T14"/>
                <a:gd fmla="*/ 0 h 78" name="T15"/>
                <a:gd fmla="*/ 36 w 79" name="T16"/>
                <a:gd fmla="*/ 9 h 78" name="T17"/>
                <a:gd fmla="*/ 20 w 79" name="T18"/>
                <a:gd fmla="*/ 15 h 78" name="T19"/>
                <a:gd fmla="*/ 14 w 79" name="T20"/>
                <a:gd fmla="*/ 9 h 78" name="T21"/>
                <a:gd fmla="*/ 9 w 79" name="T22"/>
                <a:gd fmla="*/ 13 h 78" name="T23"/>
                <a:gd fmla="*/ 16 w 79" name="T24"/>
                <a:gd fmla="*/ 20 h 78" name="T25"/>
                <a:gd fmla="*/ 9 w 79" name="T26"/>
                <a:gd fmla="*/ 35 h 78" name="T27"/>
                <a:gd fmla="*/ 0 w 79" name="T28"/>
                <a:gd fmla="*/ 35 h 78" name="T29"/>
                <a:gd fmla="*/ 0 w 79" name="T30"/>
                <a:gd fmla="*/ 42 h 78" name="T31"/>
                <a:gd fmla="*/ 9 w 79" name="T32"/>
                <a:gd fmla="*/ 42 h 78" name="T33"/>
                <a:gd fmla="*/ 16 w 79" name="T34"/>
                <a:gd fmla="*/ 58 h 78" name="T35"/>
                <a:gd fmla="*/ 9 w 79" name="T36"/>
                <a:gd fmla="*/ 64 h 78" name="T37"/>
                <a:gd fmla="*/ 14 w 79" name="T38"/>
                <a:gd fmla="*/ 69 h 78" name="T39"/>
                <a:gd fmla="*/ 20 w 79" name="T40"/>
                <a:gd fmla="*/ 63 h 78" name="T41"/>
                <a:gd fmla="*/ 36 w 79" name="T42"/>
                <a:gd fmla="*/ 69 h 78" name="T43"/>
                <a:gd fmla="*/ 36 w 79" name="T44"/>
                <a:gd fmla="*/ 78 h 78" name="T45"/>
                <a:gd fmla="*/ 43 w 79" name="T46"/>
                <a:gd fmla="*/ 78 h 78" name="T47"/>
                <a:gd fmla="*/ 43 w 79" name="T48"/>
                <a:gd fmla="*/ 69 h 78" name="T49"/>
                <a:gd fmla="*/ 58 w 79" name="T50"/>
                <a:gd fmla="*/ 63 h 78" name="T51"/>
                <a:gd fmla="*/ 65 w 79" name="T52"/>
                <a:gd fmla="*/ 69 h 78" name="T53"/>
                <a:gd fmla="*/ 69 w 79" name="T54"/>
                <a:gd fmla="*/ 64 h 78" name="T55"/>
                <a:gd fmla="*/ 63 w 79" name="T56"/>
                <a:gd fmla="*/ 58 h 78" name="T57"/>
                <a:gd fmla="*/ 70 w 79" name="T58"/>
                <a:gd fmla="*/ 42 h 78" name="T59"/>
                <a:gd fmla="*/ 79 w 79" name="T60"/>
                <a:gd fmla="*/ 42 h 78" name="T61"/>
                <a:gd fmla="*/ 79 w 79" name="T62"/>
                <a:gd fmla="*/ 35 h 78" name="T63"/>
                <a:gd fmla="*/ 70 w 79" name="T64"/>
                <a:gd fmla="*/ 35 h 78" name="T65"/>
                <a:gd fmla="*/ 16 w 79" name="T66"/>
                <a:gd fmla="*/ 39 h 78" name="T67"/>
                <a:gd fmla="*/ 39 w 79" name="T68"/>
                <a:gd fmla="*/ 15 h 78" name="T69"/>
                <a:gd fmla="*/ 63 w 79" name="T70"/>
                <a:gd fmla="*/ 39 h 78" name="T71"/>
                <a:gd fmla="*/ 39 w 79" name="T72"/>
                <a:gd fmla="*/ 62 h 78" name="T73"/>
                <a:gd fmla="*/ 16 w 79" name="T74"/>
                <a:gd fmla="*/ 39 h 7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8" w="79">
                  <a:moveTo>
                    <a:pt x="70" y="35"/>
                  </a:moveTo>
                  <a:cubicBezTo>
                    <a:pt x="69" y="30"/>
                    <a:pt x="67" y="24"/>
                    <a:pt x="63" y="20"/>
                  </a:cubicBezTo>
                  <a:cubicBezTo>
                    <a:pt x="69" y="13"/>
                    <a:pt x="69" y="13"/>
                    <a:pt x="69" y="13"/>
                  </a:cubicBezTo>
                  <a:cubicBezTo>
                    <a:pt x="65" y="9"/>
                    <a:pt x="65" y="9"/>
                    <a:pt x="65" y="9"/>
                  </a:cubicBezTo>
                  <a:cubicBezTo>
                    <a:pt x="58" y="15"/>
                    <a:pt x="58" y="15"/>
                    <a:pt x="58" y="15"/>
                  </a:cubicBezTo>
                  <a:cubicBezTo>
                    <a:pt x="54" y="12"/>
                    <a:pt x="49" y="9"/>
                    <a:pt x="43" y="9"/>
                  </a:cubicBezTo>
                  <a:cubicBezTo>
                    <a:pt x="43" y="0"/>
                    <a:pt x="43" y="0"/>
                    <a:pt x="43" y="0"/>
                  </a:cubicBezTo>
                  <a:cubicBezTo>
                    <a:pt x="36" y="0"/>
                    <a:pt x="36" y="0"/>
                    <a:pt x="36" y="0"/>
                  </a:cubicBezTo>
                  <a:cubicBezTo>
                    <a:pt x="36" y="9"/>
                    <a:pt x="36" y="9"/>
                    <a:pt x="36" y="9"/>
                  </a:cubicBezTo>
                  <a:cubicBezTo>
                    <a:pt x="30" y="9"/>
                    <a:pt x="25" y="12"/>
                    <a:pt x="20" y="15"/>
                  </a:cubicBezTo>
                  <a:cubicBezTo>
                    <a:pt x="14" y="9"/>
                    <a:pt x="14" y="9"/>
                    <a:pt x="14" y="9"/>
                  </a:cubicBezTo>
                  <a:cubicBezTo>
                    <a:pt x="9" y="13"/>
                    <a:pt x="9" y="13"/>
                    <a:pt x="9" y="13"/>
                  </a:cubicBezTo>
                  <a:cubicBezTo>
                    <a:pt x="16" y="20"/>
                    <a:pt x="16" y="20"/>
                    <a:pt x="16" y="20"/>
                  </a:cubicBezTo>
                  <a:cubicBezTo>
                    <a:pt x="12" y="24"/>
                    <a:pt x="10" y="30"/>
                    <a:pt x="9" y="35"/>
                  </a:cubicBezTo>
                  <a:cubicBezTo>
                    <a:pt x="0" y="35"/>
                    <a:pt x="0" y="35"/>
                    <a:pt x="0" y="35"/>
                  </a:cubicBezTo>
                  <a:cubicBezTo>
                    <a:pt x="0" y="42"/>
                    <a:pt x="0" y="42"/>
                    <a:pt x="0" y="42"/>
                  </a:cubicBezTo>
                  <a:cubicBezTo>
                    <a:pt x="9" y="42"/>
                    <a:pt x="9" y="42"/>
                    <a:pt x="9" y="42"/>
                  </a:cubicBezTo>
                  <a:cubicBezTo>
                    <a:pt x="10" y="48"/>
                    <a:pt x="12" y="53"/>
                    <a:pt x="16" y="58"/>
                  </a:cubicBezTo>
                  <a:cubicBezTo>
                    <a:pt x="9" y="64"/>
                    <a:pt x="9" y="64"/>
                    <a:pt x="9" y="64"/>
                  </a:cubicBezTo>
                  <a:cubicBezTo>
                    <a:pt x="14" y="69"/>
                    <a:pt x="14" y="69"/>
                    <a:pt x="14" y="69"/>
                  </a:cubicBezTo>
                  <a:cubicBezTo>
                    <a:pt x="20" y="63"/>
                    <a:pt x="20" y="63"/>
                    <a:pt x="20" y="63"/>
                  </a:cubicBezTo>
                  <a:cubicBezTo>
                    <a:pt x="25" y="66"/>
                    <a:pt x="30" y="68"/>
                    <a:pt x="36" y="69"/>
                  </a:cubicBezTo>
                  <a:cubicBezTo>
                    <a:pt x="36" y="78"/>
                    <a:pt x="36" y="78"/>
                    <a:pt x="36" y="78"/>
                  </a:cubicBezTo>
                  <a:cubicBezTo>
                    <a:pt x="43" y="78"/>
                    <a:pt x="43" y="78"/>
                    <a:pt x="43" y="78"/>
                  </a:cubicBezTo>
                  <a:cubicBezTo>
                    <a:pt x="43" y="69"/>
                    <a:pt x="43" y="69"/>
                    <a:pt x="43" y="69"/>
                  </a:cubicBezTo>
                  <a:cubicBezTo>
                    <a:pt x="49" y="68"/>
                    <a:pt x="54" y="66"/>
                    <a:pt x="58" y="63"/>
                  </a:cubicBezTo>
                  <a:cubicBezTo>
                    <a:pt x="65" y="69"/>
                    <a:pt x="65" y="69"/>
                    <a:pt x="65" y="69"/>
                  </a:cubicBezTo>
                  <a:cubicBezTo>
                    <a:pt x="69" y="64"/>
                    <a:pt x="69" y="64"/>
                    <a:pt x="69" y="64"/>
                  </a:cubicBezTo>
                  <a:cubicBezTo>
                    <a:pt x="63" y="58"/>
                    <a:pt x="63" y="58"/>
                    <a:pt x="63" y="58"/>
                  </a:cubicBezTo>
                  <a:cubicBezTo>
                    <a:pt x="67" y="53"/>
                    <a:pt x="69" y="48"/>
                    <a:pt x="70" y="42"/>
                  </a:cubicBezTo>
                  <a:cubicBezTo>
                    <a:pt x="79" y="42"/>
                    <a:pt x="79" y="42"/>
                    <a:pt x="79" y="42"/>
                  </a:cubicBezTo>
                  <a:cubicBezTo>
                    <a:pt x="79" y="35"/>
                    <a:pt x="79" y="35"/>
                    <a:pt x="79" y="35"/>
                  </a:cubicBezTo>
                  <a:lnTo>
                    <a:pt x="70" y="35"/>
                  </a:lnTo>
                  <a:close/>
                  <a:moveTo>
                    <a:pt x="16" y="39"/>
                  </a:moveTo>
                  <a:cubicBezTo>
                    <a:pt x="16" y="26"/>
                    <a:pt x="26" y="15"/>
                    <a:pt x="39" y="15"/>
                  </a:cubicBezTo>
                  <a:cubicBezTo>
                    <a:pt x="52" y="15"/>
                    <a:pt x="63" y="26"/>
                    <a:pt x="63" y="39"/>
                  </a:cubicBezTo>
                  <a:cubicBezTo>
                    <a:pt x="63" y="52"/>
                    <a:pt x="52" y="62"/>
                    <a:pt x="39" y="62"/>
                  </a:cubicBezTo>
                  <a:cubicBezTo>
                    <a:pt x="26" y="62"/>
                    <a:pt x="16" y="52"/>
                    <a:pt x="16" y="39"/>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a charset="-122" panose="02010600040101010101" pitchFamily="2" typeface="华文细黑"/>
              </a:endParaRPr>
            </a:p>
          </p:txBody>
        </p:sp>
        <p:sp>
          <p:nvSpPr>
            <p:cNvPr id="22544" name="Freeform 16"/>
            <p:cNvSpPr>
              <a:spLocks noEditPoints="1"/>
            </p:cNvSpPr>
            <p:nvPr/>
          </p:nvSpPr>
          <p:spPr bwMode="auto">
            <a:xfrm>
              <a:off x="50" y="50"/>
              <a:ext cx="41" cy="39"/>
            </a:xfrm>
            <a:custGeom>
              <a:gdLst>
                <a:gd fmla="*/ 23 w 23" name="T0"/>
                <a:gd fmla="*/ 11 h 22" name="T1"/>
                <a:gd fmla="*/ 11 w 23" name="T2"/>
                <a:gd fmla="*/ 0 h 22" name="T3"/>
                <a:gd fmla="*/ 0 w 23" name="T4"/>
                <a:gd fmla="*/ 11 h 22" name="T5"/>
                <a:gd fmla="*/ 11 w 23" name="T6"/>
                <a:gd fmla="*/ 22 h 22" name="T7"/>
                <a:gd fmla="*/ 23 w 23" name="T8"/>
                <a:gd fmla="*/ 11 h 22" name="T9"/>
                <a:gd fmla="*/ 7 w 23" name="T10"/>
                <a:gd fmla="*/ 11 h 22" name="T11"/>
                <a:gd fmla="*/ 11 w 23" name="T12"/>
                <a:gd fmla="*/ 6 h 22" name="T13"/>
                <a:gd fmla="*/ 16 w 23" name="T14"/>
                <a:gd fmla="*/ 11 h 22" name="T15"/>
                <a:gd fmla="*/ 11 w 23" name="T16"/>
                <a:gd fmla="*/ 15 h 22" name="T17"/>
                <a:gd fmla="*/ 7 w 23" name="T18"/>
                <a:gd fmla="*/ 11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23">
                  <a:moveTo>
                    <a:pt x="23" y="11"/>
                  </a:moveTo>
                  <a:cubicBezTo>
                    <a:pt x="23" y="5"/>
                    <a:pt x="18" y="0"/>
                    <a:pt x="11" y="0"/>
                  </a:cubicBezTo>
                  <a:cubicBezTo>
                    <a:pt x="5" y="0"/>
                    <a:pt x="0" y="5"/>
                    <a:pt x="0" y="11"/>
                  </a:cubicBezTo>
                  <a:cubicBezTo>
                    <a:pt x="0" y="17"/>
                    <a:pt x="5" y="22"/>
                    <a:pt x="11" y="22"/>
                  </a:cubicBezTo>
                  <a:cubicBezTo>
                    <a:pt x="18" y="22"/>
                    <a:pt x="23" y="17"/>
                    <a:pt x="23" y="11"/>
                  </a:cubicBezTo>
                  <a:close/>
                  <a:moveTo>
                    <a:pt x="7" y="11"/>
                  </a:moveTo>
                  <a:cubicBezTo>
                    <a:pt x="7" y="8"/>
                    <a:pt x="9" y="6"/>
                    <a:pt x="11" y="6"/>
                  </a:cubicBezTo>
                  <a:cubicBezTo>
                    <a:pt x="14" y="6"/>
                    <a:pt x="16" y="8"/>
                    <a:pt x="16" y="11"/>
                  </a:cubicBezTo>
                  <a:cubicBezTo>
                    <a:pt x="16" y="13"/>
                    <a:pt x="14" y="15"/>
                    <a:pt x="11" y="15"/>
                  </a:cubicBezTo>
                  <a:cubicBezTo>
                    <a:pt x="9" y="15"/>
                    <a:pt x="7" y="13"/>
                    <a:pt x="7" y="11"/>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a charset="-122" panose="02010600040101010101" pitchFamily="2" typeface="华文细黑"/>
              </a:endParaRPr>
            </a:p>
          </p:txBody>
        </p:sp>
      </p:grpSp>
      <p:grpSp>
        <p:nvGrpSpPr>
          <p:cNvPr id="22545" name="Group 17"/>
          <p:cNvGrpSpPr/>
          <p:nvPr/>
        </p:nvGrpSpPr>
        <p:grpSpPr>
          <a:xfrm>
            <a:off x="5865813" y="2886075"/>
            <a:ext cx="133350" cy="171450"/>
            <a:chExt cx="109" cy="141"/>
          </a:xfrm>
          <a:solidFill>
            <a:schemeClr val="bg1"/>
          </a:solidFill>
        </p:grpSpPr>
        <p:sp>
          <p:nvSpPr>
            <p:cNvPr id="22546" name="Freeform 18"/>
            <p:cNvSpPr>
              <a:spLocks noEditPoints="1"/>
            </p:cNvSpPr>
            <p:nvPr/>
          </p:nvSpPr>
          <p:spPr bwMode="auto">
            <a:xfrm>
              <a:off x="0" y="0"/>
              <a:ext cx="109" cy="141"/>
            </a:xfrm>
            <a:custGeom>
              <a:gdLst>
                <a:gd fmla="*/ 75 w 109" name="T0"/>
                <a:gd fmla="*/ 0 h 141" name="T1"/>
                <a:gd fmla="*/ 0 w 109" name="T2"/>
                <a:gd fmla="*/ 0 h 141" name="T3"/>
                <a:gd fmla="*/ 0 w 109" name="T4"/>
                <a:gd fmla="*/ 141 h 141" name="T5"/>
                <a:gd fmla="*/ 109 w 109" name="T6"/>
                <a:gd fmla="*/ 141 h 141" name="T7"/>
                <a:gd fmla="*/ 109 w 109" name="T8"/>
                <a:gd fmla="*/ 34 h 141" name="T9"/>
                <a:gd fmla="*/ 75 w 109" name="T10"/>
                <a:gd fmla="*/ 0 h 141" name="T11"/>
                <a:gd fmla="*/ 13 w 109" name="T12"/>
                <a:gd fmla="*/ 128 h 141" name="T13"/>
                <a:gd fmla="*/ 13 w 109" name="T14"/>
                <a:gd fmla="*/ 13 h 141" name="T15"/>
                <a:gd fmla="*/ 68 w 109" name="T16"/>
                <a:gd fmla="*/ 13 h 141" name="T17"/>
                <a:gd fmla="*/ 68 w 109" name="T18"/>
                <a:gd fmla="*/ 43 h 141" name="T19"/>
                <a:gd fmla="*/ 96 w 109" name="T20"/>
                <a:gd fmla="*/ 43 h 141" name="T21"/>
                <a:gd fmla="*/ 96 w 109" name="T22"/>
                <a:gd fmla="*/ 128 h 141" name="T23"/>
                <a:gd fmla="*/ 13 w 109" name="T24"/>
                <a:gd fmla="*/ 128 h 14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1" w="109">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a charset="-122" panose="02010600040101010101" pitchFamily="2" typeface="华文细黑"/>
              </a:endParaRPr>
            </a:p>
          </p:txBody>
        </p:sp>
        <p:sp>
          <p:nvSpPr>
            <p:cNvPr id="22547" name="Freeform 19"/>
            <p:cNvSpPr/>
            <p:nvPr/>
          </p:nvSpPr>
          <p:spPr bwMode="auto">
            <a:xfrm>
              <a:off x="32" y="48"/>
              <a:ext cx="43" cy="47"/>
            </a:xfrm>
            <a:custGeom>
              <a:gdLst>
                <a:gd fmla="*/ 29 w 43" name="T0"/>
                <a:gd fmla="*/ 23 h 47" name="T1"/>
                <a:gd fmla="*/ 29 w 43" name="T2"/>
                <a:gd fmla="*/ 0 h 47" name="T3"/>
                <a:gd fmla="*/ 16 w 43" name="T4"/>
                <a:gd fmla="*/ 0 h 47" name="T5"/>
                <a:gd fmla="*/ 16 w 43" name="T6"/>
                <a:gd fmla="*/ 23 h 47" name="T7"/>
                <a:gd fmla="*/ 9 w 43" name="T8"/>
                <a:gd fmla="*/ 16 h 47" name="T9"/>
                <a:gd fmla="*/ 0 w 43" name="T10"/>
                <a:gd fmla="*/ 25 h 47" name="T11"/>
                <a:gd fmla="*/ 21 w 43" name="T12"/>
                <a:gd fmla="*/ 47 h 47" name="T13"/>
                <a:gd fmla="*/ 43 w 43" name="T14"/>
                <a:gd fmla="*/ 25 h 47" name="T15"/>
                <a:gd fmla="*/ 36 w 43" name="T16"/>
                <a:gd fmla="*/ 16 h 47" name="T17"/>
                <a:gd fmla="*/ 29 w 43" name="T18"/>
                <a:gd fmla="*/ 23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3">
                  <a:moveTo>
                    <a:pt x="29" y="23"/>
                  </a:moveTo>
                  <a:lnTo>
                    <a:pt x="29" y="0"/>
                  </a:lnTo>
                  <a:lnTo>
                    <a:pt x="16" y="0"/>
                  </a:lnTo>
                  <a:lnTo>
                    <a:pt x="16" y="23"/>
                  </a:lnTo>
                  <a:lnTo>
                    <a:pt x="9" y="16"/>
                  </a:lnTo>
                  <a:lnTo>
                    <a:pt x="0" y="25"/>
                  </a:lnTo>
                  <a:lnTo>
                    <a:pt x="21" y="47"/>
                  </a:lnTo>
                  <a:lnTo>
                    <a:pt x="43" y="25"/>
                  </a:lnTo>
                  <a:lnTo>
                    <a:pt x="36" y="16"/>
                  </a:lnTo>
                  <a:lnTo>
                    <a:pt x="29" y="23"/>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a charset="-122" panose="02010600040101010101" pitchFamily="2" typeface="华文细黑"/>
              </a:endParaRPr>
            </a:p>
          </p:txBody>
        </p:sp>
        <p:sp>
          <p:nvSpPr>
            <p:cNvPr id="22548" name="Rectangle 20"/>
            <p:cNvSpPr>
              <a:spLocks noChangeArrowheads="1"/>
            </p:cNvSpPr>
            <p:nvPr/>
          </p:nvSpPr>
          <p:spPr bwMode="auto">
            <a:xfrm>
              <a:off x="37" y="102"/>
              <a:ext cx="34" cy="12"/>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a charset="-122" panose="02010600040101010101" pitchFamily="2" typeface="华文细黑"/>
              </a:endParaRPr>
            </a:p>
          </p:txBody>
        </p:sp>
      </p:grpSp>
      <p:grpSp>
        <p:nvGrpSpPr>
          <p:cNvPr id="22549" name="Group 21"/>
          <p:cNvGrpSpPr/>
          <p:nvPr/>
        </p:nvGrpSpPr>
        <p:grpSpPr>
          <a:xfrm>
            <a:off x="6873875" y="2889250"/>
            <a:ext cx="174625" cy="168275"/>
            <a:chExt cx="141" cy="139"/>
          </a:xfrm>
          <a:solidFill>
            <a:schemeClr val="bg1"/>
          </a:solidFill>
        </p:grpSpPr>
        <p:sp>
          <p:nvSpPr>
            <p:cNvPr id="22550" name="Freeform 22"/>
            <p:cNvSpPr>
              <a:spLocks noEditPoints="1"/>
            </p:cNvSpPr>
            <p:nvPr/>
          </p:nvSpPr>
          <p:spPr bwMode="auto">
            <a:xfrm>
              <a:off x="0" y="0"/>
              <a:ext cx="141" cy="139"/>
            </a:xfrm>
            <a:custGeom>
              <a:gdLst>
                <a:gd fmla="*/ 128 w 141" name="T0"/>
                <a:gd fmla="*/ 101 h 139" name="T1"/>
                <a:gd fmla="*/ 37 w 141" name="T2"/>
                <a:gd fmla="*/ 101 h 139" name="T3"/>
                <a:gd fmla="*/ 37 w 141" name="T4"/>
                <a:gd fmla="*/ 11 h 139" name="T5"/>
                <a:gd fmla="*/ 68 w 141" name="T6"/>
                <a:gd fmla="*/ 11 h 139" name="T7"/>
                <a:gd fmla="*/ 68 w 141" name="T8"/>
                <a:gd fmla="*/ 0 h 139" name="T9"/>
                <a:gd fmla="*/ 25 w 141" name="T10"/>
                <a:gd fmla="*/ 0 h 139" name="T11"/>
                <a:gd fmla="*/ 25 w 141" name="T12"/>
                <a:gd fmla="*/ 25 h 139" name="T13"/>
                <a:gd fmla="*/ 0 w 141" name="T14"/>
                <a:gd fmla="*/ 25 h 139" name="T15"/>
                <a:gd fmla="*/ 0 w 141" name="T16"/>
                <a:gd fmla="*/ 139 h 139" name="T17"/>
                <a:gd fmla="*/ 114 w 141" name="T18"/>
                <a:gd fmla="*/ 139 h 139" name="T19"/>
                <a:gd fmla="*/ 114 w 141" name="T20"/>
                <a:gd fmla="*/ 114 h 139" name="T21"/>
                <a:gd fmla="*/ 141 w 141" name="T22"/>
                <a:gd fmla="*/ 114 h 139" name="T23"/>
                <a:gd fmla="*/ 141 w 141" name="T24"/>
                <a:gd fmla="*/ 71 h 139" name="T25"/>
                <a:gd fmla="*/ 128 w 141" name="T26"/>
                <a:gd fmla="*/ 71 h 139" name="T27"/>
                <a:gd fmla="*/ 128 w 141" name="T28"/>
                <a:gd fmla="*/ 101 h 139" name="T29"/>
                <a:gd fmla="*/ 103 w 141" name="T30"/>
                <a:gd fmla="*/ 126 h 139" name="T31"/>
                <a:gd fmla="*/ 12 w 141" name="T32"/>
                <a:gd fmla="*/ 126 h 139" name="T33"/>
                <a:gd fmla="*/ 12 w 141" name="T34"/>
                <a:gd fmla="*/ 37 h 139" name="T35"/>
                <a:gd fmla="*/ 25 w 141" name="T36"/>
                <a:gd fmla="*/ 37 h 139" name="T37"/>
                <a:gd fmla="*/ 25 w 141" name="T38"/>
                <a:gd fmla="*/ 114 h 139" name="T39"/>
                <a:gd fmla="*/ 103 w 141" name="T40"/>
                <a:gd fmla="*/ 114 h 139" name="T41"/>
                <a:gd fmla="*/ 103 w 141" name="T42"/>
                <a:gd fmla="*/ 126 h 13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9" w="141">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a charset="-122" panose="02010600040101010101" pitchFamily="2" typeface="华文细黑"/>
              </a:endParaRPr>
            </a:p>
          </p:txBody>
        </p:sp>
        <p:sp>
          <p:nvSpPr>
            <p:cNvPr id="22551" name="Freeform 23"/>
            <p:cNvSpPr/>
            <p:nvPr/>
          </p:nvSpPr>
          <p:spPr bwMode="auto">
            <a:xfrm>
              <a:off x="78" y="0"/>
              <a:ext cx="63" cy="61"/>
            </a:xfrm>
            <a:custGeom>
              <a:gdLst>
                <a:gd fmla="*/ 11 w 63" name="T0"/>
                <a:gd fmla="*/ 0 h 61" name="T1"/>
                <a:gd fmla="*/ 11 w 63" name="T2"/>
                <a:gd fmla="*/ 11 h 61" name="T3"/>
                <a:gd fmla="*/ 41 w 63" name="T4"/>
                <a:gd fmla="*/ 11 h 61" name="T5"/>
                <a:gd fmla="*/ 0 w 63" name="T6"/>
                <a:gd fmla="*/ 52 h 61" name="T7"/>
                <a:gd fmla="*/ 9 w 63" name="T8"/>
                <a:gd fmla="*/ 61 h 61" name="T9"/>
                <a:gd fmla="*/ 50 w 63" name="T10"/>
                <a:gd fmla="*/ 20 h 61" name="T11"/>
                <a:gd fmla="*/ 50 w 63" name="T12"/>
                <a:gd fmla="*/ 50 h 61" name="T13"/>
                <a:gd fmla="*/ 63 w 63" name="T14"/>
                <a:gd fmla="*/ 50 h 61" name="T15"/>
                <a:gd fmla="*/ 63 w 63" name="T16"/>
                <a:gd fmla="*/ 0 h 61" name="T17"/>
                <a:gd fmla="*/ 11 w 63" name="T18"/>
                <a:gd fmla="*/ 0 h 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1" w="62">
                  <a:moveTo>
                    <a:pt x="11" y="0"/>
                  </a:moveTo>
                  <a:lnTo>
                    <a:pt x="11" y="11"/>
                  </a:lnTo>
                  <a:lnTo>
                    <a:pt x="41" y="11"/>
                  </a:lnTo>
                  <a:lnTo>
                    <a:pt x="0" y="52"/>
                  </a:lnTo>
                  <a:lnTo>
                    <a:pt x="9" y="61"/>
                  </a:lnTo>
                  <a:lnTo>
                    <a:pt x="50" y="20"/>
                  </a:lnTo>
                  <a:lnTo>
                    <a:pt x="50" y="50"/>
                  </a:lnTo>
                  <a:lnTo>
                    <a:pt x="63" y="50"/>
                  </a:lnTo>
                  <a:lnTo>
                    <a:pt x="63" y="0"/>
                  </a:lnTo>
                  <a:lnTo>
                    <a:pt x="11"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a charset="-122" panose="02010600040101010101" pitchFamily="2" typeface="华文细黑"/>
              </a:endParaRPr>
            </a:p>
          </p:txBody>
        </p:sp>
      </p:grpSp>
      <p:grpSp>
        <p:nvGrpSpPr>
          <p:cNvPr id="22552" name="Group 24"/>
          <p:cNvGrpSpPr/>
          <p:nvPr/>
        </p:nvGrpSpPr>
        <p:grpSpPr>
          <a:xfrm>
            <a:off x="4879975" y="2886075"/>
            <a:ext cx="174625" cy="171450"/>
            <a:chExt cx="141" cy="141"/>
          </a:xfrm>
          <a:solidFill>
            <a:schemeClr val="bg1"/>
          </a:solidFill>
        </p:grpSpPr>
        <p:sp>
          <p:nvSpPr>
            <p:cNvPr id="22553" name="Freeform 25"/>
            <p:cNvSpPr>
              <a:spLocks noEditPoints="1"/>
            </p:cNvSpPr>
            <p:nvPr/>
          </p:nvSpPr>
          <p:spPr bwMode="auto">
            <a:xfrm>
              <a:off x="79" y="79"/>
              <a:ext cx="62" cy="62"/>
            </a:xfrm>
            <a:custGeom>
              <a:gdLst>
                <a:gd fmla="*/ 62 w 62" name="T0"/>
                <a:gd fmla="*/ 62 h 62" name="T1"/>
                <a:gd fmla="*/ 0 w 62" name="T2"/>
                <a:gd fmla="*/ 62 h 62" name="T3"/>
                <a:gd fmla="*/ 0 w 62" name="T4"/>
                <a:gd fmla="*/ 0 h 62" name="T5"/>
                <a:gd fmla="*/ 62 w 62" name="T6"/>
                <a:gd fmla="*/ 0 h 62" name="T7"/>
                <a:gd fmla="*/ 62 w 62" name="T8"/>
                <a:gd fmla="*/ 62 h 62" name="T9"/>
                <a:gd fmla="*/ 10 w 62" name="T10"/>
                <a:gd fmla="*/ 49 h 62" name="T11"/>
                <a:gd fmla="*/ 49 w 62" name="T12"/>
                <a:gd fmla="*/ 49 h 62" name="T13"/>
                <a:gd fmla="*/ 49 w 62" name="T14"/>
                <a:gd fmla="*/ 12 h 62" name="T15"/>
                <a:gd fmla="*/ 10 w 62" name="T16"/>
                <a:gd fmla="*/ 12 h 62" name="T17"/>
                <a:gd fmla="*/ 10 w 62" name="T18"/>
                <a:gd fmla="*/ 49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a charset="-122" panose="02010600040101010101" pitchFamily="2" typeface="华文细黑"/>
              </a:endParaRPr>
            </a:p>
          </p:txBody>
        </p:sp>
        <p:sp>
          <p:nvSpPr>
            <p:cNvPr id="22554" name="Freeform 26"/>
            <p:cNvSpPr>
              <a:spLocks noEditPoints="1"/>
            </p:cNvSpPr>
            <p:nvPr/>
          </p:nvSpPr>
          <p:spPr bwMode="auto">
            <a:xfrm>
              <a:off x="0" y="79"/>
              <a:ext cx="63" cy="62"/>
            </a:xfrm>
            <a:custGeom>
              <a:gdLst>
                <a:gd fmla="*/ 63 w 63" name="T0"/>
                <a:gd fmla="*/ 62 h 62" name="T1"/>
                <a:gd fmla="*/ 0 w 63" name="T2"/>
                <a:gd fmla="*/ 62 h 62" name="T3"/>
                <a:gd fmla="*/ 0 w 63" name="T4"/>
                <a:gd fmla="*/ 0 h 62" name="T5"/>
                <a:gd fmla="*/ 63 w 63" name="T6"/>
                <a:gd fmla="*/ 0 h 62" name="T7"/>
                <a:gd fmla="*/ 63 w 63" name="T8"/>
                <a:gd fmla="*/ 62 h 62" name="T9"/>
                <a:gd fmla="*/ 13 w 63" name="T10"/>
                <a:gd fmla="*/ 49 h 62" name="T11"/>
                <a:gd fmla="*/ 50 w 63" name="T12"/>
                <a:gd fmla="*/ 49 h 62" name="T13"/>
                <a:gd fmla="*/ 50 w 63" name="T14"/>
                <a:gd fmla="*/ 12 h 62" name="T15"/>
                <a:gd fmla="*/ 13 w 63" name="T16"/>
                <a:gd fmla="*/ 12 h 62" name="T17"/>
                <a:gd fmla="*/ 13 w 63" name="T18"/>
                <a:gd fmla="*/ 49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a charset="-122" panose="02010600040101010101" pitchFamily="2" typeface="华文细黑"/>
              </a:endParaRPr>
            </a:p>
          </p:txBody>
        </p:sp>
        <p:sp>
          <p:nvSpPr>
            <p:cNvPr id="22555" name="Freeform 27"/>
            <p:cNvSpPr>
              <a:spLocks noEditPoints="1"/>
            </p:cNvSpPr>
            <p:nvPr/>
          </p:nvSpPr>
          <p:spPr bwMode="auto">
            <a:xfrm>
              <a:off x="79" y="0"/>
              <a:ext cx="62" cy="63"/>
            </a:xfrm>
            <a:custGeom>
              <a:gdLst>
                <a:gd fmla="*/ 62 w 62" name="T0"/>
                <a:gd fmla="*/ 63 h 63" name="T1"/>
                <a:gd fmla="*/ 0 w 62" name="T2"/>
                <a:gd fmla="*/ 63 h 63" name="T3"/>
                <a:gd fmla="*/ 0 w 62" name="T4"/>
                <a:gd fmla="*/ 0 h 63" name="T5"/>
                <a:gd fmla="*/ 62 w 62" name="T6"/>
                <a:gd fmla="*/ 0 h 63" name="T7"/>
                <a:gd fmla="*/ 62 w 62" name="T8"/>
                <a:gd fmla="*/ 63 h 63" name="T9"/>
                <a:gd fmla="*/ 10 w 62" name="T10"/>
                <a:gd fmla="*/ 52 h 63" name="T11"/>
                <a:gd fmla="*/ 49 w 62" name="T12"/>
                <a:gd fmla="*/ 52 h 63" name="T13"/>
                <a:gd fmla="*/ 49 w 62" name="T14"/>
                <a:gd fmla="*/ 13 h 63" name="T15"/>
                <a:gd fmla="*/ 10 w 62" name="T16"/>
                <a:gd fmla="*/ 13 h 63" name="T17"/>
                <a:gd fmla="*/ 10 w 62" name="T18"/>
                <a:gd fmla="*/ 52 h 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a charset="-122" panose="02010600040101010101" pitchFamily="2" typeface="华文细黑"/>
              </a:endParaRPr>
            </a:p>
          </p:txBody>
        </p:sp>
        <p:sp>
          <p:nvSpPr>
            <p:cNvPr id="22556" name="Freeform 28"/>
            <p:cNvSpPr>
              <a:spLocks noEditPoints="1"/>
            </p:cNvSpPr>
            <p:nvPr/>
          </p:nvSpPr>
          <p:spPr bwMode="auto">
            <a:xfrm>
              <a:off x="0" y="0"/>
              <a:ext cx="63" cy="63"/>
            </a:xfrm>
            <a:custGeom>
              <a:gdLst>
                <a:gd fmla="*/ 63 w 63" name="T0"/>
                <a:gd fmla="*/ 63 h 63" name="T1"/>
                <a:gd fmla="*/ 0 w 63" name="T2"/>
                <a:gd fmla="*/ 63 h 63" name="T3"/>
                <a:gd fmla="*/ 0 w 63" name="T4"/>
                <a:gd fmla="*/ 0 h 63" name="T5"/>
                <a:gd fmla="*/ 63 w 63" name="T6"/>
                <a:gd fmla="*/ 0 h 63" name="T7"/>
                <a:gd fmla="*/ 63 w 63" name="T8"/>
                <a:gd fmla="*/ 63 h 63" name="T9"/>
                <a:gd fmla="*/ 13 w 63" name="T10"/>
                <a:gd fmla="*/ 52 h 63" name="T11"/>
                <a:gd fmla="*/ 50 w 63" name="T12"/>
                <a:gd fmla="*/ 52 h 63" name="T13"/>
                <a:gd fmla="*/ 50 w 63" name="T14"/>
                <a:gd fmla="*/ 13 h 63" name="T15"/>
                <a:gd fmla="*/ 13 w 63" name="T16"/>
                <a:gd fmla="*/ 13 h 63" name="T17"/>
                <a:gd fmla="*/ 13 w 63" name="T18"/>
                <a:gd fmla="*/ 52 h 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a charset="-122" panose="02010600040101010101" pitchFamily="2" typeface="华文细黑"/>
              </a:endParaRPr>
            </a:p>
          </p:txBody>
        </p:sp>
      </p:grpSp>
      <p:sp>
        <p:nvSpPr>
          <p:cNvPr id="22557" name="Rectangle 29"/>
          <p:cNvSpPr>
            <a:spLocks noChangeArrowheads="1"/>
          </p:cNvSpPr>
          <p:nvPr/>
        </p:nvSpPr>
        <p:spPr bwMode="auto">
          <a:xfrm>
            <a:off x="4572000" y="1346200"/>
            <a:ext cx="3960813" cy="2194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lvl="0"/>
            <a:r>
              <a:rPr altLang="en-US" lang="zh-CN" sz="1200">
                <a:solidFill>
                  <a:schemeClr val="accent1"/>
                </a:solidFill>
                <a:latin charset="-122" panose="02010600040101010101" pitchFamily="2" typeface="华文细黑"/>
                <a:ea charset="-122" panose="02010600040101010101" pitchFamily="2" typeface="华文细黑"/>
              </a:rPr>
              <a:t>此处添加标题文本</a:t>
            </a:r>
          </a:p>
          <a:p>
            <a:pPr lvl="0"/>
            <a:endParaRPr altLang="en-US" lang="zh-CN" sz="1200">
              <a:solidFill>
                <a:schemeClr val="accent1"/>
              </a:solidFill>
              <a:latin charset="-122" panose="02010600040101010101" pitchFamily="2" typeface="华文细黑"/>
              <a:ea charset="-122" panose="02010600040101010101" pitchFamily="2" typeface="华文细黑"/>
            </a:endParaRPr>
          </a:p>
          <a:p>
            <a:pPr lvl="0"/>
            <a:r>
              <a:rPr altLang="en-US" lang="zh-CN" sz="1200">
                <a:solidFill>
                  <a:schemeClr val="accent1"/>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22558" name="Rectangle 30"/>
          <p:cNvSpPr>
            <a:spLocks noChangeArrowheads="1"/>
          </p:cNvSpPr>
          <p:nvPr/>
        </p:nvSpPr>
        <p:spPr bwMode="auto">
          <a:xfrm>
            <a:off x="4572000" y="3740150"/>
            <a:ext cx="3960813"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zh-CN" lang="en-US" sz="800">
                <a:solidFill>
                  <a:schemeClr val="bg1">
                    <a:lumMod val="50000"/>
                  </a:schemeClr>
                </a:solidFill>
                <a:ea charset="-122" panose="02010600040101010101" pitchFamily="2" typeface="华文细黑"/>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22559" name="Rectangle 31"/>
          <p:cNvSpPr>
            <a:spLocks noChangeArrowheads="1"/>
          </p:cNvSpPr>
          <p:nvPr/>
        </p:nvSpPr>
        <p:spPr bwMode="auto">
          <a:xfrm>
            <a:off x="7630161" y="3289300"/>
            <a:ext cx="7416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b="1" lang="zh-CN" sz="800">
                <a:solidFill>
                  <a:schemeClr val="bg1">
                    <a:lumMod val="50000"/>
                  </a:schemeClr>
                </a:solidFill>
                <a:latin charset="-122" panose="02010600040101010101" pitchFamily="2" typeface="华文细黑"/>
                <a:ea charset="-122" panose="02010600040101010101" pitchFamily="2" typeface="华文细黑"/>
              </a:rPr>
              <a:t>Management </a:t>
            </a:r>
          </a:p>
        </p:txBody>
      </p:sp>
      <p:sp>
        <p:nvSpPr>
          <p:cNvPr id="22560" name="Rectangle 32"/>
          <p:cNvSpPr>
            <a:spLocks noChangeArrowheads="1"/>
          </p:cNvSpPr>
          <p:nvPr/>
        </p:nvSpPr>
        <p:spPr bwMode="auto">
          <a:xfrm>
            <a:off x="6657815" y="3289300"/>
            <a:ext cx="5892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b="1" lang="zh-CN" sz="800">
                <a:solidFill>
                  <a:schemeClr val="bg1">
                    <a:lumMod val="50000"/>
                  </a:schemeClr>
                </a:solidFill>
                <a:latin charset="-122" panose="02010600040101010101" pitchFamily="2" typeface="华文细黑"/>
                <a:ea charset="-122" panose="02010600040101010101" pitchFamily="2" typeface="华文细黑"/>
              </a:rPr>
              <a:t>Message </a:t>
            </a:r>
          </a:p>
        </p:txBody>
      </p:sp>
      <p:sp>
        <p:nvSpPr>
          <p:cNvPr id="22561" name="Rectangle 33"/>
          <p:cNvSpPr>
            <a:spLocks noChangeArrowheads="1"/>
          </p:cNvSpPr>
          <p:nvPr/>
        </p:nvSpPr>
        <p:spPr bwMode="auto">
          <a:xfrm>
            <a:off x="5579904" y="3289300"/>
            <a:ext cx="6400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b="1" lang="zh-CN" sz="800">
                <a:solidFill>
                  <a:schemeClr val="bg1">
                    <a:lumMod val="50000"/>
                  </a:schemeClr>
                </a:solidFill>
                <a:latin charset="-122" panose="02010600040101010101" pitchFamily="2" typeface="华文细黑"/>
                <a:ea charset="-122" panose="02010600040101010101" pitchFamily="2" typeface="华文细黑"/>
              </a:rPr>
              <a:t>Creative </a:t>
            </a:r>
          </a:p>
        </p:txBody>
      </p:sp>
      <p:sp>
        <p:nvSpPr>
          <p:cNvPr id="22562" name="Rectangle 34"/>
          <p:cNvSpPr>
            <a:spLocks noChangeArrowheads="1"/>
          </p:cNvSpPr>
          <p:nvPr/>
        </p:nvSpPr>
        <p:spPr bwMode="auto">
          <a:xfrm>
            <a:off x="4650422" y="3289300"/>
            <a:ext cx="640080"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b="1" lang="zh-CN" sz="800">
                <a:solidFill>
                  <a:schemeClr val="bg1">
                    <a:lumMod val="50000"/>
                  </a:schemeClr>
                </a:solidFill>
                <a:latin charset="-122" panose="02010600040101010101" pitchFamily="2" typeface="华文细黑"/>
                <a:ea charset="-122" panose="02010600040101010101" pitchFamily="2" typeface="华文细黑"/>
              </a:rPr>
              <a:t>Marketing</a:t>
            </a:r>
          </a:p>
        </p:txBody>
      </p:sp>
      <p:sp>
        <p:nvSpPr>
          <p:cNvPr id="22563" name="Rectangle 35"/>
          <p:cNvSpPr>
            <a:spLocks noChangeArrowheads="1"/>
          </p:cNvSpPr>
          <p:nvPr/>
        </p:nvSpPr>
        <p:spPr bwMode="auto">
          <a:xfrm>
            <a:off x="2224088" y="2994025"/>
            <a:ext cx="13258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sz="1200">
                <a:solidFill>
                  <a:schemeClr val="accent1"/>
                </a:solidFill>
                <a:latin charset="-122" panose="02010600040101010101" pitchFamily="2" typeface="华文细黑"/>
                <a:ea charset="-122" panose="02010600040101010101" pitchFamily="2" typeface="华文细黑"/>
              </a:rPr>
              <a:t>01  Management </a:t>
            </a:r>
          </a:p>
        </p:txBody>
      </p:sp>
      <p:sp>
        <p:nvSpPr>
          <p:cNvPr id="22564" name="Rectangle 36"/>
          <p:cNvSpPr>
            <a:spLocks noChangeArrowheads="1"/>
          </p:cNvSpPr>
          <p:nvPr/>
        </p:nvSpPr>
        <p:spPr bwMode="auto">
          <a:xfrm>
            <a:off x="2224088" y="3324225"/>
            <a:ext cx="10972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sz="1200">
                <a:solidFill>
                  <a:schemeClr val="tx1">
                    <a:lumMod val="75000"/>
                    <a:lumOff val="25000"/>
                  </a:schemeClr>
                </a:solidFill>
                <a:latin charset="-122" panose="02010600040101010101" pitchFamily="2" typeface="华文细黑"/>
                <a:ea charset="-122" panose="02010600040101010101" pitchFamily="2" typeface="华文细黑"/>
              </a:rPr>
              <a:t>02  Message </a:t>
            </a:r>
          </a:p>
        </p:txBody>
      </p:sp>
      <p:sp>
        <p:nvSpPr>
          <p:cNvPr id="22565" name="Rectangle 37"/>
          <p:cNvSpPr>
            <a:spLocks noChangeArrowheads="1"/>
          </p:cNvSpPr>
          <p:nvPr/>
        </p:nvSpPr>
        <p:spPr bwMode="auto">
          <a:xfrm>
            <a:off x="2224088" y="3692525"/>
            <a:ext cx="11734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sz="1200">
                <a:solidFill>
                  <a:schemeClr val="accent1"/>
                </a:solidFill>
                <a:latin charset="-122" panose="02010600040101010101" pitchFamily="2" typeface="华文细黑"/>
                <a:ea charset="-122" panose="02010600040101010101" pitchFamily="2" typeface="华文细黑"/>
              </a:rPr>
              <a:t>03  Creative </a:t>
            </a:r>
          </a:p>
        </p:txBody>
      </p:sp>
      <p:sp>
        <p:nvSpPr>
          <p:cNvPr id="22566" name="Rectangle 38"/>
          <p:cNvSpPr>
            <a:spLocks noChangeArrowheads="1"/>
          </p:cNvSpPr>
          <p:nvPr/>
        </p:nvSpPr>
        <p:spPr bwMode="auto">
          <a:xfrm>
            <a:off x="2224088" y="4079875"/>
            <a:ext cx="11734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b="1" lang="zh-CN" sz="1200">
                <a:solidFill>
                  <a:schemeClr val="tx1">
                    <a:lumMod val="75000"/>
                    <a:lumOff val="25000"/>
                  </a:schemeClr>
                </a:solidFill>
                <a:latin charset="-122" panose="02010600040101010101" pitchFamily="2" typeface="华文细黑"/>
                <a:ea charset="-122" panose="02010600040101010101" pitchFamily="2" typeface="华文细黑"/>
              </a:rPr>
              <a:t>04  Marketing</a:t>
            </a:r>
          </a:p>
        </p:txBody>
      </p:sp>
      <p:sp>
        <p:nvSpPr>
          <p:cNvPr id="41" name="矩形 40"/>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4"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351444885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22530"/>
                                        </p:tgtEl>
                                        <p:attrNameLst>
                                          <p:attrName>style.visibility</p:attrName>
                                        </p:attrNameLst>
                                      </p:cBhvr>
                                      <p:to>
                                        <p:strVal val="visible"/>
                                      </p:to>
                                    </p:set>
                                    <p:anim calcmode="lin" valueType="num">
                                      <p:cBhvr additive="base">
                                        <p:cTn dur="750" fill="hold" id="7"/>
                                        <p:tgtEl>
                                          <p:spTgt spid="22530"/>
                                        </p:tgtEl>
                                        <p:attrNameLst>
                                          <p:attrName>ppt_x</p:attrName>
                                        </p:attrNameLst>
                                      </p:cBhvr>
                                      <p:tavLst>
                                        <p:tav tm="0">
                                          <p:val>
                                            <p:strVal val="#ppt_x"/>
                                          </p:val>
                                        </p:tav>
                                        <p:tav tm="100000">
                                          <p:val>
                                            <p:strVal val="#ppt_x"/>
                                          </p:val>
                                        </p:tav>
                                      </p:tavLst>
                                    </p:anim>
                                    <p:anim calcmode="lin" valueType="num">
                                      <p:cBhvr additive="base">
                                        <p:cTn dur="750" fill="hold" id="8"/>
                                        <p:tgtEl>
                                          <p:spTgt spid="22530"/>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100"/>
                                  </p:stCondLst>
                                  <p:childTnLst>
                                    <p:set>
                                      <p:cBhvr>
                                        <p:cTn dur="1" fill="hold" id="10">
                                          <p:stCondLst>
                                            <p:cond delay="0"/>
                                          </p:stCondLst>
                                        </p:cTn>
                                        <p:tgtEl>
                                          <p:spTgt spid="22531"/>
                                        </p:tgtEl>
                                        <p:attrNameLst>
                                          <p:attrName>style.visibility</p:attrName>
                                        </p:attrNameLst>
                                      </p:cBhvr>
                                      <p:to>
                                        <p:strVal val="visible"/>
                                      </p:to>
                                    </p:set>
                                    <p:anim calcmode="lin" valueType="num">
                                      <p:cBhvr additive="base">
                                        <p:cTn dur="750" fill="hold" id="11"/>
                                        <p:tgtEl>
                                          <p:spTgt spid="22531"/>
                                        </p:tgtEl>
                                        <p:attrNameLst>
                                          <p:attrName>ppt_x</p:attrName>
                                        </p:attrNameLst>
                                      </p:cBhvr>
                                      <p:tavLst>
                                        <p:tav tm="0">
                                          <p:val>
                                            <p:strVal val="#ppt_x"/>
                                          </p:val>
                                        </p:tav>
                                        <p:tav tm="100000">
                                          <p:val>
                                            <p:strVal val="#ppt_x"/>
                                          </p:val>
                                        </p:tav>
                                      </p:tavLst>
                                    </p:anim>
                                    <p:anim calcmode="lin" valueType="num">
                                      <p:cBhvr additive="base">
                                        <p:cTn dur="750" fill="hold" id="12"/>
                                        <p:tgtEl>
                                          <p:spTgt spid="22531"/>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200"/>
                                  </p:stCondLst>
                                  <p:childTnLst>
                                    <p:set>
                                      <p:cBhvr>
                                        <p:cTn dur="1" fill="hold" id="14">
                                          <p:stCondLst>
                                            <p:cond delay="0"/>
                                          </p:stCondLst>
                                        </p:cTn>
                                        <p:tgtEl>
                                          <p:spTgt spid="22532"/>
                                        </p:tgtEl>
                                        <p:attrNameLst>
                                          <p:attrName>style.visibility</p:attrName>
                                        </p:attrNameLst>
                                      </p:cBhvr>
                                      <p:to>
                                        <p:strVal val="visible"/>
                                      </p:to>
                                    </p:set>
                                    <p:anim calcmode="lin" valueType="num">
                                      <p:cBhvr additive="base">
                                        <p:cTn dur="750" fill="hold" id="15"/>
                                        <p:tgtEl>
                                          <p:spTgt spid="22532"/>
                                        </p:tgtEl>
                                        <p:attrNameLst>
                                          <p:attrName>ppt_x</p:attrName>
                                        </p:attrNameLst>
                                      </p:cBhvr>
                                      <p:tavLst>
                                        <p:tav tm="0">
                                          <p:val>
                                            <p:strVal val="#ppt_x"/>
                                          </p:val>
                                        </p:tav>
                                        <p:tav tm="100000">
                                          <p:val>
                                            <p:strVal val="#ppt_x"/>
                                          </p:val>
                                        </p:tav>
                                      </p:tavLst>
                                    </p:anim>
                                    <p:anim calcmode="lin" valueType="num">
                                      <p:cBhvr additive="base">
                                        <p:cTn dur="750" fill="hold" id="16"/>
                                        <p:tgtEl>
                                          <p:spTgt spid="22532"/>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300"/>
                                  </p:stCondLst>
                                  <p:childTnLst>
                                    <p:set>
                                      <p:cBhvr>
                                        <p:cTn dur="1" fill="hold" id="18">
                                          <p:stCondLst>
                                            <p:cond delay="0"/>
                                          </p:stCondLst>
                                        </p:cTn>
                                        <p:tgtEl>
                                          <p:spTgt spid="22533"/>
                                        </p:tgtEl>
                                        <p:attrNameLst>
                                          <p:attrName>style.visibility</p:attrName>
                                        </p:attrNameLst>
                                      </p:cBhvr>
                                      <p:to>
                                        <p:strVal val="visible"/>
                                      </p:to>
                                    </p:set>
                                    <p:anim calcmode="lin" valueType="num">
                                      <p:cBhvr additive="base">
                                        <p:cTn dur="750" fill="hold" id="19"/>
                                        <p:tgtEl>
                                          <p:spTgt spid="22533"/>
                                        </p:tgtEl>
                                        <p:attrNameLst>
                                          <p:attrName>ppt_x</p:attrName>
                                        </p:attrNameLst>
                                      </p:cBhvr>
                                      <p:tavLst>
                                        <p:tav tm="0">
                                          <p:val>
                                            <p:strVal val="#ppt_x"/>
                                          </p:val>
                                        </p:tav>
                                        <p:tav tm="100000">
                                          <p:val>
                                            <p:strVal val="#ppt_x"/>
                                          </p:val>
                                        </p:tav>
                                      </p:tavLst>
                                    </p:anim>
                                    <p:anim calcmode="lin" valueType="num">
                                      <p:cBhvr additive="base">
                                        <p:cTn dur="750" fill="hold" id="20"/>
                                        <p:tgtEl>
                                          <p:spTgt spid="22533"/>
                                        </p:tgtEl>
                                        <p:attrNameLst>
                                          <p:attrName>ppt_y</p:attrName>
                                        </p:attrNameLst>
                                      </p:cBhvr>
                                      <p:tavLst>
                                        <p:tav tm="0">
                                          <p:val>
                                            <p:strVal val="1+#ppt_h/2"/>
                                          </p:val>
                                        </p:tav>
                                        <p:tav tm="100000">
                                          <p:val>
                                            <p:strVal val="#ppt_y"/>
                                          </p:val>
                                        </p:tav>
                                      </p:tavLst>
                                    </p:anim>
                                  </p:childTnLst>
                                </p:cTn>
                              </p:par>
                              <p:par>
                                <p:cTn fill="hold" grpId="0" id="21" nodeType="withEffect" presetClass="entr" presetID="22" presetSubtype="8">
                                  <p:stCondLst>
                                    <p:cond delay="1000"/>
                                  </p:stCondLst>
                                  <p:childTnLst>
                                    <p:set>
                                      <p:cBhvr>
                                        <p:cTn dur="1" fill="hold" id="22">
                                          <p:stCondLst>
                                            <p:cond delay="0"/>
                                          </p:stCondLst>
                                        </p:cTn>
                                        <p:tgtEl>
                                          <p:spTgt spid="22537"/>
                                        </p:tgtEl>
                                        <p:attrNameLst>
                                          <p:attrName>style.visibility</p:attrName>
                                        </p:attrNameLst>
                                      </p:cBhvr>
                                      <p:to>
                                        <p:strVal val="visible"/>
                                      </p:to>
                                    </p:set>
                                    <p:animEffect filter="wipe(left)" transition="in">
                                      <p:cBhvr>
                                        <p:cTn dur="500" id="23"/>
                                        <p:tgtEl>
                                          <p:spTgt spid="22537"/>
                                        </p:tgtEl>
                                      </p:cBhvr>
                                    </p:animEffect>
                                  </p:childTnLst>
                                </p:cTn>
                              </p:par>
                              <p:par>
                                <p:cTn fill="hold" grpId="0" id="24" nodeType="withEffect" presetClass="entr" presetID="2" presetSubtype="4">
                                  <p:stCondLst>
                                    <p:cond delay="1100"/>
                                  </p:stCondLst>
                                  <p:childTnLst>
                                    <p:set>
                                      <p:cBhvr>
                                        <p:cTn dur="1" fill="hold" id="25">
                                          <p:stCondLst>
                                            <p:cond delay="0"/>
                                          </p:stCondLst>
                                        </p:cTn>
                                        <p:tgtEl>
                                          <p:spTgt spid="22563"/>
                                        </p:tgtEl>
                                        <p:attrNameLst>
                                          <p:attrName>style.visibility</p:attrName>
                                        </p:attrNameLst>
                                      </p:cBhvr>
                                      <p:to>
                                        <p:strVal val="visible"/>
                                      </p:to>
                                    </p:set>
                                    <p:anim calcmode="lin" valueType="num">
                                      <p:cBhvr additive="base">
                                        <p:cTn dur="750" fill="hold" id="26"/>
                                        <p:tgtEl>
                                          <p:spTgt spid="22563"/>
                                        </p:tgtEl>
                                        <p:attrNameLst>
                                          <p:attrName>ppt_x</p:attrName>
                                        </p:attrNameLst>
                                      </p:cBhvr>
                                      <p:tavLst>
                                        <p:tav tm="0">
                                          <p:val>
                                            <p:strVal val="#ppt_x"/>
                                          </p:val>
                                        </p:tav>
                                        <p:tav tm="100000">
                                          <p:val>
                                            <p:strVal val="#ppt_x"/>
                                          </p:val>
                                        </p:tav>
                                      </p:tavLst>
                                    </p:anim>
                                    <p:anim calcmode="lin" valueType="num">
                                      <p:cBhvr additive="base">
                                        <p:cTn dur="750" fill="hold" id="27"/>
                                        <p:tgtEl>
                                          <p:spTgt spid="22563"/>
                                        </p:tgtEl>
                                        <p:attrNameLst>
                                          <p:attrName>ppt_y</p:attrName>
                                        </p:attrNameLst>
                                      </p:cBhvr>
                                      <p:tavLst>
                                        <p:tav tm="0">
                                          <p:val>
                                            <p:strVal val="1+#ppt_h/2"/>
                                          </p:val>
                                        </p:tav>
                                        <p:tav tm="100000">
                                          <p:val>
                                            <p:strVal val="#ppt_y"/>
                                          </p:val>
                                        </p:tav>
                                      </p:tavLst>
                                    </p:anim>
                                  </p:childTnLst>
                                </p:cTn>
                              </p:par>
                              <p:par>
                                <p:cTn fill="hold" grpId="0" id="28" nodeType="withEffect" presetClass="entr" presetID="22" presetSubtype="8">
                                  <p:stCondLst>
                                    <p:cond delay="1500"/>
                                  </p:stCondLst>
                                  <p:childTnLst>
                                    <p:set>
                                      <p:cBhvr>
                                        <p:cTn dur="1" fill="hold" id="29">
                                          <p:stCondLst>
                                            <p:cond delay="0"/>
                                          </p:stCondLst>
                                        </p:cTn>
                                        <p:tgtEl>
                                          <p:spTgt spid="22536"/>
                                        </p:tgtEl>
                                        <p:attrNameLst>
                                          <p:attrName>style.visibility</p:attrName>
                                        </p:attrNameLst>
                                      </p:cBhvr>
                                      <p:to>
                                        <p:strVal val="visible"/>
                                      </p:to>
                                    </p:set>
                                    <p:animEffect filter="wipe(left)" transition="in">
                                      <p:cBhvr>
                                        <p:cTn dur="500" id="30"/>
                                        <p:tgtEl>
                                          <p:spTgt spid="22536"/>
                                        </p:tgtEl>
                                      </p:cBhvr>
                                    </p:animEffect>
                                  </p:childTnLst>
                                </p:cTn>
                              </p:par>
                              <p:par>
                                <p:cTn fill="hold" grpId="0" id="31" nodeType="withEffect" presetClass="entr" presetID="2" presetSubtype="4">
                                  <p:stCondLst>
                                    <p:cond delay="1600"/>
                                  </p:stCondLst>
                                  <p:childTnLst>
                                    <p:set>
                                      <p:cBhvr>
                                        <p:cTn dur="1" fill="hold" id="32">
                                          <p:stCondLst>
                                            <p:cond delay="0"/>
                                          </p:stCondLst>
                                        </p:cTn>
                                        <p:tgtEl>
                                          <p:spTgt spid="22564"/>
                                        </p:tgtEl>
                                        <p:attrNameLst>
                                          <p:attrName>style.visibility</p:attrName>
                                        </p:attrNameLst>
                                      </p:cBhvr>
                                      <p:to>
                                        <p:strVal val="visible"/>
                                      </p:to>
                                    </p:set>
                                    <p:anim calcmode="lin" valueType="num">
                                      <p:cBhvr additive="base">
                                        <p:cTn dur="750" fill="hold" id="33"/>
                                        <p:tgtEl>
                                          <p:spTgt spid="22564"/>
                                        </p:tgtEl>
                                        <p:attrNameLst>
                                          <p:attrName>ppt_x</p:attrName>
                                        </p:attrNameLst>
                                      </p:cBhvr>
                                      <p:tavLst>
                                        <p:tav tm="0">
                                          <p:val>
                                            <p:strVal val="#ppt_x"/>
                                          </p:val>
                                        </p:tav>
                                        <p:tav tm="100000">
                                          <p:val>
                                            <p:strVal val="#ppt_x"/>
                                          </p:val>
                                        </p:tav>
                                      </p:tavLst>
                                    </p:anim>
                                    <p:anim calcmode="lin" valueType="num">
                                      <p:cBhvr additive="base">
                                        <p:cTn dur="750" fill="hold" id="34"/>
                                        <p:tgtEl>
                                          <p:spTgt spid="22564"/>
                                        </p:tgtEl>
                                        <p:attrNameLst>
                                          <p:attrName>ppt_y</p:attrName>
                                        </p:attrNameLst>
                                      </p:cBhvr>
                                      <p:tavLst>
                                        <p:tav tm="0">
                                          <p:val>
                                            <p:strVal val="1+#ppt_h/2"/>
                                          </p:val>
                                        </p:tav>
                                        <p:tav tm="100000">
                                          <p:val>
                                            <p:strVal val="#ppt_y"/>
                                          </p:val>
                                        </p:tav>
                                      </p:tavLst>
                                    </p:anim>
                                  </p:childTnLst>
                                </p:cTn>
                              </p:par>
                              <p:par>
                                <p:cTn fill="hold" grpId="0" id="35" nodeType="withEffect" presetClass="entr" presetID="22" presetSubtype="8">
                                  <p:stCondLst>
                                    <p:cond delay="2000"/>
                                  </p:stCondLst>
                                  <p:childTnLst>
                                    <p:set>
                                      <p:cBhvr>
                                        <p:cTn dur="1" fill="hold" id="36">
                                          <p:stCondLst>
                                            <p:cond delay="0"/>
                                          </p:stCondLst>
                                        </p:cTn>
                                        <p:tgtEl>
                                          <p:spTgt spid="22534"/>
                                        </p:tgtEl>
                                        <p:attrNameLst>
                                          <p:attrName>style.visibility</p:attrName>
                                        </p:attrNameLst>
                                      </p:cBhvr>
                                      <p:to>
                                        <p:strVal val="visible"/>
                                      </p:to>
                                    </p:set>
                                    <p:animEffect filter="wipe(left)" transition="in">
                                      <p:cBhvr>
                                        <p:cTn dur="500" id="37"/>
                                        <p:tgtEl>
                                          <p:spTgt spid="22534"/>
                                        </p:tgtEl>
                                      </p:cBhvr>
                                    </p:animEffect>
                                  </p:childTnLst>
                                </p:cTn>
                              </p:par>
                              <p:par>
                                <p:cTn fill="hold" grpId="0" id="38" nodeType="withEffect" presetClass="entr" presetID="2" presetSubtype="4">
                                  <p:stCondLst>
                                    <p:cond delay="2100"/>
                                  </p:stCondLst>
                                  <p:childTnLst>
                                    <p:set>
                                      <p:cBhvr>
                                        <p:cTn dur="1" fill="hold" id="39">
                                          <p:stCondLst>
                                            <p:cond delay="0"/>
                                          </p:stCondLst>
                                        </p:cTn>
                                        <p:tgtEl>
                                          <p:spTgt spid="22565"/>
                                        </p:tgtEl>
                                        <p:attrNameLst>
                                          <p:attrName>style.visibility</p:attrName>
                                        </p:attrNameLst>
                                      </p:cBhvr>
                                      <p:to>
                                        <p:strVal val="visible"/>
                                      </p:to>
                                    </p:set>
                                    <p:anim calcmode="lin" valueType="num">
                                      <p:cBhvr additive="base">
                                        <p:cTn dur="750" fill="hold" id="40"/>
                                        <p:tgtEl>
                                          <p:spTgt spid="22565"/>
                                        </p:tgtEl>
                                        <p:attrNameLst>
                                          <p:attrName>ppt_x</p:attrName>
                                        </p:attrNameLst>
                                      </p:cBhvr>
                                      <p:tavLst>
                                        <p:tav tm="0">
                                          <p:val>
                                            <p:strVal val="#ppt_x"/>
                                          </p:val>
                                        </p:tav>
                                        <p:tav tm="100000">
                                          <p:val>
                                            <p:strVal val="#ppt_x"/>
                                          </p:val>
                                        </p:tav>
                                      </p:tavLst>
                                    </p:anim>
                                    <p:anim calcmode="lin" valueType="num">
                                      <p:cBhvr additive="base">
                                        <p:cTn dur="750" fill="hold" id="41"/>
                                        <p:tgtEl>
                                          <p:spTgt spid="22565"/>
                                        </p:tgtEl>
                                        <p:attrNameLst>
                                          <p:attrName>ppt_y</p:attrName>
                                        </p:attrNameLst>
                                      </p:cBhvr>
                                      <p:tavLst>
                                        <p:tav tm="0">
                                          <p:val>
                                            <p:strVal val="1+#ppt_h/2"/>
                                          </p:val>
                                        </p:tav>
                                        <p:tav tm="100000">
                                          <p:val>
                                            <p:strVal val="#ppt_y"/>
                                          </p:val>
                                        </p:tav>
                                      </p:tavLst>
                                    </p:anim>
                                  </p:childTnLst>
                                </p:cTn>
                              </p:par>
                              <p:par>
                                <p:cTn fill="hold" grpId="0" id="42" nodeType="withEffect" presetClass="entr" presetID="22" presetSubtype="8">
                                  <p:stCondLst>
                                    <p:cond delay="2500"/>
                                  </p:stCondLst>
                                  <p:childTnLst>
                                    <p:set>
                                      <p:cBhvr>
                                        <p:cTn dur="1" fill="hold" id="43">
                                          <p:stCondLst>
                                            <p:cond delay="0"/>
                                          </p:stCondLst>
                                        </p:cTn>
                                        <p:tgtEl>
                                          <p:spTgt spid="22535"/>
                                        </p:tgtEl>
                                        <p:attrNameLst>
                                          <p:attrName>style.visibility</p:attrName>
                                        </p:attrNameLst>
                                      </p:cBhvr>
                                      <p:to>
                                        <p:strVal val="visible"/>
                                      </p:to>
                                    </p:set>
                                    <p:animEffect filter="wipe(left)" transition="in">
                                      <p:cBhvr>
                                        <p:cTn dur="500" id="44"/>
                                        <p:tgtEl>
                                          <p:spTgt spid="22535"/>
                                        </p:tgtEl>
                                      </p:cBhvr>
                                    </p:animEffect>
                                  </p:childTnLst>
                                </p:cTn>
                              </p:par>
                              <p:par>
                                <p:cTn fill="hold" grpId="0" id="45" nodeType="withEffect" presetClass="entr" presetID="2" presetSubtype="4">
                                  <p:stCondLst>
                                    <p:cond delay="2600"/>
                                  </p:stCondLst>
                                  <p:childTnLst>
                                    <p:set>
                                      <p:cBhvr>
                                        <p:cTn dur="1" fill="hold" id="46">
                                          <p:stCondLst>
                                            <p:cond delay="0"/>
                                          </p:stCondLst>
                                        </p:cTn>
                                        <p:tgtEl>
                                          <p:spTgt spid="22566"/>
                                        </p:tgtEl>
                                        <p:attrNameLst>
                                          <p:attrName>style.visibility</p:attrName>
                                        </p:attrNameLst>
                                      </p:cBhvr>
                                      <p:to>
                                        <p:strVal val="visible"/>
                                      </p:to>
                                    </p:set>
                                    <p:anim calcmode="lin" valueType="num">
                                      <p:cBhvr additive="base">
                                        <p:cTn dur="750" fill="hold" id="47"/>
                                        <p:tgtEl>
                                          <p:spTgt spid="22566"/>
                                        </p:tgtEl>
                                        <p:attrNameLst>
                                          <p:attrName>ppt_x</p:attrName>
                                        </p:attrNameLst>
                                      </p:cBhvr>
                                      <p:tavLst>
                                        <p:tav tm="0">
                                          <p:val>
                                            <p:strVal val="#ppt_x"/>
                                          </p:val>
                                        </p:tav>
                                        <p:tav tm="100000">
                                          <p:val>
                                            <p:strVal val="#ppt_x"/>
                                          </p:val>
                                        </p:tav>
                                      </p:tavLst>
                                    </p:anim>
                                    <p:anim calcmode="lin" valueType="num">
                                      <p:cBhvr additive="base">
                                        <p:cTn dur="750" fill="hold" id="48"/>
                                        <p:tgtEl>
                                          <p:spTgt spid="22566"/>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2">
                                  <p:stCondLst>
                                    <p:cond delay="2600"/>
                                  </p:stCondLst>
                                  <p:childTnLst>
                                    <p:set>
                                      <p:cBhvr>
                                        <p:cTn dur="1" fill="hold" id="50">
                                          <p:stCondLst>
                                            <p:cond delay="0"/>
                                          </p:stCondLst>
                                        </p:cTn>
                                        <p:tgtEl>
                                          <p:spTgt spid="22557"/>
                                        </p:tgtEl>
                                        <p:attrNameLst>
                                          <p:attrName>style.visibility</p:attrName>
                                        </p:attrNameLst>
                                      </p:cBhvr>
                                      <p:to>
                                        <p:strVal val="visible"/>
                                      </p:to>
                                    </p:set>
                                    <p:anim calcmode="lin" valueType="num">
                                      <p:cBhvr additive="base">
                                        <p:cTn dur="750" fill="hold" id="51"/>
                                        <p:tgtEl>
                                          <p:spTgt spid="22557"/>
                                        </p:tgtEl>
                                        <p:attrNameLst>
                                          <p:attrName>ppt_x</p:attrName>
                                        </p:attrNameLst>
                                      </p:cBhvr>
                                      <p:tavLst>
                                        <p:tav tm="0">
                                          <p:val>
                                            <p:strVal val="1+#ppt_w/2"/>
                                          </p:val>
                                        </p:tav>
                                        <p:tav tm="100000">
                                          <p:val>
                                            <p:strVal val="#ppt_x"/>
                                          </p:val>
                                        </p:tav>
                                      </p:tavLst>
                                    </p:anim>
                                    <p:anim calcmode="lin" valueType="num">
                                      <p:cBhvr additive="base">
                                        <p:cTn dur="750" fill="hold" id="52"/>
                                        <p:tgtEl>
                                          <p:spTgt spid="22557"/>
                                        </p:tgtEl>
                                        <p:attrNameLst>
                                          <p:attrName>ppt_y</p:attrName>
                                        </p:attrNameLst>
                                      </p:cBhvr>
                                      <p:tavLst>
                                        <p:tav tm="0">
                                          <p:val>
                                            <p:strVal val="#ppt_y"/>
                                          </p:val>
                                        </p:tav>
                                        <p:tav tm="100000">
                                          <p:val>
                                            <p:strVal val="#ppt_y"/>
                                          </p:val>
                                        </p:tav>
                                      </p:tavLst>
                                    </p:anim>
                                  </p:childTnLst>
                                </p:cTn>
                              </p:par>
                              <p:par>
                                <p:cTn fill="hold" grpId="0" id="53" nodeType="withEffect" presetClass="entr" presetID="53" presetSubtype="0">
                                  <p:stCondLst>
                                    <p:cond delay="2700"/>
                                  </p:stCondLst>
                                  <p:childTnLst>
                                    <p:set>
                                      <p:cBhvr>
                                        <p:cTn dur="1" fill="hold" id="54">
                                          <p:stCondLst>
                                            <p:cond delay="0"/>
                                          </p:stCondLst>
                                        </p:cTn>
                                        <p:tgtEl>
                                          <p:spTgt spid="22538"/>
                                        </p:tgtEl>
                                        <p:attrNameLst>
                                          <p:attrName>style.visibility</p:attrName>
                                        </p:attrNameLst>
                                      </p:cBhvr>
                                      <p:to>
                                        <p:strVal val="visible"/>
                                      </p:to>
                                    </p:set>
                                    <p:anim calcmode="lin" valueType="num">
                                      <p:cBhvr>
                                        <p:cTn dur="300" fill="hold" id="55"/>
                                        <p:tgtEl>
                                          <p:spTgt spid="22538"/>
                                        </p:tgtEl>
                                        <p:attrNameLst>
                                          <p:attrName>ppt_w</p:attrName>
                                        </p:attrNameLst>
                                      </p:cBhvr>
                                      <p:tavLst>
                                        <p:tav tm="0">
                                          <p:val>
                                            <p:fltVal val="0"/>
                                          </p:val>
                                        </p:tav>
                                        <p:tav tm="100000">
                                          <p:val>
                                            <p:strVal val="#ppt_w"/>
                                          </p:val>
                                        </p:tav>
                                      </p:tavLst>
                                    </p:anim>
                                    <p:anim calcmode="lin" valueType="num">
                                      <p:cBhvr>
                                        <p:cTn dur="300" fill="hold" id="56"/>
                                        <p:tgtEl>
                                          <p:spTgt spid="22538"/>
                                        </p:tgtEl>
                                        <p:attrNameLst>
                                          <p:attrName>ppt_h</p:attrName>
                                        </p:attrNameLst>
                                      </p:cBhvr>
                                      <p:tavLst>
                                        <p:tav tm="0">
                                          <p:val>
                                            <p:fltVal val="0"/>
                                          </p:val>
                                        </p:tav>
                                        <p:tav tm="100000">
                                          <p:val>
                                            <p:strVal val="#ppt_h"/>
                                          </p:val>
                                        </p:tav>
                                      </p:tavLst>
                                    </p:anim>
                                    <p:animEffect filter="fade" transition="in">
                                      <p:cBhvr>
                                        <p:cTn dur="300" id="57"/>
                                        <p:tgtEl>
                                          <p:spTgt spid="22538"/>
                                        </p:tgtEl>
                                      </p:cBhvr>
                                    </p:animEffect>
                                  </p:childTnLst>
                                </p:cTn>
                              </p:par>
                              <p:par>
                                <p:cTn fill="hold" grpId="0" id="58" nodeType="withEffect" presetClass="entr" presetID="2" presetSubtype="4">
                                  <p:stCondLst>
                                    <p:cond delay="2700"/>
                                  </p:stCondLst>
                                  <p:childTnLst>
                                    <p:set>
                                      <p:cBhvr>
                                        <p:cTn dur="1" fill="hold" id="59">
                                          <p:stCondLst>
                                            <p:cond delay="0"/>
                                          </p:stCondLst>
                                        </p:cTn>
                                        <p:tgtEl>
                                          <p:spTgt spid="22562"/>
                                        </p:tgtEl>
                                        <p:attrNameLst>
                                          <p:attrName>style.visibility</p:attrName>
                                        </p:attrNameLst>
                                      </p:cBhvr>
                                      <p:to>
                                        <p:strVal val="visible"/>
                                      </p:to>
                                    </p:set>
                                    <p:anim calcmode="lin" valueType="num">
                                      <p:cBhvr additive="base">
                                        <p:cTn dur="750" fill="hold" id="60"/>
                                        <p:tgtEl>
                                          <p:spTgt spid="22562"/>
                                        </p:tgtEl>
                                        <p:attrNameLst>
                                          <p:attrName>ppt_x</p:attrName>
                                        </p:attrNameLst>
                                      </p:cBhvr>
                                      <p:tavLst>
                                        <p:tav tm="0">
                                          <p:val>
                                            <p:strVal val="#ppt_x"/>
                                          </p:val>
                                        </p:tav>
                                        <p:tav tm="100000">
                                          <p:val>
                                            <p:strVal val="#ppt_x"/>
                                          </p:val>
                                        </p:tav>
                                      </p:tavLst>
                                    </p:anim>
                                    <p:anim calcmode="lin" valueType="num">
                                      <p:cBhvr additive="base">
                                        <p:cTn dur="750" fill="hold" id="61"/>
                                        <p:tgtEl>
                                          <p:spTgt spid="22562"/>
                                        </p:tgtEl>
                                        <p:attrNameLst>
                                          <p:attrName>ppt_y</p:attrName>
                                        </p:attrNameLst>
                                      </p:cBhvr>
                                      <p:tavLst>
                                        <p:tav tm="0">
                                          <p:val>
                                            <p:strVal val="1+#ppt_h/2"/>
                                          </p:val>
                                        </p:tav>
                                        <p:tav tm="100000">
                                          <p:val>
                                            <p:strVal val="#ppt_y"/>
                                          </p:val>
                                        </p:tav>
                                      </p:tavLst>
                                    </p:anim>
                                  </p:childTnLst>
                                </p:cTn>
                              </p:par>
                              <p:par>
                                <p:cTn autoRev="1" fill="hold" grpId="1" id="62" nodeType="withEffect" presetClass="emph" presetID="6" presetSubtype="0">
                                  <p:stCondLst>
                                    <p:cond delay="3000"/>
                                  </p:stCondLst>
                                  <p:childTnLst>
                                    <p:animScale>
                                      <p:cBhvr>
                                        <p:cTn dur="150" fill="hold" id="63"/>
                                        <p:tgtEl>
                                          <p:spTgt spid="22538"/>
                                        </p:tgtEl>
                                      </p:cBhvr>
                                      <p:by x="110000" y="110000"/>
                                    </p:animScale>
                                  </p:childTnLst>
                                </p:cTn>
                              </p:par>
                              <p:par>
                                <p:cTn fill="hold" id="64" nodeType="withEffect" presetClass="entr" presetID="53" presetSubtype="0">
                                  <p:stCondLst>
                                    <p:cond delay="2800"/>
                                  </p:stCondLst>
                                  <p:childTnLst>
                                    <p:set>
                                      <p:cBhvr>
                                        <p:cTn dur="1" fill="hold" id="65">
                                          <p:stCondLst>
                                            <p:cond delay="0"/>
                                          </p:stCondLst>
                                        </p:cTn>
                                        <p:tgtEl>
                                          <p:spTgt spid="22552"/>
                                        </p:tgtEl>
                                        <p:attrNameLst>
                                          <p:attrName>style.visibility</p:attrName>
                                        </p:attrNameLst>
                                      </p:cBhvr>
                                      <p:to>
                                        <p:strVal val="visible"/>
                                      </p:to>
                                    </p:set>
                                    <p:anim calcmode="lin" valueType="num">
                                      <p:cBhvr>
                                        <p:cTn dur="300" fill="hold" id="66"/>
                                        <p:tgtEl>
                                          <p:spTgt spid="22552"/>
                                        </p:tgtEl>
                                        <p:attrNameLst>
                                          <p:attrName>ppt_w</p:attrName>
                                        </p:attrNameLst>
                                      </p:cBhvr>
                                      <p:tavLst>
                                        <p:tav tm="0">
                                          <p:val>
                                            <p:fltVal val="0"/>
                                          </p:val>
                                        </p:tav>
                                        <p:tav tm="100000">
                                          <p:val>
                                            <p:strVal val="#ppt_w"/>
                                          </p:val>
                                        </p:tav>
                                      </p:tavLst>
                                    </p:anim>
                                    <p:anim calcmode="lin" valueType="num">
                                      <p:cBhvr>
                                        <p:cTn dur="300" fill="hold" id="67"/>
                                        <p:tgtEl>
                                          <p:spTgt spid="22552"/>
                                        </p:tgtEl>
                                        <p:attrNameLst>
                                          <p:attrName>ppt_h</p:attrName>
                                        </p:attrNameLst>
                                      </p:cBhvr>
                                      <p:tavLst>
                                        <p:tav tm="0">
                                          <p:val>
                                            <p:fltVal val="0"/>
                                          </p:val>
                                        </p:tav>
                                        <p:tav tm="100000">
                                          <p:val>
                                            <p:strVal val="#ppt_h"/>
                                          </p:val>
                                        </p:tav>
                                      </p:tavLst>
                                    </p:anim>
                                    <p:animEffect filter="fade" transition="in">
                                      <p:cBhvr>
                                        <p:cTn dur="300" id="68"/>
                                        <p:tgtEl>
                                          <p:spTgt spid="22552"/>
                                        </p:tgtEl>
                                      </p:cBhvr>
                                    </p:animEffect>
                                  </p:childTnLst>
                                </p:cTn>
                              </p:par>
                              <p:par>
                                <p:cTn autoRev="1" fill="hold" id="69" nodeType="withEffect" presetClass="emph" presetID="6" presetSubtype="0">
                                  <p:stCondLst>
                                    <p:cond delay="3100"/>
                                  </p:stCondLst>
                                  <p:childTnLst>
                                    <p:animScale>
                                      <p:cBhvr>
                                        <p:cTn dur="150" fill="hold" id="70"/>
                                        <p:tgtEl>
                                          <p:spTgt spid="22552"/>
                                        </p:tgtEl>
                                      </p:cBhvr>
                                      <p:by x="110000" y="110000"/>
                                    </p:animScale>
                                  </p:childTnLst>
                                </p:cTn>
                              </p:par>
                              <p:par>
                                <p:cTn fill="hold" grpId="0" id="71" nodeType="withEffect" presetClass="entr" presetID="53" presetSubtype="0">
                                  <p:stCondLst>
                                    <p:cond delay="2900"/>
                                  </p:stCondLst>
                                  <p:childTnLst>
                                    <p:set>
                                      <p:cBhvr>
                                        <p:cTn dur="1" fill="hold" id="72">
                                          <p:stCondLst>
                                            <p:cond delay="0"/>
                                          </p:stCondLst>
                                        </p:cTn>
                                        <p:tgtEl>
                                          <p:spTgt spid="22539"/>
                                        </p:tgtEl>
                                        <p:attrNameLst>
                                          <p:attrName>style.visibility</p:attrName>
                                        </p:attrNameLst>
                                      </p:cBhvr>
                                      <p:to>
                                        <p:strVal val="visible"/>
                                      </p:to>
                                    </p:set>
                                    <p:anim calcmode="lin" valueType="num">
                                      <p:cBhvr>
                                        <p:cTn dur="300" fill="hold" id="73"/>
                                        <p:tgtEl>
                                          <p:spTgt spid="22539"/>
                                        </p:tgtEl>
                                        <p:attrNameLst>
                                          <p:attrName>ppt_w</p:attrName>
                                        </p:attrNameLst>
                                      </p:cBhvr>
                                      <p:tavLst>
                                        <p:tav tm="0">
                                          <p:val>
                                            <p:fltVal val="0"/>
                                          </p:val>
                                        </p:tav>
                                        <p:tav tm="100000">
                                          <p:val>
                                            <p:strVal val="#ppt_w"/>
                                          </p:val>
                                        </p:tav>
                                      </p:tavLst>
                                    </p:anim>
                                    <p:anim calcmode="lin" valueType="num">
                                      <p:cBhvr>
                                        <p:cTn dur="300" fill="hold" id="74"/>
                                        <p:tgtEl>
                                          <p:spTgt spid="22539"/>
                                        </p:tgtEl>
                                        <p:attrNameLst>
                                          <p:attrName>ppt_h</p:attrName>
                                        </p:attrNameLst>
                                      </p:cBhvr>
                                      <p:tavLst>
                                        <p:tav tm="0">
                                          <p:val>
                                            <p:fltVal val="0"/>
                                          </p:val>
                                        </p:tav>
                                        <p:tav tm="100000">
                                          <p:val>
                                            <p:strVal val="#ppt_h"/>
                                          </p:val>
                                        </p:tav>
                                      </p:tavLst>
                                    </p:anim>
                                    <p:animEffect filter="fade" transition="in">
                                      <p:cBhvr>
                                        <p:cTn dur="300" id="75"/>
                                        <p:tgtEl>
                                          <p:spTgt spid="22539"/>
                                        </p:tgtEl>
                                      </p:cBhvr>
                                    </p:animEffect>
                                  </p:childTnLst>
                                </p:cTn>
                              </p:par>
                              <p:par>
                                <p:cTn fill="hold" grpId="0" id="76" nodeType="withEffect" presetClass="entr" presetID="2" presetSubtype="4">
                                  <p:stCondLst>
                                    <p:cond delay="2900"/>
                                  </p:stCondLst>
                                  <p:childTnLst>
                                    <p:set>
                                      <p:cBhvr>
                                        <p:cTn dur="1" fill="hold" id="77">
                                          <p:stCondLst>
                                            <p:cond delay="0"/>
                                          </p:stCondLst>
                                        </p:cTn>
                                        <p:tgtEl>
                                          <p:spTgt spid="22561"/>
                                        </p:tgtEl>
                                        <p:attrNameLst>
                                          <p:attrName>style.visibility</p:attrName>
                                        </p:attrNameLst>
                                      </p:cBhvr>
                                      <p:to>
                                        <p:strVal val="visible"/>
                                      </p:to>
                                    </p:set>
                                    <p:anim calcmode="lin" valueType="num">
                                      <p:cBhvr additive="base">
                                        <p:cTn dur="750" fill="hold" id="78"/>
                                        <p:tgtEl>
                                          <p:spTgt spid="22561"/>
                                        </p:tgtEl>
                                        <p:attrNameLst>
                                          <p:attrName>ppt_x</p:attrName>
                                        </p:attrNameLst>
                                      </p:cBhvr>
                                      <p:tavLst>
                                        <p:tav tm="0">
                                          <p:val>
                                            <p:strVal val="#ppt_x"/>
                                          </p:val>
                                        </p:tav>
                                        <p:tav tm="100000">
                                          <p:val>
                                            <p:strVal val="#ppt_x"/>
                                          </p:val>
                                        </p:tav>
                                      </p:tavLst>
                                    </p:anim>
                                    <p:anim calcmode="lin" valueType="num">
                                      <p:cBhvr additive="base">
                                        <p:cTn dur="750" fill="hold" id="79"/>
                                        <p:tgtEl>
                                          <p:spTgt spid="22561"/>
                                        </p:tgtEl>
                                        <p:attrNameLst>
                                          <p:attrName>ppt_y</p:attrName>
                                        </p:attrNameLst>
                                      </p:cBhvr>
                                      <p:tavLst>
                                        <p:tav tm="0">
                                          <p:val>
                                            <p:strVal val="1+#ppt_h/2"/>
                                          </p:val>
                                        </p:tav>
                                        <p:tav tm="100000">
                                          <p:val>
                                            <p:strVal val="#ppt_y"/>
                                          </p:val>
                                        </p:tav>
                                      </p:tavLst>
                                    </p:anim>
                                  </p:childTnLst>
                                </p:cTn>
                              </p:par>
                              <p:par>
                                <p:cTn autoRev="1" fill="hold" grpId="1" id="80" nodeType="withEffect" presetClass="emph" presetID="6" presetSubtype="0">
                                  <p:stCondLst>
                                    <p:cond delay="3200"/>
                                  </p:stCondLst>
                                  <p:childTnLst>
                                    <p:animScale>
                                      <p:cBhvr>
                                        <p:cTn dur="150" fill="hold" id="81"/>
                                        <p:tgtEl>
                                          <p:spTgt spid="22539"/>
                                        </p:tgtEl>
                                      </p:cBhvr>
                                      <p:by x="110000" y="110000"/>
                                    </p:animScale>
                                  </p:childTnLst>
                                </p:cTn>
                              </p:par>
                              <p:par>
                                <p:cTn fill="hold" id="82" nodeType="withEffect" presetClass="entr" presetID="53" presetSubtype="0">
                                  <p:stCondLst>
                                    <p:cond delay="3000"/>
                                  </p:stCondLst>
                                  <p:childTnLst>
                                    <p:set>
                                      <p:cBhvr>
                                        <p:cTn dur="1" fill="hold" id="83">
                                          <p:stCondLst>
                                            <p:cond delay="0"/>
                                          </p:stCondLst>
                                        </p:cTn>
                                        <p:tgtEl>
                                          <p:spTgt spid="22545"/>
                                        </p:tgtEl>
                                        <p:attrNameLst>
                                          <p:attrName>style.visibility</p:attrName>
                                        </p:attrNameLst>
                                      </p:cBhvr>
                                      <p:to>
                                        <p:strVal val="visible"/>
                                      </p:to>
                                    </p:set>
                                    <p:anim calcmode="lin" valueType="num">
                                      <p:cBhvr>
                                        <p:cTn dur="300" fill="hold" id="84"/>
                                        <p:tgtEl>
                                          <p:spTgt spid="22545"/>
                                        </p:tgtEl>
                                        <p:attrNameLst>
                                          <p:attrName>ppt_w</p:attrName>
                                        </p:attrNameLst>
                                      </p:cBhvr>
                                      <p:tavLst>
                                        <p:tav tm="0">
                                          <p:val>
                                            <p:fltVal val="0"/>
                                          </p:val>
                                        </p:tav>
                                        <p:tav tm="100000">
                                          <p:val>
                                            <p:strVal val="#ppt_w"/>
                                          </p:val>
                                        </p:tav>
                                      </p:tavLst>
                                    </p:anim>
                                    <p:anim calcmode="lin" valueType="num">
                                      <p:cBhvr>
                                        <p:cTn dur="300" fill="hold" id="85"/>
                                        <p:tgtEl>
                                          <p:spTgt spid="22545"/>
                                        </p:tgtEl>
                                        <p:attrNameLst>
                                          <p:attrName>ppt_h</p:attrName>
                                        </p:attrNameLst>
                                      </p:cBhvr>
                                      <p:tavLst>
                                        <p:tav tm="0">
                                          <p:val>
                                            <p:fltVal val="0"/>
                                          </p:val>
                                        </p:tav>
                                        <p:tav tm="100000">
                                          <p:val>
                                            <p:strVal val="#ppt_h"/>
                                          </p:val>
                                        </p:tav>
                                      </p:tavLst>
                                    </p:anim>
                                    <p:animEffect filter="fade" transition="in">
                                      <p:cBhvr>
                                        <p:cTn dur="300" id="86"/>
                                        <p:tgtEl>
                                          <p:spTgt spid="22545"/>
                                        </p:tgtEl>
                                      </p:cBhvr>
                                    </p:animEffect>
                                  </p:childTnLst>
                                </p:cTn>
                              </p:par>
                              <p:par>
                                <p:cTn autoRev="1" fill="hold" id="87" nodeType="withEffect" presetClass="emph" presetID="6" presetSubtype="0">
                                  <p:stCondLst>
                                    <p:cond delay="3300"/>
                                  </p:stCondLst>
                                  <p:childTnLst>
                                    <p:animScale>
                                      <p:cBhvr>
                                        <p:cTn dur="150" fill="hold" id="88"/>
                                        <p:tgtEl>
                                          <p:spTgt spid="22545"/>
                                        </p:tgtEl>
                                      </p:cBhvr>
                                      <p:by x="110000" y="110000"/>
                                    </p:animScale>
                                  </p:childTnLst>
                                </p:cTn>
                              </p:par>
                              <p:par>
                                <p:cTn fill="hold" grpId="0" id="89" nodeType="withEffect" presetClass="entr" presetID="53" presetSubtype="0">
                                  <p:stCondLst>
                                    <p:cond delay="3100"/>
                                  </p:stCondLst>
                                  <p:childTnLst>
                                    <p:set>
                                      <p:cBhvr>
                                        <p:cTn dur="1" fill="hold" id="90">
                                          <p:stCondLst>
                                            <p:cond delay="0"/>
                                          </p:stCondLst>
                                        </p:cTn>
                                        <p:tgtEl>
                                          <p:spTgt spid="22540"/>
                                        </p:tgtEl>
                                        <p:attrNameLst>
                                          <p:attrName>style.visibility</p:attrName>
                                        </p:attrNameLst>
                                      </p:cBhvr>
                                      <p:to>
                                        <p:strVal val="visible"/>
                                      </p:to>
                                    </p:set>
                                    <p:anim calcmode="lin" valueType="num">
                                      <p:cBhvr>
                                        <p:cTn dur="300" fill="hold" id="91"/>
                                        <p:tgtEl>
                                          <p:spTgt spid="22540"/>
                                        </p:tgtEl>
                                        <p:attrNameLst>
                                          <p:attrName>ppt_w</p:attrName>
                                        </p:attrNameLst>
                                      </p:cBhvr>
                                      <p:tavLst>
                                        <p:tav tm="0">
                                          <p:val>
                                            <p:fltVal val="0"/>
                                          </p:val>
                                        </p:tav>
                                        <p:tav tm="100000">
                                          <p:val>
                                            <p:strVal val="#ppt_w"/>
                                          </p:val>
                                        </p:tav>
                                      </p:tavLst>
                                    </p:anim>
                                    <p:anim calcmode="lin" valueType="num">
                                      <p:cBhvr>
                                        <p:cTn dur="300" fill="hold" id="92"/>
                                        <p:tgtEl>
                                          <p:spTgt spid="22540"/>
                                        </p:tgtEl>
                                        <p:attrNameLst>
                                          <p:attrName>ppt_h</p:attrName>
                                        </p:attrNameLst>
                                      </p:cBhvr>
                                      <p:tavLst>
                                        <p:tav tm="0">
                                          <p:val>
                                            <p:fltVal val="0"/>
                                          </p:val>
                                        </p:tav>
                                        <p:tav tm="100000">
                                          <p:val>
                                            <p:strVal val="#ppt_h"/>
                                          </p:val>
                                        </p:tav>
                                      </p:tavLst>
                                    </p:anim>
                                    <p:animEffect filter="fade" transition="in">
                                      <p:cBhvr>
                                        <p:cTn dur="300" id="93"/>
                                        <p:tgtEl>
                                          <p:spTgt spid="22540"/>
                                        </p:tgtEl>
                                      </p:cBhvr>
                                    </p:animEffect>
                                  </p:childTnLst>
                                </p:cTn>
                              </p:par>
                              <p:par>
                                <p:cTn fill="hold" grpId="0" id="94" nodeType="withEffect" presetClass="entr" presetID="2" presetSubtype="4">
                                  <p:stCondLst>
                                    <p:cond delay="3100"/>
                                  </p:stCondLst>
                                  <p:childTnLst>
                                    <p:set>
                                      <p:cBhvr>
                                        <p:cTn dur="1" fill="hold" id="95">
                                          <p:stCondLst>
                                            <p:cond delay="0"/>
                                          </p:stCondLst>
                                        </p:cTn>
                                        <p:tgtEl>
                                          <p:spTgt spid="22560"/>
                                        </p:tgtEl>
                                        <p:attrNameLst>
                                          <p:attrName>style.visibility</p:attrName>
                                        </p:attrNameLst>
                                      </p:cBhvr>
                                      <p:to>
                                        <p:strVal val="visible"/>
                                      </p:to>
                                    </p:set>
                                    <p:anim calcmode="lin" valueType="num">
                                      <p:cBhvr additive="base">
                                        <p:cTn dur="750" fill="hold" id="96"/>
                                        <p:tgtEl>
                                          <p:spTgt spid="22560"/>
                                        </p:tgtEl>
                                        <p:attrNameLst>
                                          <p:attrName>ppt_x</p:attrName>
                                        </p:attrNameLst>
                                      </p:cBhvr>
                                      <p:tavLst>
                                        <p:tav tm="0">
                                          <p:val>
                                            <p:strVal val="#ppt_x"/>
                                          </p:val>
                                        </p:tav>
                                        <p:tav tm="100000">
                                          <p:val>
                                            <p:strVal val="#ppt_x"/>
                                          </p:val>
                                        </p:tav>
                                      </p:tavLst>
                                    </p:anim>
                                    <p:anim calcmode="lin" valueType="num">
                                      <p:cBhvr additive="base">
                                        <p:cTn dur="750" fill="hold" id="97"/>
                                        <p:tgtEl>
                                          <p:spTgt spid="22560"/>
                                        </p:tgtEl>
                                        <p:attrNameLst>
                                          <p:attrName>ppt_y</p:attrName>
                                        </p:attrNameLst>
                                      </p:cBhvr>
                                      <p:tavLst>
                                        <p:tav tm="0">
                                          <p:val>
                                            <p:strVal val="1+#ppt_h/2"/>
                                          </p:val>
                                        </p:tav>
                                        <p:tav tm="100000">
                                          <p:val>
                                            <p:strVal val="#ppt_y"/>
                                          </p:val>
                                        </p:tav>
                                      </p:tavLst>
                                    </p:anim>
                                  </p:childTnLst>
                                </p:cTn>
                              </p:par>
                              <p:par>
                                <p:cTn autoRev="1" fill="hold" grpId="1" id="98" nodeType="withEffect" presetClass="emph" presetID="6" presetSubtype="0">
                                  <p:stCondLst>
                                    <p:cond delay="3400"/>
                                  </p:stCondLst>
                                  <p:childTnLst>
                                    <p:animScale>
                                      <p:cBhvr>
                                        <p:cTn dur="150" fill="hold" id="99"/>
                                        <p:tgtEl>
                                          <p:spTgt spid="22540"/>
                                        </p:tgtEl>
                                      </p:cBhvr>
                                      <p:by x="110000" y="110000"/>
                                    </p:animScale>
                                  </p:childTnLst>
                                </p:cTn>
                              </p:par>
                              <p:par>
                                <p:cTn fill="hold" id="100" nodeType="withEffect" presetClass="entr" presetID="53" presetSubtype="0">
                                  <p:stCondLst>
                                    <p:cond delay="3200"/>
                                  </p:stCondLst>
                                  <p:childTnLst>
                                    <p:set>
                                      <p:cBhvr>
                                        <p:cTn dur="1" fill="hold" id="101">
                                          <p:stCondLst>
                                            <p:cond delay="0"/>
                                          </p:stCondLst>
                                        </p:cTn>
                                        <p:tgtEl>
                                          <p:spTgt spid="22549"/>
                                        </p:tgtEl>
                                        <p:attrNameLst>
                                          <p:attrName>style.visibility</p:attrName>
                                        </p:attrNameLst>
                                      </p:cBhvr>
                                      <p:to>
                                        <p:strVal val="visible"/>
                                      </p:to>
                                    </p:set>
                                    <p:anim calcmode="lin" valueType="num">
                                      <p:cBhvr>
                                        <p:cTn dur="300" fill="hold" id="102"/>
                                        <p:tgtEl>
                                          <p:spTgt spid="22549"/>
                                        </p:tgtEl>
                                        <p:attrNameLst>
                                          <p:attrName>ppt_w</p:attrName>
                                        </p:attrNameLst>
                                      </p:cBhvr>
                                      <p:tavLst>
                                        <p:tav tm="0">
                                          <p:val>
                                            <p:fltVal val="0"/>
                                          </p:val>
                                        </p:tav>
                                        <p:tav tm="100000">
                                          <p:val>
                                            <p:strVal val="#ppt_w"/>
                                          </p:val>
                                        </p:tav>
                                      </p:tavLst>
                                    </p:anim>
                                    <p:anim calcmode="lin" valueType="num">
                                      <p:cBhvr>
                                        <p:cTn dur="300" fill="hold" id="103"/>
                                        <p:tgtEl>
                                          <p:spTgt spid="22549"/>
                                        </p:tgtEl>
                                        <p:attrNameLst>
                                          <p:attrName>ppt_h</p:attrName>
                                        </p:attrNameLst>
                                      </p:cBhvr>
                                      <p:tavLst>
                                        <p:tav tm="0">
                                          <p:val>
                                            <p:fltVal val="0"/>
                                          </p:val>
                                        </p:tav>
                                        <p:tav tm="100000">
                                          <p:val>
                                            <p:strVal val="#ppt_h"/>
                                          </p:val>
                                        </p:tav>
                                      </p:tavLst>
                                    </p:anim>
                                    <p:animEffect filter="fade" transition="in">
                                      <p:cBhvr>
                                        <p:cTn dur="300" id="104"/>
                                        <p:tgtEl>
                                          <p:spTgt spid="22549"/>
                                        </p:tgtEl>
                                      </p:cBhvr>
                                    </p:animEffect>
                                  </p:childTnLst>
                                </p:cTn>
                              </p:par>
                              <p:par>
                                <p:cTn autoRev="1" fill="hold" id="105" nodeType="withEffect" presetClass="emph" presetID="6" presetSubtype="0">
                                  <p:stCondLst>
                                    <p:cond delay="3500"/>
                                  </p:stCondLst>
                                  <p:childTnLst>
                                    <p:animScale>
                                      <p:cBhvr>
                                        <p:cTn dur="150" fill="hold" id="106"/>
                                        <p:tgtEl>
                                          <p:spTgt spid="22549"/>
                                        </p:tgtEl>
                                      </p:cBhvr>
                                      <p:by x="110000" y="110000"/>
                                    </p:animScale>
                                  </p:childTnLst>
                                </p:cTn>
                              </p:par>
                              <p:par>
                                <p:cTn fill="hold" grpId="0" id="107" nodeType="withEffect" presetClass="entr" presetID="53" presetSubtype="0">
                                  <p:stCondLst>
                                    <p:cond delay="3300"/>
                                  </p:stCondLst>
                                  <p:childTnLst>
                                    <p:set>
                                      <p:cBhvr>
                                        <p:cTn dur="1" fill="hold" id="108">
                                          <p:stCondLst>
                                            <p:cond delay="0"/>
                                          </p:stCondLst>
                                        </p:cTn>
                                        <p:tgtEl>
                                          <p:spTgt spid="22541"/>
                                        </p:tgtEl>
                                        <p:attrNameLst>
                                          <p:attrName>style.visibility</p:attrName>
                                        </p:attrNameLst>
                                      </p:cBhvr>
                                      <p:to>
                                        <p:strVal val="visible"/>
                                      </p:to>
                                    </p:set>
                                    <p:anim calcmode="lin" valueType="num">
                                      <p:cBhvr>
                                        <p:cTn dur="300" fill="hold" id="109"/>
                                        <p:tgtEl>
                                          <p:spTgt spid="22541"/>
                                        </p:tgtEl>
                                        <p:attrNameLst>
                                          <p:attrName>ppt_w</p:attrName>
                                        </p:attrNameLst>
                                      </p:cBhvr>
                                      <p:tavLst>
                                        <p:tav tm="0">
                                          <p:val>
                                            <p:fltVal val="0"/>
                                          </p:val>
                                        </p:tav>
                                        <p:tav tm="100000">
                                          <p:val>
                                            <p:strVal val="#ppt_w"/>
                                          </p:val>
                                        </p:tav>
                                      </p:tavLst>
                                    </p:anim>
                                    <p:anim calcmode="lin" valueType="num">
                                      <p:cBhvr>
                                        <p:cTn dur="300" fill="hold" id="110"/>
                                        <p:tgtEl>
                                          <p:spTgt spid="22541"/>
                                        </p:tgtEl>
                                        <p:attrNameLst>
                                          <p:attrName>ppt_h</p:attrName>
                                        </p:attrNameLst>
                                      </p:cBhvr>
                                      <p:tavLst>
                                        <p:tav tm="0">
                                          <p:val>
                                            <p:fltVal val="0"/>
                                          </p:val>
                                        </p:tav>
                                        <p:tav tm="100000">
                                          <p:val>
                                            <p:strVal val="#ppt_h"/>
                                          </p:val>
                                        </p:tav>
                                      </p:tavLst>
                                    </p:anim>
                                    <p:animEffect filter="fade" transition="in">
                                      <p:cBhvr>
                                        <p:cTn dur="300" id="111"/>
                                        <p:tgtEl>
                                          <p:spTgt spid="22541"/>
                                        </p:tgtEl>
                                      </p:cBhvr>
                                    </p:animEffect>
                                  </p:childTnLst>
                                </p:cTn>
                              </p:par>
                              <p:par>
                                <p:cTn fill="hold" grpId="0" id="112" nodeType="withEffect" presetClass="entr" presetID="2" presetSubtype="4">
                                  <p:stCondLst>
                                    <p:cond delay="3300"/>
                                  </p:stCondLst>
                                  <p:childTnLst>
                                    <p:set>
                                      <p:cBhvr>
                                        <p:cTn dur="1" fill="hold" id="113">
                                          <p:stCondLst>
                                            <p:cond delay="0"/>
                                          </p:stCondLst>
                                        </p:cTn>
                                        <p:tgtEl>
                                          <p:spTgt spid="22559"/>
                                        </p:tgtEl>
                                        <p:attrNameLst>
                                          <p:attrName>style.visibility</p:attrName>
                                        </p:attrNameLst>
                                      </p:cBhvr>
                                      <p:to>
                                        <p:strVal val="visible"/>
                                      </p:to>
                                    </p:set>
                                    <p:anim calcmode="lin" valueType="num">
                                      <p:cBhvr additive="base">
                                        <p:cTn dur="750" fill="hold" id="114"/>
                                        <p:tgtEl>
                                          <p:spTgt spid="22559"/>
                                        </p:tgtEl>
                                        <p:attrNameLst>
                                          <p:attrName>ppt_x</p:attrName>
                                        </p:attrNameLst>
                                      </p:cBhvr>
                                      <p:tavLst>
                                        <p:tav tm="0">
                                          <p:val>
                                            <p:strVal val="#ppt_x"/>
                                          </p:val>
                                        </p:tav>
                                        <p:tav tm="100000">
                                          <p:val>
                                            <p:strVal val="#ppt_x"/>
                                          </p:val>
                                        </p:tav>
                                      </p:tavLst>
                                    </p:anim>
                                    <p:anim calcmode="lin" valueType="num">
                                      <p:cBhvr additive="base">
                                        <p:cTn dur="750" fill="hold" id="115"/>
                                        <p:tgtEl>
                                          <p:spTgt spid="22559"/>
                                        </p:tgtEl>
                                        <p:attrNameLst>
                                          <p:attrName>ppt_y</p:attrName>
                                        </p:attrNameLst>
                                      </p:cBhvr>
                                      <p:tavLst>
                                        <p:tav tm="0">
                                          <p:val>
                                            <p:strVal val="1+#ppt_h/2"/>
                                          </p:val>
                                        </p:tav>
                                        <p:tav tm="100000">
                                          <p:val>
                                            <p:strVal val="#ppt_y"/>
                                          </p:val>
                                        </p:tav>
                                      </p:tavLst>
                                    </p:anim>
                                  </p:childTnLst>
                                </p:cTn>
                              </p:par>
                              <p:par>
                                <p:cTn autoRev="1" fill="hold" grpId="1" id="116" nodeType="withEffect" presetClass="emph" presetID="6" presetSubtype="0">
                                  <p:stCondLst>
                                    <p:cond delay="3600"/>
                                  </p:stCondLst>
                                  <p:childTnLst>
                                    <p:animScale>
                                      <p:cBhvr>
                                        <p:cTn dur="150" fill="hold" id="117"/>
                                        <p:tgtEl>
                                          <p:spTgt spid="22541"/>
                                        </p:tgtEl>
                                      </p:cBhvr>
                                      <p:by x="110000" y="110000"/>
                                    </p:animScale>
                                  </p:childTnLst>
                                </p:cTn>
                              </p:par>
                              <p:par>
                                <p:cTn fill="hold" id="118" nodeType="withEffect" presetClass="entr" presetID="53" presetSubtype="0">
                                  <p:stCondLst>
                                    <p:cond delay="3400"/>
                                  </p:stCondLst>
                                  <p:childTnLst>
                                    <p:set>
                                      <p:cBhvr>
                                        <p:cTn dur="1" fill="hold" id="119">
                                          <p:stCondLst>
                                            <p:cond delay="0"/>
                                          </p:stCondLst>
                                        </p:cTn>
                                        <p:tgtEl>
                                          <p:spTgt spid="22542"/>
                                        </p:tgtEl>
                                        <p:attrNameLst>
                                          <p:attrName>style.visibility</p:attrName>
                                        </p:attrNameLst>
                                      </p:cBhvr>
                                      <p:to>
                                        <p:strVal val="visible"/>
                                      </p:to>
                                    </p:set>
                                    <p:anim calcmode="lin" valueType="num">
                                      <p:cBhvr>
                                        <p:cTn dur="300" fill="hold" id="120"/>
                                        <p:tgtEl>
                                          <p:spTgt spid="22542"/>
                                        </p:tgtEl>
                                        <p:attrNameLst>
                                          <p:attrName>ppt_w</p:attrName>
                                        </p:attrNameLst>
                                      </p:cBhvr>
                                      <p:tavLst>
                                        <p:tav tm="0">
                                          <p:val>
                                            <p:fltVal val="0"/>
                                          </p:val>
                                        </p:tav>
                                        <p:tav tm="100000">
                                          <p:val>
                                            <p:strVal val="#ppt_w"/>
                                          </p:val>
                                        </p:tav>
                                      </p:tavLst>
                                    </p:anim>
                                    <p:anim calcmode="lin" valueType="num">
                                      <p:cBhvr>
                                        <p:cTn dur="300" fill="hold" id="121"/>
                                        <p:tgtEl>
                                          <p:spTgt spid="22542"/>
                                        </p:tgtEl>
                                        <p:attrNameLst>
                                          <p:attrName>ppt_h</p:attrName>
                                        </p:attrNameLst>
                                      </p:cBhvr>
                                      <p:tavLst>
                                        <p:tav tm="0">
                                          <p:val>
                                            <p:fltVal val="0"/>
                                          </p:val>
                                        </p:tav>
                                        <p:tav tm="100000">
                                          <p:val>
                                            <p:strVal val="#ppt_h"/>
                                          </p:val>
                                        </p:tav>
                                      </p:tavLst>
                                    </p:anim>
                                    <p:animEffect filter="fade" transition="in">
                                      <p:cBhvr>
                                        <p:cTn dur="300" id="122"/>
                                        <p:tgtEl>
                                          <p:spTgt spid="22542"/>
                                        </p:tgtEl>
                                      </p:cBhvr>
                                    </p:animEffect>
                                  </p:childTnLst>
                                </p:cTn>
                              </p:par>
                              <p:par>
                                <p:cTn autoRev="1" fill="hold" id="123" nodeType="withEffect" presetClass="emph" presetID="6" presetSubtype="0">
                                  <p:stCondLst>
                                    <p:cond delay="3700"/>
                                  </p:stCondLst>
                                  <p:childTnLst>
                                    <p:animScale>
                                      <p:cBhvr>
                                        <p:cTn dur="150" fill="hold" id="124"/>
                                        <p:tgtEl>
                                          <p:spTgt spid="22542"/>
                                        </p:tgtEl>
                                      </p:cBhvr>
                                      <p:by x="110000" y="110000"/>
                                    </p:animScale>
                                  </p:childTnLst>
                                </p:cTn>
                              </p:par>
                              <p:par>
                                <p:cTn fill="hold" grpId="0" id="125" nodeType="withEffect" presetClass="entr" presetID="2" presetSubtype="4">
                                  <p:stCondLst>
                                    <p:cond delay="3700"/>
                                  </p:stCondLst>
                                  <p:childTnLst>
                                    <p:set>
                                      <p:cBhvr>
                                        <p:cTn dur="1" fill="hold" id="126">
                                          <p:stCondLst>
                                            <p:cond delay="0"/>
                                          </p:stCondLst>
                                        </p:cTn>
                                        <p:tgtEl>
                                          <p:spTgt spid="22558"/>
                                        </p:tgtEl>
                                        <p:attrNameLst>
                                          <p:attrName>style.visibility</p:attrName>
                                        </p:attrNameLst>
                                      </p:cBhvr>
                                      <p:to>
                                        <p:strVal val="visible"/>
                                      </p:to>
                                    </p:set>
                                    <p:anim calcmode="lin" valueType="num">
                                      <p:cBhvr additive="base">
                                        <p:cTn dur="750" fill="hold" id="127"/>
                                        <p:tgtEl>
                                          <p:spTgt spid="22558"/>
                                        </p:tgtEl>
                                        <p:attrNameLst>
                                          <p:attrName>ppt_x</p:attrName>
                                        </p:attrNameLst>
                                      </p:cBhvr>
                                      <p:tavLst>
                                        <p:tav tm="0">
                                          <p:val>
                                            <p:strVal val="#ppt_x"/>
                                          </p:val>
                                        </p:tav>
                                        <p:tav tm="100000">
                                          <p:val>
                                            <p:strVal val="#ppt_x"/>
                                          </p:val>
                                        </p:tav>
                                      </p:tavLst>
                                    </p:anim>
                                    <p:anim calcmode="lin" valueType="num">
                                      <p:cBhvr additive="base">
                                        <p:cTn dur="750" fill="hold" id="128"/>
                                        <p:tgtEl>
                                          <p:spTgt spid="22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30"/>
      <p:bldP grpId="0" spid="22531"/>
      <p:bldP grpId="0" spid="22532"/>
      <p:bldP grpId="0" spid="22533"/>
      <p:bldP grpId="0" spid="22534"/>
      <p:bldP grpId="0" spid="22535"/>
      <p:bldP grpId="0" spid="22536"/>
      <p:bldP grpId="0" spid="22537"/>
      <p:bldP grpId="0" spid="22538"/>
      <p:bldP grpId="1" spid="22538"/>
      <p:bldP grpId="0" spid="22539"/>
      <p:bldP grpId="1" spid="22539"/>
      <p:bldP grpId="0" spid="22540"/>
      <p:bldP grpId="1" spid="22540"/>
      <p:bldP grpId="0" spid="22541"/>
      <p:bldP grpId="1" spid="22541"/>
      <p:bldP grpId="0" spid="22557"/>
      <p:bldP grpId="0" spid="22558"/>
      <p:bldP grpId="0" spid="22559"/>
      <p:bldP grpId="0" spid="22560"/>
      <p:bldP grpId="0" spid="22561"/>
      <p:bldP grpId="0" spid="22562"/>
      <p:bldP grpId="0" spid="22563"/>
      <p:bldP grpId="0" spid="22564"/>
      <p:bldP grpId="0" spid="22565"/>
      <p:bldP grpId="0" spid="2256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69" name="Freeform 33"/>
          <p:cNvSpPr/>
          <p:nvPr/>
        </p:nvSpPr>
        <p:spPr bwMode="auto">
          <a:xfrm>
            <a:off x="5580063" y="2286000"/>
            <a:ext cx="2012950" cy="2138363"/>
          </a:xfrm>
          <a:custGeom>
            <a:gdLst>
              <a:gd fmla="*/ 716 w 932" name="T0"/>
              <a:gd fmla="*/ 371 h 990" name="T1"/>
              <a:gd fmla="*/ 678 w 932" name="T2"/>
              <a:gd fmla="*/ 675 h 990" name="T3"/>
              <a:gd fmla="*/ 526 w 932" name="T4"/>
              <a:gd fmla="*/ 529 h 990" name="T5"/>
              <a:gd fmla="*/ 662 w 932" name="T6"/>
              <a:gd fmla="*/ 462 h 990" name="T7"/>
              <a:gd fmla="*/ 697 w 932" name="T8"/>
              <a:gd fmla="*/ 171 h 990" name="T9"/>
              <a:gd fmla="*/ 761 w 932" name="T10"/>
              <a:gd fmla="*/ 38 h 990" name="T11"/>
              <a:gd fmla="*/ 733 w 932" name="T12"/>
              <a:gd fmla="*/ 122 h 990" name="T13"/>
              <a:gd fmla="*/ 634 w 932" name="T14"/>
              <a:gd fmla="*/ 194 h 990" name="T15"/>
              <a:gd fmla="*/ 596 w 932" name="T16"/>
              <a:gd fmla="*/ 501 h 990" name="T17"/>
              <a:gd fmla="*/ 526 w 932" name="T18"/>
              <a:gd fmla="*/ 439 h 990" name="T19"/>
              <a:gd fmla="*/ 514 w 932" name="T20"/>
              <a:gd fmla="*/ 429 h 990" name="T21"/>
              <a:gd fmla="*/ 353 w 932" name="T22"/>
              <a:gd fmla="*/ 429 h 990" name="T23"/>
              <a:gd fmla="*/ 314 w 932" name="T24"/>
              <a:gd fmla="*/ 429 h 990" name="T25"/>
              <a:gd fmla="*/ 285 w 932" name="T26"/>
              <a:gd fmla="*/ 185 h 990" name="T27"/>
              <a:gd fmla="*/ 210 w 932" name="T28"/>
              <a:gd fmla="*/ 132 h 990" name="T29"/>
              <a:gd fmla="*/ 180 w 932" name="T30"/>
              <a:gd fmla="*/ 102 h 990" name="T31"/>
              <a:gd fmla="*/ 152 w 932" name="T32"/>
              <a:gd fmla="*/ 0 h 990" name="T33"/>
              <a:gd fmla="*/ 210 w 932" name="T34"/>
              <a:gd fmla="*/ 160 h 990" name="T35"/>
              <a:gd fmla="*/ 247 w 932" name="T36"/>
              <a:gd fmla="*/ 164 h 990" name="T37"/>
              <a:gd fmla="*/ 257 w 932" name="T38"/>
              <a:gd fmla="*/ 409 h 990" name="T39"/>
              <a:gd fmla="*/ 353 w 932" name="T40"/>
              <a:gd fmla="*/ 457 h 990" name="T41"/>
              <a:gd fmla="*/ 235 w 932" name="T42"/>
              <a:gd fmla="*/ 569 h 990" name="T43"/>
              <a:gd fmla="*/ 199 w 932" name="T44"/>
              <a:gd fmla="*/ 277 h 990" name="T45"/>
              <a:gd fmla="*/ 0 w 932" name="T46"/>
              <a:gd fmla="*/ 205 h 990" name="T47"/>
              <a:gd fmla="*/ 139 w 932" name="T48"/>
              <a:gd fmla="*/ 233 h 990" name="T49"/>
              <a:gd fmla="*/ 171 w 932" name="T50"/>
              <a:gd fmla="*/ 548 h 990" name="T51"/>
              <a:gd fmla="*/ 353 w 932" name="T52"/>
              <a:gd fmla="*/ 597 h 990" name="T53"/>
              <a:gd fmla="*/ 237 w 932" name="T54"/>
              <a:gd fmla="*/ 990 h 990" name="T55"/>
              <a:gd fmla="*/ 526 w 932" name="T56"/>
              <a:gd fmla="*/ 953 h 990" name="T57"/>
              <a:gd fmla="*/ 678 w 932" name="T58"/>
              <a:gd fmla="*/ 703 h 990" name="T59"/>
              <a:gd fmla="*/ 744 w 932" name="T60"/>
              <a:gd fmla="*/ 371 h 990" name="T61"/>
              <a:gd fmla="*/ 932 w 932" name="T62"/>
              <a:gd fmla="*/ 334 h 990" name="T63"/>
              <a:gd fmla="*/ 781 w 932" name="T64"/>
              <a:gd fmla="*/ 306 h 99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990" w="932">
                <a:moveTo>
                  <a:pt x="781" y="306"/>
                </a:moveTo>
                <a:cubicBezTo>
                  <a:pt x="747" y="306"/>
                  <a:pt x="716" y="313"/>
                  <a:pt x="716" y="371"/>
                </a:cubicBezTo>
                <a:cubicBezTo>
                  <a:pt x="716" y="640"/>
                  <a:pt x="716" y="640"/>
                  <a:pt x="716" y="640"/>
                </a:cubicBezTo>
                <a:cubicBezTo>
                  <a:pt x="716" y="666"/>
                  <a:pt x="705" y="675"/>
                  <a:pt x="678" y="675"/>
                </a:cubicBezTo>
                <a:cubicBezTo>
                  <a:pt x="526" y="675"/>
                  <a:pt x="526" y="675"/>
                  <a:pt x="526" y="675"/>
                </a:cubicBezTo>
                <a:cubicBezTo>
                  <a:pt x="526" y="529"/>
                  <a:pt x="526" y="529"/>
                  <a:pt x="526" y="529"/>
                </a:cubicBezTo>
                <a:cubicBezTo>
                  <a:pt x="596" y="529"/>
                  <a:pt x="596" y="529"/>
                  <a:pt x="596" y="529"/>
                </a:cubicBezTo>
                <a:cubicBezTo>
                  <a:pt x="624" y="529"/>
                  <a:pt x="662" y="522"/>
                  <a:pt x="662" y="462"/>
                </a:cubicBezTo>
                <a:cubicBezTo>
                  <a:pt x="662" y="194"/>
                  <a:pt x="662" y="194"/>
                  <a:pt x="662" y="194"/>
                </a:cubicBezTo>
                <a:cubicBezTo>
                  <a:pt x="662" y="176"/>
                  <a:pt x="662" y="171"/>
                  <a:pt x="697" y="171"/>
                </a:cubicBezTo>
                <a:cubicBezTo>
                  <a:pt x="728" y="171"/>
                  <a:pt x="761" y="167"/>
                  <a:pt x="761" y="122"/>
                </a:cubicBezTo>
                <a:cubicBezTo>
                  <a:pt x="761" y="38"/>
                  <a:pt x="761" y="38"/>
                  <a:pt x="761" y="38"/>
                </a:cubicBezTo>
                <a:cubicBezTo>
                  <a:pt x="733" y="38"/>
                  <a:pt x="733" y="38"/>
                  <a:pt x="733" y="38"/>
                </a:cubicBezTo>
                <a:cubicBezTo>
                  <a:pt x="733" y="122"/>
                  <a:pt x="733" y="122"/>
                  <a:pt x="733" y="122"/>
                </a:cubicBezTo>
                <a:cubicBezTo>
                  <a:pt x="733" y="137"/>
                  <a:pt x="733" y="143"/>
                  <a:pt x="697" y="143"/>
                </a:cubicBezTo>
                <a:cubicBezTo>
                  <a:pt x="665" y="143"/>
                  <a:pt x="634" y="147"/>
                  <a:pt x="634" y="194"/>
                </a:cubicBezTo>
                <a:cubicBezTo>
                  <a:pt x="634" y="462"/>
                  <a:pt x="634" y="462"/>
                  <a:pt x="634" y="462"/>
                </a:cubicBezTo>
                <a:cubicBezTo>
                  <a:pt x="634" y="498"/>
                  <a:pt x="619" y="501"/>
                  <a:pt x="596" y="501"/>
                </a:cubicBezTo>
                <a:cubicBezTo>
                  <a:pt x="526" y="501"/>
                  <a:pt x="526" y="501"/>
                  <a:pt x="526" y="501"/>
                </a:cubicBezTo>
                <a:cubicBezTo>
                  <a:pt x="526" y="439"/>
                  <a:pt x="526" y="439"/>
                  <a:pt x="526" y="439"/>
                </a:cubicBezTo>
                <a:cubicBezTo>
                  <a:pt x="526" y="439"/>
                  <a:pt x="526" y="439"/>
                  <a:pt x="526" y="439"/>
                </a:cubicBezTo>
                <a:cubicBezTo>
                  <a:pt x="525" y="433"/>
                  <a:pt x="520" y="429"/>
                  <a:pt x="514" y="429"/>
                </a:cubicBezTo>
                <a:cubicBezTo>
                  <a:pt x="514" y="429"/>
                  <a:pt x="514" y="429"/>
                  <a:pt x="514" y="429"/>
                </a:cubicBezTo>
                <a:cubicBezTo>
                  <a:pt x="353" y="429"/>
                  <a:pt x="353" y="429"/>
                  <a:pt x="353" y="429"/>
                </a:cubicBezTo>
                <a:cubicBezTo>
                  <a:pt x="353" y="429"/>
                  <a:pt x="353" y="429"/>
                  <a:pt x="353" y="429"/>
                </a:cubicBezTo>
                <a:cubicBezTo>
                  <a:pt x="314" y="429"/>
                  <a:pt x="314" y="429"/>
                  <a:pt x="314" y="429"/>
                </a:cubicBezTo>
                <a:cubicBezTo>
                  <a:pt x="288" y="429"/>
                  <a:pt x="285" y="423"/>
                  <a:pt x="285" y="409"/>
                </a:cubicBezTo>
                <a:cubicBezTo>
                  <a:pt x="285" y="185"/>
                  <a:pt x="285" y="185"/>
                  <a:pt x="285" y="185"/>
                </a:cubicBezTo>
                <a:cubicBezTo>
                  <a:pt x="285" y="162"/>
                  <a:pt x="276" y="146"/>
                  <a:pt x="258" y="138"/>
                </a:cubicBezTo>
                <a:cubicBezTo>
                  <a:pt x="244" y="132"/>
                  <a:pt x="227" y="132"/>
                  <a:pt x="210" y="132"/>
                </a:cubicBezTo>
                <a:cubicBezTo>
                  <a:pt x="210" y="132"/>
                  <a:pt x="210" y="132"/>
                  <a:pt x="210" y="132"/>
                </a:cubicBezTo>
                <a:cubicBezTo>
                  <a:pt x="187" y="132"/>
                  <a:pt x="180" y="125"/>
                  <a:pt x="180" y="102"/>
                </a:cubicBezTo>
                <a:cubicBezTo>
                  <a:pt x="180" y="0"/>
                  <a:pt x="180" y="0"/>
                  <a:pt x="180" y="0"/>
                </a:cubicBezTo>
                <a:cubicBezTo>
                  <a:pt x="152" y="0"/>
                  <a:pt x="152" y="0"/>
                  <a:pt x="152" y="0"/>
                </a:cubicBezTo>
                <a:cubicBezTo>
                  <a:pt x="152" y="102"/>
                  <a:pt x="152" y="102"/>
                  <a:pt x="152" y="102"/>
                </a:cubicBezTo>
                <a:cubicBezTo>
                  <a:pt x="152" y="140"/>
                  <a:pt x="171" y="160"/>
                  <a:pt x="210" y="160"/>
                </a:cubicBezTo>
                <a:cubicBezTo>
                  <a:pt x="210" y="160"/>
                  <a:pt x="210" y="160"/>
                  <a:pt x="210" y="160"/>
                </a:cubicBezTo>
                <a:cubicBezTo>
                  <a:pt x="224" y="160"/>
                  <a:pt x="238" y="160"/>
                  <a:pt x="247" y="164"/>
                </a:cubicBezTo>
                <a:cubicBezTo>
                  <a:pt x="251" y="165"/>
                  <a:pt x="257" y="168"/>
                  <a:pt x="257" y="185"/>
                </a:cubicBezTo>
                <a:cubicBezTo>
                  <a:pt x="257" y="409"/>
                  <a:pt x="257" y="409"/>
                  <a:pt x="257" y="409"/>
                </a:cubicBezTo>
                <a:cubicBezTo>
                  <a:pt x="257" y="457"/>
                  <a:pt x="298" y="457"/>
                  <a:pt x="314" y="457"/>
                </a:cubicBezTo>
                <a:cubicBezTo>
                  <a:pt x="353" y="457"/>
                  <a:pt x="353" y="457"/>
                  <a:pt x="353" y="457"/>
                </a:cubicBezTo>
                <a:cubicBezTo>
                  <a:pt x="353" y="569"/>
                  <a:pt x="353" y="569"/>
                  <a:pt x="353" y="569"/>
                </a:cubicBezTo>
                <a:cubicBezTo>
                  <a:pt x="235" y="569"/>
                  <a:pt x="235" y="569"/>
                  <a:pt x="235" y="569"/>
                </a:cubicBezTo>
                <a:cubicBezTo>
                  <a:pt x="203" y="569"/>
                  <a:pt x="199" y="567"/>
                  <a:pt x="199" y="548"/>
                </a:cubicBezTo>
                <a:cubicBezTo>
                  <a:pt x="199" y="277"/>
                  <a:pt x="199" y="277"/>
                  <a:pt x="199" y="277"/>
                </a:cubicBezTo>
                <a:cubicBezTo>
                  <a:pt x="199" y="257"/>
                  <a:pt x="199" y="205"/>
                  <a:pt x="139" y="205"/>
                </a:cubicBezTo>
                <a:cubicBezTo>
                  <a:pt x="0" y="205"/>
                  <a:pt x="0" y="205"/>
                  <a:pt x="0" y="205"/>
                </a:cubicBezTo>
                <a:cubicBezTo>
                  <a:pt x="0" y="233"/>
                  <a:pt x="0" y="233"/>
                  <a:pt x="0" y="233"/>
                </a:cubicBezTo>
                <a:cubicBezTo>
                  <a:pt x="139" y="233"/>
                  <a:pt x="139" y="233"/>
                  <a:pt x="139" y="233"/>
                </a:cubicBezTo>
                <a:cubicBezTo>
                  <a:pt x="166" y="233"/>
                  <a:pt x="171" y="246"/>
                  <a:pt x="171" y="277"/>
                </a:cubicBezTo>
                <a:cubicBezTo>
                  <a:pt x="171" y="548"/>
                  <a:pt x="171" y="548"/>
                  <a:pt x="171" y="548"/>
                </a:cubicBezTo>
                <a:cubicBezTo>
                  <a:pt x="171" y="597"/>
                  <a:pt x="210" y="597"/>
                  <a:pt x="235" y="597"/>
                </a:cubicBezTo>
                <a:cubicBezTo>
                  <a:pt x="353" y="597"/>
                  <a:pt x="353" y="597"/>
                  <a:pt x="353" y="597"/>
                </a:cubicBezTo>
                <a:cubicBezTo>
                  <a:pt x="353" y="954"/>
                  <a:pt x="353" y="954"/>
                  <a:pt x="353" y="954"/>
                </a:cubicBezTo>
                <a:cubicBezTo>
                  <a:pt x="306" y="961"/>
                  <a:pt x="266" y="974"/>
                  <a:pt x="237" y="990"/>
                </a:cubicBezTo>
                <a:cubicBezTo>
                  <a:pt x="646" y="990"/>
                  <a:pt x="646" y="990"/>
                  <a:pt x="646" y="990"/>
                </a:cubicBezTo>
                <a:cubicBezTo>
                  <a:pt x="616" y="973"/>
                  <a:pt x="575" y="960"/>
                  <a:pt x="526" y="953"/>
                </a:cubicBezTo>
                <a:cubicBezTo>
                  <a:pt x="526" y="703"/>
                  <a:pt x="526" y="703"/>
                  <a:pt x="526" y="703"/>
                </a:cubicBezTo>
                <a:cubicBezTo>
                  <a:pt x="678" y="703"/>
                  <a:pt x="678" y="703"/>
                  <a:pt x="678" y="703"/>
                </a:cubicBezTo>
                <a:cubicBezTo>
                  <a:pt x="732" y="703"/>
                  <a:pt x="744" y="669"/>
                  <a:pt x="744" y="640"/>
                </a:cubicBezTo>
                <a:cubicBezTo>
                  <a:pt x="744" y="371"/>
                  <a:pt x="744" y="371"/>
                  <a:pt x="744" y="371"/>
                </a:cubicBezTo>
                <a:cubicBezTo>
                  <a:pt x="744" y="337"/>
                  <a:pt x="753" y="334"/>
                  <a:pt x="781" y="334"/>
                </a:cubicBezTo>
                <a:cubicBezTo>
                  <a:pt x="932" y="334"/>
                  <a:pt x="932" y="334"/>
                  <a:pt x="932" y="334"/>
                </a:cubicBezTo>
                <a:cubicBezTo>
                  <a:pt x="932" y="306"/>
                  <a:pt x="932" y="306"/>
                  <a:pt x="932" y="306"/>
                </a:cubicBezTo>
                <a:lnTo>
                  <a:pt x="781" y="306"/>
                </a:lnTo>
                <a:close/>
              </a:path>
            </a:pathLst>
          </a:custGeom>
          <a:solidFill>
            <a:schemeClr val="bg1">
              <a:lumMod val="85000"/>
            </a:schemeClr>
          </a:solidFill>
          <a:ln>
            <a:noFill/>
          </a:ln>
          <a:extLst/>
        </p:spPr>
        <p:txBody>
          <a:bodyPr/>
          <a:lstStyle/>
          <a:p>
            <a:endParaRPr altLang="en-US" lang="zh-CN">
              <a:ea charset="-122" panose="02010600040101010101" pitchFamily="2" typeface="华文细黑"/>
            </a:endParaRPr>
          </a:p>
        </p:txBody>
      </p:sp>
      <p:sp>
        <p:nvSpPr>
          <p:cNvPr id="14370" name="Oval 34"/>
          <p:cNvSpPr>
            <a:spLocks noChangeArrowheads="1"/>
          </p:cNvSpPr>
          <p:nvPr/>
        </p:nvSpPr>
        <p:spPr bwMode="auto">
          <a:xfrm>
            <a:off x="4518683" y="2175778"/>
            <a:ext cx="1149622" cy="1144370"/>
          </a:xfrm>
          <a:prstGeom prst="ellipse">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4371" name="Oval 35"/>
          <p:cNvSpPr>
            <a:spLocks noChangeArrowheads="1"/>
          </p:cNvSpPr>
          <p:nvPr/>
        </p:nvSpPr>
        <p:spPr bwMode="auto">
          <a:xfrm>
            <a:off x="5371253" y="1253359"/>
            <a:ext cx="1147870" cy="1146120"/>
          </a:xfrm>
          <a:prstGeom prst="ellipse">
            <a:avLst/>
          </a:prstGeom>
          <a:solidFill>
            <a:schemeClr val="tx1">
              <a:lumMod val="75000"/>
              <a:lumOff val="25000"/>
            </a:schemeClr>
          </a:solidFill>
          <a:ln>
            <a:noFill/>
          </a:ln>
          <a:extLst/>
        </p:spPr>
        <p:txBody>
          <a:bodyPr/>
          <a:lstStyle/>
          <a:p>
            <a:endParaRPr altLang="en-US" lang="zh-CN">
              <a:ea charset="-122" panose="02010600040101010101" pitchFamily="2" typeface="华文细黑"/>
            </a:endParaRPr>
          </a:p>
        </p:txBody>
      </p:sp>
      <p:sp>
        <p:nvSpPr>
          <p:cNvPr id="14372" name="Oval 36"/>
          <p:cNvSpPr>
            <a:spLocks noChangeArrowheads="1"/>
          </p:cNvSpPr>
          <p:nvPr/>
        </p:nvSpPr>
        <p:spPr bwMode="auto">
          <a:xfrm>
            <a:off x="6618946" y="1401078"/>
            <a:ext cx="1149622" cy="1144370"/>
          </a:xfrm>
          <a:prstGeom prst="ellipse">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4373" name="Oval 37"/>
          <p:cNvSpPr>
            <a:spLocks noChangeArrowheads="1"/>
          </p:cNvSpPr>
          <p:nvPr/>
        </p:nvSpPr>
        <p:spPr bwMode="auto">
          <a:xfrm>
            <a:off x="7482546" y="2404378"/>
            <a:ext cx="1149622" cy="1144370"/>
          </a:xfrm>
          <a:prstGeom prst="ellipse">
            <a:avLst/>
          </a:prstGeom>
          <a:solidFill>
            <a:schemeClr val="tx1">
              <a:lumMod val="75000"/>
              <a:lumOff val="25000"/>
            </a:schemeClr>
          </a:solidFill>
          <a:ln>
            <a:noFill/>
          </a:ln>
          <a:extLst/>
        </p:spPr>
        <p:txBody>
          <a:bodyPr/>
          <a:lstStyle/>
          <a:p>
            <a:endParaRPr altLang="en-US" lang="zh-CN">
              <a:ea charset="-122" panose="02010600040101010101" pitchFamily="2" typeface="华文细黑"/>
            </a:endParaRPr>
          </a:p>
        </p:txBody>
      </p:sp>
      <p:sp>
        <p:nvSpPr>
          <p:cNvPr id="14374" name="Freeform 38"/>
          <p:cNvSpPr>
            <a:spLocks noEditPoints="1"/>
          </p:cNvSpPr>
          <p:nvPr/>
        </p:nvSpPr>
        <p:spPr bwMode="auto">
          <a:xfrm>
            <a:off x="7113588" y="1592263"/>
            <a:ext cx="177800" cy="177800"/>
          </a:xfrm>
          <a:custGeom>
            <a:gdLst>
              <a:gd fmla="*/ 38 w 82" name="T0"/>
              <a:gd fmla="*/ 32 h 82" name="T1"/>
              <a:gd fmla="*/ 28 w 82" name="T2"/>
              <a:gd fmla="*/ 36 h 82" name="T3"/>
              <a:gd fmla="*/ 34 w 82" name="T4"/>
              <a:gd fmla="*/ 34 h 82" name="T5"/>
              <a:gd fmla="*/ 33 w 82" name="T6"/>
              <a:gd fmla="*/ 37 h 82" name="T7"/>
              <a:gd fmla="*/ 34 w 82" name="T8"/>
              <a:gd fmla="*/ 56 h 82" name="T9"/>
              <a:gd fmla="*/ 37 w 82" name="T10"/>
              <a:gd fmla="*/ 46 h 82" name="T11"/>
              <a:gd fmla="*/ 30 w 82" name="T12"/>
              <a:gd fmla="*/ 54 h 82" name="T13"/>
              <a:gd fmla="*/ 34 w 82" name="T14"/>
              <a:gd fmla="*/ 49 h 82" name="T15"/>
              <a:gd fmla="*/ 35 w 82" name="T16"/>
              <a:gd fmla="*/ 51 h 82" name="T17"/>
              <a:gd fmla="*/ 33 w 82" name="T18"/>
              <a:gd fmla="*/ 49 h 82" name="T19"/>
              <a:gd fmla="*/ 68 w 82" name="T20"/>
              <a:gd fmla="*/ 36 h 82" name="T21"/>
              <a:gd fmla="*/ 59 w 82" name="T22"/>
              <a:gd fmla="*/ 32 h 82" name="T23"/>
              <a:gd fmla="*/ 62 w 82" name="T24"/>
              <a:gd fmla="*/ 35 h 82" name="T25"/>
              <a:gd fmla="*/ 63 w 82" name="T26"/>
              <a:gd fmla="*/ 38 h 82" name="T27"/>
              <a:gd fmla="*/ 44 w 82" name="T28"/>
              <a:gd fmla="*/ 40 h 82" name="T29"/>
              <a:gd fmla="*/ 52 w 82" name="T30"/>
              <a:gd fmla="*/ 32 h 82" name="T31"/>
              <a:gd fmla="*/ 44 w 82" name="T32"/>
              <a:gd fmla="*/ 40 h 82" name="T33"/>
              <a:gd fmla="*/ 49 w 82" name="T34"/>
              <a:gd fmla="*/ 35 h 82" name="T35"/>
              <a:gd fmla="*/ 47 w 82" name="T36"/>
              <a:gd fmla="*/ 37 h 82" name="T37"/>
              <a:gd fmla="*/ 34 w 82" name="T38"/>
              <a:gd fmla="*/ 70 h 82" name="T39"/>
              <a:gd fmla="*/ 37 w 82" name="T40"/>
              <a:gd fmla="*/ 61 h 82" name="T41"/>
              <a:gd fmla="*/ 30 w 82" name="T42"/>
              <a:gd fmla="*/ 68 h 82" name="T43"/>
              <a:gd fmla="*/ 35 w 82" name="T44"/>
              <a:gd fmla="*/ 63 h 82" name="T45"/>
              <a:gd fmla="*/ 33 w 82" name="T46"/>
              <a:gd fmla="*/ 66 h 82" name="T47"/>
              <a:gd fmla="*/ 79 w 82" name="T48"/>
              <a:gd fmla="*/ 0 h 82" name="T49"/>
              <a:gd fmla="*/ 79 w 82" name="T50"/>
              <a:gd fmla="*/ 82 h 82" name="T51"/>
              <a:gd fmla="*/ 76 w 82" name="T52"/>
              <a:gd fmla="*/ 76 h 82" name="T53"/>
              <a:gd fmla="*/ 76 w 82" name="T54"/>
              <a:gd fmla="*/ 21 h 82" name="T55"/>
              <a:gd fmla="*/ 13 w 82" name="T56"/>
              <a:gd fmla="*/ 11 h 82" name="T57"/>
              <a:gd fmla="*/ 29 w 82" name="T58"/>
              <a:gd fmla="*/ 11 h 82" name="T59"/>
              <a:gd fmla="*/ 46 w 82" name="T60"/>
              <a:gd fmla="*/ 11 h 82" name="T61"/>
              <a:gd fmla="*/ 63 w 82" name="T62"/>
              <a:gd fmla="*/ 11 h 82" name="T63"/>
              <a:gd fmla="*/ 76 w 82" name="T64"/>
              <a:gd fmla="*/ 21 h 82" name="T65"/>
              <a:gd fmla="*/ 52 w 82" name="T66"/>
              <a:gd fmla="*/ 68 h 82" name="T67"/>
              <a:gd fmla="*/ 44 w 82" name="T68"/>
              <a:gd fmla="*/ 61 h 82" name="T69"/>
              <a:gd fmla="*/ 47 w 82" name="T70"/>
              <a:gd fmla="*/ 63 h 82" name="T71"/>
              <a:gd fmla="*/ 50 w 82" name="T72"/>
              <a:gd fmla="*/ 64 h 82" name="T73"/>
              <a:gd fmla="*/ 47 w 82" name="T74"/>
              <a:gd fmla="*/ 66 h 82" name="T75"/>
              <a:gd fmla="*/ 19 w 82" name="T76"/>
              <a:gd fmla="*/ 56 h 82" name="T77"/>
              <a:gd fmla="*/ 23 w 82" name="T78"/>
              <a:gd fmla="*/ 46 h 82" name="T79"/>
              <a:gd fmla="*/ 15 w 82" name="T80"/>
              <a:gd fmla="*/ 54 h 82" name="T81"/>
              <a:gd fmla="*/ 20 w 82" name="T82"/>
              <a:gd fmla="*/ 49 h 82" name="T83"/>
              <a:gd fmla="*/ 19 w 82" name="T84"/>
              <a:gd fmla="*/ 52 h 82" name="T85"/>
              <a:gd fmla="*/ 15 w 82" name="T86"/>
              <a:gd fmla="*/ 68 h 82" name="T87"/>
              <a:gd fmla="*/ 25 w 82" name="T88"/>
              <a:gd fmla="*/ 64 h 82" name="T89"/>
              <a:gd fmla="*/ 15 w 82" name="T90"/>
              <a:gd fmla="*/ 61 h 82" name="T91"/>
              <a:gd fmla="*/ 19 w 82" name="T92"/>
              <a:gd fmla="*/ 63 h 82" name="T93"/>
              <a:gd fmla="*/ 20 w 82" name="T94"/>
              <a:gd fmla="*/ 66 h 82" name="T95"/>
              <a:gd fmla="*/ 18 w 82" name="T96"/>
              <a:gd fmla="*/ 63 h 82" name="T97"/>
              <a:gd fmla="*/ 52 w 82" name="T98"/>
              <a:gd fmla="*/ 54 h 82" name="T99"/>
              <a:gd fmla="*/ 44 w 82" name="T100"/>
              <a:gd fmla="*/ 46 h 82" name="T101"/>
              <a:gd fmla="*/ 47 w 82" name="T102"/>
              <a:gd fmla="*/ 49 h 82" name="T103"/>
              <a:gd fmla="*/ 49 w 82" name="T104"/>
              <a:gd fmla="*/ 49 h 82" name="T105"/>
              <a:gd fmla="*/ 47 w 82" name="T106"/>
              <a:gd fmla="*/ 51 h 82" name="T107"/>
              <a:gd fmla="*/ 59 w 82" name="T108"/>
              <a:gd fmla="*/ 54 h 82" name="T109"/>
              <a:gd fmla="*/ 67 w 82" name="T110"/>
              <a:gd fmla="*/ 46 h 82" name="T111"/>
              <a:gd fmla="*/ 59 w 82" name="T112"/>
              <a:gd fmla="*/ 54 h 82" name="T113"/>
              <a:gd fmla="*/ 64 w 82" name="T114"/>
              <a:gd fmla="*/ 49 h 82" name="T115"/>
              <a:gd fmla="*/ 63 w 82" name="T116"/>
              <a:gd fmla="*/ 52 h 8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2" w="82">
                <a:moveTo>
                  <a:pt x="30" y="40"/>
                </a:moveTo>
                <a:cubicBezTo>
                  <a:pt x="31" y="41"/>
                  <a:pt x="32" y="41"/>
                  <a:pt x="34" y="41"/>
                </a:cubicBezTo>
                <a:cubicBezTo>
                  <a:pt x="35" y="41"/>
                  <a:pt x="37" y="41"/>
                  <a:pt x="38" y="40"/>
                </a:cubicBezTo>
                <a:cubicBezTo>
                  <a:pt x="39" y="39"/>
                  <a:pt x="39" y="37"/>
                  <a:pt x="39" y="36"/>
                </a:cubicBezTo>
                <a:cubicBezTo>
                  <a:pt x="39" y="35"/>
                  <a:pt x="38" y="33"/>
                  <a:pt x="38" y="32"/>
                </a:cubicBezTo>
                <a:cubicBezTo>
                  <a:pt x="37" y="32"/>
                  <a:pt x="37" y="32"/>
                  <a:pt x="37" y="32"/>
                </a:cubicBezTo>
                <a:cubicBezTo>
                  <a:pt x="37" y="31"/>
                  <a:pt x="35" y="31"/>
                  <a:pt x="34" y="31"/>
                </a:cubicBezTo>
                <a:cubicBezTo>
                  <a:pt x="32" y="31"/>
                  <a:pt x="31" y="31"/>
                  <a:pt x="30" y="32"/>
                </a:cubicBezTo>
                <a:cubicBezTo>
                  <a:pt x="30" y="32"/>
                  <a:pt x="30" y="32"/>
                  <a:pt x="30" y="32"/>
                </a:cubicBezTo>
                <a:cubicBezTo>
                  <a:pt x="29" y="33"/>
                  <a:pt x="28" y="35"/>
                  <a:pt x="28" y="36"/>
                </a:cubicBezTo>
                <a:cubicBezTo>
                  <a:pt x="28" y="37"/>
                  <a:pt x="29" y="39"/>
                  <a:pt x="30" y="40"/>
                </a:cubicBezTo>
                <a:cubicBezTo>
                  <a:pt x="30" y="40"/>
                  <a:pt x="30" y="40"/>
                  <a:pt x="30" y="40"/>
                </a:cubicBezTo>
                <a:close/>
                <a:moveTo>
                  <a:pt x="33" y="35"/>
                </a:moveTo>
                <a:cubicBezTo>
                  <a:pt x="33" y="35"/>
                  <a:pt x="33" y="35"/>
                  <a:pt x="33" y="35"/>
                </a:cubicBezTo>
                <a:cubicBezTo>
                  <a:pt x="33" y="35"/>
                  <a:pt x="33" y="34"/>
                  <a:pt x="34" y="34"/>
                </a:cubicBezTo>
                <a:cubicBezTo>
                  <a:pt x="34" y="34"/>
                  <a:pt x="35" y="35"/>
                  <a:pt x="35" y="35"/>
                </a:cubicBezTo>
                <a:cubicBezTo>
                  <a:pt x="35" y="35"/>
                  <a:pt x="35" y="36"/>
                  <a:pt x="35" y="36"/>
                </a:cubicBezTo>
                <a:cubicBezTo>
                  <a:pt x="35" y="36"/>
                  <a:pt x="35" y="37"/>
                  <a:pt x="35" y="37"/>
                </a:cubicBezTo>
                <a:cubicBezTo>
                  <a:pt x="35" y="37"/>
                  <a:pt x="34" y="38"/>
                  <a:pt x="34" y="38"/>
                </a:cubicBezTo>
                <a:cubicBezTo>
                  <a:pt x="33" y="38"/>
                  <a:pt x="33" y="37"/>
                  <a:pt x="33" y="37"/>
                </a:cubicBezTo>
                <a:cubicBezTo>
                  <a:pt x="32" y="37"/>
                  <a:pt x="32" y="36"/>
                  <a:pt x="32" y="36"/>
                </a:cubicBezTo>
                <a:cubicBezTo>
                  <a:pt x="32" y="36"/>
                  <a:pt x="32" y="35"/>
                  <a:pt x="33" y="35"/>
                </a:cubicBezTo>
                <a:close/>
                <a:moveTo>
                  <a:pt x="30" y="54"/>
                </a:moveTo>
                <a:cubicBezTo>
                  <a:pt x="30" y="54"/>
                  <a:pt x="30" y="54"/>
                  <a:pt x="30" y="54"/>
                </a:cubicBezTo>
                <a:cubicBezTo>
                  <a:pt x="31" y="55"/>
                  <a:pt x="32" y="56"/>
                  <a:pt x="34" y="56"/>
                </a:cubicBezTo>
                <a:cubicBezTo>
                  <a:pt x="35" y="56"/>
                  <a:pt x="37" y="55"/>
                  <a:pt x="37" y="54"/>
                </a:cubicBezTo>
                <a:cubicBezTo>
                  <a:pt x="38" y="54"/>
                  <a:pt x="38" y="54"/>
                  <a:pt x="38" y="54"/>
                </a:cubicBezTo>
                <a:cubicBezTo>
                  <a:pt x="38" y="53"/>
                  <a:pt x="39" y="52"/>
                  <a:pt x="39" y="50"/>
                </a:cubicBezTo>
                <a:cubicBezTo>
                  <a:pt x="39" y="49"/>
                  <a:pt x="38" y="47"/>
                  <a:pt x="38" y="46"/>
                </a:cubicBezTo>
                <a:cubicBezTo>
                  <a:pt x="37" y="46"/>
                  <a:pt x="37" y="46"/>
                  <a:pt x="37" y="46"/>
                </a:cubicBezTo>
                <a:cubicBezTo>
                  <a:pt x="37" y="45"/>
                  <a:pt x="35" y="45"/>
                  <a:pt x="34" y="45"/>
                </a:cubicBezTo>
                <a:cubicBezTo>
                  <a:pt x="32" y="45"/>
                  <a:pt x="31" y="45"/>
                  <a:pt x="30" y="46"/>
                </a:cubicBezTo>
                <a:cubicBezTo>
                  <a:pt x="30" y="46"/>
                  <a:pt x="30" y="46"/>
                  <a:pt x="30" y="46"/>
                </a:cubicBezTo>
                <a:cubicBezTo>
                  <a:pt x="29" y="47"/>
                  <a:pt x="28" y="49"/>
                  <a:pt x="28" y="50"/>
                </a:cubicBezTo>
                <a:cubicBezTo>
                  <a:pt x="28" y="52"/>
                  <a:pt x="29" y="53"/>
                  <a:pt x="30" y="54"/>
                </a:cubicBezTo>
                <a:cubicBezTo>
                  <a:pt x="30" y="54"/>
                  <a:pt x="30" y="54"/>
                  <a:pt x="30" y="54"/>
                </a:cubicBezTo>
                <a:close/>
                <a:moveTo>
                  <a:pt x="33" y="49"/>
                </a:moveTo>
                <a:cubicBezTo>
                  <a:pt x="33" y="49"/>
                  <a:pt x="33" y="49"/>
                  <a:pt x="33" y="49"/>
                </a:cubicBezTo>
                <a:cubicBezTo>
                  <a:pt x="33" y="49"/>
                  <a:pt x="33" y="49"/>
                  <a:pt x="33" y="49"/>
                </a:cubicBezTo>
                <a:cubicBezTo>
                  <a:pt x="33" y="49"/>
                  <a:pt x="33" y="49"/>
                  <a:pt x="34" y="49"/>
                </a:cubicBezTo>
                <a:cubicBezTo>
                  <a:pt x="34" y="49"/>
                  <a:pt x="35" y="49"/>
                  <a:pt x="35" y="49"/>
                </a:cubicBezTo>
                <a:cubicBezTo>
                  <a:pt x="35" y="49"/>
                  <a:pt x="35" y="49"/>
                  <a:pt x="35" y="49"/>
                </a:cubicBezTo>
                <a:cubicBezTo>
                  <a:pt x="35" y="49"/>
                  <a:pt x="35" y="50"/>
                  <a:pt x="35" y="50"/>
                </a:cubicBezTo>
                <a:cubicBezTo>
                  <a:pt x="35" y="51"/>
                  <a:pt x="35" y="51"/>
                  <a:pt x="35" y="51"/>
                </a:cubicBezTo>
                <a:cubicBezTo>
                  <a:pt x="35" y="51"/>
                  <a:pt x="35" y="51"/>
                  <a:pt x="35" y="51"/>
                </a:cubicBezTo>
                <a:cubicBezTo>
                  <a:pt x="35" y="52"/>
                  <a:pt x="34" y="52"/>
                  <a:pt x="34" y="52"/>
                </a:cubicBezTo>
                <a:cubicBezTo>
                  <a:pt x="33" y="52"/>
                  <a:pt x="33" y="52"/>
                  <a:pt x="33" y="51"/>
                </a:cubicBezTo>
                <a:cubicBezTo>
                  <a:pt x="33" y="51"/>
                  <a:pt x="33" y="51"/>
                  <a:pt x="33" y="51"/>
                </a:cubicBezTo>
                <a:cubicBezTo>
                  <a:pt x="32" y="51"/>
                  <a:pt x="32" y="51"/>
                  <a:pt x="32" y="50"/>
                </a:cubicBezTo>
                <a:cubicBezTo>
                  <a:pt x="32" y="50"/>
                  <a:pt x="32" y="49"/>
                  <a:pt x="33" y="49"/>
                </a:cubicBezTo>
                <a:close/>
                <a:moveTo>
                  <a:pt x="59" y="40"/>
                </a:moveTo>
                <a:cubicBezTo>
                  <a:pt x="59" y="40"/>
                  <a:pt x="59" y="40"/>
                  <a:pt x="59" y="40"/>
                </a:cubicBezTo>
                <a:cubicBezTo>
                  <a:pt x="60" y="41"/>
                  <a:pt x="61" y="41"/>
                  <a:pt x="63" y="41"/>
                </a:cubicBezTo>
                <a:cubicBezTo>
                  <a:pt x="64" y="41"/>
                  <a:pt x="66" y="41"/>
                  <a:pt x="67" y="40"/>
                </a:cubicBezTo>
                <a:cubicBezTo>
                  <a:pt x="68" y="39"/>
                  <a:pt x="68" y="37"/>
                  <a:pt x="68" y="36"/>
                </a:cubicBezTo>
                <a:cubicBezTo>
                  <a:pt x="68" y="35"/>
                  <a:pt x="68" y="33"/>
                  <a:pt x="67" y="32"/>
                </a:cubicBezTo>
                <a:cubicBezTo>
                  <a:pt x="67" y="32"/>
                  <a:pt x="67" y="32"/>
                  <a:pt x="67" y="32"/>
                </a:cubicBezTo>
                <a:cubicBezTo>
                  <a:pt x="66" y="31"/>
                  <a:pt x="64" y="31"/>
                  <a:pt x="63" y="31"/>
                </a:cubicBezTo>
                <a:cubicBezTo>
                  <a:pt x="61" y="31"/>
                  <a:pt x="60" y="31"/>
                  <a:pt x="59" y="32"/>
                </a:cubicBezTo>
                <a:cubicBezTo>
                  <a:pt x="59" y="32"/>
                  <a:pt x="59" y="32"/>
                  <a:pt x="59" y="32"/>
                </a:cubicBezTo>
                <a:cubicBezTo>
                  <a:pt x="58" y="33"/>
                  <a:pt x="57" y="35"/>
                  <a:pt x="57" y="36"/>
                </a:cubicBezTo>
                <a:cubicBezTo>
                  <a:pt x="57" y="37"/>
                  <a:pt x="58" y="39"/>
                  <a:pt x="59" y="40"/>
                </a:cubicBezTo>
                <a:cubicBezTo>
                  <a:pt x="59" y="40"/>
                  <a:pt x="59" y="40"/>
                  <a:pt x="59" y="40"/>
                </a:cubicBezTo>
                <a:close/>
                <a:moveTo>
                  <a:pt x="62" y="35"/>
                </a:moveTo>
                <a:cubicBezTo>
                  <a:pt x="62" y="35"/>
                  <a:pt x="62" y="35"/>
                  <a:pt x="62" y="35"/>
                </a:cubicBezTo>
                <a:cubicBezTo>
                  <a:pt x="62" y="35"/>
                  <a:pt x="62" y="34"/>
                  <a:pt x="63" y="34"/>
                </a:cubicBezTo>
                <a:cubicBezTo>
                  <a:pt x="63" y="34"/>
                  <a:pt x="64" y="35"/>
                  <a:pt x="64" y="35"/>
                </a:cubicBezTo>
                <a:cubicBezTo>
                  <a:pt x="64" y="35"/>
                  <a:pt x="64" y="36"/>
                  <a:pt x="64" y="36"/>
                </a:cubicBezTo>
                <a:cubicBezTo>
                  <a:pt x="64" y="36"/>
                  <a:pt x="64" y="37"/>
                  <a:pt x="64" y="37"/>
                </a:cubicBezTo>
                <a:cubicBezTo>
                  <a:pt x="64" y="37"/>
                  <a:pt x="63" y="38"/>
                  <a:pt x="63" y="38"/>
                </a:cubicBezTo>
                <a:cubicBezTo>
                  <a:pt x="62" y="38"/>
                  <a:pt x="62" y="37"/>
                  <a:pt x="62" y="37"/>
                </a:cubicBezTo>
                <a:cubicBezTo>
                  <a:pt x="61" y="37"/>
                  <a:pt x="61" y="36"/>
                  <a:pt x="61" y="36"/>
                </a:cubicBezTo>
                <a:cubicBezTo>
                  <a:pt x="61" y="36"/>
                  <a:pt x="61" y="35"/>
                  <a:pt x="62" y="35"/>
                </a:cubicBezTo>
                <a:close/>
                <a:moveTo>
                  <a:pt x="44" y="40"/>
                </a:moveTo>
                <a:cubicBezTo>
                  <a:pt x="44" y="40"/>
                  <a:pt x="44" y="40"/>
                  <a:pt x="44" y="40"/>
                </a:cubicBezTo>
                <a:cubicBezTo>
                  <a:pt x="45" y="41"/>
                  <a:pt x="47" y="41"/>
                  <a:pt x="48" y="41"/>
                </a:cubicBezTo>
                <a:cubicBezTo>
                  <a:pt x="50" y="41"/>
                  <a:pt x="51" y="41"/>
                  <a:pt x="52" y="40"/>
                </a:cubicBezTo>
                <a:cubicBezTo>
                  <a:pt x="53" y="39"/>
                  <a:pt x="54" y="37"/>
                  <a:pt x="54" y="36"/>
                </a:cubicBezTo>
                <a:cubicBezTo>
                  <a:pt x="54" y="35"/>
                  <a:pt x="53" y="33"/>
                  <a:pt x="52" y="32"/>
                </a:cubicBezTo>
                <a:cubicBezTo>
                  <a:pt x="52" y="32"/>
                  <a:pt x="52" y="32"/>
                  <a:pt x="52" y="32"/>
                </a:cubicBezTo>
                <a:cubicBezTo>
                  <a:pt x="51" y="31"/>
                  <a:pt x="50" y="31"/>
                  <a:pt x="48" y="31"/>
                </a:cubicBezTo>
                <a:cubicBezTo>
                  <a:pt x="47" y="31"/>
                  <a:pt x="45" y="31"/>
                  <a:pt x="44" y="32"/>
                </a:cubicBezTo>
                <a:cubicBezTo>
                  <a:pt x="44" y="32"/>
                  <a:pt x="44" y="32"/>
                  <a:pt x="44" y="32"/>
                </a:cubicBezTo>
                <a:cubicBezTo>
                  <a:pt x="44" y="33"/>
                  <a:pt x="43" y="35"/>
                  <a:pt x="43" y="36"/>
                </a:cubicBezTo>
                <a:cubicBezTo>
                  <a:pt x="43" y="37"/>
                  <a:pt x="44" y="39"/>
                  <a:pt x="44" y="40"/>
                </a:cubicBezTo>
                <a:cubicBezTo>
                  <a:pt x="44" y="40"/>
                  <a:pt x="44" y="40"/>
                  <a:pt x="44" y="40"/>
                </a:cubicBezTo>
                <a:close/>
                <a:moveTo>
                  <a:pt x="47" y="35"/>
                </a:moveTo>
                <a:cubicBezTo>
                  <a:pt x="47" y="35"/>
                  <a:pt x="47" y="35"/>
                  <a:pt x="47" y="35"/>
                </a:cubicBezTo>
                <a:cubicBezTo>
                  <a:pt x="47" y="35"/>
                  <a:pt x="48" y="34"/>
                  <a:pt x="48" y="34"/>
                </a:cubicBezTo>
                <a:cubicBezTo>
                  <a:pt x="49" y="34"/>
                  <a:pt x="49" y="35"/>
                  <a:pt x="49" y="35"/>
                </a:cubicBezTo>
                <a:cubicBezTo>
                  <a:pt x="49" y="35"/>
                  <a:pt x="49" y="35"/>
                  <a:pt x="49" y="35"/>
                </a:cubicBezTo>
                <a:cubicBezTo>
                  <a:pt x="50" y="35"/>
                  <a:pt x="50" y="36"/>
                  <a:pt x="50" y="36"/>
                </a:cubicBezTo>
                <a:cubicBezTo>
                  <a:pt x="50" y="36"/>
                  <a:pt x="50" y="37"/>
                  <a:pt x="49" y="37"/>
                </a:cubicBezTo>
                <a:cubicBezTo>
                  <a:pt x="49" y="37"/>
                  <a:pt x="49" y="38"/>
                  <a:pt x="48" y="38"/>
                </a:cubicBezTo>
                <a:cubicBezTo>
                  <a:pt x="48" y="38"/>
                  <a:pt x="47" y="37"/>
                  <a:pt x="47" y="37"/>
                </a:cubicBezTo>
                <a:cubicBezTo>
                  <a:pt x="47" y="37"/>
                  <a:pt x="47" y="36"/>
                  <a:pt x="47" y="36"/>
                </a:cubicBezTo>
                <a:cubicBezTo>
                  <a:pt x="47" y="36"/>
                  <a:pt x="47" y="35"/>
                  <a:pt x="47" y="35"/>
                </a:cubicBezTo>
                <a:close/>
                <a:moveTo>
                  <a:pt x="30" y="68"/>
                </a:moveTo>
                <a:cubicBezTo>
                  <a:pt x="30" y="68"/>
                  <a:pt x="30" y="68"/>
                  <a:pt x="30" y="68"/>
                </a:cubicBezTo>
                <a:cubicBezTo>
                  <a:pt x="31" y="69"/>
                  <a:pt x="32" y="70"/>
                  <a:pt x="34" y="70"/>
                </a:cubicBezTo>
                <a:cubicBezTo>
                  <a:pt x="35" y="70"/>
                  <a:pt x="37" y="69"/>
                  <a:pt x="37" y="68"/>
                </a:cubicBezTo>
                <a:cubicBezTo>
                  <a:pt x="38" y="68"/>
                  <a:pt x="38" y="68"/>
                  <a:pt x="38" y="68"/>
                </a:cubicBezTo>
                <a:cubicBezTo>
                  <a:pt x="38" y="67"/>
                  <a:pt x="39" y="66"/>
                  <a:pt x="39" y="64"/>
                </a:cubicBezTo>
                <a:cubicBezTo>
                  <a:pt x="39" y="63"/>
                  <a:pt x="38" y="62"/>
                  <a:pt x="38" y="61"/>
                </a:cubicBezTo>
                <a:cubicBezTo>
                  <a:pt x="37" y="61"/>
                  <a:pt x="37" y="61"/>
                  <a:pt x="37" y="61"/>
                </a:cubicBezTo>
                <a:cubicBezTo>
                  <a:pt x="37" y="60"/>
                  <a:pt x="35" y="59"/>
                  <a:pt x="34" y="59"/>
                </a:cubicBezTo>
                <a:cubicBezTo>
                  <a:pt x="32" y="59"/>
                  <a:pt x="31" y="60"/>
                  <a:pt x="30" y="61"/>
                </a:cubicBezTo>
                <a:cubicBezTo>
                  <a:pt x="30" y="61"/>
                  <a:pt x="30" y="61"/>
                  <a:pt x="30" y="61"/>
                </a:cubicBezTo>
                <a:cubicBezTo>
                  <a:pt x="29" y="62"/>
                  <a:pt x="28" y="63"/>
                  <a:pt x="28" y="64"/>
                </a:cubicBezTo>
                <a:cubicBezTo>
                  <a:pt x="28" y="66"/>
                  <a:pt x="29" y="67"/>
                  <a:pt x="30" y="68"/>
                </a:cubicBezTo>
                <a:cubicBezTo>
                  <a:pt x="30" y="68"/>
                  <a:pt x="30" y="68"/>
                  <a:pt x="30" y="68"/>
                </a:cubicBezTo>
                <a:close/>
                <a:moveTo>
                  <a:pt x="33" y="63"/>
                </a:moveTo>
                <a:cubicBezTo>
                  <a:pt x="33" y="63"/>
                  <a:pt x="33" y="63"/>
                  <a:pt x="33" y="63"/>
                </a:cubicBezTo>
                <a:cubicBezTo>
                  <a:pt x="33" y="63"/>
                  <a:pt x="33" y="63"/>
                  <a:pt x="34" y="63"/>
                </a:cubicBezTo>
                <a:cubicBezTo>
                  <a:pt x="34" y="63"/>
                  <a:pt x="35" y="63"/>
                  <a:pt x="35" y="63"/>
                </a:cubicBezTo>
                <a:cubicBezTo>
                  <a:pt x="35" y="64"/>
                  <a:pt x="35" y="64"/>
                  <a:pt x="35" y="64"/>
                </a:cubicBezTo>
                <a:cubicBezTo>
                  <a:pt x="35" y="65"/>
                  <a:pt x="35" y="65"/>
                  <a:pt x="35" y="66"/>
                </a:cubicBezTo>
                <a:cubicBezTo>
                  <a:pt x="35" y="66"/>
                  <a:pt x="35" y="66"/>
                  <a:pt x="35" y="66"/>
                </a:cubicBezTo>
                <a:cubicBezTo>
                  <a:pt x="35" y="66"/>
                  <a:pt x="34" y="66"/>
                  <a:pt x="34" y="66"/>
                </a:cubicBezTo>
                <a:cubicBezTo>
                  <a:pt x="33" y="66"/>
                  <a:pt x="33" y="66"/>
                  <a:pt x="33" y="66"/>
                </a:cubicBezTo>
                <a:cubicBezTo>
                  <a:pt x="33" y="66"/>
                  <a:pt x="33" y="66"/>
                  <a:pt x="33" y="66"/>
                </a:cubicBezTo>
                <a:cubicBezTo>
                  <a:pt x="32" y="65"/>
                  <a:pt x="32" y="65"/>
                  <a:pt x="32" y="64"/>
                </a:cubicBezTo>
                <a:cubicBezTo>
                  <a:pt x="32" y="64"/>
                  <a:pt x="32" y="64"/>
                  <a:pt x="33" y="63"/>
                </a:cubicBezTo>
                <a:close/>
                <a:moveTo>
                  <a:pt x="79" y="0"/>
                </a:moveTo>
                <a:cubicBezTo>
                  <a:pt x="79" y="0"/>
                  <a:pt x="79" y="0"/>
                  <a:pt x="79" y="0"/>
                </a:cubicBezTo>
                <a:cubicBezTo>
                  <a:pt x="3" y="0"/>
                  <a:pt x="3" y="0"/>
                  <a:pt x="3" y="0"/>
                </a:cubicBezTo>
                <a:cubicBezTo>
                  <a:pt x="2" y="0"/>
                  <a:pt x="0" y="1"/>
                  <a:pt x="0" y="3"/>
                </a:cubicBezTo>
                <a:cubicBezTo>
                  <a:pt x="0" y="79"/>
                  <a:pt x="0" y="79"/>
                  <a:pt x="0" y="79"/>
                </a:cubicBezTo>
                <a:cubicBezTo>
                  <a:pt x="0" y="80"/>
                  <a:pt x="2" y="82"/>
                  <a:pt x="3" y="82"/>
                </a:cubicBezTo>
                <a:cubicBezTo>
                  <a:pt x="79" y="82"/>
                  <a:pt x="79" y="82"/>
                  <a:pt x="79" y="82"/>
                </a:cubicBezTo>
                <a:cubicBezTo>
                  <a:pt x="80" y="82"/>
                  <a:pt x="82" y="80"/>
                  <a:pt x="82" y="79"/>
                </a:cubicBezTo>
                <a:cubicBezTo>
                  <a:pt x="82" y="3"/>
                  <a:pt x="82" y="3"/>
                  <a:pt x="82" y="3"/>
                </a:cubicBezTo>
                <a:cubicBezTo>
                  <a:pt x="82" y="1"/>
                  <a:pt x="80" y="0"/>
                  <a:pt x="79" y="0"/>
                </a:cubicBezTo>
                <a:close/>
                <a:moveTo>
                  <a:pt x="76" y="76"/>
                </a:moveTo>
                <a:cubicBezTo>
                  <a:pt x="76" y="76"/>
                  <a:pt x="76" y="76"/>
                  <a:pt x="76" y="76"/>
                </a:cubicBezTo>
                <a:cubicBezTo>
                  <a:pt x="6" y="76"/>
                  <a:pt x="6" y="76"/>
                  <a:pt x="6" y="76"/>
                </a:cubicBezTo>
                <a:cubicBezTo>
                  <a:pt x="6" y="25"/>
                  <a:pt x="6" y="25"/>
                  <a:pt x="6" y="25"/>
                </a:cubicBezTo>
                <a:cubicBezTo>
                  <a:pt x="76" y="25"/>
                  <a:pt x="76" y="25"/>
                  <a:pt x="76" y="25"/>
                </a:cubicBezTo>
                <a:cubicBezTo>
                  <a:pt x="76" y="76"/>
                  <a:pt x="76" y="76"/>
                  <a:pt x="76" y="76"/>
                </a:cubicBezTo>
                <a:close/>
                <a:moveTo>
                  <a:pt x="76" y="21"/>
                </a:moveTo>
                <a:cubicBezTo>
                  <a:pt x="76" y="21"/>
                  <a:pt x="76" y="21"/>
                  <a:pt x="76" y="21"/>
                </a:cubicBezTo>
                <a:cubicBezTo>
                  <a:pt x="6" y="21"/>
                  <a:pt x="6" y="21"/>
                  <a:pt x="6" y="21"/>
                </a:cubicBezTo>
                <a:cubicBezTo>
                  <a:pt x="6" y="6"/>
                  <a:pt x="6" y="6"/>
                  <a:pt x="6" y="6"/>
                </a:cubicBezTo>
                <a:cubicBezTo>
                  <a:pt x="13" y="6"/>
                  <a:pt x="13" y="6"/>
                  <a:pt x="13" y="6"/>
                </a:cubicBezTo>
                <a:cubicBezTo>
                  <a:pt x="13" y="11"/>
                  <a:pt x="13" y="11"/>
                  <a:pt x="13" y="11"/>
                </a:cubicBezTo>
                <a:cubicBezTo>
                  <a:pt x="13" y="13"/>
                  <a:pt x="14" y="14"/>
                  <a:pt x="16" y="14"/>
                </a:cubicBezTo>
                <a:cubicBezTo>
                  <a:pt x="17" y="14"/>
                  <a:pt x="19" y="13"/>
                  <a:pt x="19" y="11"/>
                </a:cubicBezTo>
                <a:cubicBezTo>
                  <a:pt x="19" y="6"/>
                  <a:pt x="19" y="6"/>
                  <a:pt x="19" y="6"/>
                </a:cubicBezTo>
                <a:cubicBezTo>
                  <a:pt x="29" y="6"/>
                  <a:pt x="29" y="6"/>
                  <a:pt x="29" y="6"/>
                </a:cubicBezTo>
                <a:cubicBezTo>
                  <a:pt x="29" y="11"/>
                  <a:pt x="29" y="11"/>
                  <a:pt x="29" y="11"/>
                </a:cubicBezTo>
                <a:cubicBezTo>
                  <a:pt x="29" y="13"/>
                  <a:pt x="31" y="14"/>
                  <a:pt x="33" y="14"/>
                </a:cubicBezTo>
                <a:cubicBezTo>
                  <a:pt x="34" y="14"/>
                  <a:pt x="36" y="13"/>
                  <a:pt x="36" y="11"/>
                </a:cubicBezTo>
                <a:cubicBezTo>
                  <a:pt x="36" y="6"/>
                  <a:pt x="36" y="6"/>
                  <a:pt x="36" y="6"/>
                </a:cubicBezTo>
                <a:cubicBezTo>
                  <a:pt x="46" y="6"/>
                  <a:pt x="46" y="6"/>
                  <a:pt x="46" y="6"/>
                </a:cubicBezTo>
                <a:cubicBezTo>
                  <a:pt x="46" y="11"/>
                  <a:pt x="46" y="11"/>
                  <a:pt x="46" y="11"/>
                </a:cubicBezTo>
                <a:cubicBezTo>
                  <a:pt x="46" y="13"/>
                  <a:pt x="48" y="14"/>
                  <a:pt x="49" y="14"/>
                </a:cubicBezTo>
                <a:cubicBezTo>
                  <a:pt x="51" y="14"/>
                  <a:pt x="53" y="13"/>
                  <a:pt x="53" y="11"/>
                </a:cubicBezTo>
                <a:cubicBezTo>
                  <a:pt x="53" y="6"/>
                  <a:pt x="53" y="6"/>
                  <a:pt x="53" y="6"/>
                </a:cubicBezTo>
                <a:cubicBezTo>
                  <a:pt x="63" y="6"/>
                  <a:pt x="63" y="6"/>
                  <a:pt x="63" y="6"/>
                </a:cubicBezTo>
                <a:cubicBezTo>
                  <a:pt x="63" y="11"/>
                  <a:pt x="63" y="11"/>
                  <a:pt x="63" y="11"/>
                </a:cubicBezTo>
                <a:cubicBezTo>
                  <a:pt x="63" y="13"/>
                  <a:pt x="65" y="14"/>
                  <a:pt x="66" y="14"/>
                </a:cubicBezTo>
                <a:cubicBezTo>
                  <a:pt x="68" y="14"/>
                  <a:pt x="69" y="13"/>
                  <a:pt x="69" y="11"/>
                </a:cubicBezTo>
                <a:cubicBezTo>
                  <a:pt x="69" y="6"/>
                  <a:pt x="69" y="6"/>
                  <a:pt x="69" y="6"/>
                </a:cubicBezTo>
                <a:cubicBezTo>
                  <a:pt x="76" y="6"/>
                  <a:pt x="76" y="6"/>
                  <a:pt x="76" y="6"/>
                </a:cubicBezTo>
                <a:cubicBezTo>
                  <a:pt x="76" y="21"/>
                  <a:pt x="76" y="21"/>
                  <a:pt x="76" y="21"/>
                </a:cubicBezTo>
                <a:close/>
                <a:moveTo>
                  <a:pt x="44" y="68"/>
                </a:moveTo>
                <a:cubicBezTo>
                  <a:pt x="44" y="68"/>
                  <a:pt x="44" y="68"/>
                  <a:pt x="44" y="68"/>
                </a:cubicBezTo>
                <a:cubicBezTo>
                  <a:pt x="45" y="69"/>
                  <a:pt x="47" y="70"/>
                  <a:pt x="48" y="70"/>
                </a:cubicBezTo>
                <a:cubicBezTo>
                  <a:pt x="50" y="70"/>
                  <a:pt x="51" y="69"/>
                  <a:pt x="52" y="68"/>
                </a:cubicBezTo>
                <a:cubicBezTo>
                  <a:pt x="52" y="68"/>
                  <a:pt x="52" y="68"/>
                  <a:pt x="52" y="68"/>
                </a:cubicBezTo>
                <a:cubicBezTo>
                  <a:pt x="53" y="67"/>
                  <a:pt x="54" y="66"/>
                  <a:pt x="54" y="64"/>
                </a:cubicBezTo>
                <a:cubicBezTo>
                  <a:pt x="54" y="63"/>
                  <a:pt x="53" y="62"/>
                  <a:pt x="52" y="61"/>
                </a:cubicBezTo>
                <a:cubicBezTo>
                  <a:pt x="52" y="61"/>
                  <a:pt x="52" y="61"/>
                  <a:pt x="52" y="61"/>
                </a:cubicBezTo>
                <a:cubicBezTo>
                  <a:pt x="51" y="60"/>
                  <a:pt x="50" y="59"/>
                  <a:pt x="48" y="59"/>
                </a:cubicBezTo>
                <a:cubicBezTo>
                  <a:pt x="47" y="59"/>
                  <a:pt x="45" y="60"/>
                  <a:pt x="44" y="61"/>
                </a:cubicBezTo>
                <a:cubicBezTo>
                  <a:pt x="44" y="61"/>
                  <a:pt x="44" y="61"/>
                  <a:pt x="44" y="61"/>
                </a:cubicBezTo>
                <a:cubicBezTo>
                  <a:pt x="44" y="62"/>
                  <a:pt x="43" y="63"/>
                  <a:pt x="43" y="64"/>
                </a:cubicBezTo>
                <a:cubicBezTo>
                  <a:pt x="43" y="66"/>
                  <a:pt x="44" y="67"/>
                  <a:pt x="44" y="68"/>
                </a:cubicBezTo>
                <a:cubicBezTo>
                  <a:pt x="44" y="68"/>
                  <a:pt x="44" y="68"/>
                  <a:pt x="44" y="68"/>
                </a:cubicBezTo>
                <a:close/>
                <a:moveTo>
                  <a:pt x="47" y="63"/>
                </a:moveTo>
                <a:cubicBezTo>
                  <a:pt x="47" y="63"/>
                  <a:pt x="47" y="63"/>
                  <a:pt x="47" y="63"/>
                </a:cubicBezTo>
                <a:cubicBezTo>
                  <a:pt x="47" y="63"/>
                  <a:pt x="48" y="63"/>
                  <a:pt x="48" y="63"/>
                </a:cubicBezTo>
                <a:cubicBezTo>
                  <a:pt x="49" y="63"/>
                  <a:pt x="49" y="63"/>
                  <a:pt x="49" y="63"/>
                </a:cubicBezTo>
                <a:cubicBezTo>
                  <a:pt x="49" y="63"/>
                  <a:pt x="49" y="63"/>
                  <a:pt x="49" y="63"/>
                </a:cubicBezTo>
                <a:cubicBezTo>
                  <a:pt x="50" y="64"/>
                  <a:pt x="50" y="64"/>
                  <a:pt x="50" y="64"/>
                </a:cubicBezTo>
                <a:cubicBezTo>
                  <a:pt x="50" y="65"/>
                  <a:pt x="50" y="65"/>
                  <a:pt x="49" y="66"/>
                </a:cubicBezTo>
                <a:cubicBezTo>
                  <a:pt x="49" y="66"/>
                  <a:pt x="49" y="66"/>
                  <a:pt x="49" y="66"/>
                </a:cubicBezTo>
                <a:cubicBezTo>
                  <a:pt x="49" y="66"/>
                  <a:pt x="49" y="66"/>
                  <a:pt x="48" y="66"/>
                </a:cubicBezTo>
                <a:cubicBezTo>
                  <a:pt x="48" y="66"/>
                  <a:pt x="47" y="66"/>
                  <a:pt x="47" y="66"/>
                </a:cubicBezTo>
                <a:cubicBezTo>
                  <a:pt x="47" y="66"/>
                  <a:pt x="47" y="66"/>
                  <a:pt x="47" y="66"/>
                </a:cubicBezTo>
                <a:cubicBezTo>
                  <a:pt x="47" y="65"/>
                  <a:pt x="47" y="65"/>
                  <a:pt x="47" y="64"/>
                </a:cubicBezTo>
                <a:cubicBezTo>
                  <a:pt x="47" y="64"/>
                  <a:pt x="47" y="64"/>
                  <a:pt x="47" y="63"/>
                </a:cubicBezTo>
                <a:close/>
                <a:moveTo>
                  <a:pt x="15" y="54"/>
                </a:moveTo>
                <a:cubicBezTo>
                  <a:pt x="15" y="54"/>
                  <a:pt x="15" y="54"/>
                  <a:pt x="15" y="54"/>
                </a:cubicBezTo>
                <a:cubicBezTo>
                  <a:pt x="16" y="55"/>
                  <a:pt x="18" y="56"/>
                  <a:pt x="19" y="56"/>
                </a:cubicBezTo>
                <a:cubicBezTo>
                  <a:pt x="21" y="56"/>
                  <a:pt x="22" y="55"/>
                  <a:pt x="23" y="54"/>
                </a:cubicBezTo>
                <a:cubicBezTo>
                  <a:pt x="23" y="54"/>
                  <a:pt x="23" y="54"/>
                  <a:pt x="23" y="54"/>
                </a:cubicBezTo>
                <a:cubicBezTo>
                  <a:pt x="24" y="53"/>
                  <a:pt x="25" y="52"/>
                  <a:pt x="25" y="50"/>
                </a:cubicBezTo>
                <a:cubicBezTo>
                  <a:pt x="25" y="49"/>
                  <a:pt x="24" y="47"/>
                  <a:pt x="23" y="46"/>
                </a:cubicBezTo>
                <a:cubicBezTo>
                  <a:pt x="23" y="46"/>
                  <a:pt x="23" y="46"/>
                  <a:pt x="23" y="46"/>
                </a:cubicBezTo>
                <a:cubicBezTo>
                  <a:pt x="22" y="45"/>
                  <a:pt x="21" y="45"/>
                  <a:pt x="19" y="45"/>
                </a:cubicBezTo>
                <a:cubicBezTo>
                  <a:pt x="18" y="45"/>
                  <a:pt x="16" y="45"/>
                  <a:pt x="15" y="46"/>
                </a:cubicBezTo>
                <a:cubicBezTo>
                  <a:pt x="15" y="47"/>
                  <a:pt x="14" y="49"/>
                  <a:pt x="14" y="50"/>
                </a:cubicBezTo>
                <a:cubicBezTo>
                  <a:pt x="14" y="52"/>
                  <a:pt x="15" y="53"/>
                  <a:pt x="15" y="54"/>
                </a:cubicBezTo>
                <a:cubicBezTo>
                  <a:pt x="15" y="54"/>
                  <a:pt x="15" y="54"/>
                  <a:pt x="15" y="54"/>
                </a:cubicBezTo>
                <a:close/>
                <a:moveTo>
                  <a:pt x="18" y="49"/>
                </a:moveTo>
                <a:cubicBezTo>
                  <a:pt x="18" y="49"/>
                  <a:pt x="18" y="49"/>
                  <a:pt x="18" y="49"/>
                </a:cubicBezTo>
                <a:cubicBezTo>
                  <a:pt x="18" y="49"/>
                  <a:pt x="18" y="49"/>
                  <a:pt x="18" y="49"/>
                </a:cubicBezTo>
                <a:cubicBezTo>
                  <a:pt x="18" y="49"/>
                  <a:pt x="19" y="49"/>
                  <a:pt x="19" y="49"/>
                </a:cubicBezTo>
                <a:cubicBezTo>
                  <a:pt x="20" y="49"/>
                  <a:pt x="20" y="49"/>
                  <a:pt x="20" y="49"/>
                </a:cubicBezTo>
                <a:cubicBezTo>
                  <a:pt x="20" y="49"/>
                  <a:pt x="20" y="49"/>
                  <a:pt x="20" y="49"/>
                </a:cubicBezTo>
                <a:cubicBezTo>
                  <a:pt x="21" y="49"/>
                  <a:pt x="21" y="50"/>
                  <a:pt x="21" y="50"/>
                </a:cubicBezTo>
                <a:cubicBezTo>
                  <a:pt x="21" y="51"/>
                  <a:pt x="21" y="51"/>
                  <a:pt x="20" y="51"/>
                </a:cubicBezTo>
                <a:cubicBezTo>
                  <a:pt x="20" y="51"/>
                  <a:pt x="20" y="51"/>
                  <a:pt x="20" y="51"/>
                </a:cubicBezTo>
                <a:cubicBezTo>
                  <a:pt x="20" y="52"/>
                  <a:pt x="20" y="52"/>
                  <a:pt x="19" y="52"/>
                </a:cubicBezTo>
                <a:cubicBezTo>
                  <a:pt x="19" y="52"/>
                  <a:pt x="18" y="52"/>
                  <a:pt x="18" y="51"/>
                </a:cubicBezTo>
                <a:cubicBezTo>
                  <a:pt x="18" y="51"/>
                  <a:pt x="18" y="51"/>
                  <a:pt x="18" y="51"/>
                </a:cubicBezTo>
                <a:cubicBezTo>
                  <a:pt x="18" y="51"/>
                  <a:pt x="18" y="51"/>
                  <a:pt x="18" y="50"/>
                </a:cubicBezTo>
                <a:cubicBezTo>
                  <a:pt x="18" y="50"/>
                  <a:pt x="18" y="49"/>
                  <a:pt x="18" y="49"/>
                </a:cubicBezTo>
                <a:close/>
                <a:moveTo>
                  <a:pt x="15" y="68"/>
                </a:moveTo>
                <a:cubicBezTo>
                  <a:pt x="15" y="68"/>
                  <a:pt x="15" y="68"/>
                  <a:pt x="15" y="68"/>
                </a:cubicBezTo>
                <a:cubicBezTo>
                  <a:pt x="16" y="69"/>
                  <a:pt x="18" y="70"/>
                  <a:pt x="19" y="70"/>
                </a:cubicBezTo>
                <a:cubicBezTo>
                  <a:pt x="21" y="70"/>
                  <a:pt x="22" y="69"/>
                  <a:pt x="23" y="68"/>
                </a:cubicBezTo>
                <a:cubicBezTo>
                  <a:pt x="23" y="68"/>
                  <a:pt x="23" y="68"/>
                  <a:pt x="23" y="68"/>
                </a:cubicBezTo>
                <a:cubicBezTo>
                  <a:pt x="24" y="67"/>
                  <a:pt x="25" y="66"/>
                  <a:pt x="25" y="64"/>
                </a:cubicBezTo>
                <a:cubicBezTo>
                  <a:pt x="25" y="63"/>
                  <a:pt x="24" y="62"/>
                  <a:pt x="23" y="61"/>
                </a:cubicBezTo>
                <a:cubicBezTo>
                  <a:pt x="23" y="61"/>
                  <a:pt x="23" y="61"/>
                  <a:pt x="23" y="61"/>
                </a:cubicBezTo>
                <a:cubicBezTo>
                  <a:pt x="22" y="60"/>
                  <a:pt x="21" y="59"/>
                  <a:pt x="19" y="59"/>
                </a:cubicBezTo>
                <a:cubicBezTo>
                  <a:pt x="18" y="59"/>
                  <a:pt x="16" y="60"/>
                  <a:pt x="15" y="61"/>
                </a:cubicBezTo>
                <a:cubicBezTo>
                  <a:pt x="15" y="61"/>
                  <a:pt x="15" y="61"/>
                  <a:pt x="15" y="61"/>
                </a:cubicBezTo>
                <a:cubicBezTo>
                  <a:pt x="15" y="62"/>
                  <a:pt x="14" y="63"/>
                  <a:pt x="14" y="64"/>
                </a:cubicBezTo>
                <a:cubicBezTo>
                  <a:pt x="14" y="66"/>
                  <a:pt x="15" y="67"/>
                  <a:pt x="15" y="68"/>
                </a:cubicBezTo>
                <a:close/>
                <a:moveTo>
                  <a:pt x="18" y="63"/>
                </a:moveTo>
                <a:cubicBezTo>
                  <a:pt x="18" y="63"/>
                  <a:pt x="18" y="63"/>
                  <a:pt x="18" y="63"/>
                </a:cubicBezTo>
                <a:cubicBezTo>
                  <a:pt x="18" y="63"/>
                  <a:pt x="19" y="63"/>
                  <a:pt x="19" y="63"/>
                </a:cubicBezTo>
                <a:cubicBezTo>
                  <a:pt x="20" y="63"/>
                  <a:pt x="20" y="63"/>
                  <a:pt x="20" y="63"/>
                </a:cubicBezTo>
                <a:cubicBezTo>
                  <a:pt x="20" y="63"/>
                  <a:pt x="20" y="63"/>
                  <a:pt x="20" y="63"/>
                </a:cubicBezTo>
                <a:cubicBezTo>
                  <a:pt x="21" y="64"/>
                  <a:pt x="21" y="64"/>
                  <a:pt x="21" y="64"/>
                </a:cubicBezTo>
                <a:cubicBezTo>
                  <a:pt x="21" y="65"/>
                  <a:pt x="21" y="65"/>
                  <a:pt x="20" y="66"/>
                </a:cubicBezTo>
                <a:cubicBezTo>
                  <a:pt x="20" y="66"/>
                  <a:pt x="20" y="66"/>
                  <a:pt x="20" y="66"/>
                </a:cubicBezTo>
                <a:cubicBezTo>
                  <a:pt x="20" y="66"/>
                  <a:pt x="20" y="66"/>
                  <a:pt x="19" y="66"/>
                </a:cubicBezTo>
                <a:cubicBezTo>
                  <a:pt x="19" y="66"/>
                  <a:pt x="18" y="66"/>
                  <a:pt x="18" y="66"/>
                </a:cubicBezTo>
                <a:cubicBezTo>
                  <a:pt x="18" y="66"/>
                  <a:pt x="18" y="66"/>
                  <a:pt x="18" y="66"/>
                </a:cubicBezTo>
                <a:cubicBezTo>
                  <a:pt x="18" y="65"/>
                  <a:pt x="18" y="65"/>
                  <a:pt x="18" y="64"/>
                </a:cubicBezTo>
                <a:cubicBezTo>
                  <a:pt x="18" y="64"/>
                  <a:pt x="18" y="64"/>
                  <a:pt x="18" y="63"/>
                </a:cubicBezTo>
                <a:close/>
                <a:moveTo>
                  <a:pt x="44" y="54"/>
                </a:moveTo>
                <a:cubicBezTo>
                  <a:pt x="44" y="54"/>
                  <a:pt x="44" y="54"/>
                  <a:pt x="44" y="54"/>
                </a:cubicBezTo>
                <a:cubicBezTo>
                  <a:pt x="45" y="55"/>
                  <a:pt x="47" y="56"/>
                  <a:pt x="48" y="56"/>
                </a:cubicBezTo>
                <a:cubicBezTo>
                  <a:pt x="50" y="56"/>
                  <a:pt x="51" y="55"/>
                  <a:pt x="52" y="54"/>
                </a:cubicBezTo>
                <a:cubicBezTo>
                  <a:pt x="52" y="54"/>
                  <a:pt x="52" y="54"/>
                  <a:pt x="52" y="54"/>
                </a:cubicBezTo>
                <a:cubicBezTo>
                  <a:pt x="53" y="53"/>
                  <a:pt x="54" y="52"/>
                  <a:pt x="54" y="50"/>
                </a:cubicBezTo>
                <a:cubicBezTo>
                  <a:pt x="54" y="49"/>
                  <a:pt x="53" y="47"/>
                  <a:pt x="52" y="46"/>
                </a:cubicBezTo>
                <a:cubicBezTo>
                  <a:pt x="52" y="46"/>
                  <a:pt x="52" y="46"/>
                  <a:pt x="52" y="46"/>
                </a:cubicBezTo>
                <a:cubicBezTo>
                  <a:pt x="51" y="45"/>
                  <a:pt x="50" y="45"/>
                  <a:pt x="48" y="45"/>
                </a:cubicBezTo>
                <a:cubicBezTo>
                  <a:pt x="47" y="45"/>
                  <a:pt x="45" y="45"/>
                  <a:pt x="44" y="46"/>
                </a:cubicBezTo>
                <a:cubicBezTo>
                  <a:pt x="44" y="46"/>
                  <a:pt x="44" y="46"/>
                  <a:pt x="44" y="46"/>
                </a:cubicBezTo>
                <a:cubicBezTo>
                  <a:pt x="44" y="47"/>
                  <a:pt x="43" y="49"/>
                  <a:pt x="43" y="50"/>
                </a:cubicBezTo>
                <a:cubicBezTo>
                  <a:pt x="43" y="52"/>
                  <a:pt x="44" y="53"/>
                  <a:pt x="44" y="54"/>
                </a:cubicBezTo>
                <a:cubicBezTo>
                  <a:pt x="44" y="54"/>
                  <a:pt x="44" y="54"/>
                  <a:pt x="44" y="54"/>
                </a:cubicBezTo>
                <a:close/>
                <a:moveTo>
                  <a:pt x="47" y="49"/>
                </a:moveTo>
                <a:cubicBezTo>
                  <a:pt x="47" y="49"/>
                  <a:pt x="47" y="49"/>
                  <a:pt x="47" y="49"/>
                </a:cubicBezTo>
                <a:cubicBezTo>
                  <a:pt x="47" y="49"/>
                  <a:pt x="47" y="49"/>
                  <a:pt x="47" y="49"/>
                </a:cubicBezTo>
                <a:cubicBezTo>
                  <a:pt x="47" y="49"/>
                  <a:pt x="48" y="49"/>
                  <a:pt x="48" y="49"/>
                </a:cubicBezTo>
                <a:cubicBezTo>
                  <a:pt x="49" y="49"/>
                  <a:pt x="49" y="49"/>
                  <a:pt x="49" y="49"/>
                </a:cubicBezTo>
                <a:cubicBezTo>
                  <a:pt x="49" y="49"/>
                  <a:pt x="49" y="49"/>
                  <a:pt x="49" y="49"/>
                </a:cubicBezTo>
                <a:cubicBezTo>
                  <a:pt x="50" y="49"/>
                  <a:pt x="50" y="50"/>
                  <a:pt x="50" y="50"/>
                </a:cubicBezTo>
                <a:cubicBezTo>
                  <a:pt x="50" y="51"/>
                  <a:pt x="50" y="51"/>
                  <a:pt x="49" y="51"/>
                </a:cubicBezTo>
                <a:cubicBezTo>
                  <a:pt x="49" y="51"/>
                  <a:pt x="49" y="51"/>
                  <a:pt x="49" y="51"/>
                </a:cubicBezTo>
                <a:cubicBezTo>
                  <a:pt x="49" y="52"/>
                  <a:pt x="49" y="52"/>
                  <a:pt x="48" y="52"/>
                </a:cubicBezTo>
                <a:cubicBezTo>
                  <a:pt x="48" y="52"/>
                  <a:pt x="47" y="52"/>
                  <a:pt x="47" y="51"/>
                </a:cubicBezTo>
                <a:cubicBezTo>
                  <a:pt x="47" y="51"/>
                  <a:pt x="47" y="51"/>
                  <a:pt x="47" y="51"/>
                </a:cubicBezTo>
                <a:cubicBezTo>
                  <a:pt x="47" y="51"/>
                  <a:pt x="47" y="51"/>
                  <a:pt x="47" y="50"/>
                </a:cubicBezTo>
                <a:cubicBezTo>
                  <a:pt x="47" y="50"/>
                  <a:pt x="47" y="49"/>
                  <a:pt x="47" y="49"/>
                </a:cubicBezTo>
                <a:close/>
                <a:moveTo>
                  <a:pt x="59" y="54"/>
                </a:moveTo>
                <a:cubicBezTo>
                  <a:pt x="59" y="54"/>
                  <a:pt x="59" y="54"/>
                  <a:pt x="59" y="54"/>
                </a:cubicBezTo>
                <a:cubicBezTo>
                  <a:pt x="60" y="55"/>
                  <a:pt x="61" y="56"/>
                  <a:pt x="63" y="56"/>
                </a:cubicBezTo>
                <a:cubicBezTo>
                  <a:pt x="64" y="56"/>
                  <a:pt x="66" y="55"/>
                  <a:pt x="67" y="54"/>
                </a:cubicBezTo>
                <a:cubicBezTo>
                  <a:pt x="67" y="54"/>
                  <a:pt x="67" y="54"/>
                  <a:pt x="67" y="54"/>
                </a:cubicBezTo>
                <a:cubicBezTo>
                  <a:pt x="68" y="53"/>
                  <a:pt x="68" y="52"/>
                  <a:pt x="68" y="50"/>
                </a:cubicBezTo>
                <a:cubicBezTo>
                  <a:pt x="68" y="49"/>
                  <a:pt x="68" y="47"/>
                  <a:pt x="67" y="46"/>
                </a:cubicBezTo>
                <a:cubicBezTo>
                  <a:pt x="66" y="45"/>
                  <a:pt x="64" y="45"/>
                  <a:pt x="63" y="45"/>
                </a:cubicBezTo>
                <a:cubicBezTo>
                  <a:pt x="61" y="45"/>
                  <a:pt x="60" y="45"/>
                  <a:pt x="59" y="46"/>
                </a:cubicBezTo>
                <a:cubicBezTo>
                  <a:pt x="58" y="47"/>
                  <a:pt x="57" y="49"/>
                  <a:pt x="57" y="50"/>
                </a:cubicBezTo>
                <a:cubicBezTo>
                  <a:pt x="57" y="52"/>
                  <a:pt x="58" y="53"/>
                  <a:pt x="59" y="54"/>
                </a:cubicBezTo>
                <a:cubicBezTo>
                  <a:pt x="59" y="54"/>
                  <a:pt x="59" y="54"/>
                  <a:pt x="59" y="54"/>
                </a:cubicBezTo>
                <a:close/>
                <a:moveTo>
                  <a:pt x="62" y="49"/>
                </a:moveTo>
                <a:cubicBezTo>
                  <a:pt x="62" y="49"/>
                  <a:pt x="62" y="49"/>
                  <a:pt x="62" y="49"/>
                </a:cubicBezTo>
                <a:cubicBezTo>
                  <a:pt x="62" y="49"/>
                  <a:pt x="62" y="49"/>
                  <a:pt x="62" y="49"/>
                </a:cubicBezTo>
                <a:cubicBezTo>
                  <a:pt x="62" y="49"/>
                  <a:pt x="62" y="49"/>
                  <a:pt x="63" y="49"/>
                </a:cubicBezTo>
                <a:cubicBezTo>
                  <a:pt x="63" y="49"/>
                  <a:pt x="64" y="49"/>
                  <a:pt x="64" y="49"/>
                </a:cubicBezTo>
                <a:cubicBezTo>
                  <a:pt x="64" y="49"/>
                  <a:pt x="64" y="49"/>
                  <a:pt x="64" y="49"/>
                </a:cubicBezTo>
                <a:cubicBezTo>
                  <a:pt x="64" y="49"/>
                  <a:pt x="64" y="50"/>
                  <a:pt x="64" y="50"/>
                </a:cubicBezTo>
                <a:cubicBezTo>
                  <a:pt x="64" y="51"/>
                  <a:pt x="64" y="51"/>
                  <a:pt x="64" y="51"/>
                </a:cubicBezTo>
                <a:cubicBezTo>
                  <a:pt x="64" y="51"/>
                  <a:pt x="64" y="51"/>
                  <a:pt x="64" y="51"/>
                </a:cubicBezTo>
                <a:cubicBezTo>
                  <a:pt x="64" y="52"/>
                  <a:pt x="63" y="52"/>
                  <a:pt x="63" y="52"/>
                </a:cubicBezTo>
                <a:cubicBezTo>
                  <a:pt x="62" y="52"/>
                  <a:pt x="62" y="52"/>
                  <a:pt x="62" y="51"/>
                </a:cubicBezTo>
                <a:cubicBezTo>
                  <a:pt x="62" y="51"/>
                  <a:pt x="62" y="51"/>
                  <a:pt x="62" y="51"/>
                </a:cubicBezTo>
                <a:cubicBezTo>
                  <a:pt x="61" y="51"/>
                  <a:pt x="61" y="51"/>
                  <a:pt x="61" y="50"/>
                </a:cubicBezTo>
                <a:cubicBezTo>
                  <a:pt x="61" y="50"/>
                  <a:pt x="61" y="49"/>
                  <a:pt x="62" y="4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sp>
        <p:nvSpPr>
          <p:cNvPr id="14375" name="Freeform 39"/>
          <p:cNvSpPr>
            <a:spLocks noEditPoints="1"/>
          </p:cNvSpPr>
          <p:nvPr/>
        </p:nvSpPr>
        <p:spPr bwMode="auto">
          <a:xfrm>
            <a:off x="7978775" y="2614613"/>
            <a:ext cx="157163" cy="180975"/>
          </a:xfrm>
          <a:custGeom>
            <a:gdLst>
              <a:gd fmla="*/ 14 w 72" name="T0"/>
              <a:gd fmla="*/ 49 h 84" name="T1"/>
              <a:gd fmla="*/ 21 w 72" name="T2"/>
              <a:gd fmla="*/ 49 h 84" name="T3"/>
              <a:gd fmla="*/ 18 w 72" name="T4"/>
              <a:gd fmla="*/ 60 h 84" name="T5"/>
              <a:gd fmla="*/ 14 w 72" name="T6"/>
              <a:gd fmla="*/ 63 h 84" name="T7"/>
              <a:gd fmla="*/ 21 w 72" name="T8"/>
              <a:gd fmla="*/ 63 h 84" name="T9"/>
              <a:gd fmla="*/ 18 w 72" name="T10"/>
              <a:gd fmla="*/ 33 h 84" name="T11"/>
              <a:gd fmla="*/ 14 w 72" name="T12"/>
              <a:gd fmla="*/ 36 h 84" name="T13"/>
              <a:gd fmla="*/ 21 w 72" name="T14"/>
              <a:gd fmla="*/ 36 h 84" name="T15"/>
              <a:gd fmla="*/ 69 w 72" name="T16"/>
              <a:gd fmla="*/ 13 h 84" name="T17"/>
              <a:gd fmla="*/ 60 w 72" name="T18"/>
              <a:gd fmla="*/ 13 h 84" name="T19"/>
              <a:gd fmla="*/ 58 w 72" name="T20"/>
              <a:gd fmla="*/ 10 h 84" name="T21"/>
              <a:gd fmla="*/ 45 w 72" name="T22"/>
              <a:gd fmla="*/ 4 h 84" name="T23"/>
              <a:gd fmla="*/ 27 w 72" name="T24"/>
              <a:gd fmla="*/ 4 h 84" name="T25"/>
              <a:gd fmla="*/ 14 w 72" name="T26"/>
              <a:gd fmla="*/ 10 h 84" name="T27"/>
              <a:gd fmla="*/ 12 w 72" name="T28"/>
              <a:gd fmla="*/ 13 h 84" name="T29"/>
              <a:gd fmla="*/ 0 w 72" name="T30"/>
              <a:gd fmla="*/ 16 h 84" name="T31"/>
              <a:gd fmla="*/ 3 w 72" name="T32"/>
              <a:gd fmla="*/ 84 h 84" name="T33"/>
              <a:gd fmla="*/ 72 w 72" name="T34"/>
              <a:gd fmla="*/ 81 h 84" name="T35"/>
              <a:gd fmla="*/ 69 w 72" name="T36"/>
              <a:gd fmla="*/ 13 h 84" name="T37"/>
              <a:gd fmla="*/ 30 w 72" name="T38"/>
              <a:gd fmla="*/ 6 h 84" name="T39"/>
              <a:gd fmla="*/ 42 w 72" name="T40"/>
              <a:gd fmla="*/ 6 h 84" name="T41"/>
              <a:gd fmla="*/ 28 w 72" name="T42"/>
              <a:gd fmla="*/ 10 h 84" name="T43"/>
              <a:gd fmla="*/ 16 w 72" name="T44"/>
              <a:gd fmla="*/ 13 h 84" name="T45"/>
              <a:gd fmla="*/ 56 w 72" name="T46"/>
              <a:gd fmla="*/ 13 h 84" name="T47"/>
              <a:gd fmla="*/ 16 w 72" name="T48"/>
              <a:gd fmla="*/ 19 h 84" name="T49"/>
              <a:gd fmla="*/ 66 w 72" name="T50"/>
              <a:gd fmla="*/ 78 h 84" name="T51"/>
              <a:gd fmla="*/ 7 w 72" name="T52"/>
              <a:gd fmla="*/ 78 h 84" name="T53"/>
              <a:gd fmla="*/ 12 w 72" name="T54"/>
              <a:gd fmla="*/ 19 h 84" name="T55"/>
              <a:gd fmla="*/ 14 w 72" name="T56"/>
              <a:gd fmla="*/ 23 h 84" name="T57"/>
              <a:gd fmla="*/ 60 w 72" name="T58"/>
              <a:gd fmla="*/ 21 h 84" name="T59"/>
              <a:gd fmla="*/ 66 w 72" name="T60"/>
              <a:gd fmla="*/ 19 h 84" name="T61"/>
              <a:gd fmla="*/ 54 w 72" name="T62"/>
              <a:gd fmla="*/ 34 h 84" name="T63"/>
              <a:gd fmla="*/ 27 w 72" name="T64"/>
              <a:gd fmla="*/ 34 h 84" name="T65"/>
              <a:gd fmla="*/ 27 w 72" name="T66"/>
              <a:gd fmla="*/ 38 h 84" name="T67"/>
              <a:gd fmla="*/ 56 w 72" name="T68"/>
              <a:gd fmla="*/ 36 h 84" name="T69"/>
              <a:gd fmla="*/ 54 w 72" name="T70"/>
              <a:gd fmla="*/ 61 h 84" name="T71"/>
              <a:gd fmla="*/ 27 w 72" name="T72"/>
              <a:gd fmla="*/ 61 h 84" name="T73"/>
              <a:gd fmla="*/ 27 w 72" name="T74"/>
              <a:gd fmla="*/ 65 h 84" name="T75"/>
              <a:gd fmla="*/ 56 w 72" name="T76"/>
              <a:gd fmla="*/ 63 h 84" name="T77"/>
              <a:gd fmla="*/ 54 w 72" name="T78"/>
              <a:gd fmla="*/ 48 h 84" name="T79"/>
              <a:gd fmla="*/ 27 w 72" name="T80"/>
              <a:gd fmla="*/ 48 h 84" name="T81"/>
              <a:gd fmla="*/ 27 w 72" name="T82"/>
              <a:gd fmla="*/ 51 h 84" name="T83"/>
              <a:gd fmla="*/ 56 w 72" name="T84"/>
              <a:gd fmla="*/ 49 h 8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84" w="72">
                <a:moveTo>
                  <a:pt x="18" y="46"/>
                </a:moveTo>
                <a:cubicBezTo>
                  <a:pt x="16" y="46"/>
                  <a:pt x="14" y="48"/>
                  <a:pt x="14" y="49"/>
                </a:cubicBezTo>
                <a:cubicBezTo>
                  <a:pt x="14" y="51"/>
                  <a:pt x="16" y="53"/>
                  <a:pt x="18" y="53"/>
                </a:cubicBezTo>
                <a:cubicBezTo>
                  <a:pt x="19" y="53"/>
                  <a:pt x="21" y="51"/>
                  <a:pt x="21" y="49"/>
                </a:cubicBezTo>
                <a:cubicBezTo>
                  <a:pt x="21" y="48"/>
                  <a:pt x="19" y="46"/>
                  <a:pt x="18" y="46"/>
                </a:cubicBezTo>
                <a:close/>
                <a:moveTo>
                  <a:pt x="18" y="60"/>
                </a:moveTo>
                <a:cubicBezTo>
                  <a:pt x="18" y="60"/>
                  <a:pt x="18" y="60"/>
                  <a:pt x="18" y="60"/>
                </a:cubicBezTo>
                <a:cubicBezTo>
                  <a:pt x="16" y="60"/>
                  <a:pt x="14" y="61"/>
                  <a:pt x="14" y="63"/>
                </a:cubicBezTo>
                <a:cubicBezTo>
                  <a:pt x="14" y="65"/>
                  <a:pt x="16" y="66"/>
                  <a:pt x="18" y="66"/>
                </a:cubicBezTo>
                <a:cubicBezTo>
                  <a:pt x="19" y="66"/>
                  <a:pt x="21" y="65"/>
                  <a:pt x="21" y="63"/>
                </a:cubicBezTo>
                <a:cubicBezTo>
                  <a:pt x="21" y="61"/>
                  <a:pt x="19" y="60"/>
                  <a:pt x="18" y="60"/>
                </a:cubicBezTo>
                <a:close/>
                <a:moveTo>
                  <a:pt x="18" y="33"/>
                </a:moveTo>
                <a:cubicBezTo>
                  <a:pt x="18" y="33"/>
                  <a:pt x="18" y="33"/>
                  <a:pt x="18" y="33"/>
                </a:cubicBezTo>
                <a:cubicBezTo>
                  <a:pt x="16" y="33"/>
                  <a:pt x="14" y="34"/>
                  <a:pt x="14" y="36"/>
                </a:cubicBezTo>
                <a:cubicBezTo>
                  <a:pt x="14" y="38"/>
                  <a:pt x="16" y="39"/>
                  <a:pt x="18" y="39"/>
                </a:cubicBezTo>
                <a:cubicBezTo>
                  <a:pt x="19" y="39"/>
                  <a:pt x="21" y="38"/>
                  <a:pt x="21" y="36"/>
                </a:cubicBezTo>
                <a:cubicBezTo>
                  <a:pt x="21" y="34"/>
                  <a:pt x="19" y="33"/>
                  <a:pt x="18" y="33"/>
                </a:cubicBezTo>
                <a:close/>
                <a:moveTo>
                  <a:pt x="69" y="13"/>
                </a:moveTo>
                <a:cubicBezTo>
                  <a:pt x="69" y="13"/>
                  <a:pt x="69" y="13"/>
                  <a:pt x="69" y="13"/>
                </a:cubicBezTo>
                <a:cubicBezTo>
                  <a:pt x="60" y="13"/>
                  <a:pt x="60" y="13"/>
                  <a:pt x="60" y="13"/>
                </a:cubicBezTo>
                <a:cubicBezTo>
                  <a:pt x="60" y="11"/>
                  <a:pt x="60" y="11"/>
                  <a:pt x="60" y="11"/>
                </a:cubicBezTo>
                <a:cubicBezTo>
                  <a:pt x="60" y="10"/>
                  <a:pt x="59" y="10"/>
                  <a:pt x="58" y="10"/>
                </a:cubicBezTo>
                <a:cubicBezTo>
                  <a:pt x="48" y="10"/>
                  <a:pt x="48" y="10"/>
                  <a:pt x="48" y="10"/>
                </a:cubicBezTo>
                <a:cubicBezTo>
                  <a:pt x="47" y="7"/>
                  <a:pt x="46" y="5"/>
                  <a:pt x="45" y="4"/>
                </a:cubicBezTo>
                <a:cubicBezTo>
                  <a:pt x="43" y="1"/>
                  <a:pt x="39" y="0"/>
                  <a:pt x="36" y="0"/>
                </a:cubicBezTo>
                <a:cubicBezTo>
                  <a:pt x="33" y="0"/>
                  <a:pt x="30" y="1"/>
                  <a:pt x="27" y="4"/>
                </a:cubicBezTo>
                <a:cubicBezTo>
                  <a:pt x="26" y="5"/>
                  <a:pt x="25" y="7"/>
                  <a:pt x="24" y="10"/>
                </a:cubicBezTo>
                <a:cubicBezTo>
                  <a:pt x="14" y="10"/>
                  <a:pt x="14" y="10"/>
                  <a:pt x="14" y="10"/>
                </a:cubicBezTo>
                <a:cubicBezTo>
                  <a:pt x="13" y="10"/>
                  <a:pt x="12" y="10"/>
                  <a:pt x="12" y="11"/>
                </a:cubicBezTo>
                <a:cubicBezTo>
                  <a:pt x="12" y="13"/>
                  <a:pt x="12" y="13"/>
                  <a:pt x="12" y="13"/>
                </a:cubicBezTo>
                <a:cubicBezTo>
                  <a:pt x="3" y="13"/>
                  <a:pt x="3" y="13"/>
                  <a:pt x="3" y="13"/>
                </a:cubicBezTo>
                <a:cubicBezTo>
                  <a:pt x="2" y="13"/>
                  <a:pt x="0" y="15"/>
                  <a:pt x="0" y="16"/>
                </a:cubicBezTo>
                <a:cubicBezTo>
                  <a:pt x="0" y="81"/>
                  <a:pt x="0" y="81"/>
                  <a:pt x="0" y="81"/>
                </a:cubicBezTo>
                <a:cubicBezTo>
                  <a:pt x="0" y="82"/>
                  <a:pt x="2" y="84"/>
                  <a:pt x="3" y="84"/>
                </a:cubicBezTo>
                <a:cubicBezTo>
                  <a:pt x="69" y="84"/>
                  <a:pt x="69" y="84"/>
                  <a:pt x="69" y="84"/>
                </a:cubicBezTo>
                <a:cubicBezTo>
                  <a:pt x="70" y="84"/>
                  <a:pt x="72" y="82"/>
                  <a:pt x="72" y="81"/>
                </a:cubicBezTo>
                <a:cubicBezTo>
                  <a:pt x="72" y="16"/>
                  <a:pt x="72" y="16"/>
                  <a:pt x="72" y="16"/>
                </a:cubicBezTo>
                <a:cubicBezTo>
                  <a:pt x="72" y="15"/>
                  <a:pt x="70" y="13"/>
                  <a:pt x="69" y="13"/>
                </a:cubicBezTo>
                <a:close/>
                <a:moveTo>
                  <a:pt x="30" y="6"/>
                </a:moveTo>
                <a:cubicBezTo>
                  <a:pt x="30" y="6"/>
                  <a:pt x="30" y="6"/>
                  <a:pt x="30" y="6"/>
                </a:cubicBezTo>
                <a:cubicBezTo>
                  <a:pt x="31" y="5"/>
                  <a:pt x="34" y="4"/>
                  <a:pt x="36" y="4"/>
                </a:cubicBezTo>
                <a:cubicBezTo>
                  <a:pt x="38" y="4"/>
                  <a:pt x="41" y="5"/>
                  <a:pt x="42" y="6"/>
                </a:cubicBezTo>
                <a:cubicBezTo>
                  <a:pt x="43" y="7"/>
                  <a:pt x="44" y="8"/>
                  <a:pt x="44" y="10"/>
                </a:cubicBezTo>
                <a:cubicBezTo>
                  <a:pt x="28" y="10"/>
                  <a:pt x="28" y="10"/>
                  <a:pt x="28" y="10"/>
                </a:cubicBezTo>
                <a:cubicBezTo>
                  <a:pt x="28" y="8"/>
                  <a:pt x="29" y="7"/>
                  <a:pt x="30" y="6"/>
                </a:cubicBezTo>
                <a:close/>
                <a:moveTo>
                  <a:pt x="16" y="13"/>
                </a:moveTo>
                <a:cubicBezTo>
                  <a:pt x="16" y="13"/>
                  <a:pt x="16" y="13"/>
                  <a:pt x="16" y="13"/>
                </a:cubicBezTo>
                <a:cubicBezTo>
                  <a:pt x="56" y="13"/>
                  <a:pt x="56" y="13"/>
                  <a:pt x="56" y="13"/>
                </a:cubicBezTo>
                <a:cubicBezTo>
                  <a:pt x="56" y="19"/>
                  <a:pt x="56" y="19"/>
                  <a:pt x="56" y="19"/>
                </a:cubicBezTo>
                <a:cubicBezTo>
                  <a:pt x="16" y="19"/>
                  <a:pt x="16" y="19"/>
                  <a:pt x="16" y="19"/>
                </a:cubicBezTo>
                <a:cubicBezTo>
                  <a:pt x="16" y="13"/>
                  <a:pt x="16" y="13"/>
                  <a:pt x="16" y="13"/>
                </a:cubicBezTo>
                <a:close/>
                <a:moveTo>
                  <a:pt x="66" y="78"/>
                </a:moveTo>
                <a:cubicBezTo>
                  <a:pt x="66" y="78"/>
                  <a:pt x="66" y="78"/>
                  <a:pt x="66" y="78"/>
                </a:cubicBezTo>
                <a:cubicBezTo>
                  <a:pt x="7" y="78"/>
                  <a:pt x="7" y="78"/>
                  <a:pt x="7" y="78"/>
                </a:cubicBezTo>
                <a:cubicBezTo>
                  <a:pt x="7" y="19"/>
                  <a:pt x="7" y="19"/>
                  <a:pt x="7" y="19"/>
                </a:cubicBezTo>
                <a:cubicBezTo>
                  <a:pt x="12" y="19"/>
                  <a:pt x="12" y="19"/>
                  <a:pt x="12" y="19"/>
                </a:cubicBezTo>
                <a:cubicBezTo>
                  <a:pt x="12" y="21"/>
                  <a:pt x="12" y="21"/>
                  <a:pt x="12" y="21"/>
                </a:cubicBezTo>
                <a:cubicBezTo>
                  <a:pt x="12" y="22"/>
                  <a:pt x="13" y="23"/>
                  <a:pt x="14" y="23"/>
                </a:cubicBezTo>
                <a:cubicBezTo>
                  <a:pt x="58" y="23"/>
                  <a:pt x="58" y="23"/>
                  <a:pt x="58" y="23"/>
                </a:cubicBezTo>
                <a:cubicBezTo>
                  <a:pt x="59" y="23"/>
                  <a:pt x="60" y="22"/>
                  <a:pt x="60" y="21"/>
                </a:cubicBezTo>
                <a:cubicBezTo>
                  <a:pt x="60" y="19"/>
                  <a:pt x="60" y="19"/>
                  <a:pt x="60" y="19"/>
                </a:cubicBezTo>
                <a:cubicBezTo>
                  <a:pt x="66" y="19"/>
                  <a:pt x="66" y="19"/>
                  <a:pt x="66" y="19"/>
                </a:cubicBezTo>
                <a:cubicBezTo>
                  <a:pt x="66" y="78"/>
                  <a:pt x="66" y="78"/>
                  <a:pt x="66" y="78"/>
                </a:cubicBezTo>
                <a:close/>
                <a:moveTo>
                  <a:pt x="54" y="34"/>
                </a:moveTo>
                <a:cubicBezTo>
                  <a:pt x="54" y="34"/>
                  <a:pt x="54" y="34"/>
                  <a:pt x="54" y="34"/>
                </a:cubicBezTo>
                <a:cubicBezTo>
                  <a:pt x="27" y="34"/>
                  <a:pt x="27" y="34"/>
                  <a:pt x="27" y="34"/>
                </a:cubicBezTo>
                <a:cubicBezTo>
                  <a:pt x="26" y="34"/>
                  <a:pt x="25" y="35"/>
                  <a:pt x="25" y="36"/>
                </a:cubicBezTo>
                <a:cubicBezTo>
                  <a:pt x="25" y="37"/>
                  <a:pt x="26" y="38"/>
                  <a:pt x="27" y="38"/>
                </a:cubicBezTo>
                <a:cubicBezTo>
                  <a:pt x="54" y="38"/>
                  <a:pt x="54" y="38"/>
                  <a:pt x="54" y="38"/>
                </a:cubicBezTo>
                <a:cubicBezTo>
                  <a:pt x="55" y="38"/>
                  <a:pt x="56" y="37"/>
                  <a:pt x="56" y="36"/>
                </a:cubicBezTo>
                <a:cubicBezTo>
                  <a:pt x="56" y="35"/>
                  <a:pt x="55" y="34"/>
                  <a:pt x="54" y="34"/>
                </a:cubicBezTo>
                <a:close/>
                <a:moveTo>
                  <a:pt x="54" y="61"/>
                </a:moveTo>
                <a:cubicBezTo>
                  <a:pt x="54" y="61"/>
                  <a:pt x="54" y="61"/>
                  <a:pt x="54" y="61"/>
                </a:cubicBezTo>
                <a:cubicBezTo>
                  <a:pt x="27" y="61"/>
                  <a:pt x="27" y="61"/>
                  <a:pt x="27" y="61"/>
                </a:cubicBezTo>
                <a:cubicBezTo>
                  <a:pt x="26" y="61"/>
                  <a:pt x="25" y="62"/>
                  <a:pt x="25" y="63"/>
                </a:cubicBezTo>
                <a:cubicBezTo>
                  <a:pt x="25" y="64"/>
                  <a:pt x="26" y="65"/>
                  <a:pt x="27" y="65"/>
                </a:cubicBezTo>
                <a:cubicBezTo>
                  <a:pt x="54" y="65"/>
                  <a:pt x="54" y="65"/>
                  <a:pt x="54" y="65"/>
                </a:cubicBezTo>
                <a:cubicBezTo>
                  <a:pt x="55" y="65"/>
                  <a:pt x="56" y="64"/>
                  <a:pt x="56" y="63"/>
                </a:cubicBezTo>
                <a:cubicBezTo>
                  <a:pt x="56" y="62"/>
                  <a:pt x="55" y="61"/>
                  <a:pt x="54" y="61"/>
                </a:cubicBezTo>
                <a:close/>
                <a:moveTo>
                  <a:pt x="54" y="48"/>
                </a:moveTo>
                <a:cubicBezTo>
                  <a:pt x="54" y="48"/>
                  <a:pt x="54" y="48"/>
                  <a:pt x="54" y="48"/>
                </a:cubicBezTo>
                <a:cubicBezTo>
                  <a:pt x="27" y="48"/>
                  <a:pt x="27" y="48"/>
                  <a:pt x="27" y="48"/>
                </a:cubicBezTo>
                <a:cubicBezTo>
                  <a:pt x="26" y="48"/>
                  <a:pt x="25" y="48"/>
                  <a:pt x="25" y="49"/>
                </a:cubicBezTo>
                <a:cubicBezTo>
                  <a:pt x="25" y="51"/>
                  <a:pt x="26" y="51"/>
                  <a:pt x="27" y="51"/>
                </a:cubicBezTo>
                <a:cubicBezTo>
                  <a:pt x="54" y="51"/>
                  <a:pt x="54" y="51"/>
                  <a:pt x="54" y="51"/>
                </a:cubicBezTo>
                <a:cubicBezTo>
                  <a:pt x="55" y="51"/>
                  <a:pt x="56" y="51"/>
                  <a:pt x="56" y="49"/>
                </a:cubicBezTo>
                <a:cubicBezTo>
                  <a:pt x="56" y="48"/>
                  <a:pt x="55" y="48"/>
                  <a:pt x="54" y="4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sp>
        <p:nvSpPr>
          <p:cNvPr id="14376" name="Freeform 40"/>
          <p:cNvSpPr/>
          <p:nvPr/>
        </p:nvSpPr>
        <p:spPr bwMode="auto">
          <a:xfrm>
            <a:off x="5856288" y="1457325"/>
            <a:ext cx="176212" cy="158750"/>
          </a:xfrm>
          <a:custGeom>
            <a:gdLst>
              <a:gd fmla="*/ 25 w 82" name="T0"/>
              <a:gd fmla="*/ 35 h 74" name="T1"/>
              <a:gd fmla="*/ 25 w 82" name="T2"/>
              <a:gd fmla="*/ 35 h 74" name="T3"/>
              <a:gd fmla="*/ 9 w 82" name="T4"/>
              <a:gd fmla="*/ 51 h 74" name="T5"/>
              <a:gd fmla="*/ 6 w 82" name="T6"/>
              <a:gd fmla="*/ 58 h 74" name="T7"/>
              <a:gd fmla="*/ 9 w 82" name="T8"/>
              <a:gd fmla="*/ 65 h 74" name="T9"/>
              <a:gd fmla="*/ 9 w 82" name="T10"/>
              <a:gd fmla="*/ 65 h 74" name="T11"/>
              <a:gd fmla="*/ 17 w 82" name="T12"/>
              <a:gd fmla="*/ 68 h 74" name="T13"/>
              <a:gd fmla="*/ 24 w 82" name="T14"/>
              <a:gd fmla="*/ 65 h 74" name="T15"/>
              <a:gd fmla="*/ 42 w 82" name="T16"/>
              <a:gd fmla="*/ 47 h 74" name="T17"/>
              <a:gd fmla="*/ 42 w 82" name="T18"/>
              <a:gd fmla="*/ 47 h 74" name="T19"/>
              <a:gd fmla="*/ 61 w 82" name="T20"/>
              <a:gd fmla="*/ 28 h 74" name="T21"/>
              <a:gd fmla="*/ 62 w 82" name="T22"/>
              <a:gd fmla="*/ 25 h 74" name="T23"/>
              <a:gd fmla="*/ 61 w 82" name="T24"/>
              <a:gd fmla="*/ 22 h 74" name="T25"/>
              <a:gd fmla="*/ 58 w 82" name="T26"/>
              <a:gd fmla="*/ 20 h 74" name="T27"/>
              <a:gd fmla="*/ 55 w 82" name="T28"/>
              <a:gd fmla="*/ 22 h 74" name="T29"/>
              <a:gd fmla="*/ 27 w 82" name="T30"/>
              <a:gd fmla="*/ 49 h 74" name="T31"/>
              <a:gd fmla="*/ 22 w 82" name="T32"/>
              <a:gd fmla="*/ 49 h 74" name="T33"/>
              <a:gd fmla="*/ 22 w 82" name="T34"/>
              <a:gd fmla="*/ 45 h 74" name="T35"/>
              <a:gd fmla="*/ 50 w 82" name="T36"/>
              <a:gd fmla="*/ 17 h 74" name="T37"/>
              <a:gd fmla="*/ 58 w 82" name="T38"/>
              <a:gd fmla="*/ 14 h 74" name="T39"/>
              <a:gd fmla="*/ 65 w 82" name="T40"/>
              <a:gd fmla="*/ 17 h 74" name="T41"/>
              <a:gd fmla="*/ 68 w 82" name="T42"/>
              <a:gd fmla="*/ 25 h 74" name="T43"/>
              <a:gd fmla="*/ 65 w 82" name="T44"/>
              <a:gd fmla="*/ 32 h 74" name="T45"/>
              <a:gd fmla="*/ 46 w 82" name="T46"/>
              <a:gd fmla="*/ 52 h 74" name="T47"/>
              <a:gd fmla="*/ 46 w 82" name="T48"/>
              <a:gd fmla="*/ 52 h 74" name="T49"/>
              <a:gd fmla="*/ 46 w 82" name="T50"/>
              <a:gd fmla="*/ 52 h 74" name="T51"/>
              <a:gd fmla="*/ 28 w 82" name="T52"/>
              <a:gd fmla="*/ 70 h 74" name="T53"/>
              <a:gd fmla="*/ 17 w 82" name="T54"/>
              <a:gd fmla="*/ 74 h 74" name="T55"/>
              <a:gd fmla="*/ 5 w 82" name="T56"/>
              <a:gd fmla="*/ 70 h 74" name="T57"/>
              <a:gd fmla="*/ 5 w 82" name="T58"/>
              <a:gd fmla="*/ 70 h 74" name="T59"/>
              <a:gd fmla="*/ 0 w 82" name="T60"/>
              <a:gd fmla="*/ 58 h 74" name="T61"/>
              <a:gd fmla="*/ 5 w 82" name="T62"/>
              <a:gd fmla="*/ 46 h 74" name="T63"/>
              <a:gd fmla="*/ 23 w 82" name="T64"/>
              <a:gd fmla="*/ 29 h 74" name="T65"/>
              <a:gd fmla="*/ 23 w 82" name="T66"/>
              <a:gd fmla="*/ 28 h 74" name="T67"/>
              <a:gd fmla="*/ 45 w 82" name="T68"/>
              <a:gd fmla="*/ 6 h 74" name="T69"/>
              <a:gd fmla="*/ 61 w 82" name="T70"/>
              <a:gd fmla="*/ 0 h 74" name="T71"/>
              <a:gd fmla="*/ 76 w 82" name="T72"/>
              <a:gd fmla="*/ 6 h 74" name="T73"/>
              <a:gd fmla="*/ 82 w 82" name="T74"/>
              <a:gd fmla="*/ 21 h 74" name="T75"/>
              <a:gd fmla="*/ 76 w 82" name="T76"/>
              <a:gd fmla="*/ 36 h 74" name="T77"/>
              <a:gd fmla="*/ 45 w 82" name="T78"/>
              <a:gd fmla="*/ 67 h 74" name="T79"/>
              <a:gd fmla="*/ 40 w 82" name="T80"/>
              <a:gd fmla="*/ 67 h 74" name="T81"/>
              <a:gd fmla="*/ 40 w 82" name="T82"/>
              <a:gd fmla="*/ 63 h 74" name="T83"/>
              <a:gd fmla="*/ 71 w 82" name="T84"/>
              <a:gd fmla="*/ 32 h 74" name="T85"/>
              <a:gd fmla="*/ 76 w 82" name="T86"/>
              <a:gd fmla="*/ 21 h 74" name="T87"/>
              <a:gd fmla="*/ 71 w 82" name="T88"/>
              <a:gd fmla="*/ 10 h 74" name="T89"/>
              <a:gd fmla="*/ 61 w 82" name="T90"/>
              <a:gd fmla="*/ 6 h 74" name="T91"/>
              <a:gd fmla="*/ 50 w 82" name="T92"/>
              <a:gd fmla="*/ 10 h 74" name="T93"/>
              <a:gd fmla="*/ 25 w 82" name="T94"/>
              <a:gd fmla="*/ 35 h 7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4" w="82">
                <a:moveTo>
                  <a:pt x="25" y="35"/>
                </a:moveTo>
                <a:cubicBezTo>
                  <a:pt x="25" y="35"/>
                  <a:pt x="25" y="35"/>
                  <a:pt x="25" y="35"/>
                </a:cubicBezTo>
                <a:cubicBezTo>
                  <a:pt x="9" y="51"/>
                  <a:pt x="9" y="51"/>
                  <a:pt x="9" y="51"/>
                </a:cubicBezTo>
                <a:cubicBezTo>
                  <a:pt x="7" y="53"/>
                  <a:pt x="6" y="55"/>
                  <a:pt x="6" y="58"/>
                </a:cubicBezTo>
                <a:cubicBezTo>
                  <a:pt x="6" y="61"/>
                  <a:pt x="7" y="63"/>
                  <a:pt x="9" y="65"/>
                </a:cubicBezTo>
                <a:cubicBezTo>
                  <a:pt x="9" y="65"/>
                  <a:pt x="9" y="65"/>
                  <a:pt x="9" y="65"/>
                </a:cubicBezTo>
                <a:cubicBezTo>
                  <a:pt x="11" y="67"/>
                  <a:pt x="14" y="68"/>
                  <a:pt x="17" y="68"/>
                </a:cubicBezTo>
                <a:cubicBezTo>
                  <a:pt x="19" y="68"/>
                  <a:pt x="22" y="67"/>
                  <a:pt x="24" y="65"/>
                </a:cubicBezTo>
                <a:cubicBezTo>
                  <a:pt x="42" y="47"/>
                  <a:pt x="42" y="47"/>
                  <a:pt x="42" y="47"/>
                </a:cubicBezTo>
                <a:cubicBezTo>
                  <a:pt x="42" y="47"/>
                  <a:pt x="42" y="47"/>
                  <a:pt x="42" y="47"/>
                </a:cubicBezTo>
                <a:cubicBezTo>
                  <a:pt x="61" y="28"/>
                  <a:pt x="61" y="28"/>
                  <a:pt x="61" y="28"/>
                </a:cubicBezTo>
                <a:cubicBezTo>
                  <a:pt x="62" y="27"/>
                  <a:pt x="62" y="26"/>
                  <a:pt x="62" y="25"/>
                </a:cubicBezTo>
                <a:cubicBezTo>
                  <a:pt x="62" y="24"/>
                  <a:pt x="62" y="23"/>
                  <a:pt x="61" y="22"/>
                </a:cubicBezTo>
                <a:cubicBezTo>
                  <a:pt x="60" y="21"/>
                  <a:pt x="59" y="20"/>
                  <a:pt x="58" y="20"/>
                </a:cubicBezTo>
                <a:cubicBezTo>
                  <a:pt x="57" y="20"/>
                  <a:pt x="55" y="21"/>
                  <a:pt x="55" y="22"/>
                </a:cubicBezTo>
                <a:cubicBezTo>
                  <a:pt x="27" y="49"/>
                  <a:pt x="27" y="49"/>
                  <a:pt x="27" y="49"/>
                </a:cubicBezTo>
                <a:cubicBezTo>
                  <a:pt x="26" y="51"/>
                  <a:pt x="24" y="51"/>
                  <a:pt x="22" y="49"/>
                </a:cubicBezTo>
                <a:cubicBezTo>
                  <a:pt x="21" y="48"/>
                  <a:pt x="21" y="46"/>
                  <a:pt x="22" y="45"/>
                </a:cubicBezTo>
                <a:cubicBezTo>
                  <a:pt x="50" y="17"/>
                  <a:pt x="50" y="17"/>
                  <a:pt x="50" y="17"/>
                </a:cubicBezTo>
                <a:cubicBezTo>
                  <a:pt x="52" y="15"/>
                  <a:pt x="55" y="14"/>
                  <a:pt x="58" y="14"/>
                </a:cubicBezTo>
                <a:cubicBezTo>
                  <a:pt x="60" y="14"/>
                  <a:pt x="63" y="15"/>
                  <a:pt x="65" y="17"/>
                </a:cubicBezTo>
                <a:cubicBezTo>
                  <a:pt x="67" y="19"/>
                  <a:pt x="68" y="22"/>
                  <a:pt x="68" y="25"/>
                </a:cubicBezTo>
                <a:cubicBezTo>
                  <a:pt x="68" y="28"/>
                  <a:pt x="67" y="30"/>
                  <a:pt x="65" y="32"/>
                </a:cubicBezTo>
                <a:cubicBezTo>
                  <a:pt x="46" y="52"/>
                  <a:pt x="46" y="52"/>
                  <a:pt x="46" y="52"/>
                </a:cubicBezTo>
                <a:cubicBezTo>
                  <a:pt x="46" y="52"/>
                  <a:pt x="46" y="52"/>
                  <a:pt x="46" y="52"/>
                </a:cubicBezTo>
                <a:cubicBezTo>
                  <a:pt x="46" y="52"/>
                  <a:pt x="46" y="52"/>
                  <a:pt x="46" y="52"/>
                </a:cubicBezTo>
                <a:cubicBezTo>
                  <a:pt x="28" y="70"/>
                  <a:pt x="28" y="70"/>
                  <a:pt x="28" y="70"/>
                </a:cubicBezTo>
                <a:cubicBezTo>
                  <a:pt x="25" y="73"/>
                  <a:pt x="21" y="74"/>
                  <a:pt x="17" y="74"/>
                </a:cubicBezTo>
                <a:cubicBezTo>
                  <a:pt x="12" y="74"/>
                  <a:pt x="8" y="73"/>
                  <a:pt x="5" y="70"/>
                </a:cubicBezTo>
                <a:cubicBezTo>
                  <a:pt x="5" y="70"/>
                  <a:pt x="5" y="70"/>
                  <a:pt x="5" y="70"/>
                </a:cubicBezTo>
                <a:cubicBezTo>
                  <a:pt x="2" y="66"/>
                  <a:pt x="0" y="62"/>
                  <a:pt x="0" y="58"/>
                </a:cubicBezTo>
                <a:cubicBezTo>
                  <a:pt x="0" y="54"/>
                  <a:pt x="2" y="50"/>
                  <a:pt x="5" y="46"/>
                </a:cubicBezTo>
                <a:cubicBezTo>
                  <a:pt x="23" y="29"/>
                  <a:pt x="23" y="29"/>
                  <a:pt x="23" y="29"/>
                </a:cubicBezTo>
                <a:cubicBezTo>
                  <a:pt x="23" y="28"/>
                  <a:pt x="23" y="28"/>
                  <a:pt x="23" y="28"/>
                </a:cubicBezTo>
                <a:cubicBezTo>
                  <a:pt x="45" y="6"/>
                  <a:pt x="45" y="6"/>
                  <a:pt x="45" y="6"/>
                </a:cubicBezTo>
                <a:cubicBezTo>
                  <a:pt x="50" y="2"/>
                  <a:pt x="55" y="0"/>
                  <a:pt x="61" y="0"/>
                </a:cubicBezTo>
                <a:cubicBezTo>
                  <a:pt x="66" y="0"/>
                  <a:pt x="71" y="2"/>
                  <a:pt x="76" y="6"/>
                </a:cubicBezTo>
                <a:cubicBezTo>
                  <a:pt x="80" y="10"/>
                  <a:pt x="82" y="16"/>
                  <a:pt x="82" y="21"/>
                </a:cubicBezTo>
                <a:cubicBezTo>
                  <a:pt x="82" y="26"/>
                  <a:pt x="80" y="32"/>
                  <a:pt x="76" y="36"/>
                </a:cubicBezTo>
                <a:cubicBezTo>
                  <a:pt x="45" y="67"/>
                  <a:pt x="45" y="67"/>
                  <a:pt x="45" y="67"/>
                </a:cubicBezTo>
                <a:cubicBezTo>
                  <a:pt x="43" y="68"/>
                  <a:pt x="41" y="68"/>
                  <a:pt x="40" y="67"/>
                </a:cubicBezTo>
                <a:cubicBezTo>
                  <a:pt x="39" y="66"/>
                  <a:pt x="39" y="64"/>
                  <a:pt x="40" y="63"/>
                </a:cubicBezTo>
                <a:cubicBezTo>
                  <a:pt x="71" y="32"/>
                  <a:pt x="71" y="32"/>
                  <a:pt x="71" y="32"/>
                </a:cubicBezTo>
                <a:cubicBezTo>
                  <a:pt x="74" y="29"/>
                  <a:pt x="76" y="25"/>
                  <a:pt x="76" y="21"/>
                </a:cubicBezTo>
                <a:cubicBezTo>
                  <a:pt x="76" y="17"/>
                  <a:pt x="74" y="13"/>
                  <a:pt x="71" y="10"/>
                </a:cubicBezTo>
                <a:cubicBezTo>
                  <a:pt x="68" y="7"/>
                  <a:pt x="64" y="6"/>
                  <a:pt x="61" y="6"/>
                </a:cubicBezTo>
                <a:cubicBezTo>
                  <a:pt x="57" y="6"/>
                  <a:pt x="53" y="7"/>
                  <a:pt x="50" y="10"/>
                </a:cubicBezTo>
                <a:cubicBezTo>
                  <a:pt x="25" y="35"/>
                  <a:pt x="25" y="35"/>
                  <a:pt x="25" y="3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sp>
        <p:nvSpPr>
          <p:cNvPr id="14377" name="Freeform 41"/>
          <p:cNvSpPr>
            <a:spLocks noEditPoints="1"/>
          </p:cNvSpPr>
          <p:nvPr/>
        </p:nvSpPr>
        <p:spPr bwMode="auto">
          <a:xfrm>
            <a:off x="5003800" y="2374900"/>
            <a:ext cx="165100" cy="163513"/>
          </a:xfrm>
          <a:custGeom>
            <a:gdLst>
              <a:gd fmla="*/ 59 w 76" name="T0"/>
              <a:gd fmla="*/ 3 h 75" name="T1"/>
              <a:gd fmla="*/ 51 w 76" name="T2"/>
              <a:gd fmla="*/ 0 h 75" name="T3"/>
              <a:gd fmla="*/ 1 w 76" name="T4"/>
              <a:gd fmla="*/ 45 h 75" name="T5"/>
              <a:gd fmla="*/ 1 w 76" name="T6"/>
              <a:gd fmla="*/ 45 h 75" name="T7"/>
              <a:gd fmla="*/ 1 w 76" name="T8"/>
              <a:gd fmla="*/ 45 h 75" name="T9"/>
              <a:gd fmla="*/ 1 w 76" name="T10"/>
              <a:gd fmla="*/ 45 h 75" name="T11"/>
              <a:gd fmla="*/ 1 w 76" name="T12"/>
              <a:gd fmla="*/ 45 h 75" name="T13"/>
              <a:gd fmla="*/ 1 w 76" name="T14"/>
              <a:gd fmla="*/ 46 h 75" name="T15"/>
              <a:gd fmla="*/ 1 w 76" name="T16"/>
              <a:gd fmla="*/ 46 h 75" name="T17"/>
              <a:gd fmla="*/ 1 w 76" name="T18"/>
              <a:gd fmla="*/ 46 h 75" name="T19"/>
              <a:gd fmla="*/ 1 w 76" name="T20"/>
              <a:gd fmla="*/ 46 h 75" name="T21"/>
              <a:gd fmla="*/ 1 w 76" name="T22"/>
              <a:gd fmla="*/ 46 h 75" name="T23"/>
              <a:gd fmla="*/ 1 w 76" name="T24"/>
              <a:gd fmla="*/ 46 h 75" name="T25"/>
              <a:gd fmla="*/ 0 w 76" name="T26"/>
              <a:gd fmla="*/ 46 h 75" name="T27"/>
              <a:gd fmla="*/ 0 w 76" name="T28"/>
              <a:gd fmla="*/ 46 h 75" name="T29"/>
              <a:gd fmla="*/ 0 w 76" name="T30"/>
              <a:gd fmla="*/ 46 h 75" name="T31"/>
              <a:gd fmla="*/ 0 w 76" name="T32"/>
              <a:gd fmla="*/ 47 h 75" name="T33"/>
              <a:gd fmla="*/ 0 w 76" name="T34"/>
              <a:gd fmla="*/ 47 h 75" name="T35"/>
              <a:gd fmla="*/ 0 w 76" name="T36"/>
              <a:gd fmla="*/ 47 h 75" name="T37"/>
              <a:gd fmla="*/ 0 w 76" name="T38"/>
              <a:gd fmla="*/ 47 h 75" name="T39"/>
              <a:gd fmla="*/ 29 w 76" name="T40"/>
              <a:gd fmla="*/ 75 h 75" name="T41"/>
              <a:gd fmla="*/ 29 w 76" name="T42"/>
              <a:gd fmla="*/ 75 h 75" name="T43"/>
              <a:gd fmla="*/ 29 w 76" name="T44"/>
              <a:gd fmla="*/ 75 h 75" name="T45"/>
              <a:gd fmla="*/ 29 w 76" name="T46"/>
              <a:gd fmla="*/ 75 h 75" name="T47"/>
              <a:gd fmla="*/ 30 w 76" name="T48"/>
              <a:gd fmla="*/ 75 h 75" name="T49"/>
              <a:gd fmla="*/ 30 w 76" name="T50"/>
              <a:gd fmla="*/ 75 h 75" name="T51"/>
              <a:gd fmla="*/ 30 w 76" name="T52"/>
              <a:gd fmla="*/ 75 h 75" name="T53"/>
              <a:gd fmla="*/ 30 w 76" name="T54"/>
              <a:gd fmla="*/ 75 h 75" name="T55"/>
              <a:gd fmla="*/ 30 w 76" name="T56"/>
              <a:gd fmla="*/ 75 h 75" name="T57"/>
              <a:gd fmla="*/ 31 w 76" name="T58"/>
              <a:gd fmla="*/ 75 h 75" name="T59"/>
              <a:gd fmla="*/ 72 w 76" name="T60"/>
              <a:gd fmla="*/ 33 h 75" name="T61"/>
              <a:gd fmla="*/ 37 w 76" name="T62"/>
              <a:gd fmla="*/ 18 h 75" name="T63"/>
              <a:gd fmla="*/ 12 w 76" name="T64"/>
              <a:gd fmla="*/ 51 h 75" name="T65"/>
              <a:gd fmla="*/ 7 w 76" name="T66"/>
              <a:gd fmla="*/ 69 h 75" name="T67"/>
              <a:gd fmla="*/ 21 w 76" name="T68"/>
              <a:gd fmla="*/ 69 h 75" name="T69"/>
              <a:gd fmla="*/ 14 w 76" name="T70"/>
              <a:gd fmla="*/ 54 h 75" name="T71"/>
              <a:gd fmla="*/ 22 w 76" name="T72"/>
              <a:gd fmla="*/ 61 h 75" name="T73"/>
              <a:gd fmla="*/ 29 w 76" name="T74"/>
              <a:gd fmla="*/ 68 h 75" name="T75"/>
              <a:gd fmla="*/ 58 w 76" name="T76"/>
              <a:gd fmla="*/ 38 h 75" name="T77"/>
              <a:gd fmla="*/ 69 w 76" name="T78"/>
              <a:gd fmla="*/ 25 h 75" name="T79"/>
              <a:gd fmla="*/ 63 w 76" name="T80"/>
              <a:gd fmla="*/ 34 h 75" name="T81"/>
              <a:gd fmla="*/ 44 w 76" name="T82"/>
              <a:gd fmla="*/ 11 h 75" name="T83"/>
              <a:gd fmla="*/ 51 w 76" name="T84"/>
              <a:gd fmla="*/ 6 h 75" name="T85"/>
              <a:gd fmla="*/ 69 w 76" name="T86"/>
              <a:gd fmla="*/ 25 h 7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75" w="76">
                <a:moveTo>
                  <a:pt x="76" y="25"/>
                </a:moveTo>
                <a:cubicBezTo>
                  <a:pt x="76" y="22"/>
                  <a:pt x="75" y="19"/>
                  <a:pt x="72" y="17"/>
                </a:cubicBezTo>
                <a:cubicBezTo>
                  <a:pt x="59" y="3"/>
                  <a:pt x="59" y="3"/>
                  <a:pt x="59" y="3"/>
                </a:cubicBezTo>
                <a:cubicBezTo>
                  <a:pt x="57" y="1"/>
                  <a:pt x="54" y="0"/>
                  <a:pt x="51" y="0"/>
                </a:cubicBezTo>
                <a:cubicBezTo>
                  <a:pt x="51" y="0"/>
                  <a:pt x="51" y="0"/>
                  <a:pt x="51" y="0"/>
                </a:cubicBezTo>
                <a:cubicBezTo>
                  <a:pt x="51" y="0"/>
                  <a:pt x="51" y="0"/>
                  <a:pt x="51" y="0"/>
                </a:cubicBezTo>
                <a:cubicBezTo>
                  <a:pt x="48" y="0"/>
                  <a:pt x="45" y="1"/>
                  <a:pt x="43" y="3"/>
                </a:cubicBezTo>
                <a:cubicBezTo>
                  <a:pt x="29" y="17"/>
                  <a:pt x="15" y="31"/>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72"/>
                  <a:pt x="0" y="72"/>
                  <a:pt x="0" y="72"/>
                </a:cubicBezTo>
                <a:cubicBezTo>
                  <a:pt x="0" y="74"/>
                  <a:pt x="2" y="75"/>
                  <a:pt x="3"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1" y="75"/>
                  <a:pt x="31" y="75"/>
                  <a:pt x="31" y="75"/>
                </a:cubicBezTo>
                <a:cubicBezTo>
                  <a:pt x="31" y="75"/>
                  <a:pt x="31" y="75"/>
                  <a:pt x="31" y="75"/>
                </a:cubicBezTo>
                <a:cubicBezTo>
                  <a:pt x="31" y="75"/>
                  <a:pt x="31" y="75"/>
                  <a:pt x="31" y="75"/>
                </a:cubicBezTo>
                <a:cubicBezTo>
                  <a:pt x="31" y="75"/>
                  <a:pt x="31" y="75"/>
                  <a:pt x="31" y="75"/>
                </a:cubicBezTo>
                <a:cubicBezTo>
                  <a:pt x="31" y="75"/>
                  <a:pt x="31" y="75"/>
                  <a:pt x="31" y="75"/>
                </a:cubicBezTo>
                <a:cubicBezTo>
                  <a:pt x="45" y="61"/>
                  <a:pt x="58" y="47"/>
                  <a:pt x="72" y="33"/>
                </a:cubicBezTo>
                <a:cubicBezTo>
                  <a:pt x="75" y="31"/>
                  <a:pt x="76" y="28"/>
                  <a:pt x="76" y="25"/>
                </a:cubicBezTo>
                <a:cubicBezTo>
                  <a:pt x="76" y="25"/>
                  <a:pt x="76" y="25"/>
                  <a:pt x="76" y="25"/>
                </a:cubicBezTo>
                <a:close/>
                <a:moveTo>
                  <a:pt x="37" y="18"/>
                </a:moveTo>
                <a:cubicBezTo>
                  <a:pt x="37" y="18"/>
                  <a:pt x="37" y="18"/>
                  <a:pt x="37" y="18"/>
                </a:cubicBezTo>
                <a:cubicBezTo>
                  <a:pt x="41" y="21"/>
                  <a:pt x="41" y="21"/>
                  <a:pt x="41" y="21"/>
                </a:cubicBezTo>
                <a:cubicBezTo>
                  <a:pt x="12" y="51"/>
                  <a:pt x="12" y="51"/>
                  <a:pt x="12" y="51"/>
                </a:cubicBezTo>
                <a:cubicBezTo>
                  <a:pt x="8" y="47"/>
                  <a:pt x="8" y="47"/>
                  <a:pt x="8" y="47"/>
                </a:cubicBezTo>
                <a:cubicBezTo>
                  <a:pt x="37" y="18"/>
                  <a:pt x="37" y="18"/>
                  <a:pt x="37" y="18"/>
                </a:cubicBezTo>
                <a:close/>
                <a:moveTo>
                  <a:pt x="7" y="69"/>
                </a:moveTo>
                <a:cubicBezTo>
                  <a:pt x="7" y="69"/>
                  <a:pt x="7" y="69"/>
                  <a:pt x="7" y="69"/>
                </a:cubicBezTo>
                <a:cubicBezTo>
                  <a:pt x="7" y="55"/>
                  <a:pt x="7" y="55"/>
                  <a:pt x="7" y="55"/>
                </a:cubicBezTo>
                <a:cubicBezTo>
                  <a:pt x="21" y="69"/>
                  <a:pt x="21" y="69"/>
                  <a:pt x="21" y="69"/>
                </a:cubicBezTo>
                <a:cubicBezTo>
                  <a:pt x="7" y="69"/>
                  <a:pt x="7" y="69"/>
                  <a:pt x="7" y="69"/>
                </a:cubicBezTo>
                <a:close/>
                <a:moveTo>
                  <a:pt x="14" y="54"/>
                </a:moveTo>
                <a:cubicBezTo>
                  <a:pt x="14" y="54"/>
                  <a:pt x="14" y="54"/>
                  <a:pt x="14" y="54"/>
                </a:cubicBezTo>
                <a:cubicBezTo>
                  <a:pt x="44" y="24"/>
                  <a:pt x="44" y="24"/>
                  <a:pt x="44" y="24"/>
                </a:cubicBezTo>
                <a:cubicBezTo>
                  <a:pt x="52" y="32"/>
                  <a:pt x="52" y="32"/>
                  <a:pt x="52" y="32"/>
                </a:cubicBezTo>
                <a:cubicBezTo>
                  <a:pt x="22" y="61"/>
                  <a:pt x="22" y="61"/>
                  <a:pt x="22" y="61"/>
                </a:cubicBezTo>
                <a:cubicBezTo>
                  <a:pt x="14" y="54"/>
                  <a:pt x="14" y="54"/>
                  <a:pt x="14" y="54"/>
                </a:cubicBezTo>
                <a:close/>
                <a:moveTo>
                  <a:pt x="29" y="68"/>
                </a:moveTo>
                <a:cubicBezTo>
                  <a:pt x="29" y="68"/>
                  <a:pt x="29" y="68"/>
                  <a:pt x="29" y="68"/>
                </a:cubicBezTo>
                <a:cubicBezTo>
                  <a:pt x="25" y="64"/>
                  <a:pt x="25" y="64"/>
                  <a:pt x="25" y="64"/>
                </a:cubicBezTo>
                <a:cubicBezTo>
                  <a:pt x="54" y="35"/>
                  <a:pt x="54" y="35"/>
                  <a:pt x="54" y="35"/>
                </a:cubicBezTo>
                <a:cubicBezTo>
                  <a:pt x="58" y="38"/>
                  <a:pt x="58" y="38"/>
                  <a:pt x="58" y="38"/>
                </a:cubicBezTo>
                <a:cubicBezTo>
                  <a:pt x="29" y="68"/>
                  <a:pt x="29" y="68"/>
                  <a:pt x="29" y="68"/>
                </a:cubicBezTo>
                <a:close/>
                <a:moveTo>
                  <a:pt x="69" y="25"/>
                </a:moveTo>
                <a:cubicBezTo>
                  <a:pt x="69" y="25"/>
                  <a:pt x="69" y="25"/>
                  <a:pt x="69" y="25"/>
                </a:cubicBezTo>
                <a:cubicBezTo>
                  <a:pt x="69" y="25"/>
                  <a:pt x="69" y="25"/>
                  <a:pt x="69" y="25"/>
                </a:cubicBezTo>
                <a:cubicBezTo>
                  <a:pt x="69" y="26"/>
                  <a:pt x="69" y="28"/>
                  <a:pt x="68" y="29"/>
                </a:cubicBezTo>
                <a:cubicBezTo>
                  <a:pt x="63" y="34"/>
                  <a:pt x="63" y="34"/>
                  <a:pt x="63" y="34"/>
                </a:cubicBezTo>
                <a:cubicBezTo>
                  <a:pt x="42" y="13"/>
                  <a:pt x="42" y="13"/>
                  <a:pt x="42" y="13"/>
                </a:cubicBezTo>
                <a:cubicBezTo>
                  <a:pt x="42" y="13"/>
                  <a:pt x="42" y="13"/>
                  <a:pt x="42" y="13"/>
                </a:cubicBezTo>
                <a:cubicBezTo>
                  <a:pt x="44" y="11"/>
                  <a:pt x="44" y="11"/>
                  <a:pt x="44" y="11"/>
                </a:cubicBezTo>
                <a:cubicBezTo>
                  <a:pt x="47" y="8"/>
                  <a:pt x="47" y="8"/>
                  <a:pt x="47" y="8"/>
                </a:cubicBezTo>
                <a:cubicBezTo>
                  <a:pt x="48" y="7"/>
                  <a:pt x="50" y="6"/>
                  <a:pt x="51" y="6"/>
                </a:cubicBezTo>
                <a:cubicBezTo>
                  <a:pt x="51" y="6"/>
                  <a:pt x="51" y="6"/>
                  <a:pt x="51" y="6"/>
                </a:cubicBezTo>
                <a:cubicBezTo>
                  <a:pt x="52" y="6"/>
                  <a:pt x="54" y="7"/>
                  <a:pt x="55" y="8"/>
                </a:cubicBezTo>
                <a:cubicBezTo>
                  <a:pt x="68" y="21"/>
                  <a:pt x="68" y="21"/>
                  <a:pt x="68" y="21"/>
                </a:cubicBezTo>
                <a:cubicBezTo>
                  <a:pt x="69" y="22"/>
                  <a:pt x="69" y="23"/>
                  <a:pt x="69" y="25"/>
                </a:cubicBezTo>
                <a:cubicBezTo>
                  <a:pt x="69" y="25"/>
                  <a:pt x="69" y="25"/>
                  <a:pt x="69" y="2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sp>
        <p:nvSpPr>
          <p:cNvPr id="14378" name="Rectangle 42"/>
          <p:cNvSpPr>
            <a:spLocks noChangeArrowheads="1"/>
          </p:cNvSpPr>
          <p:nvPr/>
        </p:nvSpPr>
        <p:spPr bwMode="auto">
          <a:xfrm>
            <a:off x="4702176" y="2598738"/>
            <a:ext cx="7747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z="1000">
                <a:solidFill>
                  <a:schemeClr val="bg1"/>
                </a:solidFill>
                <a:ea charset="-122" panose="02010600040101010101" pitchFamily="2" typeface="华文细黑"/>
              </a:rPr>
              <a:t>Option 01</a:t>
            </a:r>
          </a:p>
          <a:p>
            <a:pPr algn="ctr"/>
            <a:r>
              <a:rPr altLang="en-US" b="1" lang="zh-CN" sz="1000">
                <a:solidFill>
                  <a:schemeClr val="bg1"/>
                </a:solidFill>
                <a:ea charset="-122" panose="02010600040101010101" pitchFamily="2" typeface="华文细黑"/>
              </a:rPr>
              <a:t>We have many PowerPoint templates</a:t>
            </a:r>
          </a:p>
        </p:txBody>
      </p:sp>
      <p:sp>
        <p:nvSpPr>
          <p:cNvPr id="14379" name="Rectangle 43"/>
          <p:cNvSpPr>
            <a:spLocks noChangeArrowheads="1"/>
          </p:cNvSpPr>
          <p:nvPr/>
        </p:nvSpPr>
        <p:spPr bwMode="auto">
          <a:xfrm>
            <a:off x="5557838" y="1677988"/>
            <a:ext cx="7747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z="1000">
                <a:solidFill>
                  <a:schemeClr val="bg1"/>
                </a:solidFill>
                <a:ea charset="-122" panose="02010600040101010101" pitchFamily="2" typeface="华文细黑"/>
              </a:rPr>
              <a:t>Option 02</a:t>
            </a:r>
          </a:p>
          <a:p>
            <a:pPr algn="ctr"/>
            <a:r>
              <a:rPr altLang="en-US" b="1" lang="zh-CN" sz="1000">
                <a:solidFill>
                  <a:schemeClr val="bg1"/>
                </a:solidFill>
                <a:ea charset="-122" panose="02010600040101010101" pitchFamily="2" typeface="华文细黑"/>
              </a:rPr>
              <a:t>We have many PowerPoint templates</a:t>
            </a:r>
          </a:p>
        </p:txBody>
      </p:sp>
      <p:sp>
        <p:nvSpPr>
          <p:cNvPr id="14380" name="Rectangle 44"/>
          <p:cNvSpPr>
            <a:spLocks noChangeArrowheads="1"/>
          </p:cNvSpPr>
          <p:nvPr/>
        </p:nvSpPr>
        <p:spPr bwMode="auto">
          <a:xfrm>
            <a:off x="6811963" y="1825625"/>
            <a:ext cx="7747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z="1000">
                <a:solidFill>
                  <a:schemeClr val="bg1"/>
                </a:solidFill>
                <a:ea charset="-122" panose="02010600040101010101" pitchFamily="2" typeface="华文细黑"/>
              </a:rPr>
              <a:t>Option 03</a:t>
            </a:r>
          </a:p>
          <a:p>
            <a:pPr algn="ctr"/>
            <a:r>
              <a:rPr altLang="en-US" b="1" lang="zh-CN" sz="1000">
                <a:solidFill>
                  <a:schemeClr val="bg1"/>
                </a:solidFill>
                <a:ea charset="-122" panose="02010600040101010101" pitchFamily="2" typeface="华文细黑"/>
              </a:rPr>
              <a:t>We have many PowerPoint templates</a:t>
            </a:r>
          </a:p>
        </p:txBody>
      </p:sp>
      <p:sp>
        <p:nvSpPr>
          <p:cNvPr id="14381" name="Rectangle 45"/>
          <p:cNvSpPr>
            <a:spLocks noChangeArrowheads="1"/>
          </p:cNvSpPr>
          <p:nvPr/>
        </p:nvSpPr>
        <p:spPr bwMode="auto">
          <a:xfrm>
            <a:off x="7667626" y="2855913"/>
            <a:ext cx="7747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z="1000">
                <a:solidFill>
                  <a:schemeClr val="bg1"/>
                </a:solidFill>
                <a:ea charset="-122" panose="02010600040101010101" pitchFamily="2" typeface="华文细黑"/>
              </a:rPr>
              <a:t>Option 04</a:t>
            </a:r>
          </a:p>
          <a:p>
            <a:pPr algn="ctr"/>
            <a:r>
              <a:rPr altLang="en-US" b="1" lang="zh-CN" sz="1000">
                <a:solidFill>
                  <a:schemeClr val="bg1"/>
                </a:solidFill>
                <a:ea charset="-122" panose="02010600040101010101" pitchFamily="2" typeface="华文细黑"/>
              </a:rPr>
              <a:t>We have many PowerPoint templates</a:t>
            </a:r>
          </a:p>
        </p:txBody>
      </p:sp>
      <p:sp>
        <p:nvSpPr>
          <p:cNvPr id="14382" name="Rectangle 46"/>
          <p:cNvSpPr>
            <a:spLocks noChangeArrowheads="1"/>
          </p:cNvSpPr>
          <p:nvPr/>
        </p:nvSpPr>
        <p:spPr bwMode="auto">
          <a:xfrm>
            <a:off x="827088" y="1402428"/>
            <a:ext cx="3240087" cy="182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lvl="0"/>
            <a:r>
              <a:rPr altLang="en-US" lang="zh-CN" sz="1200">
                <a:solidFill>
                  <a:schemeClr val="accent1"/>
                </a:solidFill>
                <a:latin charset="-122" panose="02010600040101010101" pitchFamily="2" typeface="华文细黑"/>
                <a:ea charset="-122" panose="02010600040101010101" pitchFamily="2" typeface="华文细黑"/>
              </a:rPr>
              <a:t>此处添加标题文本</a:t>
            </a:r>
          </a:p>
          <a:p>
            <a:pPr lvl="0"/>
            <a:endParaRPr altLang="en-US" lang="zh-CN" sz="1200">
              <a:solidFill>
                <a:schemeClr val="accent1"/>
              </a:solidFill>
              <a:latin charset="-122" panose="02010600040101010101" pitchFamily="2" typeface="华文细黑"/>
              <a:ea charset="-122" panose="02010600040101010101" pitchFamily="2" typeface="华文细黑"/>
            </a:endParaRPr>
          </a:p>
          <a:p>
            <a:pPr lvl="0"/>
            <a:r>
              <a:rPr altLang="en-US" lang="zh-CN" sz="1200">
                <a:solidFill>
                  <a:schemeClr val="accent1"/>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4384" name="Freeform 48"/>
          <p:cNvSpPr>
            <a:spLocks noEditPoints="1"/>
          </p:cNvSpPr>
          <p:nvPr/>
        </p:nvSpPr>
        <p:spPr bwMode="auto">
          <a:xfrm>
            <a:off x="827088" y="2892425"/>
            <a:ext cx="165100" cy="163513"/>
          </a:xfrm>
          <a:custGeom>
            <a:gdLst>
              <a:gd fmla="*/ 59 w 76" name="T0"/>
              <a:gd fmla="*/ 3 h 75" name="T1"/>
              <a:gd fmla="*/ 51 w 76" name="T2"/>
              <a:gd fmla="*/ 0 h 75" name="T3"/>
              <a:gd fmla="*/ 1 w 76" name="T4"/>
              <a:gd fmla="*/ 45 h 75" name="T5"/>
              <a:gd fmla="*/ 1 w 76" name="T6"/>
              <a:gd fmla="*/ 45 h 75" name="T7"/>
              <a:gd fmla="*/ 1 w 76" name="T8"/>
              <a:gd fmla="*/ 45 h 75" name="T9"/>
              <a:gd fmla="*/ 1 w 76" name="T10"/>
              <a:gd fmla="*/ 45 h 75" name="T11"/>
              <a:gd fmla="*/ 1 w 76" name="T12"/>
              <a:gd fmla="*/ 45 h 75" name="T13"/>
              <a:gd fmla="*/ 1 w 76" name="T14"/>
              <a:gd fmla="*/ 46 h 75" name="T15"/>
              <a:gd fmla="*/ 1 w 76" name="T16"/>
              <a:gd fmla="*/ 46 h 75" name="T17"/>
              <a:gd fmla="*/ 1 w 76" name="T18"/>
              <a:gd fmla="*/ 46 h 75" name="T19"/>
              <a:gd fmla="*/ 1 w 76" name="T20"/>
              <a:gd fmla="*/ 46 h 75" name="T21"/>
              <a:gd fmla="*/ 1 w 76" name="T22"/>
              <a:gd fmla="*/ 46 h 75" name="T23"/>
              <a:gd fmla="*/ 1 w 76" name="T24"/>
              <a:gd fmla="*/ 46 h 75" name="T25"/>
              <a:gd fmla="*/ 0 w 76" name="T26"/>
              <a:gd fmla="*/ 46 h 75" name="T27"/>
              <a:gd fmla="*/ 0 w 76" name="T28"/>
              <a:gd fmla="*/ 46 h 75" name="T29"/>
              <a:gd fmla="*/ 0 w 76" name="T30"/>
              <a:gd fmla="*/ 46 h 75" name="T31"/>
              <a:gd fmla="*/ 0 w 76" name="T32"/>
              <a:gd fmla="*/ 47 h 75" name="T33"/>
              <a:gd fmla="*/ 0 w 76" name="T34"/>
              <a:gd fmla="*/ 47 h 75" name="T35"/>
              <a:gd fmla="*/ 0 w 76" name="T36"/>
              <a:gd fmla="*/ 47 h 75" name="T37"/>
              <a:gd fmla="*/ 0 w 76" name="T38"/>
              <a:gd fmla="*/ 47 h 75" name="T39"/>
              <a:gd fmla="*/ 29 w 76" name="T40"/>
              <a:gd fmla="*/ 75 h 75" name="T41"/>
              <a:gd fmla="*/ 29 w 76" name="T42"/>
              <a:gd fmla="*/ 75 h 75" name="T43"/>
              <a:gd fmla="*/ 29 w 76" name="T44"/>
              <a:gd fmla="*/ 75 h 75" name="T45"/>
              <a:gd fmla="*/ 29 w 76" name="T46"/>
              <a:gd fmla="*/ 75 h 75" name="T47"/>
              <a:gd fmla="*/ 30 w 76" name="T48"/>
              <a:gd fmla="*/ 75 h 75" name="T49"/>
              <a:gd fmla="*/ 30 w 76" name="T50"/>
              <a:gd fmla="*/ 75 h 75" name="T51"/>
              <a:gd fmla="*/ 30 w 76" name="T52"/>
              <a:gd fmla="*/ 75 h 75" name="T53"/>
              <a:gd fmla="*/ 30 w 76" name="T54"/>
              <a:gd fmla="*/ 75 h 75" name="T55"/>
              <a:gd fmla="*/ 30 w 76" name="T56"/>
              <a:gd fmla="*/ 75 h 75" name="T57"/>
              <a:gd fmla="*/ 31 w 76" name="T58"/>
              <a:gd fmla="*/ 75 h 75" name="T59"/>
              <a:gd fmla="*/ 72 w 76" name="T60"/>
              <a:gd fmla="*/ 33 h 75" name="T61"/>
              <a:gd fmla="*/ 37 w 76" name="T62"/>
              <a:gd fmla="*/ 18 h 75" name="T63"/>
              <a:gd fmla="*/ 12 w 76" name="T64"/>
              <a:gd fmla="*/ 51 h 75" name="T65"/>
              <a:gd fmla="*/ 7 w 76" name="T66"/>
              <a:gd fmla="*/ 69 h 75" name="T67"/>
              <a:gd fmla="*/ 21 w 76" name="T68"/>
              <a:gd fmla="*/ 69 h 75" name="T69"/>
              <a:gd fmla="*/ 14 w 76" name="T70"/>
              <a:gd fmla="*/ 54 h 75" name="T71"/>
              <a:gd fmla="*/ 22 w 76" name="T72"/>
              <a:gd fmla="*/ 61 h 75" name="T73"/>
              <a:gd fmla="*/ 29 w 76" name="T74"/>
              <a:gd fmla="*/ 68 h 75" name="T75"/>
              <a:gd fmla="*/ 58 w 76" name="T76"/>
              <a:gd fmla="*/ 38 h 75" name="T77"/>
              <a:gd fmla="*/ 69 w 76" name="T78"/>
              <a:gd fmla="*/ 25 h 75" name="T79"/>
              <a:gd fmla="*/ 63 w 76" name="T80"/>
              <a:gd fmla="*/ 34 h 75" name="T81"/>
              <a:gd fmla="*/ 44 w 76" name="T82"/>
              <a:gd fmla="*/ 11 h 75" name="T83"/>
              <a:gd fmla="*/ 51 w 76" name="T84"/>
              <a:gd fmla="*/ 6 h 75" name="T85"/>
              <a:gd fmla="*/ 69 w 76" name="T86"/>
              <a:gd fmla="*/ 25 h 7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75" w="76">
                <a:moveTo>
                  <a:pt x="76" y="25"/>
                </a:moveTo>
                <a:cubicBezTo>
                  <a:pt x="76" y="22"/>
                  <a:pt x="75" y="19"/>
                  <a:pt x="72" y="17"/>
                </a:cubicBezTo>
                <a:cubicBezTo>
                  <a:pt x="59" y="3"/>
                  <a:pt x="59" y="3"/>
                  <a:pt x="59" y="3"/>
                </a:cubicBezTo>
                <a:cubicBezTo>
                  <a:pt x="57" y="1"/>
                  <a:pt x="54" y="0"/>
                  <a:pt x="51" y="0"/>
                </a:cubicBezTo>
                <a:cubicBezTo>
                  <a:pt x="51" y="0"/>
                  <a:pt x="51" y="0"/>
                  <a:pt x="51" y="0"/>
                </a:cubicBezTo>
                <a:cubicBezTo>
                  <a:pt x="51" y="0"/>
                  <a:pt x="51" y="0"/>
                  <a:pt x="51" y="0"/>
                </a:cubicBezTo>
                <a:cubicBezTo>
                  <a:pt x="48" y="0"/>
                  <a:pt x="45" y="1"/>
                  <a:pt x="43" y="3"/>
                </a:cubicBezTo>
                <a:cubicBezTo>
                  <a:pt x="29" y="17"/>
                  <a:pt x="15" y="31"/>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72"/>
                  <a:pt x="0" y="72"/>
                  <a:pt x="0" y="72"/>
                </a:cubicBezTo>
                <a:cubicBezTo>
                  <a:pt x="0" y="74"/>
                  <a:pt x="2" y="75"/>
                  <a:pt x="3"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1" y="75"/>
                  <a:pt x="31" y="75"/>
                  <a:pt x="31" y="75"/>
                </a:cubicBezTo>
                <a:cubicBezTo>
                  <a:pt x="31" y="75"/>
                  <a:pt x="31" y="75"/>
                  <a:pt x="31" y="75"/>
                </a:cubicBezTo>
                <a:cubicBezTo>
                  <a:pt x="31" y="75"/>
                  <a:pt x="31" y="75"/>
                  <a:pt x="31" y="75"/>
                </a:cubicBezTo>
                <a:cubicBezTo>
                  <a:pt x="31" y="75"/>
                  <a:pt x="31" y="75"/>
                  <a:pt x="31" y="75"/>
                </a:cubicBezTo>
                <a:cubicBezTo>
                  <a:pt x="31" y="75"/>
                  <a:pt x="31" y="75"/>
                  <a:pt x="31" y="75"/>
                </a:cubicBezTo>
                <a:cubicBezTo>
                  <a:pt x="45" y="61"/>
                  <a:pt x="58" y="47"/>
                  <a:pt x="72" y="33"/>
                </a:cubicBezTo>
                <a:cubicBezTo>
                  <a:pt x="75" y="31"/>
                  <a:pt x="76" y="28"/>
                  <a:pt x="76" y="25"/>
                </a:cubicBezTo>
                <a:cubicBezTo>
                  <a:pt x="76" y="25"/>
                  <a:pt x="76" y="25"/>
                  <a:pt x="76" y="25"/>
                </a:cubicBezTo>
                <a:close/>
                <a:moveTo>
                  <a:pt x="37" y="18"/>
                </a:moveTo>
                <a:cubicBezTo>
                  <a:pt x="37" y="18"/>
                  <a:pt x="37" y="18"/>
                  <a:pt x="37" y="18"/>
                </a:cubicBezTo>
                <a:cubicBezTo>
                  <a:pt x="41" y="21"/>
                  <a:pt x="41" y="21"/>
                  <a:pt x="41" y="21"/>
                </a:cubicBezTo>
                <a:cubicBezTo>
                  <a:pt x="12" y="51"/>
                  <a:pt x="12" y="51"/>
                  <a:pt x="12" y="51"/>
                </a:cubicBezTo>
                <a:cubicBezTo>
                  <a:pt x="8" y="47"/>
                  <a:pt x="8" y="47"/>
                  <a:pt x="8" y="47"/>
                </a:cubicBezTo>
                <a:cubicBezTo>
                  <a:pt x="37" y="18"/>
                  <a:pt x="37" y="18"/>
                  <a:pt x="37" y="18"/>
                </a:cubicBezTo>
                <a:close/>
                <a:moveTo>
                  <a:pt x="7" y="69"/>
                </a:moveTo>
                <a:cubicBezTo>
                  <a:pt x="7" y="69"/>
                  <a:pt x="7" y="69"/>
                  <a:pt x="7" y="69"/>
                </a:cubicBezTo>
                <a:cubicBezTo>
                  <a:pt x="7" y="55"/>
                  <a:pt x="7" y="55"/>
                  <a:pt x="7" y="55"/>
                </a:cubicBezTo>
                <a:cubicBezTo>
                  <a:pt x="21" y="69"/>
                  <a:pt x="21" y="69"/>
                  <a:pt x="21" y="69"/>
                </a:cubicBezTo>
                <a:cubicBezTo>
                  <a:pt x="7" y="69"/>
                  <a:pt x="7" y="69"/>
                  <a:pt x="7" y="69"/>
                </a:cubicBezTo>
                <a:close/>
                <a:moveTo>
                  <a:pt x="14" y="54"/>
                </a:moveTo>
                <a:cubicBezTo>
                  <a:pt x="14" y="54"/>
                  <a:pt x="14" y="54"/>
                  <a:pt x="14" y="54"/>
                </a:cubicBezTo>
                <a:cubicBezTo>
                  <a:pt x="44" y="24"/>
                  <a:pt x="44" y="24"/>
                  <a:pt x="44" y="24"/>
                </a:cubicBezTo>
                <a:cubicBezTo>
                  <a:pt x="52" y="32"/>
                  <a:pt x="52" y="32"/>
                  <a:pt x="52" y="32"/>
                </a:cubicBezTo>
                <a:cubicBezTo>
                  <a:pt x="22" y="61"/>
                  <a:pt x="22" y="61"/>
                  <a:pt x="22" y="61"/>
                </a:cubicBezTo>
                <a:cubicBezTo>
                  <a:pt x="14" y="54"/>
                  <a:pt x="14" y="54"/>
                  <a:pt x="14" y="54"/>
                </a:cubicBezTo>
                <a:close/>
                <a:moveTo>
                  <a:pt x="29" y="68"/>
                </a:moveTo>
                <a:cubicBezTo>
                  <a:pt x="29" y="68"/>
                  <a:pt x="29" y="68"/>
                  <a:pt x="29" y="68"/>
                </a:cubicBezTo>
                <a:cubicBezTo>
                  <a:pt x="25" y="64"/>
                  <a:pt x="25" y="64"/>
                  <a:pt x="25" y="64"/>
                </a:cubicBezTo>
                <a:cubicBezTo>
                  <a:pt x="54" y="35"/>
                  <a:pt x="54" y="35"/>
                  <a:pt x="54" y="35"/>
                </a:cubicBezTo>
                <a:cubicBezTo>
                  <a:pt x="58" y="38"/>
                  <a:pt x="58" y="38"/>
                  <a:pt x="58" y="38"/>
                </a:cubicBezTo>
                <a:cubicBezTo>
                  <a:pt x="29" y="68"/>
                  <a:pt x="29" y="68"/>
                  <a:pt x="29" y="68"/>
                </a:cubicBezTo>
                <a:close/>
                <a:moveTo>
                  <a:pt x="69" y="25"/>
                </a:moveTo>
                <a:cubicBezTo>
                  <a:pt x="69" y="25"/>
                  <a:pt x="69" y="25"/>
                  <a:pt x="69" y="25"/>
                </a:cubicBezTo>
                <a:cubicBezTo>
                  <a:pt x="69" y="25"/>
                  <a:pt x="69" y="25"/>
                  <a:pt x="69" y="25"/>
                </a:cubicBezTo>
                <a:cubicBezTo>
                  <a:pt x="69" y="26"/>
                  <a:pt x="69" y="28"/>
                  <a:pt x="68" y="29"/>
                </a:cubicBezTo>
                <a:cubicBezTo>
                  <a:pt x="63" y="34"/>
                  <a:pt x="63" y="34"/>
                  <a:pt x="63" y="34"/>
                </a:cubicBezTo>
                <a:cubicBezTo>
                  <a:pt x="42" y="13"/>
                  <a:pt x="42" y="13"/>
                  <a:pt x="42" y="13"/>
                </a:cubicBezTo>
                <a:cubicBezTo>
                  <a:pt x="42" y="13"/>
                  <a:pt x="42" y="13"/>
                  <a:pt x="42" y="13"/>
                </a:cubicBezTo>
                <a:cubicBezTo>
                  <a:pt x="44" y="11"/>
                  <a:pt x="44" y="11"/>
                  <a:pt x="44" y="11"/>
                </a:cubicBezTo>
                <a:cubicBezTo>
                  <a:pt x="47" y="8"/>
                  <a:pt x="47" y="8"/>
                  <a:pt x="47" y="8"/>
                </a:cubicBezTo>
                <a:cubicBezTo>
                  <a:pt x="48" y="7"/>
                  <a:pt x="50" y="6"/>
                  <a:pt x="51" y="6"/>
                </a:cubicBezTo>
                <a:cubicBezTo>
                  <a:pt x="51" y="6"/>
                  <a:pt x="51" y="6"/>
                  <a:pt x="51" y="6"/>
                </a:cubicBezTo>
                <a:cubicBezTo>
                  <a:pt x="52" y="6"/>
                  <a:pt x="54" y="7"/>
                  <a:pt x="55" y="8"/>
                </a:cubicBezTo>
                <a:cubicBezTo>
                  <a:pt x="68" y="21"/>
                  <a:pt x="68" y="21"/>
                  <a:pt x="68" y="21"/>
                </a:cubicBezTo>
                <a:cubicBezTo>
                  <a:pt x="69" y="22"/>
                  <a:pt x="69" y="23"/>
                  <a:pt x="69" y="25"/>
                </a:cubicBezTo>
                <a:cubicBezTo>
                  <a:pt x="69" y="25"/>
                  <a:pt x="69" y="25"/>
                  <a:pt x="69" y="2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4385" name="Rectangle 49"/>
          <p:cNvSpPr>
            <a:spLocks noChangeArrowheads="1"/>
          </p:cNvSpPr>
          <p:nvPr/>
        </p:nvSpPr>
        <p:spPr bwMode="auto">
          <a:xfrm>
            <a:off x="1116013" y="2825750"/>
            <a:ext cx="28797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chemeClr val="accent1"/>
                </a:solidFill>
                <a:ea charset="-122" panose="02010600040101010101" pitchFamily="2" typeface="华文细黑"/>
              </a:rPr>
              <a:t>PLAN</a:t>
            </a:r>
          </a:p>
          <a:p>
            <a:r>
              <a:rPr altLang="en-US" b="1" lang="zh-CN" sz="1000">
                <a:solidFill>
                  <a:schemeClr val="accent1"/>
                </a:solidFill>
                <a:ea charset="-122" panose="02010600040101010101" pitchFamily="2" typeface="华文细黑"/>
              </a:rPr>
              <a:t>We have many PowerPoint templates.</a:t>
            </a:r>
          </a:p>
        </p:txBody>
      </p:sp>
      <p:sp>
        <p:nvSpPr>
          <p:cNvPr id="14386" name="Freeform 50"/>
          <p:cNvSpPr/>
          <p:nvPr/>
        </p:nvSpPr>
        <p:spPr bwMode="auto">
          <a:xfrm>
            <a:off x="827088" y="3328988"/>
            <a:ext cx="176212" cy="158750"/>
          </a:xfrm>
          <a:custGeom>
            <a:gdLst>
              <a:gd fmla="*/ 25 w 82" name="T0"/>
              <a:gd fmla="*/ 35 h 74" name="T1"/>
              <a:gd fmla="*/ 25 w 82" name="T2"/>
              <a:gd fmla="*/ 35 h 74" name="T3"/>
              <a:gd fmla="*/ 9 w 82" name="T4"/>
              <a:gd fmla="*/ 51 h 74" name="T5"/>
              <a:gd fmla="*/ 6 w 82" name="T6"/>
              <a:gd fmla="*/ 58 h 74" name="T7"/>
              <a:gd fmla="*/ 9 w 82" name="T8"/>
              <a:gd fmla="*/ 65 h 74" name="T9"/>
              <a:gd fmla="*/ 9 w 82" name="T10"/>
              <a:gd fmla="*/ 65 h 74" name="T11"/>
              <a:gd fmla="*/ 17 w 82" name="T12"/>
              <a:gd fmla="*/ 68 h 74" name="T13"/>
              <a:gd fmla="*/ 24 w 82" name="T14"/>
              <a:gd fmla="*/ 65 h 74" name="T15"/>
              <a:gd fmla="*/ 42 w 82" name="T16"/>
              <a:gd fmla="*/ 47 h 74" name="T17"/>
              <a:gd fmla="*/ 42 w 82" name="T18"/>
              <a:gd fmla="*/ 47 h 74" name="T19"/>
              <a:gd fmla="*/ 61 w 82" name="T20"/>
              <a:gd fmla="*/ 28 h 74" name="T21"/>
              <a:gd fmla="*/ 62 w 82" name="T22"/>
              <a:gd fmla="*/ 25 h 74" name="T23"/>
              <a:gd fmla="*/ 61 w 82" name="T24"/>
              <a:gd fmla="*/ 22 h 74" name="T25"/>
              <a:gd fmla="*/ 58 w 82" name="T26"/>
              <a:gd fmla="*/ 20 h 74" name="T27"/>
              <a:gd fmla="*/ 55 w 82" name="T28"/>
              <a:gd fmla="*/ 22 h 74" name="T29"/>
              <a:gd fmla="*/ 27 w 82" name="T30"/>
              <a:gd fmla="*/ 49 h 74" name="T31"/>
              <a:gd fmla="*/ 22 w 82" name="T32"/>
              <a:gd fmla="*/ 49 h 74" name="T33"/>
              <a:gd fmla="*/ 22 w 82" name="T34"/>
              <a:gd fmla="*/ 45 h 74" name="T35"/>
              <a:gd fmla="*/ 50 w 82" name="T36"/>
              <a:gd fmla="*/ 17 h 74" name="T37"/>
              <a:gd fmla="*/ 58 w 82" name="T38"/>
              <a:gd fmla="*/ 14 h 74" name="T39"/>
              <a:gd fmla="*/ 65 w 82" name="T40"/>
              <a:gd fmla="*/ 17 h 74" name="T41"/>
              <a:gd fmla="*/ 68 w 82" name="T42"/>
              <a:gd fmla="*/ 25 h 74" name="T43"/>
              <a:gd fmla="*/ 65 w 82" name="T44"/>
              <a:gd fmla="*/ 32 h 74" name="T45"/>
              <a:gd fmla="*/ 46 w 82" name="T46"/>
              <a:gd fmla="*/ 52 h 74" name="T47"/>
              <a:gd fmla="*/ 46 w 82" name="T48"/>
              <a:gd fmla="*/ 52 h 74" name="T49"/>
              <a:gd fmla="*/ 46 w 82" name="T50"/>
              <a:gd fmla="*/ 52 h 74" name="T51"/>
              <a:gd fmla="*/ 28 w 82" name="T52"/>
              <a:gd fmla="*/ 70 h 74" name="T53"/>
              <a:gd fmla="*/ 17 w 82" name="T54"/>
              <a:gd fmla="*/ 74 h 74" name="T55"/>
              <a:gd fmla="*/ 5 w 82" name="T56"/>
              <a:gd fmla="*/ 70 h 74" name="T57"/>
              <a:gd fmla="*/ 5 w 82" name="T58"/>
              <a:gd fmla="*/ 70 h 74" name="T59"/>
              <a:gd fmla="*/ 0 w 82" name="T60"/>
              <a:gd fmla="*/ 58 h 74" name="T61"/>
              <a:gd fmla="*/ 5 w 82" name="T62"/>
              <a:gd fmla="*/ 46 h 74" name="T63"/>
              <a:gd fmla="*/ 23 w 82" name="T64"/>
              <a:gd fmla="*/ 29 h 74" name="T65"/>
              <a:gd fmla="*/ 23 w 82" name="T66"/>
              <a:gd fmla="*/ 28 h 74" name="T67"/>
              <a:gd fmla="*/ 45 w 82" name="T68"/>
              <a:gd fmla="*/ 6 h 74" name="T69"/>
              <a:gd fmla="*/ 61 w 82" name="T70"/>
              <a:gd fmla="*/ 0 h 74" name="T71"/>
              <a:gd fmla="*/ 76 w 82" name="T72"/>
              <a:gd fmla="*/ 6 h 74" name="T73"/>
              <a:gd fmla="*/ 82 w 82" name="T74"/>
              <a:gd fmla="*/ 21 h 74" name="T75"/>
              <a:gd fmla="*/ 76 w 82" name="T76"/>
              <a:gd fmla="*/ 36 h 74" name="T77"/>
              <a:gd fmla="*/ 45 w 82" name="T78"/>
              <a:gd fmla="*/ 67 h 74" name="T79"/>
              <a:gd fmla="*/ 40 w 82" name="T80"/>
              <a:gd fmla="*/ 67 h 74" name="T81"/>
              <a:gd fmla="*/ 40 w 82" name="T82"/>
              <a:gd fmla="*/ 63 h 74" name="T83"/>
              <a:gd fmla="*/ 71 w 82" name="T84"/>
              <a:gd fmla="*/ 32 h 74" name="T85"/>
              <a:gd fmla="*/ 76 w 82" name="T86"/>
              <a:gd fmla="*/ 21 h 74" name="T87"/>
              <a:gd fmla="*/ 71 w 82" name="T88"/>
              <a:gd fmla="*/ 10 h 74" name="T89"/>
              <a:gd fmla="*/ 61 w 82" name="T90"/>
              <a:gd fmla="*/ 6 h 74" name="T91"/>
              <a:gd fmla="*/ 50 w 82" name="T92"/>
              <a:gd fmla="*/ 10 h 74" name="T93"/>
              <a:gd fmla="*/ 25 w 82" name="T94"/>
              <a:gd fmla="*/ 35 h 7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4" w="82">
                <a:moveTo>
                  <a:pt x="25" y="35"/>
                </a:moveTo>
                <a:cubicBezTo>
                  <a:pt x="25" y="35"/>
                  <a:pt x="25" y="35"/>
                  <a:pt x="25" y="35"/>
                </a:cubicBezTo>
                <a:cubicBezTo>
                  <a:pt x="9" y="51"/>
                  <a:pt x="9" y="51"/>
                  <a:pt x="9" y="51"/>
                </a:cubicBezTo>
                <a:cubicBezTo>
                  <a:pt x="7" y="53"/>
                  <a:pt x="6" y="55"/>
                  <a:pt x="6" y="58"/>
                </a:cubicBezTo>
                <a:cubicBezTo>
                  <a:pt x="6" y="61"/>
                  <a:pt x="7" y="63"/>
                  <a:pt x="9" y="65"/>
                </a:cubicBezTo>
                <a:cubicBezTo>
                  <a:pt x="9" y="65"/>
                  <a:pt x="9" y="65"/>
                  <a:pt x="9" y="65"/>
                </a:cubicBezTo>
                <a:cubicBezTo>
                  <a:pt x="11" y="67"/>
                  <a:pt x="14" y="68"/>
                  <a:pt x="17" y="68"/>
                </a:cubicBezTo>
                <a:cubicBezTo>
                  <a:pt x="19" y="68"/>
                  <a:pt x="22" y="67"/>
                  <a:pt x="24" y="65"/>
                </a:cubicBezTo>
                <a:cubicBezTo>
                  <a:pt x="42" y="47"/>
                  <a:pt x="42" y="47"/>
                  <a:pt x="42" y="47"/>
                </a:cubicBezTo>
                <a:cubicBezTo>
                  <a:pt x="42" y="47"/>
                  <a:pt x="42" y="47"/>
                  <a:pt x="42" y="47"/>
                </a:cubicBezTo>
                <a:cubicBezTo>
                  <a:pt x="61" y="28"/>
                  <a:pt x="61" y="28"/>
                  <a:pt x="61" y="28"/>
                </a:cubicBezTo>
                <a:cubicBezTo>
                  <a:pt x="62" y="27"/>
                  <a:pt x="62" y="26"/>
                  <a:pt x="62" y="25"/>
                </a:cubicBezTo>
                <a:cubicBezTo>
                  <a:pt x="62" y="24"/>
                  <a:pt x="62" y="23"/>
                  <a:pt x="61" y="22"/>
                </a:cubicBezTo>
                <a:cubicBezTo>
                  <a:pt x="60" y="21"/>
                  <a:pt x="59" y="20"/>
                  <a:pt x="58" y="20"/>
                </a:cubicBezTo>
                <a:cubicBezTo>
                  <a:pt x="57" y="20"/>
                  <a:pt x="55" y="21"/>
                  <a:pt x="55" y="22"/>
                </a:cubicBezTo>
                <a:cubicBezTo>
                  <a:pt x="27" y="49"/>
                  <a:pt x="27" y="49"/>
                  <a:pt x="27" y="49"/>
                </a:cubicBezTo>
                <a:cubicBezTo>
                  <a:pt x="26" y="51"/>
                  <a:pt x="24" y="51"/>
                  <a:pt x="22" y="49"/>
                </a:cubicBezTo>
                <a:cubicBezTo>
                  <a:pt x="21" y="48"/>
                  <a:pt x="21" y="46"/>
                  <a:pt x="22" y="45"/>
                </a:cubicBezTo>
                <a:cubicBezTo>
                  <a:pt x="50" y="17"/>
                  <a:pt x="50" y="17"/>
                  <a:pt x="50" y="17"/>
                </a:cubicBezTo>
                <a:cubicBezTo>
                  <a:pt x="52" y="15"/>
                  <a:pt x="55" y="14"/>
                  <a:pt x="58" y="14"/>
                </a:cubicBezTo>
                <a:cubicBezTo>
                  <a:pt x="60" y="14"/>
                  <a:pt x="63" y="15"/>
                  <a:pt x="65" y="17"/>
                </a:cubicBezTo>
                <a:cubicBezTo>
                  <a:pt x="67" y="19"/>
                  <a:pt x="68" y="22"/>
                  <a:pt x="68" y="25"/>
                </a:cubicBezTo>
                <a:cubicBezTo>
                  <a:pt x="68" y="28"/>
                  <a:pt x="67" y="30"/>
                  <a:pt x="65" y="32"/>
                </a:cubicBezTo>
                <a:cubicBezTo>
                  <a:pt x="46" y="52"/>
                  <a:pt x="46" y="52"/>
                  <a:pt x="46" y="52"/>
                </a:cubicBezTo>
                <a:cubicBezTo>
                  <a:pt x="46" y="52"/>
                  <a:pt x="46" y="52"/>
                  <a:pt x="46" y="52"/>
                </a:cubicBezTo>
                <a:cubicBezTo>
                  <a:pt x="46" y="52"/>
                  <a:pt x="46" y="52"/>
                  <a:pt x="46" y="52"/>
                </a:cubicBezTo>
                <a:cubicBezTo>
                  <a:pt x="28" y="70"/>
                  <a:pt x="28" y="70"/>
                  <a:pt x="28" y="70"/>
                </a:cubicBezTo>
                <a:cubicBezTo>
                  <a:pt x="25" y="73"/>
                  <a:pt x="21" y="74"/>
                  <a:pt x="17" y="74"/>
                </a:cubicBezTo>
                <a:cubicBezTo>
                  <a:pt x="12" y="74"/>
                  <a:pt x="8" y="73"/>
                  <a:pt x="5" y="70"/>
                </a:cubicBezTo>
                <a:cubicBezTo>
                  <a:pt x="5" y="70"/>
                  <a:pt x="5" y="70"/>
                  <a:pt x="5" y="70"/>
                </a:cubicBezTo>
                <a:cubicBezTo>
                  <a:pt x="2" y="66"/>
                  <a:pt x="0" y="62"/>
                  <a:pt x="0" y="58"/>
                </a:cubicBezTo>
                <a:cubicBezTo>
                  <a:pt x="0" y="54"/>
                  <a:pt x="2" y="50"/>
                  <a:pt x="5" y="46"/>
                </a:cubicBezTo>
                <a:cubicBezTo>
                  <a:pt x="23" y="29"/>
                  <a:pt x="23" y="29"/>
                  <a:pt x="23" y="29"/>
                </a:cubicBezTo>
                <a:cubicBezTo>
                  <a:pt x="23" y="28"/>
                  <a:pt x="23" y="28"/>
                  <a:pt x="23" y="28"/>
                </a:cubicBezTo>
                <a:cubicBezTo>
                  <a:pt x="45" y="6"/>
                  <a:pt x="45" y="6"/>
                  <a:pt x="45" y="6"/>
                </a:cubicBezTo>
                <a:cubicBezTo>
                  <a:pt x="50" y="2"/>
                  <a:pt x="55" y="0"/>
                  <a:pt x="61" y="0"/>
                </a:cubicBezTo>
                <a:cubicBezTo>
                  <a:pt x="66" y="0"/>
                  <a:pt x="71" y="2"/>
                  <a:pt x="76" y="6"/>
                </a:cubicBezTo>
                <a:cubicBezTo>
                  <a:pt x="80" y="10"/>
                  <a:pt x="82" y="16"/>
                  <a:pt x="82" y="21"/>
                </a:cubicBezTo>
                <a:cubicBezTo>
                  <a:pt x="82" y="26"/>
                  <a:pt x="80" y="32"/>
                  <a:pt x="76" y="36"/>
                </a:cubicBezTo>
                <a:cubicBezTo>
                  <a:pt x="45" y="67"/>
                  <a:pt x="45" y="67"/>
                  <a:pt x="45" y="67"/>
                </a:cubicBezTo>
                <a:cubicBezTo>
                  <a:pt x="43" y="68"/>
                  <a:pt x="41" y="68"/>
                  <a:pt x="40" y="67"/>
                </a:cubicBezTo>
                <a:cubicBezTo>
                  <a:pt x="39" y="66"/>
                  <a:pt x="39" y="64"/>
                  <a:pt x="40" y="63"/>
                </a:cubicBezTo>
                <a:cubicBezTo>
                  <a:pt x="71" y="32"/>
                  <a:pt x="71" y="32"/>
                  <a:pt x="71" y="32"/>
                </a:cubicBezTo>
                <a:cubicBezTo>
                  <a:pt x="74" y="29"/>
                  <a:pt x="76" y="25"/>
                  <a:pt x="76" y="21"/>
                </a:cubicBezTo>
                <a:cubicBezTo>
                  <a:pt x="76" y="17"/>
                  <a:pt x="74" y="13"/>
                  <a:pt x="71" y="10"/>
                </a:cubicBezTo>
                <a:cubicBezTo>
                  <a:pt x="68" y="7"/>
                  <a:pt x="64" y="6"/>
                  <a:pt x="61" y="6"/>
                </a:cubicBezTo>
                <a:cubicBezTo>
                  <a:pt x="57" y="6"/>
                  <a:pt x="53" y="7"/>
                  <a:pt x="50" y="10"/>
                </a:cubicBezTo>
                <a:cubicBezTo>
                  <a:pt x="25" y="35"/>
                  <a:pt x="25" y="35"/>
                  <a:pt x="25" y="35"/>
                </a:cubicBezTo>
                <a:close/>
              </a:path>
            </a:pathLst>
          </a:custGeom>
          <a:solidFill>
            <a:schemeClr val="tx1">
              <a:lumMod val="75000"/>
              <a:lumOff val="25000"/>
            </a:schemeClr>
          </a:solidFill>
          <a:ln>
            <a:noFill/>
          </a:ln>
        </p:spPr>
        <p:txBody>
          <a:bodyPr/>
          <a:lstStyle/>
          <a:p>
            <a:endParaRPr altLang="en-US" lang="zh-CN">
              <a:solidFill>
                <a:schemeClr val="tx1">
                  <a:lumMod val="65000"/>
                  <a:lumOff val="35000"/>
                </a:schemeClr>
              </a:solidFill>
              <a:ea charset="-122" panose="02010600040101010101" pitchFamily="2" typeface="华文细黑"/>
            </a:endParaRPr>
          </a:p>
        </p:txBody>
      </p:sp>
      <p:sp>
        <p:nvSpPr>
          <p:cNvPr id="14387" name="Rectangle 51"/>
          <p:cNvSpPr>
            <a:spLocks noChangeArrowheads="1"/>
          </p:cNvSpPr>
          <p:nvPr/>
        </p:nvSpPr>
        <p:spPr bwMode="auto">
          <a:xfrm>
            <a:off x="1116013" y="3257550"/>
            <a:ext cx="28797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chemeClr val="tx1">
                    <a:lumMod val="75000"/>
                    <a:lumOff val="25000"/>
                  </a:schemeClr>
                </a:solidFill>
                <a:ea charset="-122" panose="02010600040101010101" pitchFamily="2" typeface="华文细黑"/>
              </a:rPr>
              <a:t>GOAL</a:t>
            </a:r>
          </a:p>
          <a:p>
            <a:r>
              <a:rPr altLang="en-US" b="1" lang="zh-CN" sz="1000">
                <a:solidFill>
                  <a:schemeClr val="tx1">
                    <a:lumMod val="75000"/>
                    <a:lumOff val="25000"/>
                  </a:schemeClr>
                </a:solidFill>
                <a:ea charset="-122" panose="02010600040101010101" pitchFamily="2" typeface="华文细黑"/>
              </a:rPr>
              <a:t>We have many PowerPoint templates.</a:t>
            </a:r>
          </a:p>
        </p:txBody>
      </p:sp>
      <p:sp>
        <p:nvSpPr>
          <p:cNvPr id="14388" name="Freeform 52"/>
          <p:cNvSpPr>
            <a:spLocks noEditPoints="1"/>
          </p:cNvSpPr>
          <p:nvPr/>
        </p:nvSpPr>
        <p:spPr bwMode="auto">
          <a:xfrm>
            <a:off x="827088" y="3749675"/>
            <a:ext cx="177800" cy="177800"/>
          </a:xfrm>
          <a:custGeom>
            <a:gdLst>
              <a:gd fmla="*/ 38 w 82" name="T0"/>
              <a:gd fmla="*/ 32 h 82" name="T1"/>
              <a:gd fmla="*/ 28 w 82" name="T2"/>
              <a:gd fmla="*/ 36 h 82" name="T3"/>
              <a:gd fmla="*/ 34 w 82" name="T4"/>
              <a:gd fmla="*/ 34 h 82" name="T5"/>
              <a:gd fmla="*/ 33 w 82" name="T6"/>
              <a:gd fmla="*/ 37 h 82" name="T7"/>
              <a:gd fmla="*/ 34 w 82" name="T8"/>
              <a:gd fmla="*/ 56 h 82" name="T9"/>
              <a:gd fmla="*/ 37 w 82" name="T10"/>
              <a:gd fmla="*/ 46 h 82" name="T11"/>
              <a:gd fmla="*/ 30 w 82" name="T12"/>
              <a:gd fmla="*/ 54 h 82" name="T13"/>
              <a:gd fmla="*/ 34 w 82" name="T14"/>
              <a:gd fmla="*/ 49 h 82" name="T15"/>
              <a:gd fmla="*/ 35 w 82" name="T16"/>
              <a:gd fmla="*/ 51 h 82" name="T17"/>
              <a:gd fmla="*/ 33 w 82" name="T18"/>
              <a:gd fmla="*/ 49 h 82" name="T19"/>
              <a:gd fmla="*/ 68 w 82" name="T20"/>
              <a:gd fmla="*/ 36 h 82" name="T21"/>
              <a:gd fmla="*/ 59 w 82" name="T22"/>
              <a:gd fmla="*/ 32 h 82" name="T23"/>
              <a:gd fmla="*/ 62 w 82" name="T24"/>
              <a:gd fmla="*/ 35 h 82" name="T25"/>
              <a:gd fmla="*/ 63 w 82" name="T26"/>
              <a:gd fmla="*/ 38 h 82" name="T27"/>
              <a:gd fmla="*/ 44 w 82" name="T28"/>
              <a:gd fmla="*/ 40 h 82" name="T29"/>
              <a:gd fmla="*/ 52 w 82" name="T30"/>
              <a:gd fmla="*/ 32 h 82" name="T31"/>
              <a:gd fmla="*/ 44 w 82" name="T32"/>
              <a:gd fmla="*/ 40 h 82" name="T33"/>
              <a:gd fmla="*/ 49 w 82" name="T34"/>
              <a:gd fmla="*/ 35 h 82" name="T35"/>
              <a:gd fmla="*/ 47 w 82" name="T36"/>
              <a:gd fmla="*/ 37 h 82" name="T37"/>
              <a:gd fmla="*/ 34 w 82" name="T38"/>
              <a:gd fmla="*/ 70 h 82" name="T39"/>
              <a:gd fmla="*/ 37 w 82" name="T40"/>
              <a:gd fmla="*/ 61 h 82" name="T41"/>
              <a:gd fmla="*/ 30 w 82" name="T42"/>
              <a:gd fmla="*/ 68 h 82" name="T43"/>
              <a:gd fmla="*/ 35 w 82" name="T44"/>
              <a:gd fmla="*/ 63 h 82" name="T45"/>
              <a:gd fmla="*/ 33 w 82" name="T46"/>
              <a:gd fmla="*/ 66 h 82" name="T47"/>
              <a:gd fmla="*/ 79 w 82" name="T48"/>
              <a:gd fmla="*/ 0 h 82" name="T49"/>
              <a:gd fmla="*/ 79 w 82" name="T50"/>
              <a:gd fmla="*/ 82 h 82" name="T51"/>
              <a:gd fmla="*/ 76 w 82" name="T52"/>
              <a:gd fmla="*/ 76 h 82" name="T53"/>
              <a:gd fmla="*/ 76 w 82" name="T54"/>
              <a:gd fmla="*/ 21 h 82" name="T55"/>
              <a:gd fmla="*/ 13 w 82" name="T56"/>
              <a:gd fmla="*/ 11 h 82" name="T57"/>
              <a:gd fmla="*/ 29 w 82" name="T58"/>
              <a:gd fmla="*/ 11 h 82" name="T59"/>
              <a:gd fmla="*/ 46 w 82" name="T60"/>
              <a:gd fmla="*/ 11 h 82" name="T61"/>
              <a:gd fmla="*/ 63 w 82" name="T62"/>
              <a:gd fmla="*/ 11 h 82" name="T63"/>
              <a:gd fmla="*/ 76 w 82" name="T64"/>
              <a:gd fmla="*/ 21 h 82" name="T65"/>
              <a:gd fmla="*/ 52 w 82" name="T66"/>
              <a:gd fmla="*/ 68 h 82" name="T67"/>
              <a:gd fmla="*/ 44 w 82" name="T68"/>
              <a:gd fmla="*/ 61 h 82" name="T69"/>
              <a:gd fmla="*/ 47 w 82" name="T70"/>
              <a:gd fmla="*/ 63 h 82" name="T71"/>
              <a:gd fmla="*/ 50 w 82" name="T72"/>
              <a:gd fmla="*/ 64 h 82" name="T73"/>
              <a:gd fmla="*/ 47 w 82" name="T74"/>
              <a:gd fmla="*/ 66 h 82" name="T75"/>
              <a:gd fmla="*/ 19 w 82" name="T76"/>
              <a:gd fmla="*/ 56 h 82" name="T77"/>
              <a:gd fmla="*/ 23 w 82" name="T78"/>
              <a:gd fmla="*/ 46 h 82" name="T79"/>
              <a:gd fmla="*/ 15 w 82" name="T80"/>
              <a:gd fmla="*/ 54 h 82" name="T81"/>
              <a:gd fmla="*/ 20 w 82" name="T82"/>
              <a:gd fmla="*/ 49 h 82" name="T83"/>
              <a:gd fmla="*/ 19 w 82" name="T84"/>
              <a:gd fmla="*/ 52 h 82" name="T85"/>
              <a:gd fmla="*/ 15 w 82" name="T86"/>
              <a:gd fmla="*/ 68 h 82" name="T87"/>
              <a:gd fmla="*/ 25 w 82" name="T88"/>
              <a:gd fmla="*/ 64 h 82" name="T89"/>
              <a:gd fmla="*/ 15 w 82" name="T90"/>
              <a:gd fmla="*/ 61 h 82" name="T91"/>
              <a:gd fmla="*/ 19 w 82" name="T92"/>
              <a:gd fmla="*/ 63 h 82" name="T93"/>
              <a:gd fmla="*/ 20 w 82" name="T94"/>
              <a:gd fmla="*/ 66 h 82" name="T95"/>
              <a:gd fmla="*/ 18 w 82" name="T96"/>
              <a:gd fmla="*/ 63 h 82" name="T97"/>
              <a:gd fmla="*/ 52 w 82" name="T98"/>
              <a:gd fmla="*/ 54 h 82" name="T99"/>
              <a:gd fmla="*/ 44 w 82" name="T100"/>
              <a:gd fmla="*/ 46 h 82" name="T101"/>
              <a:gd fmla="*/ 47 w 82" name="T102"/>
              <a:gd fmla="*/ 49 h 82" name="T103"/>
              <a:gd fmla="*/ 49 w 82" name="T104"/>
              <a:gd fmla="*/ 49 h 82" name="T105"/>
              <a:gd fmla="*/ 47 w 82" name="T106"/>
              <a:gd fmla="*/ 51 h 82" name="T107"/>
              <a:gd fmla="*/ 59 w 82" name="T108"/>
              <a:gd fmla="*/ 54 h 82" name="T109"/>
              <a:gd fmla="*/ 67 w 82" name="T110"/>
              <a:gd fmla="*/ 46 h 82" name="T111"/>
              <a:gd fmla="*/ 59 w 82" name="T112"/>
              <a:gd fmla="*/ 54 h 82" name="T113"/>
              <a:gd fmla="*/ 64 w 82" name="T114"/>
              <a:gd fmla="*/ 49 h 82" name="T115"/>
              <a:gd fmla="*/ 63 w 82" name="T116"/>
              <a:gd fmla="*/ 52 h 8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2" w="82">
                <a:moveTo>
                  <a:pt x="30" y="40"/>
                </a:moveTo>
                <a:cubicBezTo>
                  <a:pt x="31" y="41"/>
                  <a:pt x="32" y="41"/>
                  <a:pt x="34" y="41"/>
                </a:cubicBezTo>
                <a:cubicBezTo>
                  <a:pt x="35" y="41"/>
                  <a:pt x="37" y="41"/>
                  <a:pt x="38" y="40"/>
                </a:cubicBezTo>
                <a:cubicBezTo>
                  <a:pt x="39" y="39"/>
                  <a:pt x="39" y="37"/>
                  <a:pt x="39" y="36"/>
                </a:cubicBezTo>
                <a:cubicBezTo>
                  <a:pt x="39" y="35"/>
                  <a:pt x="38" y="33"/>
                  <a:pt x="38" y="32"/>
                </a:cubicBezTo>
                <a:cubicBezTo>
                  <a:pt x="37" y="32"/>
                  <a:pt x="37" y="32"/>
                  <a:pt x="37" y="32"/>
                </a:cubicBezTo>
                <a:cubicBezTo>
                  <a:pt x="37" y="31"/>
                  <a:pt x="35" y="31"/>
                  <a:pt x="34" y="31"/>
                </a:cubicBezTo>
                <a:cubicBezTo>
                  <a:pt x="32" y="31"/>
                  <a:pt x="31" y="31"/>
                  <a:pt x="30" y="32"/>
                </a:cubicBezTo>
                <a:cubicBezTo>
                  <a:pt x="30" y="32"/>
                  <a:pt x="30" y="32"/>
                  <a:pt x="30" y="32"/>
                </a:cubicBezTo>
                <a:cubicBezTo>
                  <a:pt x="29" y="33"/>
                  <a:pt x="28" y="35"/>
                  <a:pt x="28" y="36"/>
                </a:cubicBezTo>
                <a:cubicBezTo>
                  <a:pt x="28" y="37"/>
                  <a:pt x="29" y="39"/>
                  <a:pt x="30" y="40"/>
                </a:cubicBezTo>
                <a:cubicBezTo>
                  <a:pt x="30" y="40"/>
                  <a:pt x="30" y="40"/>
                  <a:pt x="30" y="40"/>
                </a:cubicBezTo>
                <a:close/>
                <a:moveTo>
                  <a:pt x="33" y="35"/>
                </a:moveTo>
                <a:cubicBezTo>
                  <a:pt x="33" y="35"/>
                  <a:pt x="33" y="35"/>
                  <a:pt x="33" y="35"/>
                </a:cubicBezTo>
                <a:cubicBezTo>
                  <a:pt x="33" y="35"/>
                  <a:pt x="33" y="34"/>
                  <a:pt x="34" y="34"/>
                </a:cubicBezTo>
                <a:cubicBezTo>
                  <a:pt x="34" y="34"/>
                  <a:pt x="35" y="35"/>
                  <a:pt x="35" y="35"/>
                </a:cubicBezTo>
                <a:cubicBezTo>
                  <a:pt x="35" y="35"/>
                  <a:pt x="35" y="36"/>
                  <a:pt x="35" y="36"/>
                </a:cubicBezTo>
                <a:cubicBezTo>
                  <a:pt x="35" y="36"/>
                  <a:pt x="35" y="37"/>
                  <a:pt x="35" y="37"/>
                </a:cubicBezTo>
                <a:cubicBezTo>
                  <a:pt x="35" y="37"/>
                  <a:pt x="34" y="38"/>
                  <a:pt x="34" y="38"/>
                </a:cubicBezTo>
                <a:cubicBezTo>
                  <a:pt x="33" y="38"/>
                  <a:pt x="33" y="37"/>
                  <a:pt x="33" y="37"/>
                </a:cubicBezTo>
                <a:cubicBezTo>
                  <a:pt x="32" y="37"/>
                  <a:pt x="32" y="36"/>
                  <a:pt x="32" y="36"/>
                </a:cubicBezTo>
                <a:cubicBezTo>
                  <a:pt x="32" y="36"/>
                  <a:pt x="32" y="35"/>
                  <a:pt x="33" y="35"/>
                </a:cubicBezTo>
                <a:close/>
                <a:moveTo>
                  <a:pt x="30" y="54"/>
                </a:moveTo>
                <a:cubicBezTo>
                  <a:pt x="30" y="54"/>
                  <a:pt x="30" y="54"/>
                  <a:pt x="30" y="54"/>
                </a:cubicBezTo>
                <a:cubicBezTo>
                  <a:pt x="31" y="55"/>
                  <a:pt x="32" y="56"/>
                  <a:pt x="34" y="56"/>
                </a:cubicBezTo>
                <a:cubicBezTo>
                  <a:pt x="35" y="56"/>
                  <a:pt x="37" y="55"/>
                  <a:pt x="37" y="54"/>
                </a:cubicBezTo>
                <a:cubicBezTo>
                  <a:pt x="38" y="54"/>
                  <a:pt x="38" y="54"/>
                  <a:pt x="38" y="54"/>
                </a:cubicBezTo>
                <a:cubicBezTo>
                  <a:pt x="38" y="53"/>
                  <a:pt x="39" y="52"/>
                  <a:pt x="39" y="50"/>
                </a:cubicBezTo>
                <a:cubicBezTo>
                  <a:pt x="39" y="49"/>
                  <a:pt x="38" y="47"/>
                  <a:pt x="38" y="46"/>
                </a:cubicBezTo>
                <a:cubicBezTo>
                  <a:pt x="37" y="46"/>
                  <a:pt x="37" y="46"/>
                  <a:pt x="37" y="46"/>
                </a:cubicBezTo>
                <a:cubicBezTo>
                  <a:pt x="37" y="45"/>
                  <a:pt x="35" y="45"/>
                  <a:pt x="34" y="45"/>
                </a:cubicBezTo>
                <a:cubicBezTo>
                  <a:pt x="32" y="45"/>
                  <a:pt x="31" y="45"/>
                  <a:pt x="30" y="46"/>
                </a:cubicBezTo>
                <a:cubicBezTo>
                  <a:pt x="30" y="46"/>
                  <a:pt x="30" y="46"/>
                  <a:pt x="30" y="46"/>
                </a:cubicBezTo>
                <a:cubicBezTo>
                  <a:pt x="29" y="47"/>
                  <a:pt x="28" y="49"/>
                  <a:pt x="28" y="50"/>
                </a:cubicBezTo>
                <a:cubicBezTo>
                  <a:pt x="28" y="52"/>
                  <a:pt x="29" y="53"/>
                  <a:pt x="30" y="54"/>
                </a:cubicBezTo>
                <a:cubicBezTo>
                  <a:pt x="30" y="54"/>
                  <a:pt x="30" y="54"/>
                  <a:pt x="30" y="54"/>
                </a:cubicBezTo>
                <a:close/>
                <a:moveTo>
                  <a:pt x="33" y="49"/>
                </a:moveTo>
                <a:cubicBezTo>
                  <a:pt x="33" y="49"/>
                  <a:pt x="33" y="49"/>
                  <a:pt x="33" y="49"/>
                </a:cubicBezTo>
                <a:cubicBezTo>
                  <a:pt x="33" y="49"/>
                  <a:pt x="33" y="49"/>
                  <a:pt x="33" y="49"/>
                </a:cubicBezTo>
                <a:cubicBezTo>
                  <a:pt x="33" y="49"/>
                  <a:pt x="33" y="49"/>
                  <a:pt x="34" y="49"/>
                </a:cubicBezTo>
                <a:cubicBezTo>
                  <a:pt x="34" y="49"/>
                  <a:pt x="35" y="49"/>
                  <a:pt x="35" y="49"/>
                </a:cubicBezTo>
                <a:cubicBezTo>
                  <a:pt x="35" y="49"/>
                  <a:pt x="35" y="49"/>
                  <a:pt x="35" y="49"/>
                </a:cubicBezTo>
                <a:cubicBezTo>
                  <a:pt x="35" y="49"/>
                  <a:pt x="35" y="50"/>
                  <a:pt x="35" y="50"/>
                </a:cubicBezTo>
                <a:cubicBezTo>
                  <a:pt x="35" y="51"/>
                  <a:pt x="35" y="51"/>
                  <a:pt x="35" y="51"/>
                </a:cubicBezTo>
                <a:cubicBezTo>
                  <a:pt x="35" y="51"/>
                  <a:pt x="35" y="51"/>
                  <a:pt x="35" y="51"/>
                </a:cubicBezTo>
                <a:cubicBezTo>
                  <a:pt x="35" y="52"/>
                  <a:pt x="34" y="52"/>
                  <a:pt x="34" y="52"/>
                </a:cubicBezTo>
                <a:cubicBezTo>
                  <a:pt x="33" y="52"/>
                  <a:pt x="33" y="52"/>
                  <a:pt x="33" y="51"/>
                </a:cubicBezTo>
                <a:cubicBezTo>
                  <a:pt x="33" y="51"/>
                  <a:pt x="33" y="51"/>
                  <a:pt x="33" y="51"/>
                </a:cubicBezTo>
                <a:cubicBezTo>
                  <a:pt x="32" y="51"/>
                  <a:pt x="32" y="51"/>
                  <a:pt x="32" y="50"/>
                </a:cubicBezTo>
                <a:cubicBezTo>
                  <a:pt x="32" y="50"/>
                  <a:pt x="32" y="49"/>
                  <a:pt x="33" y="49"/>
                </a:cubicBezTo>
                <a:close/>
                <a:moveTo>
                  <a:pt x="59" y="40"/>
                </a:moveTo>
                <a:cubicBezTo>
                  <a:pt x="59" y="40"/>
                  <a:pt x="59" y="40"/>
                  <a:pt x="59" y="40"/>
                </a:cubicBezTo>
                <a:cubicBezTo>
                  <a:pt x="60" y="41"/>
                  <a:pt x="61" y="41"/>
                  <a:pt x="63" y="41"/>
                </a:cubicBezTo>
                <a:cubicBezTo>
                  <a:pt x="64" y="41"/>
                  <a:pt x="66" y="41"/>
                  <a:pt x="67" y="40"/>
                </a:cubicBezTo>
                <a:cubicBezTo>
                  <a:pt x="68" y="39"/>
                  <a:pt x="68" y="37"/>
                  <a:pt x="68" y="36"/>
                </a:cubicBezTo>
                <a:cubicBezTo>
                  <a:pt x="68" y="35"/>
                  <a:pt x="68" y="33"/>
                  <a:pt x="67" y="32"/>
                </a:cubicBezTo>
                <a:cubicBezTo>
                  <a:pt x="67" y="32"/>
                  <a:pt x="67" y="32"/>
                  <a:pt x="67" y="32"/>
                </a:cubicBezTo>
                <a:cubicBezTo>
                  <a:pt x="66" y="31"/>
                  <a:pt x="64" y="31"/>
                  <a:pt x="63" y="31"/>
                </a:cubicBezTo>
                <a:cubicBezTo>
                  <a:pt x="61" y="31"/>
                  <a:pt x="60" y="31"/>
                  <a:pt x="59" y="32"/>
                </a:cubicBezTo>
                <a:cubicBezTo>
                  <a:pt x="59" y="32"/>
                  <a:pt x="59" y="32"/>
                  <a:pt x="59" y="32"/>
                </a:cubicBezTo>
                <a:cubicBezTo>
                  <a:pt x="58" y="33"/>
                  <a:pt x="57" y="35"/>
                  <a:pt x="57" y="36"/>
                </a:cubicBezTo>
                <a:cubicBezTo>
                  <a:pt x="57" y="37"/>
                  <a:pt x="58" y="39"/>
                  <a:pt x="59" y="40"/>
                </a:cubicBezTo>
                <a:cubicBezTo>
                  <a:pt x="59" y="40"/>
                  <a:pt x="59" y="40"/>
                  <a:pt x="59" y="40"/>
                </a:cubicBezTo>
                <a:close/>
                <a:moveTo>
                  <a:pt x="62" y="35"/>
                </a:moveTo>
                <a:cubicBezTo>
                  <a:pt x="62" y="35"/>
                  <a:pt x="62" y="35"/>
                  <a:pt x="62" y="35"/>
                </a:cubicBezTo>
                <a:cubicBezTo>
                  <a:pt x="62" y="35"/>
                  <a:pt x="62" y="34"/>
                  <a:pt x="63" y="34"/>
                </a:cubicBezTo>
                <a:cubicBezTo>
                  <a:pt x="63" y="34"/>
                  <a:pt x="64" y="35"/>
                  <a:pt x="64" y="35"/>
                </a:cubicBezTo>
                <a:cubicBezTo>
                  <a:pt x="64" y="35"/>
                  <a:pt x="64" y="36"/>
                  <a:pt x="64" y="36"/>
                </a:cubicBezTo>
                <a:cubicBezTo>
                  <a:pt x="64" y="36"/>
                  <a:pt x="64" y="37"/>
                  <a:pt x="64" y="37"/>
                </a:cubicBezTo>
                <a:cubicBezTo>
                  <a:pt x="64" y="37"/>
                  <a:pt x="63" y="38"/>
                  <a:pt x="63" y="38"/>
                </a:cubicBezTo>
                <a:cubicBezTo>
                  <a:pt x="62" y="38"/>
                  <a:pt x="62" y="37"/>
                  <a:pt x="62" y="37"/>
                </a:cubicBezTo>
                <a:cubicBezTo>
                  <a:pt x="61" y="37"/>
                  <a:pt x="61" y="36"/>
                  <a:pt x="61" y="36"/>
                </a:cubicBezTo>
                <a:cubicBezTo>
                  <a:pt x="61" y="36"/>
                  <a:pt x="61" y="35"/>
                  <a:pt x="62" y="35"/>
                </a:cubicBezTo>
                <a:close/>
                <a:moveTo>
                  <a:pt x="44" y="40"/>
                </a:moveTo>
                <a:cubicBezTo>
                  <a:pt x="44" y="40"/>
                  <a:pt x="44" y="40"/>
                  <a:pt x="44" y="40"/>
                </a:cubicBezTo>
                <a:cubicBezTo>
                  <a:pt x="45" y="41"/>
                  <a:pt x="47" y="41"/>
                  <a:pt x="48" y="41"/>
                </a:cubicBezTo>
                <a:cubicBezTo>
                  <a:pt x="50" y="41"/>
                  <a:pt x="51" y="41"/>
                  <a:pt x="52" y="40"/>
                </a:cubicBezTo>
                <a:cubicBezTo>
                  <a:pt x="53" y="39"/>
                  <a:pt x="54" y="37"/>
                  <a:pt x="54" y="36"/>
                </a:cubicBezTo>
                <a:cubicBezTo>
                  <a:pt x="54" y="35"/>
                  <a:pt x="53" y="33"/>
                  <a:pt x="52" y="32"/>
                </a:cubicBezTo>
                <a:cubicBezTo>
                  <a:pt x="52" y="32"/>
                  <a:pt x="52" y="32"/>
                  <a:pt x="52" y="32"/>
                </a:cubicBezTo>
                <a:cubicBezTo>
                  <a:pt x="51" y="31"/>
                  <a:pt x="50" y="31"/>
                  <a:pt x="48" y="31"/>
                </a:cubicBezTo>
                <a:cubicBezTo>
                  <a:pt x="47" y="31"/>
                  <a:pt x="45" y="31"/>
                  <a:pt x="44" y="32"/>
                </a:cubicBezTo>
                <a:cubicBezTo>
                  <a:pt x="44" y="32"/>
                  <a:pt x="44" y="32"/>
                  <a:pt x="44" y="32"/>
                </a:cubicBezTo>
                <a:cubicBezTo>
                  <a:pt x="44" y="33"/>
                  <a:pt x="43" y="35"/>
                  <a:pt x="43" y="36"/>
                </a:cubicBezTo>
                <a:cubicBezTo>
                  <a:pt x="43" y="37"/>
                  <a:pt x="44" y="39"/>
                  <a:pt x="44" y="40"/>
                </a:cubicBezTo>
                <a:cubicBezTo>
                  <a:pt x="44" y="40"/>
                  <a:pt x="44" y="40"/>
                  <a:pt x="44" y="40"/>
                </a:cubicBezTo>
                <a:close/>
                <a:moveTo>
                  <a:pt x="47" y="35"/>
                </a:moveTo>
                <a:cubicBezTo>
                  <a:pt x="47" y="35"/>
                  <a:pt x="47" y="35"/>
                  <a:pt x="47" y="35"/>
                </a:cubicBezTo>
                <a:cubicBezTo>
                  <a:pt x="47" y="35"/>
                  <a:pt x="48" y="34"/>
                  <a:pt x="48" y="34"/>
                </a:cubicBezTo>
                <a:cubicBezTo>
                  <a:pt x="49" y="34"/>
                  <a:pt x="49" y="35"/>
                  <a:pt x="49" y="35"/>
                </a:cubicBezTo>
                <a:cubicBezTo>
                  <a:pt x="49" y="35"/>
                  <a:pt x="49" y="35"/>
                  <a:pt x="49" y="35"/>
                </a:cubicBezTo>
                <a:cubicBezTo>
                  <a:pt x="50" y="35"/>
                  <a:pt x="50" y="36"/>
                  <a:pt x="50" y="36"/>
                </a:cubicBezTo>
                <a:cubicBezTo>
                  <a:pt x="50" y="36"/>
                  <a:pt x="50" y="37"/>
                  <a:pt x="49" y="37"/>
                </a:cubicBezTo>
                <a:cubicBezTo>
                  <a:pt x="49" y="37"/>
                  <a:pt x="49" y="38"/>
                  <a:pt x="48" y="38"/>
                </a:cubicBezTo>
                <a:cubicBezTo>
                  <a:pt x="48" y="38"/>
                  <a:pt x="47" y="37"/>
                  <a:pt x="47" y="37"/>
                </a:cubicBezTo>
                <a:cubicBezTo>
                  <a:pt x="47" y="37"/>
                  <a:pt x="47" y="36"/>
                  <a:pt x="47" y="36"/>
                </a:cubicBezTo>
                <a:cubicBezTo>
                  <a:pt x="47" y="36"/>
                  <a:pt x="47" y="35"/>
                  <a:pt x="47" y="35"/>
                </a:cubicBezTo>
                <a:close/>
                <a:moveTo>
                  <a:pt x="30" y="68"/>
                </a:moveTo>
                <a:cubicBezTo>
                  <a:pt x="30" y="68"/>
                  <a:pt x="30" y="68"/>
                  <a:pt x="30" y="68"/>
                </a:cubicBezTo>
                <a:cubicBezTo>
                  <a:pt x="31" y="69"/>
                  <a:pt x="32" y="70"/>
                  <a:pt x="34" y="70"/>
                </a:cubicBezTo>
                <a:cubicBezTo>
                  <a:pt x="35" y="70"/>
                  <a:pt x="37" y="69"/>
                  <a:pt x="37" y="68"/>
                </a:cubicBezTo>
                <a:cubicBezTo>
                  <a:pt x="38" y="68"/>
                  <a:pt x="38" y="68"/>
                  <a:pt x="38" y="68"/>
                </a:cubicBezTo>
                <a:cubicBezTo>
                  <a:pt x="38" y="67"/>
                  <a:pt x="39" y="66"/>
                  <a:pt x="39" y="64"/>
                </a:cubicBezTo>
                <a:cubicBezTo>
                  <a:pt x="39" y="63"/>
                  <a:pt x="38" y="62"/>
                  <a:pt x="38" y="61"/>
                </a:cubicBezTo>
                <a:cubicBezTo>
                  <a:pt x="37" y="61"/>
                  <a:pt x="37" y="61"/>
                  <a:pt x="37" y="61"/>
                </a:cubicBezTo>
                <a:cubicBezTo>
                  <a:pt x="37" y="60"/>
                  <a:pt x="35" y="59"/>
                  <a:pt x="34" y="59"/>
                </a:cubicBezTo>
                <a:cubicBezTo>
                  <a:pt x="32" y="59"/>
                  <a:pt x="31" y="60"/>
                  <a:pt x="30" y="61"/>
                </a:cubicBezTo>
                <a:cubicBezTo>
                  <a:pt x="30" y="61"/>
                  <a:pt x="30" y="61"/>
                  <a:pt x="30" y="61"/>
                </a:cubicBezTo>
                <a:cubicBezTo>
                  <a:pt x="29" y="62"/>
                  <a:pt x="28" y="63"/>
                  <a:pt x="28" y="64"/>
                </a:cubicBezTo>
                <a:cubicBezTo>
                  <a:pt x="28" y="66"/>
                  <a:pt x="29" y="67"/>
                  <a:pt x="30" y="68"/>
                </a:cubicBezTo>
                <a:cubicBezTo>
                  <a:pt x="30" y="68"/>
                  <a:pt x="30" y="68"/>
                  <a:pt x="30" y="68"/>
                </a:cubicBezTo>
                <a:close/>
                <a:moveTo>
                  <a:pt x="33" y="63"/>
                </a:moveTo>
                <a:cubicBezTo>
                  <a:pt x="33" y="63"/>
                  <a:pt x="33" y="63"/>
                  <a:pt x="33" y="63"/>
                </a:cubicBezTo>
                <a:cubicBezTo>
                  <a:pt x="33" y="63"/>
                  <a:pt x="33" y="63"/>
                  <a:pt x="34" y="63"/>
                </a:cubicBezTo>
                <a:cubicBezTo>
                  <a:pt x="34" y="63"/>
                  <a:pt x="35" y="63"/>
                  <a:pt x="35" y="63"/>
                </a:cubicBezTo>
                <a:cubicBezTo>
                  <a:pt x="35" y="64"/>
                  <a:pt x="35" y="64"/>
                  <a:pt x="35" y="64"/>
                </a:cubicBezTo>
                <a:cubicBezTo>
                  <a:pt x="35" y="65"/>
                  <a:pt x="35" y="65"/>
                  <a:pt x="35" y="66"/>
                </a:cubicBezTo>
                <a:cubicBezTo>
                  <a:pt x="35" y="66"/>
                  <a:pt x="35" y="66"/>
                  <a:pt x="35" y="66"/>
                </a:cubicBezTo>
                <a:cubicBezTo>
                  <a:pt x="35" y="66"/>
                  <a:pt x="34" y="66"/>
                  <a:pt x="34" y="66"/>
                </a:cubicBezTo>
                <a:cubicBezTo>
                  <a:pt x="33" y="66"/>
                  <a:pt x="33" y="66"/>
                  <a:pt x="33" y="66"/>
                </a:cubicBezTo>
                <a:cubicBezTo>
                  <a:pt x="33" y="66"/>
                  <a:pt x="33" y="66"/>
                  <a:pt x="33" y="66"/>
                </a:cubicBezTo>
                <a:cubicBezTo>
                  <a:pt x="32" y="65"/>
                  <a:pt x="32" y="65"/>
                  <a:pt x="32" y="64"/>
                </a:cubicBezTo>
                <a:cubicBezTo>
                  <a:pt x="32" y="64"/>
                  <a:pt x="32" y="64"/>
                  <a:pt x="33" y="63"/>
                </a:cubicBezTo>
                <a:close/>
                <a:moveTo>
                  <a:pt x="79" y="0"/>
                </a:moveTo>
                <a:cubicBezTo>
                  <a:pt x="79" y="0"/>
                  <a:pt x="79" y="0"/>
                  <a:pt x="79" y="0"/>
                </a:cubicBezTo>
                <a:cubicBezTo>
                  <a:pt x="3" y="0"/>
                  <a:pt x="3" y="0"/>
                  <a:pt x="3" y="0"/>
                </a:cubicBezTo>
                <a:cubicBezTo>
                  <a:pt x="2" y="0"/>
                  <a:pt x="0" y="1"/>
                  <a:pt x="0" y="3"/>
                </a:cubicBezTo>
                <a:cubicBezTo>
                  <a:pt x="0" y="79"/>
                  <a:pt x="0" y="79"/>
                  <a:pt x="0" y="79"/>
                </a:cubicBezTo>
                <a:cubicBezTo>
                  <a:pt x="0" y="80"/>
                  <a:pt x="2" y="82"/>
                  <a:pt x="3" y="82"/>
                </a:cubicBezTo>
                <a:cubicBezTo>
                  <a:pt x="79" y="82"/>
                  <a:pt x="79" y="82"/>
                  <a:pt x="79" y="82"/>
                </a:cubicBezTo>
                <a:cubicBezTo>
                  <a:pt x="80" y="82"/>
                  <a:pt x="82" y="80"/>
                  <a:pt x="82" y="79"/>
                </a:cubicBezTo>
                <a:cubicBezTo>
                  <a:pt x="82" y="3"/>
                  <a:pt x="82" y="3"/>
                  <a:pt x="82" y="3"/>
                </a:cubicBezTo>
                <a:cubicBezTo>
                  <a:pt x="82" y="1"/>
                  <a:pt x="80" y="0"/>
                  <a:pt x="79" y="0"/>
                </a:cubicBezTo>
                <a:close/>
                <a:moveTo>
                  <a:pt x="76" y="76"/>
                </a:moveTo>
                <a:cubicBezTo>
                  <a:pt x="76" y="76"/>
                  <a:pt x="76" y="76"/>
                  <a:pt x="76" y="76"/>
                </a:cubicBezTo>
                <a:cubicBezTo>
                  <a:pt x="6" y="76"/>
                  <a:pt x="6" y="76"/>
                  <a:pt x="6" y="76"/>
                </a:cubicBezTo>
                <a:cubicBezTo>
                  <a:pt x="6" y="25"/>
                  <a:pt x="6" y="25"/>
                  <a:pt x="6" y="25"/>
                </a:cubicBezTo>
                <a:cubicBezTo>
                  <a:pt x="76" y="25"/>
                  <a:pt x="76" y="25"/>
                  <a:pt x="76" y="25"/>
                </a:cubicBezTo>
                <a:cubicBezTo>
                  <a:pt x="76" y="76"/>
                  <a:pt x="76" y="76"/>
                  <a:pt x="76" y="76"/>
                </a:cubicBezTo>
                <a:close/>
                <a:moveTo>
                  <a:pt x="76" y="21"/>
                </a:moveTo>
                <a:cubicBezTo>
                  <a:pt x="76" y="21"/>
                  <a:pt x="76" y="21"/>
                  <a:pt x="76" y="21"/>
                </a:cubicBezTo>
                <a:cubicBezTo>
                  <a:pt x="6" y="21"/>
                  <a:pt x="6" y="21"/>
                  <a:pt x="6" y="21"/>
                </a:cubicBezTo>
                <a:cubicBezTo>
                  <a:pt x="6" y="6"/>
                  <a:pt x="6" y="6"/>
                  <a:pt x="6" y="6"/>
                </a:cubicBezTo>
                <a:cubicBezTo>
                  <a:pt x="13" y="6"/>
                  <a:pt x="13" y="6"/>
                  <a:pt x="13" y="6"/>
                </a:cubicBezTo>
                <a:cubicBezTo>
                  <a:pt x="13" y="11"/>
                  <a:pt x="13" y="11"/>
                  <a:pt x="13" y="11"/>
                </a:cubicBezTo>
                <a:cubicBezTo>
                  <a:pt x="13" y="13"/>
                  <a:pt x="14" y="14"/>
                  <a:pt x="16" y="14"/>
                </a:cubicBezTo>
                <a:cubicBezTo>
                  <a:pt x="17" y="14"/>
                  <a:pt x="19" y="13"/>
                  <a:pt x="19" y="11"/>
                </a:cubicBezTo>
                <a:cubicBezTo>
                  <a:pt x="19" y="6"/>
                  <a:pt x="19" y="6"/>
                  <a:pt x="19" y="6"/>
                </a:cubicBezTo>
                <a:cubicBezTo>
                  <a:pt x="29" y="6"/>
                  <a:pt x="29" y="6"/>
                  <a:pt x="29" y="6"/>
                </a:cubicBezTo>
                <a:cubicBezTo>
                  <a:pt x="29" y="11"/>
                  <a:pt x="29" y="11"/>
                  <a:pt x="29" y="11"/>
                </a:cubicBezTo>
                <a:cubicBezTo>
                  <a:pt x="29" y="13"/>
                  <a:pt x="31" y="14"/>
                  <a:pt x="33" y="14"/>
                </a:cubicBezTo>
                <a:cubicBezTo>
                  <a:pt x="34" y="14"/>
                  <a:pt x="36" y="13"/>
                  <a:pt x="36" y="11"/>
                </a:cubicBezTo>
                <a:cubicBezTo>
                  <a:pt x="36" y="6"/>
                  <a:pt x="36" y="6"/>
                  <a:pt x="36" y="6"/>
                </a:cubicBezTo>
                <a:cubicBezTo>
                  <a:pt x="46" y="6"/>
                  <a:pt x="46" y="6"/>
                  <a:pt x="46" y="6"/>
                </a:cubicBezTo>
                <a:cubicBezTo>
                  <a:pt x="46" y="11"/>
                  <a:pt x="46" y="11"/>
                  <a:pt x="46" y="11"/>
                </a:cubicBezTo>
                <a:cubicBezTo>
                  <a:pt x="46" y="13"/>
                  <a:pt x="48" y="14"/>
                  <a:pt x="49" y="14"/>
                </a:cubicBezTo>
                <a:cubicBezTo>
                  <a:pt x="51" y="14"/>
                  <a:pt x="53" y="13"/>
                  <a:pt x="53" y="11"/>
                </a:cubicBezTo>
                <a:cubicBezTo>
                  <a:pt x="53" y="6"/>
                  <a:pt x="53" y="6"/>
                  <a:pt x="53" y="6"/>
                </a:cubicBezTo>
                <a:cubicBezTo>
                  <a:pt x="63" y="6"/>
                  <a:pt x="63" y="6"/>
                  <a:pt x="63" y="6"/>
                </a:cubicBezTo>
                <a:cubicBezTo>
                  <a:pt x="63" y="11"/>
                  <a:pt x="63" y="11"/>
                  <a:pt x="63" y="11"/>
                </a:cubicBezTo>
                <a:cubicBezTo>
                  <a:pt x="63" y="13"/>
                  <a:pt x="65" y="14"/>
                  <a:pt x="66" y="14"/>
                </a:cubicBezTo>
                <a:cubicBezTo>
                  <a:pt x="68" y="14"/>
                  <a:pt x="69" y="13"/>
                  <a:pt x="69" y="11"/>
                </a:cubicBezTo>
                <a:cubicBezTo>
                  <a:pt x="69" y="6"/>
                  <a:pt x="69" y="6"/>
                  <a:pt x="69" y="6"/>
                </a:cubicBezTo>
                <a:cubicBezTo>
                  <a:pt x="76" y="6"/>
                  <a:pt x="76" y="6"/>
                  <a:pt x="76" y="6"/>
                </a:cubicBezTo>
                <a:cubicBezTo>
                  <a:pt x="76" y="21"/>
                  <a:pt x="76" y="21"/>
                  <a:pt x="76" y="21"/>
                </a:cubicBezTo>
                <a:close/>
                <a:moveTo>
                  <a:pt x="44" y="68"/>
                </a:moveTo>
                <a:cubicBezTo>
                  <a:pt x="44" y="68"/>
                  <a:pt x="44" y="68"/>
                  <a:pt x="44" y="68"/>
                </a:cubicBezTo>
                <a:cubicBezTo>
                  <a:pt x="45" y="69"/>
                  <a:pt x="47" y="70"/>
                  <a:pt x="48" y="70"/>
                </a:cubicBezTo>
                <a:cubicBezTo>
                  <a:pt x="50" y="70"/>
                  <a:pt x="51" y="69"/>
                  <a:pt x="52" y="68"/>
                </a:cubicBezTo>
                <a:cubicBezTo>
                  <a:pt x="52" y="68"/>
                  <a:pt x="52" y="68"/>
                  <a:pt x="52" y="68"/>
                </a:cubicBezTo>
                <a:cubicBezTo>
                  <a:pt x="53" y="67"/>
                  <a:pt x="54" y="66"/>
                  <a:pt x="54" y="64"/>
                </a:cubicBezTo>
                <a:cubicBezTo>
                  <a:pt x="54" y="63"/>
                  <a:pt x="53" y="62"/>
                  <a:pt x="52" y="61"/>
                </a:cubicBezTo>
                <a:cubicBezTo>
                  <a:pt x="52" y="61"/>
                  <a:pt x="52" y="61"/>
                  <a:pt x="52" y="61"/>
                </a:cubicBezTo>
                <a:cubicBezTo>
                  <a:pt x="51" y="60"/>
                  <a:pt x="50" y="59"/>
                  <a:pt x="48" y="59"/>
                </a:cubicBezTo>
                <a:cubicBezTo>
                  <a:pt x="47" y="59"/>
                  <a:pt x="45" y="60"/>
                  <a:pt x="44" y="61"/>
                </a:cubicBezTo>
                <a:cubicBezTo>
                  <a:pt x="44" y="61"/>
                  <a:pt x="44" y="61"/>
                  <a:pt x="44" y="61"/>
                </a:cubicBezTo>
                <a:cubicBezTo>
                  <a:pt x="44" y="62"/>
                  <a:pt x="43" y="63"/>
                  <a:pt x="43" y="64"/>
                </a:cubicBezTo>
                <a:cubicBezTo>
                  <a:pt x="43" y="66"/>
                  <a:pt x="44" y="67"/>
                  <a:pt x="44" y="68"/>
                </a:cubicBezTo>
                <a:cubicBezTo>
                  <a:pt x="44" y="68"/>
                  <a:pt x="44" y="68"/>
                  <a:pt x="44" y="68"/>
                </a:cubicBezTo>
                <a:close/>
                <a:moveTo>
                  <a:pt x="47" y="63"/>
                </a:moveTo>
                <a:cubicBezTo>
                  <a:pt x="47" y="63"/>
                  <a:pt x="47" y="63"/>
                  <a:pt x="47" y="63"/>
                </a:cubicBezTo>
                <a:cubicBezTo>
                  <a:pt x="47" y="63"/>
                  <a:pt x="48" y="63"/>
                  <a:pt x="48" y="63"/>
                </a:cubicBezTo>
                <a:cubicBezTo>
                  <a:pt x="49" y="63"/>
                  <a:pt x="49" y="63"/>
                  <a:pt x="49" y="63"/>
                </a:cubicBezTo>
                <a:cubicBezTo>
                  <a:pt x="49" y="63"/>
                  <a:pt x="49" y="63"/>
                  <a:pt x="49" y="63"/>
                </a:cubicBezTo>
                <a:cubicBezTo>
                  <a:pt x="50" y="64"/>
                  <a:pt x="50" y="64"/>
                  <a:pt x="50" y="64"/>
                </a:cubicBezTo>
                <a:cubicBezTo>
                  <a:pt x="50" y="65"/>
                  <a:pt x="50" y="65"/>
                  <a:pt x="49" y="66"/>
                </a:cubicBezTo>
                <a:cubicBezTo>
                  <a:pt x="49" y="66"/>
                  <a:pt x="49" y="66"/>
                  <a:pt x="49" y="66"/>
                </a:cubicBezTo>
                <a:cubicBezTo>
                  <a:pt x="49" y="66"/>
                  <a:pt x="49" y="66"/>
                  <a:pt x="48" y="66"/>
                </a:cubicBezTo>
                <a:cubicBezTo>
                  <a:pt x="48" y="66"/>
                  <a:pt x="47" y="66"/>
                  <a:pt x="47" y="66"/>
                </a:cubicBezTo>
                <a:cubicBezTo>
                  <a:pt x="47" y="66"/>
                  <a:pt x="47" y="66"/>
                  <a:pt x="47" y="66"/>
                </a:cubicBezTo>
                <a:cubicBezTo>
                  <a:pt x="47" y="65"/>
                  <a:pt x="47" y="65"/>
                  <a:pt x="47" y="64"/>
                </a:cubicBezTo>
                <a:cubicBezTo>
                  <a:pt x="47" y="64"/>
                  <a:pt x="47" y="64"/>
                  <a:pt x="47" y="63"/>
                </a:cubicBezTo>
                <a:close/>
                <a:moveTo>
                  <a:pt x="15" y="54"/>
                </a:moveTo>
                <a:cubicBezTo>
                  <a:pt x="15" y="54"/>
                  <a:pt x="15" y="54"/>
                  <a:pt x="15" y="54"/>
                </a:cubicBezTo>
                <a:cubicBezTo>
                  <a:pt x="16" y="55"/>
                  <a:pt x="18" y="56"/>
                  <a:pt x="19" y="56"/>
                </a:cubicBezTo>
                <a:cubicBezTo>
                  <a:pt x="21" y="56"/>
                  <a:pt x="22" y="55"/>
                  <a:pt x="23" y="54"/>
                </a:cubicBezTo>
                <a:cubicBezTo>
                  <a:pt x="23" y="54"/>
                  <a:pt x="23" y="54"/>
                  <a:pt x="23" y="54"/>
                </a:cubicBezTo>
                <a:cubicBezTo>
                  <a:pt x="24" y="53"/>
                  <a:pt x="25" y="52"/>
                  <a:pt x="25" y="50"/>
                </a:cubicBezTo>
                <a:cubicBezTo>
                  <a:pt x="25" y="49"/>
                  <a:pt x="24" y="47"/>
                  <a:pt x="23" y="46"/>
                </a:cubicBezTo>
                <a:cubicBezTo>
                  <a:pt x="23" y="46"/>
                  <a:pt x="23" y="46"/>
                  <a:pt x="23" y="46"/>
                </a:cubicBezTo>
                <a:cubicBezTo>
                  <a:pt x="22" y="45"/>
                  <a:pt x="21" y="45"/>
                  <a:pt x="19" y="45"/>
                </a:cubicBezTo>
                <a:cubicBezTo>
                  <a:pt x="18" y="45"/>
                  <a:pt x="16" y="45"/>
                  <a:pt x="15" y="46"/>
                </a:cubicBezTo>
                <a:cubicBezTo>
                  <a:pt x="15" y="47"/>
                  <a:pt x="14" y="49"/>
                  <a:pt x="14" y="50"/>
                </a:cubicBezTo>
                <a:cubicBezTo>
                  <a:pt x="14" y="52"/>
                  <a:pt x="15" y="53"/>
                  <a:pt x="15" y="54"/>
                </a:cubicBezTo>
                <a:cubicBezTo>
                  <a:pt x="15" y="54"/>
                  <a:pt x="15" y="54"/>
                  <a:pt x="15" y="54"/>
                </a:cubicBezTo>
                <a:close/>
                <a:moveTo>
                  <a:pt x="18" y="49"/>
                </a:moveTo>
                <a:cubicBezTo>
                  <a:pt x="18" y="49"/>
                  <a:pt x="18" y="49"/>
                  <a:pt x="18" y="49"/>
                </a:cubicBezTo>
                <a:cubicBezTo>
                  <a:pt x="18" y="49"/>
                  <a:pt x="18" y="49"/>
                  <a:pt x="18" y="49"/>
                </a:cubicBezTo>
                <a:cubicBezTo>
                  <a:pt x="18" y="49"/>
                  <a:pt x="19" y="49"/>
                  <a:pt x="19" y="49"/>
                </a:cubicBezTo>
                <a:cubicBezTo>
                  <a:pt x="20" y="49"/>
                  <a:pt x="20" y="49"/>
                  <a:pt x="20" y="49"/>
                </a:cubicBezTo>
                <a:cubicBezTo>
                  <a:pt x="20" y="49"/>
                  <a:pt x="20" y="49"/>
                  <a:pt x="20" y="49"/>
                </a:cubicBezTo>
                <a:cubicBezTo>
                  <a:pt x="21" y="49"/>
                  <a:pt x="21" y="50"/>
                  <a:pt x="21" y="50"/>
                </a:cubicBezTo>
                <a:cubicBezTo>
                  <a:pt x="21" y="51"/>
                  <a:pt x="21" y="51"/>
                  <a:pt x="20" y="51"/>
                </a:cubicBezTo>
                <a:cubicBezTo>
                  <a:pt x="20" y="51"/>
                  <a:pt x="20" y="51"/>
                  <a:pt x="20" y="51"/>
                </a:cubicBezTo>
                <a:cubicBezTo>
                  <a:pt x="20" y="52"/>
                  <a:pt x="20" y="52"/>
                  <a:pt x="19" y="52"/>
                </a:cubicBezTo>
                <a:cubicBezTo>
                  <a:pt x="19" y="52"/>
                  <a:pt x="18" y="52"/>
                  <a:pt x="18" y="51"/>
                </a:cubicBezTo>
                <a:cubicBezTo>
                  <a:pt x="18" y="51"/>
                  <a:pt x="18" y="51"/>
                  <a:pt x="18" y="51"/>
                </a:cubicBezTo>
                <a:cubicBezTo>
                  <a:pt x="18" y="51"/>
                  <a:pt x="18" y="51"/>
                  <a:pt x="18" y="50"/>
                </a:cubicBezTo>
                <a:cubicBezTo>
                  <a:pt x="18" y="50"/>
                  <a:pt x="18" y="49"/>
                  <a:pt x="18" y="49"/>
                </a:cubicBezTo>
                <a:close/>
                <a:moveTo>
                  <a:pt x="15" y="68"/>
                </a:moveTo>
                <a:cubicBezTo>
                  <a:pt x="15" y="68"/>
                  <a:pt x="15" y="68"/>
                  <a:pt x="15" y="68"/>
                </a:cubicBezTo>
                <a:cubicBezTo>
                  <a:pt x="16" y="69"/>
                  <a:pt x="18" y="70"/>
                  <a:pt x="19" y="70"/>
                </a:cubicBezTo>
                <a:cubicBezTo>
                  <a:pt x="21" y="70"/>
                  <a:pt x="22" y="69"/>
                  <a:pt x="23" y="68"/>
                </a:cubicBezTo>
                <a:cubicBezTo>
                  <a:pt x="23" y="68"/>
                  <a:pt x="23" y="68"/>
                  <a:pt x="23" y="68"/>
                </a:cubicBezTo>
                <a:cubicBezTo>
                  <a:pt x="24" y="67"/>
                  <a:pt x="25" y="66"/>
                  <a:pt x="25" y="64"/>
                </a:cubicBezTo>
                <a:cubicBezTo>
                  <a:pt x="25" y="63"/>
                  <a:pt x="24" y="62"/>
                  <a:pt x="23" y="61"/>
                </a:cubicBezTo>
                <a:cubicBezTo>
                  <a:pt x="23" y="61"/>
                  <a:pt x="23" y="61"/>
                  <a:pt x="23" y="61"/>
                </a:cubicBezTo>
                <a:cubicBezTo>
                  <a:pt x="22" y="60"/>
                  <a:pt x="21" y="59"/>
                  <a:pt x="19" y="59"/>
                </a:cubicBezTo>
                <a:cubicBezTo>
                  <a:pt x="18" y="59"/>
                  <a:pt x="16" y="60"/>
                  <a:pt x="15" y="61"/>
                </a:cubicBezTo>
                <a:cubicBezTo>
                  <a:pt x="15" y="61"/>
                  <a:pt x="15" y="61"/>
                  <a:pt x="15" y="61"/>
                </a:cubicBezTo>
                <a:cubicBezTo>
                  <a:pt x="15" y="62"/>
                  <a:pt x="14" y="63"/>
                  <a:pt x="14" y="64"/>
                </a:cubicBezTo>
                <a:cubicBezTo>
                  <a:pt x="14" y="66"/>
                  <a:pt x="15" y="67"/>
                  <a:pt x="15" y="68"/>
                </a:cubicBezTo>
                <a:close/>
                <a:moveTo>
                  <a:pt x="18" y="63"/>
                </a:moveTo>
                <a:cubicBezTo>
                  <a:pt x="18" y="63"/>
                  <a:pt x="18" y="63"/>
                  <a:pt x="18" y="63"/>
                </a:cubicBezTo>
                <a:cubicBezTo>
                  <a:pt x="18" y="63"/>
                  <a:pt x="19" y="63"/>
                  <a:pt x="19" y="63"/>
                </a:cubicBezTo>
                <a:cubicBezTo>
                  <a:pt x="20" y="63"/>
                  <a:pt x="20" y="63"/>
                  <a:pt x="20" y="63"/>
                </a:cubicBezTo>
                <a:cubicBezTo>
                  <a:pt x="20" y="63"/>
                  <a:pt x="20" y="63"/>
                  <a:pt x="20" y="63"/>
                </a:cubicBezTo>
                <a:cubicBezTo>
                  <a:pt x="21" y="64"/>
                  <a:pt x="21" y="64"/>
                  <a:pt x="21" y="64"/>
                </a:cubicBezTo>
                <a:cubicBezTo>
                  <a:pt x="21" y="65"/>
                  <a:pt x="21" y="65"/>
                  <a:pt x="20" y="66"/>
                </a:cubicBezTo>
                <a:cubicBezTo>
                  <a:pt x="20" y="66"/>
                  <a:pt x="20" y="66"/>
                  <a:pt x="20" y="66"/>
                </a:cubicBezTo>
                <a:cubicBezTo>
                  <a:pt x="20" y="66"/>
                  <a:pt x="20" y="66"/>
                  <a:pt x="19" y="66"/>
                </a:cubicBezTo>
                <a:cubicBezTo>
                  <a:pt x="19" y="66"/>
                  <a:pt x="18" y="66"/>
                  <a:pt x="18" y="66"/>
                </a:cubicBezTo>
                <a:cubicBezTo>
                  <a:pt x="18" y="66"/>
                  <a:pt x="18" y="66"/>
                  <a:pt x="18" y="66"/>
                </a:cubicBezTo>
                <a:cubicBezTo>
                  <a:pt x="18" y="65"/>
                  <a:pt x="18" y="65"/>
                  <a:pt x="18" y="64"/>
                </a:cubicBezTo>
                <a:cubicBezTo>
                  <a:pt x="18" y="64"/>
                  <a:pt x="18" y="64"/>
                  <a:pt x="18" y="63"/>
                </a:cubicBezTo>
                <a:close/>
                <a:moveTo>
                  <a:pt x="44" y="54"/>
                </a:moveTo>
                <a:cubicBezTo>
                  <a:pt x="44" y="54"/>
                  <a:pt x="44" y="54"/>
                  <a:pt x="44" y="54"/>
                </a:cubicBezTo>
                <a:cubicBezTo>
                  <a:pt x="45" y="55"/>
                  <a:pt x="47" y="56"/>
                  <a:pt x="48" y="56"/>
                </a:cubicBezTo>
                <a:cubicBezTo>
                  <a:pt x="50" y="56"/>
                  <a:pt x="51" y="55"/>
                  <a:pt x="52" y="54"/>
                </a:cubicBezTo>
                <a:cubicBezTo>
                  <a:pt x="52" y="54"/>
                  <a:pt x="52" y="54"/>
                  <a:pt x="52" y="54"/>
                </a:cubicBezTo>
                <a:cubicBezTo>
                  <a:pt x="53" y="53"/>
                  <a:pt x="54" y="52"/>
                  <a:pt x="54" y="50"/>
                </a:cubicBezTo>
                <a:cubicBezTo>
                  <a:pt x="54" y="49"/>
                  <a:pt x="53" y="47"/>
                  <a:pt x="52" y="46"/>
                </a:cubicBezTo>
                <a:cubicBezTo>
                  <a:pt x="52" y="46"/>
                  <a:pt x="52" y="46"/>
                  <a:pt x="52" y="46"/>
                </a:cubicBezTo>
                <a:cubicBezTo>
                  <a:pt x="51" y="45"/>
                  <a:pt x="50" y="45"/>
                  <a:pt x="48" y="45"/>
                </a:cubicBezTo>
                <a:cubicBezTo>
                  <a:pt x="47" y="45"/>
                  <a:pt x="45" y="45"/>
                  <a:pt x="44" y="46"/>
                </a:cubicBezTo>
                <a:cubicBezTo>
                  <a:pt x="44" y="46"/>
                  <a:pt x="44" y="46"/>
                  <a:pt x="44" y="46"/>
                </a:cubicBezTo>
                <a:cubicBezTo>
                  <a:pt x="44" y="47"/>
                  <a:pt x="43" y="49"/>
                  <a:pt x="43" y="50"/>
                </a:cubicBezTo>
                <a:cubicBezTo>
                  <a:pt x="43" y="52"/>
                  <a:pt x="44" y="53"/>
                  <a:pt x="44" y="54"/>
                </a:cubicBezTo>
                <a:cubicBezTo>
                  <a:pt x="44" y="54"/>
                  <a:pt x="44" y="54"/>
                  <a:pt x="44" y="54"/>
                </a:cubicBezTo>
                <a:close/>
                <a:moveTo>
                  <a:pt x="47" y="49"/>
                </a:moveTo>
                <a:cubicBezTo>
                  <a:pt x="47" y="49"/>
                  <a:pt x="47" y="49"/>
                  <a:pt x="47" y="49"/>
                </a:cubicBezTo>
                <a:cubicBezTo>
                  <a:pt x="47" y="49"/>
                  <a:pt x="47" y="49"/>
                  <a:pt x="47" y="49"/>
                </a:cubicBezTo>
                <a:cubicBezTo>
                  <a:pt x="47" y="49"/>
                  <a:pt x="48" y="49"/>
                  <a:pt x="48" y="49"/>
                </a:cubicBezTo>
                <a:cubicBezTo>
                  <a:pt x="49" y="49"/>
                  <a:pt x="49" y="49"/>
                  <a:pt x="49" y="49"/>
                </a:cubicBezTo>
                <a:cubicBezTo>
                  <a:pt x="49" y="49"/>
                  <a:pt x="49" y="49"/>
                  <a:pt x="49" y="49"/>
                </a:cubicBezTo>
                <a:cubicBezTo>
                  <a:pt x="50" y="49"/>
                  <a:pt x="50" y="50"/>
                  <a:pt x="50" y="50"/>
                </a:cubicBezTo>
                <a:cubicBezTo>
                  <a:pt x="50" y="51"/>
                  <a:pt x="50" y="51"/>
                  <a:pt x="49" y="51"/>
                </a:cubicBezTo>
                <a:cubicBezTo>
                  <a:pt x="49" y="51"/>
                  <a:pt x="49" y="51"/>
                  <a:pt x="49" y="51"/>
                </a:cubicBezTo>
                <a:cubicBezTo>
                  <a:pt x="49" y="52"/>
                  <a:pt x="49" y="52"/>
                  <a:pt x="48" y="52"/>
                </a:cubicBezTo>
                <a:cubicBezTo>
                  <a:pt x="48" y="52"/>
                  <a:pt x="47" y="52"/>
                  <a:pt x="47" y="51"/>
                </a:cubicBezTo>
                <a:cubicBezTo>
                  <a:pt x="47" y="51"/>
                  <a:pt x="47" y="51"/>
                  <a:pt x="47" y="51"/>
                </a:cubicBezTo>
                <a:cubicBezTo>
                  <a:pt x="47" y="51"/>
                  <a:pt x="47" y="51"/>
                  <a:pt x="47" y="50"/>
                </a:cubicBezTo>
                <a:cubicBezTo>
                  <a:pt x="47" y="50"/>
                  <a:pt x="47" y="49"/>
                  <a:pt x="47" y="49"/>
                </a:cubicBezTo>
                <a:close/>
                <a:moveTo>
                  <a:pt x="59" y="54"/>
                </a:moveTo>
                <a:cubicBezTo>
                  <a:pt x="59" y="54"/>
                  <a:pt x="59" y="54"/>
                  <a:pt x="59" y="54"/>
                </a:cubicBezTo>
                <a:cubicBezTo>
                  <a:pt x="60" y="55"/>
                  <a:pt x="61" y="56"/>
                  <a:pt x="63" y="56"/>
                </a:cubicBezTo>
                <a:cubicBezTo>
                  <a:pt x="64" y="56"/>
                  <a:pt x="66" y="55"/>
                  <a:pt x="67" y="54"/>
                </a:cubicBezTo>
                <a:cubicBezTo>
                  <a:pt x="67" y="54"/>
                  <a:pt x="67" y="54"/>
                  <a:pt x="67" y="54"/>
                </a:cubicBezTo>
                <a:cubicBezTo>
                  <a:pt x="68" y="53"/>
                  <a:pt x="68" y="52"/>
                  <a:pt x="68" y="50"/>
                </a:cubicBezTo>
                <a:cubicBezTo>
                  <a:pt x="68" y="49"/>
                  <a:pt x="68" y="47"/>
                  <a:pt x="67" y="46"/>
                </a:cubicBezTo>
                <a:cubicBezTo>
                  <a:pt x="66" y="45"/>
                  <a:pt x="64" y="45"/>
                  <a:pt x="63" y="45"/>
                </a:cubicBezTo>
                <a:cubicBezTo>
                  <a:pt x="61" y="45"/>
                  <a:pt x="60" y="45"/>
                  <a:pt x="59" y="46"/>
                </a:cubicBezTo>
                <a:cubicBezTo>
                  <a:pt x="58" y="47"/>
                  <a:pt x="57" y="49"/>
                  <a:pt x="57" y="50"/>
                </a:cubicBezTo>
                <a:cubicBezTo>
                  <a:pt x="57" y="52"/>
                  <a:pt x="58" y="53"/>
                  <a:pt x="59" y="54"/>
                </a:cubicBezTo>
                <a:cubicBezTo>
                  <a:pt x="59" y="54"/>
                  <a:pt x="59" y="54"/>
                  <a:pt x="59" y="54"/>
                </a:cubicBezTo>
                <a:close/>
                <a:moveTo>
                  <a:pt x="62" y="49"/>
                </a:moveTo>
                <a:cubicBezTo>
                  <a:pt x="62" y="49"/>
                  <a:pt x="62" y="49"/>
                  <a:pt x="62" y="49"/>
                </a:cubicBezTo>
                <a:cubicBezTo>
                  <a:pt x="62" y="49"/>
                  <a:pt x="62" y="49"/>
                  <a:pt x="62" y="49"/>
                </a:cubicBezTo>
                <a:cubicBezTo>
                  <a:pt x="62" y="49"/>
                  <a:pt x="62" y="49"/>
                  <a:pt x="63" y="49"/>
                </a:cubicBezTo>
                <a:cubicBezTo>
                  <a:pt x="63" y="49"/>
                  <a:pt x="64" y="49"/>
                  <a:pt x="64" y="49"/>
                </a:cubicBezTo>
                <a:cubicBezTo>
                  <a:pt x="64" y="49"/>
                  <a:pt x="64" y="49"/>
                  <a:pt x="64" y="49"/>
                </a:cubicBezTo>
                <a:cubicBezTo>
                  <a:pt x="64" y="49"/>
                  <a:pt x="64" y="50"/>
                  <a:pt x="64" y="50"/>
                </a:cubicBezTo>
                <a:cubicBezTo>
                  <a:pt x="64" y="51"/>
                  <a:pt x="64" y="51"/>
                  <a:pt x="64" y="51"/>
                </a:cubicBezTo>
                <a:cubicBezTo>
                  <a:pt x="64" y="51"/>
                  <a:pt x="64" y="51"/>
                  <a:pt x="64" y="51"/>
                </a:cubicBezTo>
                <a:cubicBezTo>
                  <a:pt x="64" y="52"/>
                  <a:pt x="63" y="52"/>
                  <a:pt x="63" y="52"/>
                </a:cubicBezTo>
                <a:cubicBezTo>
                  <a:pt x="62" y="52"/>
                  <a:pt x="62" y="52"/>
                  <a:pt x="62" y="51"/>
                </a:cubicBezTo>
                <a:cubicBezTo>
                  <a:pt x="62" y="51"/>
                  <a:pt x="62" y="51"/>
                  <a:pt x="62" y="51"/>
                </a:cubicBezTo>
                <a:cubicBezTo>
                  <a:pt x="61" y="51"/>
                  <a:pt x="61" y="51"/>
                  <a:pt x="61" y="50"/>
                </a:cubicBezTo>
                <a:cubicBezTo>
                  <a:pt x="61" y="50"/>
                  <a:pt x="61" y="49"/>
                  <a:pt x="62" y="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14389" name="Rectangle 53"/>
          <p:cNvSpPr>
            <a:spLocks noChangeArrowheads="1"/>
          </p:cNvSpPr>
          <p:nvPr/>
        </p:nvSpPr>
        <p:spPr bwMode="auto">
          <a:xfrm>
            <a:off x="1116013" y="3694113"/>
            <a:ext cx="28797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chemeClr val="accent1"/>
                </a:solidFill>
                <a:ea charset="-122" panose="02010600040101010101" pitchFamily="2" typeface="华文细黑"/>
              </a:rPr>
              <a:t>OBJECTIVE</a:t>
            </a:r>
          </a:p>
          <a:p>
            <a:r>
              <a:rPr altLang="en-US" b="1" lang="zh-CN" sz="1000">
                <a:solidFill>
                  <a:schemeClr val="accent1"/>
                </a:solidFill>
                <a:ea charset="-122" panose="02010600040101010101" pitchFamily="2" typeface="华文细黑"/>
              </a:rPr>
              <a:t>We have many PowerPoint templates.</a:t>
            </a:r>
          </a:p>
        </p:txBody>
      </p:sp>
      <p:sp>
        <p:nvSpPr>
          <p:cNvPr id="14390" name="Freeform 54"/>
          <p:cNvSpPr>
            <a:spLocks noEditPoints="1"/>
          </p:cNvSpPr>
          <p:nvPr/>
        </p:nvSpPr>
        <p:spPr bwMode="auto">
          <a:xfrm>
            <a:off x="827088" y="4186238"/>
            <a:ext cx="157162" cy="180975"/>
          </a:xfrm>
          <a:custGeom>
            <a:gdLst>
              <a:gd fmla="*/ 14 w 72" name="T0"/>
              <a:gd fmla="*/ 49 h 84" name="T1"/>
              <a:gd fmla="*/ 21 w 72" name="T2"/>
              <a:gd fmla="*/ 49 h 84" name="T3"/>
              <a:gd fmla="*/ 18 w 72" name="T4"/>
              <a:gd fmla="*/ 60 h 84" name="T5"/>
              <a:gd fmla="*/ 14 w 72" name="T6"/>
              <a:gd fmla="*/ 63 h 84" name="T7"/>
              <a:gd fmla="*/ 21 w 72" name="T8"/>
              <a:gd fmla="*/ 63 h 84" name="T9"/>
              <a:gd fmla="*/ 18 w 72" name="T10"/>
              <a:gd fmla="*/ 33 h 84" name="T11"/>
              <a:gd fmla="*/ 14 w 72" name="T12"/>
              <a:gd fmla="*/ 36 h 84" name="T13"/>
              <a:gd fmla="*/ 21 w 72" name="T14"/>
              <a:gd fmla="*/ 36 h 84" name="T15"/>
              <a:gd fmla="*/ 69 w 72" name="T16"/>
              <a:gd fmla="*/ 13 h 84" name="T17"/>
              <a:gd fmla="*/ 60 w 72" name="T18"/>
              <a:gd fmla="*/ 13 h 84" name="T19"/>
              <a:gd fmla="*/ 58 w 72" name="T20"/>
              <a:gd fmla="*/ 10 h 84" name="T21"/>
              <a:gd fmla="*/ 45 w 72" name="T22"/>
              <a:gd fmla="*/ 4 h 84" name="T23"/>
              <a:gd fmla="*/ 27 w 72" name="T24"/>
              <a:gd fmla="*/ 4 h 84" name="T25"/>
              <a:gd fmla="*/ 14 w 72" name="T26"/>
              <a:gd fmla="*/ 10 h 84" name="T27"/>
              <a:gd fmla="*/ 12 w 72" name="T28"/>
              <a:gd fmla="*/ 13 h 84" name="T29"/>
              <a:gd fmla="*/ 0 w 72" name="T30"/>
              <a:gd fmla="*/ 16 h 84" name="T31"/>
              <a:gd fmla="*/ 3 w 72" name="T32"/>
              <a:gd fmla="*/ 84 h 84" name="T33"/>
              <a:gd fmla="*/ 72 w 72" name="T34"/>
              <a:gd fmla="*/ 81 h 84" name="T35"/>
              <a:gd fmla="*/ 69 w 72" name="T36"/>
              <a:gd fmla="*/ 13 h 84" name="T37"/>
              <a:gd fmla="*/ 30 w 72" name="T38"/>
              <a:gd fmla="*/ 6 h 84" name="T39"/>
              <a:gd fmla="*/ 42 w 72" name="T40"/>
              <a:gd fmla="*/ 6 h 84" name="T41"/>
              <a:gd fmla="*/ 28 w 72" name="T42"/>
              <a:gd fmla="*/ 10 h 84" name="T43"/>
              <a:gd fmla="*/ 16 w 72" name="T44"/>
              <a:gd fmla="*/ 13 h 84" name="T45"/>
              <a:gd fmla="*/ 56 w 72" name="T46"/>
              <a:gd fmla="*/ 13 h 84" name="T47"/>
              <a:gd fmla="*/ 16 w 72" name="T48"/>
              <a:gd fmla="*/ 19 h 84" name="T49"/>
              <a:gd fmla="*/ 66 w 72" name="T50"/>
              <a:gd fmla="*/ 78 h 84" name="T51"/>
              <a:gd fmla="*/ 7 w 72" name="T52"/>
              <a:gd fmla="*/ 78 h 84" name="T53"/>
              <a:gd fmla="*/ 12 w 72" name="T54"/>
              <a:gd fmla="*/ 19 h 84" name="T55"/>
              <a:gd fmla="*/ 14 w 72" name="T56"/>
              <a:gd fmla="*/ 23 h 84" name="T57"/>
              <a:gd fmla="*/ 60 w 72" name="T58"/>
              <a:gd fmla="*/ 21 h 84" name="T59"/>
              <a:gd fmla="*/ 66 w 72" name="T60"/>
              <a:gd fmla="*/ 19 h 84" name="T61"/>
              <a:gd fmla="*/ 54 w 72" name="T62"/>
              <a:gd fmla="*/ 34 h 84" name="T63"/>
              <a:gd fmla="*/ 27 w 72" name="T64"/>
              <a:gd fmla="*/ 34 h 84" name="T65"/>
              <a:gd fmla="*/ 27 w 72" name="T66"/>
              <a:gd fmla="*/ 38 h 84" name="T67"/>
              <a:gd fmla="*/ 56 w 72" name="T68"/>
              <a:gd fmla="*/ 36 h 84" name="T69"/>
              <a:gd fmla="*/ 54 w 72" name="T70"/>
              <a:gd fmla="*/ 61 h 84" name="T71"/>
              <a:gd fmla="*/ 27 w 72" name="T72"/>
              <a:gd fmla="*/ 61 h 84" name="T73"/>
              <a:gd fmla="*/ 27 w 72" name="T74"/>
              <a:gd fmla="*/ 65 h 84" name="T75"/>
              <a:gd fmla="*/ 56 w 72" name="T76"/>
              <a:gd fmla="*/ 63 h 84" name="T77"/>
              <a:gd fmla="*/ 54 w 72" name="T78"/>
              <a:gd fmla="*/ 48 h 84" name="T79"/>
              <a:gd fmla="*/ 27 w 72" name="T80"/>
              <a:gd fmla="*/ 48 h 84" name="T81"/>
              <a:gd fmla="*/ 27 w 72" name="T82"/>
              <a:gd fmla="*/ 51 h 84" name="T83"/>
              <a:gd fmla="*/ 56 w 72" name="T84"/>
              <a:gd fmla="*/ 49 h 8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84" w="72">
                <a:moveTo>
                  <a:pt x="18" y="46"/>
                </a:moveTo>
                <a:cubicBezTo>
                  <a:pt x="16" y="46"/>
                  <a:pt x="14" y="48"/>
                  <a:pt x="14" y="49"/>
                </a:cubicBezTo>
                <a:cubicBezTo>
                  <a:pt x="14" y="51"/>
                  <a:pt x="16" y="53"/>
                  <a:pt x="18" y="53"/>
                </a:cubicBezTo>
                <a:cubicBezTo>
                  <a:pt x="19" y="53"/>
                  <a:pt x="21" y="51"/>
                  <a:pt x="21" y="49"/>
                </a:cubicBezTo>
                <a:cubicBezTo>
                  <a:pt x="21" y="48"/>
                  <a:pt x="19" y="46"/>
                  <a:pt x="18" y="46"/>
                </a:cubicBezTo>
                <a:close/>
                <a:moveTo>
                  <a:pt x="18" y="60"/>
                </a:moveTo>
                <a:cubicBezTo>
                  <a:pt x="18" y="60"/>
                  <a:pt x="18" y="60"/>
                  <a:pt x="18" y="60"/>
                </a:cubicBezTo>
                <a:cubicBezTo>
                  <a:pt x="16" y="60"/>
                  <a:pt x="14" y="61"/>
                  <a:pt x="14" y="63"/>
                </a:cubicBezTo>
                <a:cubicBezTo>
                  <a:pt x="14" y="65"/>
                  <a:pt x="16" y="66"/>
                  <a:pt x="18" y="66"/>
                </a:cubicBezTo>
                <a:cubicBezTo>
                  <a:pt x="19" y="66"/>
                  <a:pt x="21" y="65"/>
                  <a:pt x="21" y="63"/>
                </a:cubicBezTo>
                <a:cubicBezTo>
                  <a:pt x="21" y="61"/>
                  <a:pt x="19" y="60"/>
                  <a:pt x="18" y="60"/>
                </a:cubicBezTo>
                <a:close/>
                <a:moveTo>
                  <a:pt x="18" y="33"/>
                </a:moveTo>
                <a:cubicBezTo>
                  <a:pt x="18" y="33"/>
                  <a:pt x="18" y="33"/>
                  <a:pt x="18" y="33"/>
                </a:cubicBezTo>
                <a:cubicBezTo>
                  <a:pt x="16" y="33"/>
                  <a:pt x="14" y="34"/>
                  <a:pt x="14" y="36"/>
                </a:cubicBezTo>
                <a:cubicBezTo>
                  <a:pt x="14" y="38"/>
                  <a:pt x="16" y="39"/>
                  <a:pt x="18" y="39"/>
                </a:cubicBezTo>
                <a:cubicBezTo>
                  <a:pt x="19" y="39"/>
                  <a:pt x="21" y="38"/>
                  <a:pt x="21" y="36"/>
                </a:cubicBezTo>
                <a:cubicBezTo>
                  <a:pt x="21" y="34"/>
                  <a:pt x="19" y="33"/>
                  <a:pt x="18" y="33"/>
                </a:cubicBezTo>
                <a:close/>
                <a:moveTo>
                  <a:pt x="69" y="13"/>
                </a:moveTo>
                <a:cubicBezTo>
                  <a:pt x="69" y="13"/>
                  <a:pt x="69" y="13"/>
                  <a:pt x="69" y="13"/>
                </a:cubicBezTo>
                <a:cubicBezTo>
                  <a:pt x="60" y="13"/>
                  <a:pt x="60" y="13"/>
                  <a:pt x="60" y="13"/>
                </a:cubicBezTo>
                <a:cubicBezTo>
                  <a:pt x="60" y="11"/>
                  <a:pt x="60" y="11"/>
                  <a:pt x="60" y="11"/>
                </a:cubicBezTo>
                <a:cubicBezTo>
                  <a:pt x="60" y="10"/>
                  <a:pt x="59" y="10"/>
                  <a:pt x="58" y="10"/>
                </a:cubicBezTo>
                <a:cubicBezTo>
                  <a:pt x="48" y="10"/>
                  <a:pt x="48" y="10"/>
                  <a:pt x="48" y="10"/>
                </a:cubicBezTo>
                <a:cubicBezTo>
                  <a:pt x="47" y="7"/>
                  <a:pt x="46" y="5"/>
                  <a:pt x="45" y="4"/>
                </a:cubicBezTo>
                <a:cubicBezTo>
                  <a:pt x="43" y="1"/>
                  <a:pt x="39" y="0"/>
                  <a:pt x="36" y="0"/>
                </a:cubicBezTo>
                <a:cubicBezTo>
                  <a:pt x="33" y="0"/>
                  <a:pt x="30" y="1"/>
                  <a:pt x="27" y="4"/>
                </a:cubicBezTo>
                <a:cubicBezTo>
                  <a:pt x="26" y="5"/>
                  <a:pt x="25" y="7"/>
                  <a:pt x="24" y="10"/>
                </a:cubicBezTo>
                <a:cubicBezTo>
                  <a:pt x="14" y="10"/>
                  <a:pt x="14" y="10"/>
                  <a:pt x="14" y="10"/>
                </a:cubicBezTo>
                <a:cubicBezTo>
                  <a:pt x="13" y="10"/>
                  <a:pt x="12" y="10"/>
                  <a:pt x="12" y="11"/>
                </a:cubicBezTo>
                <a:cubicBezTo>
                  <a:pt x="12" y="13"/>
                  <a:pt x="12" y="13"/>
                  <a:pt x="12" y="13"/>
                </a:cubicBezTo>
                <a:cubicBezTo>
                  <a:pt x="3" y="13"/>
                  <a:pt x="3" y="13"/>
                  <a:pt x="3" y="13"/>
                </a:cubicBezTo>
                <a:cubicBezTo>
                  <a:pt x="2" y="13"/>
                  <a:pt x="0" y="15"/>
                  <a:pt x="0" y="16"/>
                </a:cubicBezTo>
                <a:cubicBezTo>
                  <a:pt x="0" y="81"/>
                  <a:pt x="0" y="81"/>
                  <a:pt x="0" y="81"/>
                </a:cubicBezTo>
                <a:cubicBezTo>
                  <a:pt x="0" y="82"/>
                  <a:pt x="2" y="84"/>
                  <a:pt x="3" y="84"/>
                </a:cubicBezTo>
                <a:cubicBezTo>
                  <a:pt x="69" y="84"/>
                  <a:pt x="69" y="84"/>
                  <a:pt x="69" y="84"/>
                </a:cubicBezTo>
                <a:cubicBezTo>
                  <a:pt x="70" y="84"/>
                  <a:pt x="72" y="82"/>
                  <a:pt x="72" y="81"/>
                </a:cubicBezTo>
                <a:cubicBezTo>
                  <a:pt x="72" y="16"/>
                  <a:pt x="72" y="16"/>
                  <a:pt x="72" y="16"/>
                </a:cubicBezTo>
                <a:cubicBezTo>
                  <a:pt x="72" y="15"/>
                  <a:pt x="70" y="13"/>
                  <a:pt x="69" y="13"/>
                </a:cubicBezTo>
                <a:close/>
                <a:moveTo>
                  <a:pt x="30" y="6"/>
                </a:moveTo>
                <a:cubicBezTo>
                  <a:pt x="30" y="6"/>
                  <a:pt x="30" y="6"/>
                  <a:pt x="30" y="6"/>
                </a:cubicBezTo>
                <a:cubicBezTo>
                  <a:pt x="31" y="5"/>
                  <a:pt x="34" y="4"/>
                  <a:pt x="36" y="4"/>
                </a:cubicBezTo>
                <a:cubicBezTo>
                  <a:pt x="38" y="4"/>
                  <a:pt x="41" y="5"/>
                  <a:pt x="42" y="6"/>
                </a:cubicBezTo>
                <a:cubicBezTo>
                  <a:pt x="43" y="7"/>
                  <a:pt x="44" y="8"/>
                  <a:pt x="44" y="10"/>
                </a:cubicBezTo>
                <a:cubicBezTo>
                  <a:pt x="28" y="10"/>
                  <a:pt x="28" y="10"/>
                  <a:pt x="28" y="10"/>
                </a:cubicBezTo>
                <a:cubicBezTo>
                  <a:pt x="28" y="8"/>
                  <a:pt x="29" y="7"/>
                  <a:pt x="30" y="6"/>
                </a:cubicBezTo>
                <a:close/>
                <a:moveTo>
                  <a:pt x="16" y="13"/>
                </a:moveTo>
                <a:cubicBezTo>
                  <a:pt x="16" y="13"/>
                  <a:pt x="16" y="13"/>
                  <a:pt x="16" y="13"/>
                </a:cubicBezTo>
                <a:cubicBezTo>
                  <a:pt x="56" y="13"/>
                  <a:pt x="56" y="13"/>
                  <a:pt x="56" y="13"/>
                </a:cubicBezTo>
                <a:cubicBezTo>
                  <a:pt x="56" y="19"/>
                  <a:pt x="56" y="19"/>
                  <a:pt x="56" y="19"/>
                </a:cubicBezTo>
                <a:cubicBezTo>
                  <a:pt x="16" y="19"/>
                  <a:pt x="16" y="19"/>
                  <a:pt x="16" y="19"/>
                </a:cubicBezTo>
                <a:cubicBezTo>
                  <a:pt x="16" y="13"/>
                  <a:pt x="16" y="13"/>
                  <a:pt x="16" y="13"/>
                </a:cubicBezTo>
                <a:close/>
                <a:moveTo>
                  <a:pt x="66" y="78"/>
                </a:moveTo>
                <a:cubicBezTo>
                  <a:pt x="66" y="78"/>
                  <a:pt x="66" y="78"/>
                  <a:pt x="66" y="78"/>
                </a:cubicBezTo>
                <a:cubicBezTo>
                  <a:pt x="7" y="78"/>
                  <a:pt x="7" y="78"/>
                  <a:pt x="7" y="78"/>
                </a:cubicBezTo>
                <a:cubicBezTo>
                  <a:pt x="7" y="19"/>
                  <a:pt x="7" y="19"/>
                  <a:pt x="7" y="19"/>
                </a:cubicBezTo>
                <a:cubicBezTo>
                  <a:pt x="12" y="19"/>
                  <a:pt x="12" y="19"/>
                  <a:pt x="12" y="19"/>
                </a:cubicBezTo>
                <a:cubicBezTo>
                  <a:pt x="12" y="21"/>
                  <a:pt x="12" y="21"/>
                  <a:pt x="12" y="21"/>
                </a:cubicBezTo>
                <a:cubicBezTo>
                  <a:pt x="12" y="22"/>
                  <a:pt x="13" y="23"/>
                  <a:pt x="14" y="23"/>
                </a:cubicBezTo>
                <a:cubicBezTo>
                  <a:pt x="58" y="23"/>
                  <a:pt x="58" y="23"/>
                  <a:pt x="58" y="23"/>
                </a:cubicBezTo>
                <a:cubicBezTo>
                  <a:pt x="59" y="23"/>
                  <a:pt x="60" y="22"/>
                  <a:pt x="60" y="21"/>
                </a:cubicBezTo>
                <a:cubicBezTo>
                  <a:pt x="60" y="19"/>
                  <a:pt x="60" y="19"/>
                  <a:pt x="60" y="19"/>
                </a:cubicBezTo>
                <a:cubicBezTo>
                  <a:pt x="66" y="19"/>
                  <a:pt x="66" y="19"/>
                  <a:pt x="66" y="19"/>
                </a:cubicBezTo>
                <a:cubicBezTo>
                  <a:pt x="66" y="78"/>
                  <a:pt x="66" y="78"/>
                  <a:pt x="66" y="78"/>
                </a:cubicBezTo>
                <a:close/>
                <a:moveTo>
                  <a:pt x="54" y="34"/>
                </a:moveTo>
                <a:cubicBezTo>
                  <a:pt x="54" y="34"/>
                  <a:pt x="54" y="34"/>
                  <a:pt x="54" y="34"/>
                </a:cubicBezTo>
                <a:cubicBezTo>
                  <a:pt x="27" y="34"/>
                  <a:pt x="27" y="34"/>
                  <a:pt x="27" y="34"/>
                </a:cubicBezTo>
                <a:cubicBezTo>
                  <a:pt x="26" y="34"/>
                  <a:pt x="25" y="35"/>
                  <a:pt x="25" y="36"/>
                </a:cubicBezTo>
                <a:cubicBezTo>
                  <a:pt x="25" y="37"/>
                  <a:pt x="26" y="38"/>
                  <a:pt x="27" y="38"/>
                </a:cubicBezTo>
                <a:cubicBezTo>
                  <a:pt x="54" y="38"/>
                  <a:pt x="54" y="38"/>
                  <a:pt x="54" y="38"/>
                </a:cubicBezTo>
                <a:cubicBezTo>
                  <a:pt x="55" y="38"/>
                  <a:pt x="56" y="37"/>
                  <a:pt x="56" y="36"/>
                </a:cubicBezTo>
                <a:cubicBezTo>
                  <a:pt x="56" y="35"/>
                  <a:pt x="55" y="34"/>
                  <a:pt x="54" y="34"/>
                </a:cubicBezTo>
                <a:close/>
                <a:moveTo>
                  <a:pt x="54" y="61"/>
                </a:moveTo>
                <a:cubicBezTo>
                  <a:pt x="54" y="61"/>
                  <a:pt x="54" y="61"/>
                  <a:pt x="54" y="61"/>
                </a:cubicBezTo>
                <a:cubicBezTo>
                  <a:pt x="27" y="61"/>
                  <a:pt x="27" y="61"/>
                  <a:pt x="27" y="61"/>
                </a:cubicBezTo>
                <a:cubicBezTo>
                  <a:pt x="26" y="61"/>
                  <a:pt x="25" y="62"/>
                  <a:pt x="25" y="63"/>
                </a:cubicBezTo>
                <a:cubicBezTo>
                  <a:pt x="25" y="64"/>
                  <a:pt x="26" y="65"/>
                  <a:pt x="27" y="65"/>
                </a:cubicBezTo>
                <a:cubicBezTo>
                  <a:pt x="54" y="65"/>
                  <a:pt x="54" y="65"/>
                  <a:pt x="54" y="65"/>
                </a:cubicBezTo>
                <a:cubicBezTo>
                  <a:pt x="55" y="65"/>
                  <a:pt x="56" y="64"/>
                  <a:pt x="56" y="63"/>
                </a:cubicBezTo>
                <a:cubicBezTo>
                  <a:pt x="56" y="62"/>
                  <a:pt x="55" y="61"/>
                  <a:pt x="54" y="61"/>
                </a:cubicBezTo>
                <a:close/>
                <a:moveTo>
                  <a:pt x="54" y="48"/>
                </a:moveTo>
                <a:cubicBezTo>
                  <a:pt x="54" y="48"/>
                  <a:pt x="54" y="48"/>
                  <a:pt x="54" y="48"/>
                </a:cubicBezTo>
                <a:cubicBezTo>
                  <a:pt x="27" y="48"/>
                  <a:pt x="27" y="48"/>
                  <a:pt x="27" y="48"/>
                </a:cubicBezTo>
                <a:cubicBezTo>
                  <a:pt x="26" y="48"/>
                  <a:pt x="25" y="48"/>
                  <a:pt x="25" y="49"/>
                </a:cubicBezTo>
                <a:cubicBezTo>
                  <a:pt x="25" y="51"/>
                  <a:pt x="26" y="51"/>
                  <a:pt x="27" y="51"/>
                </a:cubicBezTo>
                <a:cubicBezTo>
                  <a:pt x="54" y="51"/>
                  <a:pt x="54" y="51"/>
                  <a:pt x="54" y="51"/>
                </a:cubicBezTo>
                <a:cubicBezTo>
                  <a:pt x="55" y="51"/>
                  <a:pt x="56" y="51"/>
                  <a:pt x="56" y="49"/>
                </a:cubicBezTo>
                <a:cubicBezTo>
                  <a:pt x="56" y="48"/>
                  <a:pt x="55" y="48"/>
                  <a:pt x="54" y="48"/>
                </a:cubicBezTo>
                <a:close/>
              </a:path>
            </a:pathLst>
          </a:custGeom>
          <a:solidFill>
            <a:schemeClr val="tx1">
              <a:lumMod val="75000"/>
              <a:lumOff val="25000"/>
            </a:schemeClr>
          </a:solidFill>
          <a:ln>
            <a:noFill/>
          </a:ln>
        </p:spPr>
        <p:txBody>
          <a:bodyPr/>
          <a:lstStyle/>
          <a:p>
            <a:endParaRPr altLang="en-US" lang="zh-CN">
              <a:solidFill>
                <a:schemeClr val="tx1">
                  <a:lumMod val="65000"/>
                  <a:lumOff val="35000"/>
                </a:schemeClr>
              </a:solidFill>
              <a:ea charset="-122" panose="02010600040101010101" pitchFamily="2" typeface="华文细黑"/>
            </a:endParaRPr>
          </a:p>
        </p:txBody>
      </p:sp>
      <p:sp>
        <p:nvSpPr>
          <p:cNvPr id="14391" name="Rectangle 55"/>
          <p:cNvSpPr>
            <a:spLocks noChangeArrowheads="1"/>
          </p:cNvSpPr>
          <p:nvPr/>
        </p:nvSpPr>
        <p:spPr bwMode="auto">
          <a:xfrm>
            <a:off x="1116013" y="4140200"/>
            <a:ext cx="28797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r>
              <a:rPr altLang="en-US" b="1" lang="zh-CN" sz="1000">
                <a:solidFill>
                  <a:schemeClr val="tx1">
                    <a:lumMod val="75000"/>
                    <a:lumOff val="25000"/>
                  </a:schemeClr>
                </a:solidFill>
                <a:ea charset="-122" panose="02010600040101010101" pitchFamily="2" typeface="华文细黑"/>
              </a:rPr>
              <a:t>APROVED</a:t>
            </a:r>
          </a:p>
          <a:p>
            <a:r>
              <a:rPr altLang="en-US" b="1" lang="zh-CN" sz="1000">
                <a:solidFill>
                  <a:schemeClr val="tx1">
                    <a:lumMod val="75000"/>
                    <a:lumOff val="25000"/>
                  </a:schemeClr>
                </a:solidFill>
                <a:ea charset="-122" panose="02010600040101010101" pitchFamily="2" typeface="华文细黑"/>
              </a:rPr>
              <a:t>We have many PowerPoint templates.</a:t>
            </a:r>
          </a:p>
        </p:txBody>
      </p:sp>
      <p:sp>
        <p:nvSpPr>
          <p:cNvPr id="39" name="矩形 38"/>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0"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2728092327"/>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100"/>
                                  </p:stCondLst>
                                  <p:childTnLst>
                                    <p:set>
                                      <p:cBhvr>
                                        <p:cTn dur="1" fill="hold" id="6">
                                          <p:stCondLst>
                                            <p:cond delay="0"/>
                                          </p:stCondLst>
                                        </p:cTn>
                                        <p:tgtEl>
                                          <p:spTgt spid="14382"/>
                                        </p:tgtEl>
                                        <p:attrNameLst>
                                          <p:attrName>style.visibility</p:attrName>
                                        </p:attrNameLst>
                                      </p:cBhvr>
                                      <p:to>
                                        <p:strVal val="visible"/>
                                      </p:to>
                                    </p:set>
                                    <p:anim calcmode="lin" valueType="num">
                                      <p:cBhvr additive="base">
                                        <p:cTn dur="500" fill="hold" id="7"/>
                                        <p:tgtEl>
                                          <p:spTgt spid="14382"/>
                                        </p:tgtEl>
                                        <p:attrNameLst>
                                          <p:attrName>ppt_x</p:attrName>
                                        </p:attrNameLst>
                                      </p:cBhvr>
                                      <p:tavLst>
                                        <p:tav tm="0">
                                          <p:val>
                                            <p:strVal val="1+#ppt_w/2"/>
                                          </p:val>
                                        </p:tav>
                                        <p:tav tm="100000">
                                          <p:val>
                                            <p:strVal val="#ppt_x"/>
                                          </p:val>
                                        </p:tav>
                                      </p:tavLst>
                                    </p:anim>
                                    <p:anim calcmode="lin" valueType="num">
                                      <p:cBhvr additive="base">
                                        <p:cTn dur="500" fill="hold" id="8"/>
                                        <p:tgtEl>
                                          <p:spTgt spid="1438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200"/>
                                  </p:stCondLst>
                                  <p:childTnLst>
                                    <p:set>
                                      <p:cBhvr>
                                        <p:cTn dur="1" fill="hold" id="10">
                                          <p:stCondLst>
                                            <p:cond delay="0"/>
                                          </p:stCondLst>
                                        </p:cTn>
                                        <p:tgtEl>
                                          <p:spTgt spid="14384"/>
                                        </p:tgtEl>
                                        <p:attrNameLst>
                                          <p:attrName>style.visibility</p:attrName>
                                        </p:attrNameLst>
                                      </p:cBhvr>
                                      <p:to>
                                        <p:strVal val="visible"/>
                                      </p:to>
                                    </p:set>
                                    <p:anim calcmode="lin" valueType="num">
                                      <p:cBhvr additive="base">
                                        <p:cTn dur="500" fill="hold" id="11"/>
                                        <p:tgtEl>
                                          <p:spTgt spid="14384"/>
                                        </p:tgtEl>
                                        <p:attrNameLst>
                                          <p:attrName>ppt_x</p:attrName>
                                        </p:attrNameLst>
                                      </p:cBhvr>
                                      <p:tavLst>
                                        <p:tav tm="0">
                                          <p:val>
                                            <p:strVal val="1+#ppt_w/2"/>
                                          </p:val>
                                        </p:tav>
                                        <p:tav tm="100000">
                                          <p:val>
                                            <p:strVal val="#ppt_x"/>
                                          </p:val>
                                        </p:tav>
                                      </p:tavLst>
                                    </p:anim>
                                    <p:anim calcmode="lin" valueType="num">
                                      <p:cBhvr additive="base">
                                        <p:cTn dur="500" fill="hold" id="12"/>
                                        <p:tgtEl>
                                          <p:spTgt spid="14384"/>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200"/>
                                  </p:stCondLst>
                                  <p:childTnLst>
                                    <p:set>
                                      <p:cBhvr>
                                        <p:cTn dur="1" fill="hold" id="14">
                                          <p:stCondLst>
                                            <p:cond delay="0"/>
                                          </p:stCondLst>
                                        </p:cTn>
                                        <p:tgtEl>
                                          <p:spTgt spid="14385"/>
                                        </p:tgtEl>
                                        <p:attrNameLst>
                                          <p:attrName>style.visibility</p:attrName>
                                        </p:attrNameLst>
                                      </p:cBhvr>
                                      <p:to>
                                        <p:strVal val="visible"/>
                                      </p:to>
                                    </p:set>
                                    <p:anim calcmode="lin" valueType="num">
                                      <p:cBhvr additive="base">
                                        <p:cTn dur="500" fill="hold" id="15"/>
                                        <p:tgtEl>
                                          <p:spTgt spid="14385"/>
                                        </p:tgtEl>
                                        <p:attrNameLst>
                                          <p:attrName>ppt_x</p:attrName>
                                        </p:attrNameLst>
                                      </p:cBhvr>
                                      <p:tavLst>
                                        <p:tav tm="0">
                                          <p:val>
                                            <p:strVal val="1+#ppt_w/2"/>
                                          </p:val>
                                        </p:tav>
                                        <p:tav tm="100000">
                                          <p:val>
                                            <p:strVal val="#ppt_x"/>
                                          </p:val>
                                        </p:tav>
                                      </p:tavLst>
                                    </p:anim>
                                    <p:anim calcmode="lin" valueType="num">
                                      <p:cBhvr additive="base">
                                        <p:cTn dur="500" fill="hold" id="16"/>
                                        <p:tgtEl>
                                          <p:spTgt spid="1438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300"/>
                                  </p:stCondLst>
                                  <p:childTnLst>
                                    <p:set>
                                      <p:cBhvr>
                                        <p:cTn dur="1" fill="hold" id="18">
                                          <p:stCondLst>
                                            <p:cond delay="0"/>
                                          </p:stCondLst>
                                        </p:cTn>
                                        <p:tgtEl>
                                          <p:spTgt spid="14386"/>
                                        </p:tgtEl>
                                        <p:attrNameLst>
                                          <p:attrName>style.visibility</p:attrName>
                                        </p:attrNameLst>
                                      </p:cBhvr>
                                      <p:to>
                                        <p:strVal val="visible"/>
                                      </p:to>
                                    </p:set>
                                    <p:anim calcmode="lin" valueType="num">
                                      <p:cBhvr additive="base">
                                        <p:cTn dur="500" fill="hold" id="19"/>
                                        <p:tgtEl>
                                          <p:spTgt spid="14386"/>
                                        </p:tgtEl>
                                        <p:attrNameLst>
                                          <p:attrName>ppt_x</p:attrName>
                                        </p:attrNameLst>
                                      </p:cBhvr>
                                      <p:tavLst>
                                        <p:tav tm="0">
                                          <p:val>
                                            <p:strVal val="1+#ppt_w/2"/>
                                          </p:val>
                                        </p:tav>
                                        <p:tav tm="100000">
                                          <p:val>
                                            <p:strVal val="#ppt_x"/>
                                          </p:val>
                                        </p:tav>
                                      </p:tavLst>
                                    </p:anim>
                                    <p:anim calcmode="lin" valueType="num">
                                      <p:cBhvr additive="base">
                                        <p:cTn dur="500" fill="hold" id="20"/>
                                        <p:tgtEl>
                                          <p:spTgt spid="14386"/>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300"/>
                                  </p:stCondLst>
                                  <p:childTnLst>
                                    <p:set>
                                      <p:cBhvr>
                                        <p:cTn dur="1" fill="hold" id="22">
                                          <p:stCondLst>
                                            <p:cond delay="0"/>
                                          </p:stCondLst>
                                        </p:cTn>
                                        <p:tgtEl>
                                          <p:spTgt spid="14387"/>
                                        </p:tgtEl>
                                        <p:attrNameLst>
                                          <p:attrName>style.visibility</p:attrName>
                                        </p:attrNameLst>
                                      </p:cBhvr>
                                      <p:to>
                                        <p:strVal val="visible"/>
                                      </p:to>
                                    </p:set>
                                    <p:anim calcmode="lin" valueType="num">
                                      <p:cBhvr additive="base">
                                        <p:cTn dur="500" fill="hold" id="23"/>
                                        <p:tgtEl>
                                          <p:spTgt spid="14387"/>
                                        </p:tgtEl>
                                        <p:attrNameLst>
                                          <p:attrName>ppt_x</p:attrName>
                                        </p:attrNameLst>
                                      </p:cBhvr>
                                      <p:tavLst>
                                        <p:tav tm="0">
                                          <p:val>
                                            <p:strVal val="1+#ppt_w/2"/>
                                          </p:val>
                                        </p:tav>
                                        <p:tav tm="100000">
                                          <p:val>
                                            <p:strVal val="#ppt_x"/>
                                          </p:val>
                                        </p:tav>
                                      </p:tavLst>
                                    </p:anim>
                                    <p:anim calcmode="lin" valueType="num">
                                      <p:cBhvr additive="base">
                                        <p:cTn dur="500" fill="hold" id="24"/>
                                        <p:tgtEl>
                                          <p:spTgt spid="14387"/>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400"/>
                                  </p:stCondLst>
                                  <p:childTnLst>
                                    <p:set>
                                      <p:cBhvr>
                                        <p:cTn dur="1" fill="hold" id="26">
                                          <p:stCondLst>
                                            <p:cond delay="0"/>
                                          </p:stCondLst>
                                        </p:cTn>
                                        <p:tgtEl>
                                          <p:spTgt spid="14388"/>
                                        </p:tgtEl>
                                        <p:attrNameLst>
                                          <p:attrName>style.visibility</p:attrName>
                                        </p:attrNameLst>
                                      </p:cBhvr>
                                      <p:to>
                                        <p:strVal val="visible"/>
                                      </p:to>
                                    </p:set>
                                    <p:anim calcmode="lin" valueType="num">
                                      <p:cBhvr additive="base">
                                        <p:cTn dur="500" fill="hold" id="27"/>
                                        <p:tgtEl>
                                          <p:spTgt spid="14388"/>
                                        </p:tgtEl>
                                        <p:attrNameLst>
                                          <p:attrName>ppt_x</p:attrName>
                                        </p:attrNameLst>
                                      </p:cBhvr>
                                      <p:tavLst>
                                        <p:tav tm="0">
                                          <p:val>
                                            <p:strVal val="1+#ppt_w/2"/>
                                          </p:val>
                                        </p:tav>
                                        <p:tav tm="100000">
                                          <p:val>
                                            <p:strVal val="#ppt_x"/>
                                          </p:val>
                                        </p:tav>
                                      </p:tavLst>
                                    </p:anim>
                                    <p:anim calcmode="lin" valueType="num">
                                      <p:cBhvr additive="base">
                                        <p:cTn dur="500" fill="hold" id="28"/>
                                        <p:tgtEl>
                                          <p:spTgt spid="14388"/>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400"/>
                                  </p:stCondLst>
                                  <p:childTnLst>
                                    <p:set>
                                      <p:cBhvr>
                                        <p:cTn dur="1" fill="hold" id="30">
                                          <p:stCondLst>
                                            <p:cond delay="0"/>
                                          </p:stCondLst>
                                        </p:cTn>
                                        <p:tgtEl>
                                          <p:spTgt spid="14389"/>
                                        </p:tgtEl>
                                        <p:attrNameLst>
                                          <p:attrName>style.visibility</p:attrName>
                                        </p:attrNameLst>
                                      </p:cBhvr>
                                      <p:to>
                                        <p:strVal val="visible"/>
                                      </p:to>
                                    </p:set>
                                    <p:anim calcmode="lin" valueType="num">
                                      <p:cBhvr additive="base">
                                        <p:cTn dur="500" fill="hold" id="31"/>
                                        <p:tgtEl>
                                          <p:spTgt spid="14389"/>
                                        </p:tgtEl>
                                        <p:attrNameLst>
                                          <p:attrName>ppt_x</p:attrName>
                                        </p:attrNameLst>
                                      </p:cBhvr>
                                      <p:tavLst>
                                        <p:tav tm="0">
                                          <p:val>
                                            <p:strVal val="1+#ppt_w/2"/>
                                          </p:val>
                                        </p:tav>
                                        <p:tav tm="100000">
                                          <p:val>
                                            <p:strVal val="#ppt_x"/>
                                          </p:val>
                                        </p:tav>
                                      </p:tavLst>
                                    </p:anim>
                                    <p:anim calcmode="lin" valueType="num">
                                      <p:cBhvr additive="base">
                                        <p:cTn dur="500" fill="hold" id="32"/>
                                        <p:tgtEl>
                                          <p:spTgt spid="14389"/>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500"/>
                                  </p:stCondLst>
                                  <p:childTnLst>
                                    <p:set>
                                      <p:cBhvr>
                                        <p:cTn dur="1" fill="hold" id="34">
                                          <p:stCondLst>
                                            <p:cond delay="0"/>
                                          </p:stCondLst>
                                        </p:cTn>
                                        <p:tgtEl>
                                          <p:spTgt spid="14390"/>
                                        </p:tgtEl>
                                        <p:attrNameLst>
                                          <p:attrName>style.visibility</p:attrName>
                                        </p:attrNameLst>
                                      </p:cBhvr>
                                      <p:to>
                                        <p:strVal val="visible"/>
                                      </p:to>
                                    </p:set>
                                    <p:anim calcmode="lin" valueType="num">
                                      <p:cBhvr additive="base">
                                        <p:cTn dur="500" fill="hold" id="35"/>
                                        <p:tgtEl>
                                          <p:spTgt spid="14390"/>
                                        </p:tgtEl>
                                        <p:attrNameLst>
                                          <p:attrName>ppt_x</p:attrName>
                                        </p:attrNameLst>
                                      </p:cBhvr>
                                      <p:tavLst>
                                        <p:tav tm="0">
                                          <p:val>
                                            <p:strVal val="1+#ppt_w/2"/>
                                          </p:val>
                                        </p:tav>
                                        <p:tav tm="100000">
                                          <p:val>
                                            <p:strVal val="#ppt_x"/>
                                          </p:val>
                                        </p:tav>
                                      </p:tavLst>
                                    </p:anim>
                                    <p:anim calcmode="lin" valueType="num">
                                      <p:cBhvr additive="base">
                                        <p:cTn dur="500" fill="hold" id="36"/>
                                        <p:tgtEl>
                                          <p:spTgt spid="14390"/>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500"/>
                                  </p:stCondLst>
                                  <p:childTnLst>
                                    <p:set>
                                      <p:cBhvr>
                                        <p:cTn dur="1" fill="hold" id="38">
                                          <p:stCondLst>
                                            <p:cond delay="0"/>
                                          </p:stCondLst>
                                        </p:cTn>
                                        <p:tgtEl>
                                          <p:spTgt spid="14391"/>
                                        </p:tgtEl>
                                        <p:attrNameLst>
                                          <p:attrName>style.visibility</p:attrName>
                                        </p:attrNameLst>
                                      </p:cBhvr>
                                      <p:to>
                                        <p:strVal val="visible"/>
                                      </p:to>
                                    </p:set>
                                    <p:anim calcmode="lin" valueType="num">
                                      <p:cBhvr additive="base">
                                        <p:cTn dur="500" fill="hold" id="39"/>
                                        <p:tgtEl>
                                          <p:spTgt spid="14391"/>
                                        </p:tgtEl>
                                        <p:attrNameLst>
                                          <p:attrName>ppt_x</p:attrName>
                                        </p:attrNameLst>
                                      </p:cBhvr>
                                      <p:tavLst>
                                        <p:tav tm="0">
                                          <p:val>
                                            <p:strVal val="1+#ppt_w/2"/>
                                          </p:val>
                                        </p:tav>
                                        <p:tav tm="100000">
                                          <p:val>
                                            <p:strVal val="#ppt_x"/>
                                          </p:val>
                                        </p:tav>
                                      </p:tavLst>
                                    </p:anim>
                                    <p:anim calcmode="lin" valueType="num">
                                      <p:cBhvr additive="base">
                                        <p:cTn dur="500" fill="hold" id="40"/>
                                        <p:tgtEl>
                                          <p:spTgt spid="14391"/>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4">
                                  <p:stCondLst>
                                    <p:cond delay="1000"/>
                                  </p:stCondLst>
                                  <p:childTnLst>
                                    <p:set>
                                      <p:cBhvr>
                                        <p:cTn dur="1" fill="hold" id="42">
                                          <p:stCondLst>
                                            <p:cond delay="0"/>
                                          </p:stCondLst>
                                        </p:cTn>
                                        <p:tgtEl>
                                          <p:spTgt spid="14369"/>
                                        </p:tgtEl>
                                        <p:attrNameLst>
                                          <p:attrName>style.visibility</p:attrName>
                                        </p:attrNameLst>
                                      </p:cBhvr>
                                      <p:to>
                                        <p:strVal val="visible"/>
                                      </p:to>
                                    </p:set>
                                    <p:anim calcmode="lin" valueType="num">
                                      <p:cBhvr additive="base">
                                        <p:cTn dur="500" fill="hold" id="43"/>
                                        <p:tgtEl>
                                          <p:spTgt spid="14369"/>
                                        </p:tgtEl>
                                        <p:attrNameLst>
                                          <p:attrName>ppt_x</p:attrName>
                                        </p:attrNameLst>
                                      </p:cBhvr>
                                      <p:tavLst>
                                        <p:tav tm="0">
                                          <p:val>
                                            <p:strVal val="#ppt_x"/>
                                          </p:val>
                                        </p:tav>
                                        <p:tav tm="100000">
                                          <p:val>
                                            <p:strVal val="#ppt_x"/>
                                          </p:val>
                                        </p:tav>
                                      </p:tavLst>
                                    </p:anim>
                                    <p:anim calcmode="lin" valueType="num">
                                      <p:cBhvr additive="base">
                                        <p:cTn dur="500" fill="hold" id="44"/>
                                        <p:tgtEl>
                                          <p:spTgt spid="14369"/>
                                        </p:tgtEl>
                                        <p:attrNameLst>
                                          <p:attrName>ppt_y</p:attrName>
                                        </p:attrNameLst>
                                      </p:cBhvr>
                                      <p:tavLst>
                                        <p:tav tm="0">
                                          <p:val>
                                            <p:strVal val="1+#ppt_h/2"/>
                                          </p:val>
                                        </p:tav>
                                        <p:tav tm="100000">
                                          <p:val>
                                            <p:strVal val="#ppt_y"/>
                                          </p:val>
                                        </p:tav>
                                      </p:tavLst>
                                    </p:anim>
                                  </p:childTnLst>
                                </p:cTn>
                              </p:par>
                              <p:par>
                                <p:cTn fill="hold" grpId="0" id="45" nodeType="withEffect" presetClass="entr" presetID="53" presetSubtype="0">
                                  <p:stCondLst>
                                    <p:cond delay="1200"/>
                                  </p:stCondLst>
                                  <p:childTnLst>
                                    <p:set>
                                      <p:cBhvr>
                                        <p:cTn dur="1" fill="hold" id="46">
                                          <p:stCondLst>
                                            <p:cond delay="0"/>
                                          </p:stCondLst>
                                        </p:cTn>
                                        <p:tgtEl>
                                          <p:spTgt spid="14370"/>
                                        </p:tgtEl>
                                        <p:attrNameLst>
                                          <p:attrName>style.visibility</p:attrName>
                                        </p:attrNameLst>
                                      </p:cBhvr>
                                      <p:to>
                                        <p:strVal val="visible"/>
                                      </p:to>
                                    </p:set>
                                    <p:anim calcmode="lin" valueType="num">
                                      <p:cBhvr>
                                        <p:cTn dur="300" fill="hold" id="47"/>
                                        <p:tgtEl>
                                          <p:spTgt spid="14370"/>
                                        </p:tgtEl>
                                        <p:attrNameLst>
                                          <p:attrName>ppt_w</p:attrName>
                                        </p:attrNameLst>
                                      </p:cBhvr>
                                      <p:tavLst>
                                        <p:tav tm="0">
                                          <p:val>
                                            <p:fltVal val="0"/>
                                          </p:val>
                                        </p:tav>
                                        <p:tav tm="100000">
                                          <p:val>
                                            <p:strVal val="#ppt_w"/>
                                          </p:val>
                                        </p:tav>
                                      </p:tavLst>
                                    </p:anim>
                                    <p:anim calcmode="lin" valueType="num">
                                      <p:cBhvr>
                                        <p:cTn dur="300" fill="hold" id="48"/>
                                        <p:tgtEl>
                                          <p:spTgt spid="14370"/>
                                        </p:tgtEl>
                                        <p:attrNameLst>
                                          <p:attrName>ppt_h</p:attrName>
                                        </p:attrNameLst>
                                      </p:cBhvr>
                                      <p:tavLst>
                                        <p:tav tm="0">
                                          <p:val>
                                            <p:fltVal val="0"/>
                                          </p:val>
                                        </p:tav>
                                        <p:tav tm="100000">
                                          <p:val>
                                            <p:strVal val="#ppt_h"/>
                                          </p:val>
                                        </p:tav>
                                      </p:tavLst>
                                    </p:anim>
                                    <p:animEffect filter="fade" transition="in">
                                      <p:cBhvr>
                                        <p:cTn dur="300" id="49"/>
                                        <p:tgtEl>
                                          <p:spTgt spid="14370"/>
                                        </p:tgtEl>
                                      </p:cBhvr>
                                    </p:animEffect>
                                  </p:childTnLst>
                                </p:cTn>
                              </p:par>
                              <p:par>
                                <p:cTn autoRev="1" fill="hold" grpId="1" id="50" nodeType="withEffect" presetClass="emph" presetID="6" presetSubtype="0">
                                  <p:stCondLst>
                                    <p:cond delay="1500"/>
                                  </p:stCondLst>
                                  <p:childTnLst>
                                    <p:animScale>
                                      <p:cBhvr>
                                        <p:cTn dur="150" fill="hold" id="51"/>
                                        <p:tgtEl>
                                          <p:spTgt spid="14370"/>
                                        </p:tgtEl>
                                      </p:cBhvr>
                                      <p:by x="110000" y="110000"/>
                                    </p:animScale>
                                  </p:childTnLst>
                                </p:cTn>
                              </p:par>
                              <p:par>
                                <p:cTn fill="hold" grpId="0" id="52" nodeType="withEffect" presetClass="entr" presetID="2" presetSubtype="4">
                                  <p:stCondLst>
                                    <p:cond delay="1500"/>
                                  </p:stCondLst>
                                  <p:childTnLst>
                                    <p:set>
                                      <p:cBhvr>
                                        <p:cTn dur="1" fill="hold" id="53">
                                          <p:stCondLst>
                                            <p:cond delay="0"/>
                                          </p:stCondLst>
                                        </p:cTn>
                                        <p:tgtEl>
                                          <p:spTgt spid="14377"/>
                                        </p:tgtEl>
                                        <p:attrNameLst>
                                          <p:attrName>style.visibility</p:attrName>
                                        </p:attrNameLst>
                                      </p:cBhvr>
                                      <p:to>
                                        <p:strVal val="visible"/>
                                      </p:to>
                                    </p:set>
                                    <p:anim calcmode="lin" valueType="num">
                                      <p:cBhvr additive="base">
                                        <p:cTn dur="500" fill="hold" id="54"/>
                                        <p:tgtEl>
                                          <p:spTgt spid="14377"/>
                                        </p:tgtEl>
                                        <p:attrNameLst>
                                          <p:attrName>ppt_x</p:attrName>
                                        </p:attrNameLst>
                                      </p:cBhvr>
                                      <p:tavLst>
                                        <p:tav tm="0">
                                          <p:val>
                                            <p:strVal val="#ppt_x"/>
                                          </p:val>
                                        </p:tav>
                                        <p:tav tm="100000">
                                          <p:val>
                                            <p:strVal val="#ppt_x"/>
                                          </p:val>
                                        </p:tav>
                                      </p:tavLst>
                                    </p:anim>
                                    <p:anim calcmode="lin" valueType="num">
                                      <p:cBhvr additive="base">
                                        <p:cTn dur="500" fill="hold" id="55"/>
                                        <p:tgtEl>
                                          <p:spTgt spid="14377"/>
                                        </p:tgtEl>
                                        <p:attrNameLst>
                                          <p:attrName>ppt_y</p:attrName>
                                        </p:attrNameLst>
                                      </p:cBhvr>
                                      <p:tavLst>
                                        <p:tav tm="0">
                                          <p:val>
                                            <p:strVal val="1+#ppt_h/2"/>
                                          </p:val>
                                        </p:tav>
                                        <p:tav tm="100000">
                                          <p:val>
                                            <p:strVal val="#ppt_y"/>
                                          </p:val>
                                        </p:tav>
                                      </p:tavLst>
                                    </p:anim>
                                  </p:childTnLst>
                                </p:cTn>
                              </p:par>
                              <p:par>
                                <p:cTn fill="hold" grpId="0" id="56" nodeType="withEffect" presetClass="entr" presetID="2" presetSubtype="4">
                                  <p:stCondLst>
                                    <p:cond delay="1500"/>
                                  </p:stCondLst>
                                  <p:childTnLst>
                                    <p:set>
                                      <p:cBhvr>
                                        <p:cTn dur="1" fill="hold" id="57">
                                          <p:stCondLst>
                                            <p:cond delay="0"/>
                                          </p:stCondLst>
                                        </p:cTn>
                                        <p:tgtEl>
                                          <p:spTgt spid="14378"/>
                                        </p:tgtEl>
                                        <p:attrNameLst>
                                          <p:attrName>style.visibility</p:attrName>
                                        </p:attrNameLst>
                                      </p:cBhvr>
                                      <p:to>
                                        <p:strVal val="visible"/>
                                      </p:to>
                                    </p:set>
                                    <p:anim calcmode="lin" valueType="num">
                                      <p:cBhvr additive="base">
                                        <p:cTn dur="500" fill="hold" id="58"/>
                                        <p:tgtEl>
                                          <p:spTgt spid="14378"/>
                                        </p:tgtEl>
                                        <p:attrNameLst>
                                          <p:attrName>ppt_x</p:attrName>
                                        </p:attrNameLst>
                                      </p:cBhvr>
                                      <p:tavLst>
                                        <p:tav tm="0">
                                          <p:val>
                                            <p:strVal val="#ppt_x"/>
                                          </p:val>
                                        </p:tav>
                                        <p:tav tm="100000">
                                          <p:val>
                                            <p:strVal val="#ppt_x"/>
                                          </p:val>
                                        </p:tav>
                                      </p:tavLst>
                                    </p:anim>
                                    <p:anim calcmode="lin" valueType="num">
                                      <p:cBhvr additive="base">
                                        <p:cTn dur="500" fill="hold" id="59"/>
                                        <p:tgtEl>
                                          <p:spTgt spid="14378"/>
                                        </p:tgtEl>
                                        <p:attrNameLst>
                                          <p:attrName>ppt_y</p:attrName>
                                        </p:attrNameLst>
                                      </p:cBhvr>
                                      <p:tavLst>
                                        <p:tav tm="0">
                                          <p:val>
                                            <p:strVal val="1+#ppt_h/2"/>
                                          </p:val>
                                        </p:tav>
                                        <p:tav tm="100000">
                                          <p:val>
                                            <p:strVal val="#ppt_y"/>
                                          </p:val>
                                        </p:tav>
                                      </p:tavLst>
                                    </p:anim>
                                  </p:childTnLst>
                                </p:cTn>
                              </p:par>
                              <p:par>
                                <p:cTn fill="hold" grpId="0" id="60" nodeType="withEffect" presetClass="entr" presetID="53" presetSubtype="0">
                                  <p:stCondLst>
                                    <p:cond delay="1300"/>
                                  </p:stCondLst>
                                  <p:childTnLst>
                                    <p:set>
                                      <p:cBhvr>
                                        <p:cTn dur="1" fill="hold" id="61">
                                          <p:stCondLst>
                                            <p:cond delay="0"/>
                                          </p:stCondLst>
                                        </p:cTn>
                                        <p:tgtEl>
                                          <p:spTgt spid="14371"/>
                                        </p:tgtEl>
                                        <p:attrNameLst>
                                          <p:attrName>style.visibility</p:attrName>
                                        </p:attrNameLst>
                                      </p:cBhvr>
                                      <p:to>
                                        <p:strVal val="visible"/>
                                      </p:to>
                                    </p:set>
                                    <p:anim calcmode="lin" valueType="num">
                                      <p:cBhvr>
                                        <p:cTn dur="300" fill="hold" id="62"/>
                                        <p:tgtEl>
                                          <p:spTgt spid="14371"/>
                                        </p:tgtEl>
                                        <p:attrNameLst>
                                          <p:attrName>ppt_w</p:attrName>
                                        </p:attrNameLst>
                                      </p:cBhvr>
                                      <p:tavLst>
                                        <p:tav tm="0">
                                          <p:val>
                                            <p:fltVal val="0"/>
                                          </p:val>
                                        </p:tav>
                                        <p:tav tm="100000">
                                          <p:val>
                                            <p:strVal val="#ppt_w"/>
                                          </p:val>
                                        </p:tav>
                                      </p:tavLst>
                                    </p:anim>
                                    <p:anim calcmode="lin" valueType="num">
                                      <p:cBhvr>
                                        <p:cTn dur="300" fill="hold" id="63"/>
                                        <p:tgtEl>
                                          <p:spTgt spid="14371"/>
                                        </p:tgtEl>
                                        <p:attrNameLst>
                                          <p:attrName>ppt_h</p:attrName>
                                        </p:attrNameLst>
                                      </p:cBhvr>
                                      <p:tavLst>
                                        <p:tav tm="0">
                                          <p:val>
                                            <p:fltVal val="0"/>
                                          </p:val>
                                        </p:tav>
                                        <p:tav tm="100000">
                                          <p:val>
                                            <p:strVal val="#ppt_h"/>
                                          </p:val>
                                        </p:tav>
                                      </p:tavLst>
                                    </p:anim>
                                    <p:animEffect filter="fade" transition="in">
                                      <p:cBhvr>
                                        <p:cTn dur="300" id="64"/>
                                        <p:tgtEl>
                                          <p:spTgt spid="14371"/>
                                        </p:tgtEl>
                                      </p:cBhvr>
                                    </p:animEffect>
                                  </p:childTnLst>
                                </p:cTn>
                              </p:par>
                              <p:par>
                                <p:cTn autoRev="1" fill="hold" grpId="1" id="65" nodeType="withEffect" presetClass="emph" presetID="6" presetSubtype="0">
                                  <p:stCondLst>
                                    <p:cond delay="1600"/>
                                  </p:stCondLst>
                                  <p:childTnLst>
                                    <p:animScale>
                                      <p:cBhvr>
                                        <p:cTn dur="150" fill="hold" id="66"/>
                                        <p:tgtEl>
                                          <p:spTgt spid="14371"/>
                                        </p:tgtEl>
                                      </p:cBhvr>
                                      <p:by x="110000" y="110000"/>
                                    </p:animScale>
                                  </p:childTnLst>
                                </p:cTn>
                              </p:par>
                              <p:par>
                                <p:cTn fill="hold" grpId="0" id="67" nodeType="withEffect" presetClass="entr" presetID="2" presetSubtype="4">
                                  <p:stCondLst>
                                    <p:cond delay="1600"/>
                                  </p:stCondLst>
                                  <p:childTnLst>
                                    <p:set>
                                      <p:cBhvr>
                                        <p:cTn dur="1" fill="hold" id="68">
                                          <p:stCondLst>
                                            <p:cond delay="0"/>
                                          </p:stCondLst>
                                        </p:cTn>
                                        <p:tgtEl>
                                          <p:spTgt spid="14376"/>
                                        </p:tgtEl>
                                        <p:attrNameLst>
                                          <p:attrName>style.visibility</p:attrName>
                                        </p:attrNameLst>
                                      </p:cBhvr>
                                      <p:to>
                                        <p:strVal val="visible"/>
                                      </p:to>
                                    </p:set>
                                    <p:anim calcmode="lin" valueType="num">
                                      <p:cBhvr additive="base">
                                        <p:cTn dur="500" fill="hold" id="69"/>
                                        <p:tgtEl>
                                          <p:spTgt spid="14376"/>
                                        </p:tgtEl>
                                        <p:attrNameLst>
                                          <p:attrName>ppt_x</p:attrName>
                                        </p:attrNameLst>
                                      </p:cBhvr>
                                      <p:tavLst>
                                        <p:tav tm="0">
                                          <p:val>
                                            <p:strVal val="#ppt_x"/>
                                          </p:val>
                                        </p:tav>
                                        <p:tav tm="100000">
                                          <p:val>
                                            <p:strVal val="#ppt_x"/>
                                          </p:val>
                                        </p:tav>
                                      </p:tavLst>
                                    </p:anim>
                                    <p:anim calcmode="lin" valueType="num">
                                      <p:cBhvr additive="base">
                                        <p:cTn dur="500" fill="hold" id="70"/>
                                        <p:tgtEl>
                                          <p:spTgt spid="14376"/>
                                        </p:tgtEl>
                                        <p:attrNameLst>
                                          <p:attrName>ppt_y</p:attrName>
                                        </p:attrNameLst>
                                      </p:cBhvr>
                                      <p:tavLst>
                                        <p:tav tm="0">
                                          <p:val>
                                            <p:strVal val="1+#ppt_h/2"/>
                                          </p:val>
                                        </p:tav>
                                        <p:tav tm="100000">
                                          <p:val>
                                            <p:strVal val="#ppt_y"/>
                                          </p:val>
                                        </p:tav>
                                      </p:tavLst>
                                    </p:anim>
                                  </p:childTnLst>
                                </p:cTn>
                              </p:par>
                              <p:par>
                                <p:cTn fill="hold" grpId="0" id="71" nodeType="withEffect" presetClass="entr" presetID="2" presetSubtype="4">
                                  <p:stCondLst>
                                    <p:cond delay="1600"/>
                                  </p:stCondLst>
                                  <p:childTnLst>
                                    <p:set>
                                      <p:cBhvr>
                                        <p:cTn dur="1" fill="hold" id="72">
                                          <p:stCondLst>
                                            <p:cond delay="0"/>
                                          </p:stCondLst>
                                        </p:cTn>
                                        <p:tgtEl>
                                          <p:spTgt spid="14379"/>
                                        </p:tgtEl>
                                        <p:attrNameLst>
                                          <p:attrName>style.visibility</p:attrName>
                                        </p:attrNameLst>
                                      </p:cBhvr>
                                      <p:to>
                                        <p:strVal val="visible"/>
                                      </p:to>
                                    </p:set>
                                    <p:anim calcmode="lin" valueType="num">
                                      <p:cBhvr additive="base">
                                        <p:cTn dur="500" fill="hold" id="73"/>
                                        <p:tgtEl>
                                          <p:spTgt spid="14379"/>
                                        </p:tgtEl>
                                        <p:attrNameLst>
                                          <p:attrName>ppt_x</p:attrName>
                                        </p:attrNameLst>
                                      </p:cBhvr>
                                      <p:tavLst>
                                        <p:tav tm="0">
                                          <p:val>
                                            <p:strVal val="#ppt_x"/>
                                          </p:val>
                                        </p:tav>
                                        <p:tav tm="100000">
                                          <p:val>
                                            <p:strVal val="#ppt_x"/>
                                          </p:val>
                                        </p:tav>
                                      </p:tavLst>
                                    </p:anim>
                                    <p:anim calcmode="lin" valueType="num">
                                      <p:cBhvr additive="base">
                                        <p:cTn dur="500" fill="hold" id="74"/>
                                        <p:tgtEl>
                                          <p:spTgt spid="14379"/>
                                        </p:tgtEl>
                                        <p:attrNameLst>
                                          <p:attrName>ppt_y</p:attrName>
                                        </p:attrNameLst>
                                      </p:cBhvr>
                                      <p:tavLst>
                                        <p:tav tm="0">
                                          <p:val>
                                            <p:strVal val="1+#ppt_h/2"/>
                                          </p:val>
                                        </p:tav>
                                        <p:tav tm="100000">
                                          <p:val>
                                            <p:strVal val="#ppt_y"/>
                                          </p:val>
                                        </p:tav>
                                      </p:tavLst>
                                    </p:anim>
                                  </p:childTnLst>
                                </p:cTn>
                              </p:par>
                              <p:par>
                                <p:cTn fill="hold" grpId="0" id="75" nodeType="withEffect" presetClass="entr" presetID="53" presetSubtype="0">
                                  <p:stCondLst>
                                    <p:cond delay="1400"/>
                                  </p:stCondLst>
                                  <p:childTnLst>
                                    <p:set>
                                      <p:cBhvr>
                                        <p:cTn dur="1" fill="hold" id="76">
                                          <p:stCondLst>
                                            <p:cond delay="0"/>
                                          </p:stCondLst>
                                        </p:cTn>
                                        <p:tgtEl>
                                          <p:spTgt spid="14372"/>
                                        </p:tgtEl>
                                        <p:attrNameLst>
                                          <p:attrName>style.visibility</p:attrName>
                                        </p:attrNameLst>
                                      </p:cBhvr>
                                      <p:to>
                                        <p:strVal val="visible"/>
                                      </p:to>
                                    </p:set>
                                    <p:anim calcmode="lin" valueType="num">
                                      <p:cBhvr>
                                        <p:cTn dur="300" fill="hold" id="77"/>
                                        <p:tgtEl>
                                          <p:spTgt spid="14372"/>
                                        </p:tgtEl>
                                        <p:attrNameLst>
                                          <p:attrName>ppt_w</p:attrName>
                                        </p:attrNameLst>
                                      </p:cBhvr>
                                      <p:tavLst>
                                        <p:tav tm="0">
                                          <p:val>
                                            <p:fltVal val="0"/>
                                          </p:val>
                                        </p:tav>
                                        <p:tav tm="100000">
                                          <p:val>
                                            <p:strVal val="#ppt_w"/>
                                          </p:val>
                                        </p:tav>
                                      </p:tavLst>
                                    </p:anim>
                                    <p:anim calcmode="lin" valueType="num">
                                      <p:cBhvr>
                                        <p:cTn dur="300" fill="hold" id="78"/>
                                        <p:tgtEl>
                                          <p:spTgt spid="14372"/>
                                        </p:tgtEl>
                                        <p:attrNameLst>
                                          <p:attrName>ppt_h</p:attrName>
                                        </p:attrNameLst>
                                      </p:cBhvr>
                                      <p:tavLst>
                                        <p:tav tm="0">
                                          <p:val>
                                            <p:fltVal val="0"/>
                                          </p:val>
                                        </p:tav>
                                        <p:tav tm="100000">
                                          <p:val>
                                            <p:strVal val="#ppt_h"/>
                                          </p:val>
                                        </p:tav>
                                      </p:tavLst>
                                    </p:anim>
                                    <p:animEffect filter="fade" transition="in">
                                      <p:cBhvr>
                                        <p:cTn dur="300" id="79"/>
                                        <p:tgtEl>
                                          <p:spTgt spid="14372"/>
                                        </p:tgtEl>
                                      </p:cBhvr>
                                    </p:animEffect>
                                  </p:childTnLst>
                                </p:cTn>
                              </p:par>
                              <p:par>
                                <p:cTn autoRev="1" fill="hold" grpId="1" id="80" nodeType="withEffect" presetClass="emph" presetID="6" presetSubtype="0">
                                  <p:stCondLst>
                                    <p:cond delay="1700"/>
                                  </p:stCondLst>
                                  <p:childTnLst>
                                    <p:animScale>
                                      <p:cBhvr>
                                        <p:cTn dur="150" fill="hold" id="81"/>
                                        <p:tgtEl>
                                          <p:spTgt spid="14372"/>
                                        </p:tgtEl>
                                      </p:cBhvr>
                                      <p:by x="110000" y="110000"/>
                                    </p:animScale>
                                  </p:childTnLst>
                                </p:cTn>
                              </p:par>
                              <p:par>
                                <p:cTn fill="hold" grpId="0" id="82" nodeType="withEffect" presetClass="entr" presetID="2" presetSubtype="4">
                                  <p:stCondLst>
                                    <p:cond delay="1700"/>
                                  </p:stCondLst>
                                  <p:childTnLst>
                                    <p:set>
                                      <p:cBhvr>
                                        <p:cTn dur="1" fill="hold" id="83">
                                          <p:stCondLst>
                                            <p:cond delay="0"/>
                                          </p:stCondLst>
                                        </p:cTn>
                                        <p:tgtEl>
                                          <p:spTgt spid="14374"/>
                                        </p:tgtEl>
                                        <p:attrNameLst>
                                          <p:attrName>style.visibility</p:attrName>
                                        </p:attrNameLst>
                                      </p:cBhvr>
                                      <p:to>
                                        <p:strVal val="visible"/>
                                      </p:to>
                                    </p:set>
                                    <p:anim calcmode="lin" valueType="num">
                                      <p:cBhvr additive="base">
                                        <p:cTn dur="500" fill="hold" id="84"/>
                                        <p:tgtEl>
                                          <p:spTgt spid="14374"/>
                                        </p:tgtEl>
                                        <p:attrNameLst>
                                          <p:attrName>ppt_x</p:attrName>
                                        </p:attrNameLst>
                                      </p:cBhvr>
                                      <p:tavLst>
                                        <p:tav tm="0">
                                          <p:val>
                                            <p:strVal val="#ppt_x"/>
                                          </p:val>
                                        </p:tav>
                                        <p:tav tm="100000">
                                          <p:val>
                                            <p:strVal val="#ppt_x"/>
                                          </p:val>
                                        </p:tav>
                                      </p:tavLst>
                                    </p:anim>
                                    <p:anim calcmode="lin" valueType="num">
                                      <p:cBhvr additive="base">
                                        <p:cTn dur="500" fill="hold" id="85"/>
                                        <p:tgtEl>
                                          <p:spTgt spid="14374"/>
                                        </p:tgtEl>
                                        <p:attrNameLst>
                                          <p:attrName>ppt_y</p:attrName>
                                        </p:attrNameLst>
                                      </p:cBhvr>
                                      <p:tavLst>
                                        <p:tav tm="0">
                                          <p:val>
                                            <p:strVal val="1+#ppt_h/2"/>
                                          </p:val>
                                        </p:tav>
                                        <p:tav tm="100000">
                                          <p:val>
                                            <p:strVal val="#ppt_y"/>
                                          </p:val>
                                        </p:tav>
                                      </p:tavLst>
                                    </p:anim>
                                  </p:childTnLst>
                                </p:cTn>
                              </p:par>
                              <p:par>
                                <p:cTn fill="hold" grpId="0" id="86" nodeType="withEffect" presetClass="entr" presetID="2" presetSubtype="4">
                                  <p:stCondLst>
                                    <p:cond delay="1700"/>
                                  </p:stCondLst>
                                  <p:childTnLst>
                                    <p:set>
                                      <p:cBhvr>
                                        <p:cTn dur="1" fill="hold" id="87">
                                          <p:stCondLst>
                                            <p:cond delay="0"/>
                                          </p:stCondLst>
                                        </p:cTn>
                                        <p:tgtEl>
                                          <p:spTgt spid="14380"/>
                                        </p:tgtEl>
                                        <p:attrNameLst>
                                          <p:attrName>style.visibility</p:attrName>
                                        </p:attrNameLst>
                                      </p:cBhvr>
                                      <p:to>
                                        <p:strVal val="visible"/>
                                      </p:to>
                                    </p:set>
                                    <p:anim calcmode="lin" valueType="num">
                                      <p:cBhvr additive="base">
                                        <p:cTn dur="500" fill="hold" id="88"/>
                                        <p:tgtEl>
                                          <p:spTgt spid="14380"/>
                                        </p:tgtEl>
                                        <p:attrNameLst>
                                          <p:attrName>ppt_x</p:attrName>
                                        </p:attrNameLst>
                                      </p:cBhvr>
                                      <p:tavLst>
                                        <p:tav tm="0">
                                          <p:val>
                                            <p:strVal val="#ppt_x"/>
                                          </p:val>
                                        </p:tav>
                                        <p:tav tm="100000">
                                          <p:val>
                                            <p:strVal val="#ppt_x"/>
                                          </p:val>
                                        </p:tav>
                                      </p:tavLst>
                                    </p:anim>
                                    <p:anim calcmode="lin" valueType="num">
                                      <p:cBhvr additive="base">
                                        <p:cTn dur="500" fill="hold" id="89"/>
                                        <p:tgtEl>
                                          <p:spTgt spid="14380"/>
                                        </p:tgtEl>
                                        <p:attrNameLst>
                                          <p:attrName>ppt_y</p:attrName>
                                        </p:attrNameLst>
                                      </p:cBhvr>
                                      <p:tavLst>
                                        <p:tav tm="0">
                                          <p:val>
                                            <p:strVal val="1+#ppt_h/2"/>
                                          </p:val>
                                        </p:tav>
                                        <p:tav tm="100000">
                                          <p:val>
                                            <p:strVal val="#ppt_y"/>
                                          </p:val>
                                        </p:tav>
                                      </p:tavLst>
                                    </p:anim>
                                  </p:childTnLst>
                                </p:cTn>
                              </p:par>
                              <p:par>
                                <p:cTn fill="hold" grpId="0" id="90" nodeType="withEffect" presetClass="entr" presetID="53" presetSubtype="0">
                                  <p:stCondLst>
                                    <p:cond delay="1300"/>
                                  </p:stCondLst>
                                  <p:childTnLst>
                                    <p:set>
                                      <p:cBhvr>
                                        <p:cTn dur="1" fill="hold" id="91">
                                          <p:stCondLst>
                                            <p:cond delay="0"/>
                                          </p:stCondLst>
                                        </p:cTn>
                                        <p:tgtEl>
                                          <p:spTgt spid="14373"/>
                                        </p:tgtEl>
                                        <p:attrNameLst>
                                          <p:attrName>style.visibility</p:attrName>
                                        </p:attrNameLst>
                                      </p:cBhvr>
                                      <p:to>
                                        <p:strVal val="visible"/>
                                      </p:to>
                                    </p:set>
                                    <p:anim calcmode="lin" valueType="num">
                                      <p:cBhvr>
                                        <p:cTn dur="300" fill="hold" id="92"/>
                                        <p:tgtEl>
                                          <p:spTgt spid="14373"/>
                                        </p:tgtEl>
                                        <p:attrNameLst>
                                          <p:attrName>ppt_w</p:attrName>
                                        </p:attrNameLst>
                                      </p:cBhvr>
                                      <p:tavLst>
                                        <p:tav tm="0">
                                          <p:val>
                                            <p:fltVal val="0"/>
                                          </p:val>
                                        </p:tav>
                                        <p:tav tm="100000">
                                          <p:val>
                                            <p:strVal val="#ppt_w"/>
                                          </p:val>
                                        </p:tav>
                                      </p:tavLst>
                                    </p:anim>
                                    <p:anim calcmode="lin" valueType="num">
                                      <p:cBhvr>
                                        <p:cTn dur="300" fill="hold" id="93"/>
                                        <p:tgtEl>
                                          <p:spTgt spid="14373"/>
                                        </p:tgtEl>
                                        <p:attrNameLst>
                                          <p:attrName>ppt_h</p:attrName>
                                        </p:attrNameLst>
                                      </p:cBhvr>
                                      <p:tavLst>
                                        <p:tav tm="0">
                                          <p:val>
                                            <p:fltVal val="0"/>
                                          </p:val>
                                        </p:tav>
                                        <p:tav tm="100000">
                                          <p:val>
                                            <p:strVal val="#ppt_h"/>
                                          </p:val>
                                        </p:tav>
                                      </p:tavLst>
                                    </p:anim>
                                    <p:animEffect filter="fade" transition="in">
                                      <p:cBhvr>
                                        <p:cTn dur="300" id="94"/>
                                        <p:tgtEl>
                                          <p:spTgt spid="14373"/>
                                        </p:tgtEl>
                                      </p:cBhvr>
                                    </p:animEffect>
                                  </p:childTnLst>
                                </p:cTn>
                              </p:par>
                              <p:par>
                                <p:cTn autoRev="1" fill="hold" grpId="1" id="95" nodeType="withEffect" presetClass="emph" presetID="6" presetSubtype="0">
                                  <p:stCondLst>
                                    <p:cond delay="1600"/>
                                  </p:stCondLst>
                                  <p:childTnLst>
                                    <p:animScale>
                                      <p:cBhvr>
                                        <p:cTn dur="150" fill="hold" id="96"/>
                                        <p:tgtEl>
                                          <p:spTgt spid="14373"/>
                                        </p:tgtEl>
                                      </p:cBhvr>
                                      <p:by x="110000" y="110000"/>
                                    </p:animScale>
                                  </p:childTnLst>
                                </p:cTn>
                              </p:par>
                              <p:par>
                                <p:cTn fill="hold" grpId="0" id="97" nodeType="withEffect" presetClass="entr" presetID="2" presetSubtype="4">
                                  <p:stCondLst>
                                    <p:cond delay="1600"/>
                                  </p:stCondLst>
                                  <p:childTnLst>
                                    <p:set>
                                      <p:cBhvr>
                                        <p:cTn dur="1" fill="hold" id="98">
                                          <p:stCondLst>
                                            <p:cond delay="0"/>
                                          </p:stCondLst>
                                        </p:cTn>
                                        <p:tgtEl>
                                          <p:spTgt spid="14375"/>
                                        </p:tgtEl>
                                        <p:attrNameLst>
                                          <p:attrName>style.visibility</p:attrName>
                                        </p:attrNameLst>
                                      </p:cBhvr>
                                      <p:to>
                                        <p:strVal val="visible"/>
                                      </p:to>
                                    </p:set>
                                    <p:anim calcmode="lin" valueType="num">
                                      <p:cBhvr additive="base">
                                        <p:cTn dur="500" fill="hold" id="99"/>
                                        <p:tgtEl>
                                          <p:spTgt spid="14375"/>
                                        </p:tgtEl>
                                        <p:attrNameLst>
                                          <p:attrName>ppt_x</p:attrName>
                                        </p:attrNameLst>
                                      </p:cBhvr>
                                      <p:tavLst>
                                        <p:tav tm="0">
                                          <p:val>
                                            <p:strVal val="#ppt_x"/>
                                          </p:val>
                                        </p:tav>
                                        <p:tav tm="100000">
                                          <p:val>
                                            <p:strVal val="#ppt_x"/>
                                          </p:val>
                                        </p:tav>
                                      </p:tavLst>
                                    </p:anim>
                                    <p:anim calcmode="lin" valueType="num">
                                      <p:cBhvr additive="base">
                                        <p:cTn dur="500" fill="hold" id="100"/>
                                        <p:tgtEl>
                                          <p:spTgt spid="14375"/>
                                        </p:tgtEl>
                                        <p:attrNameLst>
                                          <p:attrName>ppt_y</p:attrName>
                                        </p:attrNameLst>
                                      </p:cBhvr>
                                      <p:tavLst>
                                        <p:tav tm="0">
                                          <p:val>
                                            <p:strVal val="1+#ppt_h/2"/>
                                          </p:val>
                                        </p:tav>
                                        <p:tav tm="100000">
                                          <p:val>
                                            <p:strVal val="#ppt_y"/>
                                          </p:val>
                                        </p:tav>
                                      </p:tavLst>
                                    </p:anim>
                                  </p:childTnLst>
                                </p:cTn>
                              </p:par>
                              <p:par>
                                <p:cTn fill="hold" grpId="0" id="101" nodeType="withEffect" presetClass="entr" presetID="2" presetSubtype="4">
                                  <p:stCondLst>
                                    <p:cond delay="1600"/>
                                  </p:stCondLst>
                                  <p:childTnLst>
                                    <p:set>
                                      <p:cBhvr>
                                        <p:cTn dur="1" fill="hold" id="102">
                                          <p:stCondLst>
                                            <p:cond delay="0"/>
                                          </p:stCondLst>
                                        </p:cTn>
                                        <p:tgtEl>
                                          <p:spTgt spid="14381"/>
                                        </p:tgtEl>
                                        <p:attrNameLst>
                                          <p:attrName>style.visibility</p:attrName>
                                        </p:attrNameLst>
                                      </p:cBhvr>
                                      <p:to>
                                        <p:strVal val="visible"/>
                                      </p:to>
                                    </p:set>
                                    <p:anim calcmode="lin" valueType="num">
                                      <p:cBhvr additive="base">
                                        <p:cTn dur="500" fill="hold" id="103"/>
                                        <p:tgtEl>
                                          <p:spTgt spid="14381"/>
                                        </p:tgtEl>
                                        <p:attrNameLst>
                                          <p:attrName>ppt_x</p:attrName>
                                        </p:attrNameLst>
                                      </p:cBhvr>
                                      <p:tavLst>
                                        <p:tav tm="0">
                                          <p:val>
                                            <p:strVal val="#ppt_x"/>
                                          </p:val>
                                        </p:tav>
                                        <p:tav tm="100000">
                                          <p:val>
                                            <p:strVal val="#ppt_x"/>
                                          </p:val>
                                        </p:tav>
                                      </p:tavLst>
                                    </p:anim>
                                    <p:anim calcmode="lin" valueType="num">
                                      <p:cBhvr additive="base">
                                        <p:cTn dur="500" fill="hold" id="104"/>
                                        <p:tgtEl>
                                          <p:spTgt spid="143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369"/>
      <p:bldP grpId="0" spid="14370"/>
      <p:bldP grpId="1" spid="14370"/>
      <p:bldP grpId="0" spid="14371"/>
      <p:bldP grpId="1" spid="14371"/>
      <p:bldP grpId="0" spid="14372"/>
      <p:bldP grpId="1" spid="14372"/>
      <p:bldP grpId="0" spid="14373"/>
      <p:bldP grpId="1" spid="14373"/>
      <p:bldP grpId="0" spid="14374"/>
      <p:bldP grpId="0" spid="14375"/>
      <p:bldP grpId="0" spid="14376"/>
      <p:bldP grpId="0" spid="14377"/>
      <p:bldP grpId="0" spid="14378"/>
      <p:bldP grpId="0" spid="14379"/>
      <p:bldP grpId="0" spid="14380"/>
      <p:bldP grpId="0" spid="14381"/>
      <p:bldP grpId="0" spid="14382"/>
      <p:bldP grpId="0" spid="14384"/>
      <p:bldP grpId="0" spid="14385"/>
      <p:bldP grpId="0" spid="14386"/>
      <p:bldP grpId="0" spid="14387"/>
      <p:bldP grpId="0" spid="14388"/>
      <p:bldP grpId="0" spid="14389"/>
      <p:bldP grpId="0" spid="14390"/>
      <p:bldP grpId="0" spid="1439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矩形 38"/>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0"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grpSp>
        <p:nvGrpSpPr>
          <p:cNvPr id="26" name="组合 25"/>
          <p:cNvGrpSpPr/>
          <p:nvPr/>
        </p:nvGrpSpPr>
        <p:grpSpPr>
          <a:xfrm>
            <a:off x="3477368" y="1419319"/>
            <a:ext cx="2178637" cy="2632076"/>
            <a:chOff x="3477368" y="1809631"/>
            <a:chExt cx="2178637" cy="2632076"/>
          </a:xfrm>
        </p:grpSpPr>
        <p:sp>
          <p:nvSpPr>
            <p:cNvPr id="27" name="Freeform 5"/>
            <p:cNvSpPr/>
            <p:nvPr/>
          </p:nvSpPr>
          <p:spPr bwMode="auto">
            <a:xfrm>
              <a:off x="4433843" y="2367574"/>
              <a:ext cx="777579" cy="1381574"/>
            </a:xfrm>
            <a:custGeom>
              <a:gdLst>
                <a:gd fmla="*/ 35 w 360" name="T0"/>
                <a:gd fmla="*/ 640 h 640" name="T1"/>
                <a:gd fmla="*/ 4 w 360" name="T2"/>
                <a:gd fmla="*/ 614 h 640" name="T3"/>
                <a:gd fmla="*/ 29 w 360" name="T4"/>
                <a:gd fmla="*/ 576 h 640" name="T5"/>
                <a:gd fmla="*/ 260 w 360" name="T6"/>
                <a:gd fmla="*/ 237 h 640" name="T7"/>
                <a:gd fmla="*/ 154 w 360" name="T8"/>
                <a:gd fmla="*/ 62 h 640" name="T9"/>
                <a:gd fmla="*/ 148 w 360" name="T10"/>
                <a:gd fmla="*/ 17 h 640" name="T11"/>
                <a:gd fmla="*/ 193 w 360" name="T12"/>
                <a:gd fmla="*/ 11 h 640" name="T13"/>
                <a:gd fmla="*/ 323 w 360" name="T14"/>
                <a:gd fmla="*/ 225 h 640" name="T15"/>
                <a:gd fmla="*/ 41 w 360" name="T16"/>
                <a:gd fmla="*/ 639 h 640" name="T17"/>
                <a:gd fmla="*/ 35 w 360" name="T18"/>
                <a:gd fmla="*/ 640 h 6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40" w="360">
                  <a:moveTo>
                    <a:pt x="35" y="640"/>
                  </a:moveTo>
                  <a:cubicBezTo>
                    <a:pt x="20" y="640"/>
                    <a:pt x="7" y="629"/>
                    <a:pt x="4" y="614"/>
                  </a:cubicBezTo>
                  <a:cubicBezTo>
                    <a:pt x="0" y="596"/>
                    <a:pt x="12" y="580"/>
                    <a:pt x="29" y="576"/>
                  </a:cubicBezTo>
                  <a:cubicBezTo>
                    <a:pt x="187" y="547"/>
                    <a:pt x="290" y="394"/>
                    <a:pt x="260" y="237"/>
                  </a:cubicBezTo>
                  <a:cubicBezTo>
                    <a:pt x="247" y="167"/>
                    <a:pt x="209" y="105"/>
                    <a:pt x="154" y="62"/>
                  </a:cubicBezTo>
                  <a:cubicBezTo>
                    <a:pt x="140" y="51"/>
                    <a:pt x="137" y="31"/>
                    <a:pt x="148" y="17"/>
                  </a:cubicBezTo>
                  <a:cubicBezTo>
                    <a:pt x="159" y="3"/>
                    <a:pt x="179" y="0"/>
                    <a:pt x="193" y="11"/>
                  </a:cubicBezTo>
                  <a:cubicBezTo>
                    <a:pt x="261" y="64"/>
                    <a:pt x="307" y="140"/>
                    <a:pt x="323" y="225"/>
                  </a:cubicBezTo>
                  <a:cubicBezTo>
                    <a:pt x="360" y="417"/>
                    <a:pt x="233" y="603"/>
                    <a:pt x="41" y="639"/>
                  </a:cubicBezTo>
                  <a:cubicBezTo>
                    <a:pt x="39" y="640"/>
                    <a:pt x="37" y="640"/>
                    <a:pt x="35" y="640"/>
                  </a:cubicBezTo>
                  <a:close/>
                </a:path>
              </a:pathLst>
            </a:custGeom>
            <a:solidFill>
              <a:schemeClr val="tx1">
                <a:lumMod val="25000"/>
                <a:lumOff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6"/>
            <p:cNvSpPr/>
            <p:nvPr/>
          </p:nvSpPr>
          <p:spPr bwMode="auto">
            <a:xfrm>
              <a:off x="4304542" y="2489791"/>
              <a:ext cx="759867" cy="1392202"/>
            </a:xfrm>
            <a:custGeom>
              <a:gdLst>
                <a:gd fmla="*/ 35 w 352" name="T0"/>
                <a:gd fmla="*/ 645 h 645" name="T1"/>
                <a:gd fmla="*/ 4 w 352" name="T2"/>
                <a:gd fmla="*/ 620 h 645" name="T3"/>
                <a:gd fmla="*/ 28 w 352" name="T4"/>
                <a:gd fmla="*/ 581 h 645" name="T5"/>
                <a:gd fmla="*/ 246 w 352" name="T6"/>
                <a:gd fmla="*/ 233 h 645" name="T7"/>
                <a:gd fmla="*/ 132 w 352" name="T8"/>
                <a:gd fmla="*/ 62 h 645" name="T9"/>
                <a:gd fmla="*/ 125 w 352" name="T10"/>
                <a:gd fmla="*/ 17 h 645" name="T11"/>
                <a:gd fmla="*/ 169 w 352" name="T12"/>
                <a:gd fmla="*/ 10 h 645" name="T13"/>
                <a:gd fmla="*/ 308 w 352" name="T14"/>
                <a:gd fmla="*/ 218 h 645" name="T15"/>
                <a:gd fmla="*/ 43 w 352" name="T16"/>
                <a:gd fmla="*/ 644 h 645" name="T17"/>
                <a:gd fmla="*/ 35 w 352" name="T18"/>
                <a:gd fmla="*/ 645 h 6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45" w="352">
                  <a:moveTo>
                    <a:pt x="35" y="645"/>
                  </a:moveTo>
                  <a:cubicBezTo>
                    <a:pt x="21" y="645"/>
                    <a:pt x="8" y="635"/>
                    <a:pt x="4" y="620"/>
                  </a:cubicBezTo>
                  <a:cubicBezTo>
                    <a:pt x="0" y="603"/>
                    <a:pt x="11" y="585"/>
                    <a:pt x="28" y="581"/>
                  </a:cubicBezTo>
                  <a:cubicBezTo>
                    <a:pt x="184" y="545"/>
                    <a:pt x="282" y="389"/>
                    <a:pt x="246" y="233"/>
                  </a:cubicBezTo>
                  <a:cubicBezTo>
                    <a:pt x="230" y="164"/>
                    <a:pt x="189" y="103"/>
                    <a:pt x="132" y="62"/>
                  </a:cubicBezTo>
                  <a:cubicBezTo>
                    <a:pt x="118" y="52"/>
                    <a:pt x="114" y="32"/>
                    <a:pt x="125" y="17"/>
                  </a:cubicBezTo>
                  <a:cubicBezTo>
                    <a:pt x="135" y="3"/>
                    <a:pt x="155" y="0"/>
                    <a:pt x="169" y="10"/>
                  </a:cubicBezTo>
                  <a:cubicBezTo>
                    <a:pt x="239" y="60"/>
                    <a:pt x="289" y="134"/>
                    <a:pt x="308" y="218"/>
                  </a:cubicBezTo>
                  <a:cubicBezTo>
                    <a:pt x="352" y="409"/>
                    <a:pt x="233" y="600"/>
                    <a:pt x="43" y="644"/>
                  </a:cubicBezTo>
                  <a:cubicBezTo>
                    <a:pt x="40" y="644"/>
                    <a:pt x="38" y="645"/>
                    <a:pt x="35" y="645"/>
                  </a:cubicBezTo>
                  <a:close/>
                </a:path>
              </a:pathLst>
            </a:custGeom>
            <a:solidFill>
              <a:schemeClr val="tx1">
                <a:lumMod val="25000"/>
                <a:lumOff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7"/>
            <p:cNvSpPr/>
            <p:nvPr/>
          </p:nvSpPr>
          <p:spPr bwMode="auto">
            <a:xfrm>
              <a:off x="3805050" y="2146168"/>
              <a:ext cx="1188509" cy="1367404"/>
            </a:xfrm>
            <a:custGeom>
              <a:gdLst>
                <a:gd fmla="*/ 146 w 550" name="T0"/>
                <a:gd fmla="*/ 633 h 633" name="T1"/>
                <a:gd fmla="*/ 125 w 550" name="T2"/>
                <a:gd fmla="*/ 625 h 633" name="T3"/>
                <a:gd fmla="*/ 0 w 550" name="T4"/>
                <a:gd fmla="*/ 355 h 633" name="T5"/>
                <a:gd fmla="*/ 355 w 550" name="T6"/>
                <a:gd fmla="*/ 0 h 633" name="T7"/>
                <a:gd fmla="*/ 529 w 550" name="T8"/>
                <a:gd fmla="*/ 46 h 633" name="T9"/>
                <a:gd fmla="*/ 541 w 550" name="T10"/>
                <a:gd fmla="*/ 90 h 633" name="T11"/>
                <a:gd fmla="*/ 498 w 550" name="T12"/>
                <a:gd fmla="*/ 102 h 633" name="T13"/>
                <a:gd fmla="*/ 355 w 550" name="T14"/>
                <a:gd fmla="*/ 64 h 633" name="T15"/>
                <a:gd fmla="*/ 64 w 550" name="T16"/>
                <a:gd fmla="*/ 355 h 633" name="T17"/>
                <a:gd fmla="*/ 166 w 550" name="T18"/>
                <a:gd fmla="*/ 576 h 633" name="T19"/>
                <a:gd fmla="*/ 170 w 550" name="T20"/>
                <a:gd fmla="*/ 621 h 633" name="T21"/>
                <a:gd fmla="*/ 146 w 550" name="T22"/>
                <a:gd fmla="*/ 633 h 63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33" w="550">
                  <a:moveTo>
                    <a:pt x="146" y="633"/>
                  </a:moveTo>
                  <a:cubicBezTo>
                    <a:pt x="138" y="633"/>
                    <a:pt x="131" y="630"/>
                    <a:pt x="125" y="625"/>
                  </a:cubicBezTo>
                  <a:cubicBezTo>
                    <a:pt x="46" y="557"/>
                    <a:pt x="0" y="459"/>
                    <a:pt x="0" y="355"/>
                  </a:cubicBezTo>
                  <a:cubicBezTo>
                    <a:pt x="0" y="160"/>
                    <a:pt x="159" y="0"/>
                    <a:pt x="355" y="0"/>
                  </a:cubicBezTo>
                  <a:cubicBezTo>
                    <a:pt x="416" y="0"/>
                    <a:pt x="476" y="16"/>
                    <a:pt x="529" y="46"/>
                  </a:cubicBezTo>
                  <a:cubicBezTo>
                    <a:pt x="545" y="55"/>
                    <a:pt x="550" y="74"/>
                    <a:pt x="541" y="90"/>
                  </a:cubicBezTo>
                  <a:cubicBezTo>
                    <a:pt x="533" y="105"/>
                    <a:pt x="513" y="111"/>
                    <a:pt x="498" y="102"/>
                  </a:cubicBezTo>
                  <a:cubicBezTo>
                    <a:pt x="454" y="77"/>
                    <a:pt x="405" y="64"/>
                    <a:pt x="355" y="64"/>
                  </a:cubicBezTo>
                  <a:cubicBezTo>
                    <a:pt x="195" y="64"/>
                    <a:pt x="64" y="195"/>
                    <a:pt x="64" y="355"/>
                  </a:cubicBezTo>
                  <a:cubicBezTo>
                    <a:pt x="64" y="440"/>
                    <a:pt x="102" y="521"/>
                    <a:pt x="166" y="576"/>
                  </a:cubicBezTo>
                  <a:cubicBezTo>
                    <a:pt x="180" y="588"/>
                    <a:pt x="181" y="608"/>
                    <a:pt x="170" y="621"/>
                  </a:cubicBezTo>
                  <a:cubicBezTo>
                    <a:pt x="164" y="629"/>
                    <a:pt x="155" y="633"/>
                    <a:pt x="146" y="633"/>
                  </a:cubicBez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8"/>
            <p:cNvSpPr/>
            <p:nvPr/>
          </p:nvSpPr>
          <p:spPr bwMode="auto">
            <a:xfrm>
              <a:off x="4355908" y="2688170"/>
              <a:ext cx="485322" cy="1140684"/>
            </a:xfrm>
            <a:custGeom>
              <a:gdLst>
                <a:gd fmla="*/ 212 w 225" name="T0"/>
                <a:gd fmla="*/ 235 h 528" name="T1"/>
                <a:gd fmla="*/ 99 w 225" name="T2"/>
                <a:gd fmla="*/ 12 h 528" name="T3"/>
                <a:gd fmla="*/ 54 w 225" name="T4"/>
                <a:gd fmla="*/ 14 h 528" name="T5"/>
                <a:gd fmla="*/ 56 w 225" name="T6"/>
                <a:gd fmla="*/ 59 h 528" name="T7"/>
                <a:gd fmla="*/ 110 w 225" name="T8"/>
                <a:gd fmla="*/ 126 h 528" name="T9"/>
                <a:gd fmla="*/ 117 w 225" name="T10"/>
                <a:gd fmla="*/ 212 h 528" name="T11"/>
                <a:gd fmla="*/ 62 w 225" name="T12"/>
                <a:gd fmla="*/ 309 h 528" name="T13"/>
                <a:gd fmla="*/ 0 w 225" name="T14"/>
                <a:gd fmla="*/ 528 h 528" name="T15"/>
                <a:gd fmla="*/ 52 w 225" name="T16"/>
                <a:gd fmla="*/ 528 h 528" name="T17"/>
                <a:gd fmla="*/ 107 w 225" name="T18"/>
                <a:gd fmla="*/ 528 h 528" name="T19"/>
                <a:gd fmla="*/ 212 w 225" name="T20"/>
                <a:gd fmla="*/ 235 h 5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8" w="225">
                  <a:moveTo>
                    <a:pt x="212" y="235"/>
                  </a:moveTo>
                  <a:cubicBezTo>
                    <a:pt x="203" y="149"/>
                    <a:pt x="163" y="70"/>
                    <a:pt x="99" y="12"/>
                  </a:cubicBezTo>
                  <a:cubicBezTo>
                    <a:pt x="86" y="0"/>
                    <a:pt x="66" y="1"/>
                    <a:pt x="54" y="14"/>
                  </a:cubicBezTo>
                  <a:cubicBezTo>
                    <a:pt x="42" y="27"/>
                    <a:pt x="43" y="47"/>
                    <a:pt x="56" y="59"/>
                  </a:cubicBezTo>
                  <a:cubicBezTo>
                    <a:pt x="77" y="79"/>
                    <a:pt x="96" y="101"/>
                    <a:pt x="110" y="126"/>
                  </a:cubicBezTo>
                  <a:cubicBezTo>
                    <a:pt x="115" y="136"/>
                    <a:pt x="126" y="163"/>
                    <a:pt x="117" y="212"/>
                  </a:cubicBezTo>
                  <a:cubicBezTo>
                    <a:pt x="107" y="265"/>
                    <a:pt x="62" y="309"/>
                    <a:pt x="62" y="309"/>
                  </a:cubicBezTo>
                  <a:cubicBezTo>
                    <a:pt x="0" y="528"/>
                    <a:pt x="0" y="528"/>
                    <a:pt x="0" y="528"/>
                  </a:cubicBezTo>
                  <a:cubicBezTo>
                    <a:pt x="52" y="528"/>
                    <a:pt x="52" y="528"/>
                    <a:pt x="52" y="528"/>
                  </a:cubicBezTo>
                  <a:cubicBezTo>
                    <a:pt x="107" y="528"/>
                    <a:pt x="107" y="528"/>
                    <a:pt x="107" y="528"/>
                  </a:cubicBezTo>
                  <a:cubicBezTo>
                    <a:pt x="182" y="455"/>
                    <a:pt x="225" y="348"/>
                    <a:pt x="212" y="235"/>
                  </a:cubicBezTo>
                  <a:close/>
                </a:path>
              </a:pathLst>
            </a:custGeom>
            <a:solidFill>
              <a:schemeClr val="tx1">
                <a:lumMod val="25000"/>
                <a:lumOff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9"/>
            <p:cNvSpPr/>
            <p:nvPr/>
          </p:nvSpPr>
          <p:spPr bwMode="auto">
            <a:xfrm>
              <a:off x="4247862" y="2374659"/>
              <a:ext cx="1091090" cy="1546301"/>
            </a:xfrm>
            <a:custGeom>
              <a:gdLst>
                <a:gd fmla="*/ 505 w 505" name="T0"/>
                <a:gd fmla="*/ 249 h 716" name="T1"/>
                <a:gd fmla="*/ 416 w 505" name="T2"/>
                <a:gd fmla="*/ 15 h 716" name="T3"/>
                <a:gd fmla="*/ 371 w 505" name="T4"/>
                <a:gd fmla="*/ 12 h 716" name="T5"/>
                <a:gd fmla="*/ 368 w 505" name="T6"/>
                <a:gd fmla="*/ 57 h 716" name="T7"/>
                <a:gd fmla="*/ 440 w 505" name="T8"/>
                <a:gd fmla="*/ 234 h 716" name="T9"/>
                <a:gd fmla="*/ 356 w 505" name="T10"/>
                <a:gd fmla="*/ 386 h 716" name="T11"/>
                <a:gd fmla="*/ 288 w 505" name="T12"/>
                <a:gd fmla="*/ 361 h 716" name="T13"/>
                <a:gd fmla="*/ 318 w 505" name="T14"/>
                <a:gd fmla="*/ 205 h 716" name="T15"/>
                <a:gd fmla="*/ 311 w 505" name="T16"/>
                <a:gd fmla="*/ 139 h 716" name="T17"/>
                <a:gd fmla="*/ 247 w 505" name="T18"/>
                <a:gd fmla="*/ 171 h 716" name="T19"/>
                <a:gd fmla="*/ 186 w 505" name="T20"/>
                <a:gd fmla="*/ 351 h 716" name="T21"/>
                <a:gd fmla="*/ 53 w 505" name="T22"/>
                <a:gd fmla="*/ 479 h 716" name="T23"/>
                <a:gd fmla="*/ 0 w 505" name="T24"/>
                <a:gd fmla="*/ 618 h 716" name="T25"/>
                <a:gd fmla="*/ 0 w 505" name="T26"/>
                <a:gd fmla="*/ 716 h 716" name="T27"/>
                <a:gd fmla="*/ 299 w 505" name="T28"/>
                <a:gd fmla="*/ 716 h 716" name="T29"/>
                <a:gd fmla="*/ 306 w 505" name="T30"/>
                <a:gd fmla="*/ 617 h 716" name="T31"/>
                <a:gd fmla="*/ 384 w 505" name="T32"/>
                <a:gd fmla="*/ 515 h 716" name="T33"/>
                <a:gd fmla="*/ 389 w 505" name="T34"/>
                <a:gd fmla="*/ 511 h 716" name="T35"/>
                <a:gd fmla="*/ 390 w 505" name="T36"/>
                <a:gd fmla="*/ 511 h 716" name="T37"/>
                <a:gd fmla="*/ 390 w 505" name="T38"/>
                <a:gd fmla="*/ 510 h 716" name="T39"/>
                <a:gd fmla="*/ 505 w 505" name="T40"/>
                <a:gd fmla="*/ 249 h 71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16" w="505">
                  <a:moveTo>
                    <a:pt x="505" y="249"/>
                  </a:moveTo>
                  <a:cubicBezTo>
                    <a:pt x="505" y="163"/>
                    <a:pt x="473" y="80"/>
                    <a:pt x="416" y="15"/>
                  </a:cubicBezTo>
                  <a:cubicBezTo>
                    <a:pt x="405" y="2"/>
                    <a:pt x="384" y="0"/>
                    <a:pt x="371" y="12"/>
                  </a:cubicBezTo>
                  <a:cubicBezTo>
                    <a:pt x="358" y="24"/>
                    <a:pt x="357" y="44"/>
                    <a:pt x="368" y="57"/>
                  </a:cubicBezTo>
                  <a:cubicBezTo>
                    <a:pt x="412" y="106"/>
                    <a:pt x="437" y="169"/>
                    <a:pt x="440" y="234"/>
                  </a:cubicBezTo>
                  <a:cubicBezTo>
                    <a:pt x="441" y="289"/>
                    <a:pt x="402" y="347"/>
                    <a:pt x="356" y="386"/>
                  </a:cubicBezTo>
                  <a:cubicBezTo>
                    <a:pt x="310" y="425"/>
                    <a:pt x="293" y="391"/>
                    <a:pt x="288" y="361"/>
                  </a:cubicBezTo>
                  <a:cubicBezTo>
                    <a:pt x="283" y="331"/>
                    <a:pt x="304" y="244"/>
                    <a:pt x="318" y="205"/>
                  </a:cubicBezTo>
                  <a:cubicBezTo>
                    <a:pt x="333" y="165"/>
                    <a:pt x="327" y="150"/>
                    <a:pt x="311" y="139"/>
                  </a:cubicBezTo>
                  <a:cubicBezTo>
                    <a:pt x="296" y="129"/>
                    <a:pt x="268" y="133"/>
                    <a:pt x="247" y="171"/>
                  </a:cubicBezTo>
                  <a:cubicBezTo>
                    <a:pt x="226" y="210"/>
                    <a:pt x="216" y="287"/>
                    <a:pt x="186" y="351"/>
                  </a:cubicBezTo>
                  <a:cubicBezTo>
                    <a:pt x="157" y="415"/>
                    <a:pt x="95" y="438"/>
                    <a:pt x="53" y="479"/>
                  </a:cubicBezTo>
                  <a:cubicBezTo>
                    <a:pt x="11" y="520"/>
                    <a:pt x="0" y="580"/>
                    <a:pt x="0" y="618"/>
                  </a:cubicBezTo>
                  <a:cubicBezTo>
                    <a:pt x="0" y="656"/>
                    <a:pt x="0" y="716"/>
                    <a:pt x="0" y="716"/>
                  </a:cubicBezTo>
                  <a:cubicBezTo>
                    <a:pt x="299" y="716"/>
                    <a:pt x="299" y="716"/>
                    <a:pt x="299" y="716"/>
                  </a:cubicBezTo>
                  <a:cubicBezTo>
                    <a:pt x="299" y="716"/>
                    <a:pt x="289" y="654"/>
                    <a:pt x="306" y="617"/>
                  </a:cubicBezTo>
                  <a:cubicBezTo>
                    <a:pt x="321" y="582"/>
                    <a:pt x="362" y="536"/>
                    <a:pt x="384" y="515"/>
                  </a:cubicBezTo>
                  <a:cubicBezTo>
                    <a:pt x="386" y="514"/>
                    <a:pt x="388" y="512"/>
                    <a:pt x="389" y="511"/>
                  </a:cubicBezTo>
                  <a:cubicBezTo>
                    <a:pt x="389" y="511"/>
                    <a:pt x="389" y="511"/>
                    <a:pt x="390" y="511"/>
                  </a:cubicBezTo>
                  <a:cubicBezTo>
                    <a:pt x="390" y="510"/>
                    <a:pt x="390" y="510"/>
                    <a:pt x="390" y="510"/>
                  </a:cubicBezTo>
                  <a:cubicBezTo>
                    <a:pt x="460" y="445"/>
                    <a:pt x="505" y="352"/>
                    <a:pt x="505" y="249"/>
                  </a:cubicBez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10"/>
            <p:cNvSpPr/>
            <p:nvPr/>
          </p:nvSpPr>
          <p:spPr bwMode="auto">
            <a:xfrm>
              <a:off x="4219522" y="3995352"/>
              <a:ext cx="704957" cy="100962"/>
            </a:xfrm>
            <a:custGeom>
              <a:gdLst>
                <a:gd fmla="*/ 326 w 326" name="T0"/>
                <a:gd fmla="*/ 24 h 47" name="T1"/>
                <a:gd fmla="*/ 302 w 326" name="T2"/>
                <a:gd fmla="*/ 47 h 47" name="T3"/>
                <a:gd fmla="*/ 24 w 326" name="T4"/>
                <a:gd fmla="*/ 47 h 47" name="T5"/>
                <a:gd fmla="*/ 0 w 326" name="T6"/>
                <a:gd fmla="*/ 24 h 47" name="T7"/>
                <a:gd fmla="*/ 0 w 326" name="T8"/>
                <a:gd fmla="*/ 24 h 47" name="T9"/>
                <a:gd fmla="*/ 24 w 326" name="T10"/>
                <a:gd fmla="*/ 0 h 47" name="T11"/>
                <a:gd fmla="*/ 302 w 326" name="T12"/>
                <a:gd fmla="*/ 0 h 47" name="T13"/>
                <a:gd fmla="*/ 326 w 326" name="T14"/>
                <a:gd fmla="*/ 24 h 4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7" w="326">
                  <a:moveTo>
                    <a:pt x="326" y="24"/>
                  </a:moveTo>
                  <a:cubicBezTo>
                    <a:pt x="326" y="37"/>
                    <a:pt x="315" y="47"/>
                    <a:pt x="302" y="47"/>
                  </a:cubicBezTo>
                  <a:cubicBezTo>
                    <a:pt x="24" y="47"/>
                    <a:pt x="24" y="47"/>
                    <a:pt x="24" y="47"/>
                  </a:cubicBezTo>
                  <a:cubicBezTo>
                    <a:pt x="11" y="47"/>
                    <a:pt x="0" y="37"/>
                    <a:pt x="0" y="24"/>
                  </a:cubicBezTo>
                  <a:cubicBezTo>
                    <a:pt x="0" y="24"/>
                    <a:pt x="0" y="24"/>
                    <a:pt x="0" y="24"/>
                  </a:cubicBezTo>
                  <a:cubicBezTo>
                    <a:pt x="0" y="11"/>
                    <a:pt x="11" y="0"/>
                    <a:pt x="24" y="0"/>
                  </a:cubicBezTo>
                  <a:cubicBezTo>
                    <a:pt x="302" y="0"/>
                    <a:pt x="302" y="0"/>
                    <a:pt x="302" y="0"/>
                  </a:cubicBezTo>
                  <a:cubicBezTo>
                    <a:pt x="315" y="0"/>
                    <a:pt x="326" y="11"/>
                    <a:pt x="326" y="24"/>
                  </a:cubicBezTo>
                  <a:close/>
                </a:path>
              </a:pathLst>
            </a:custGeom>
            <a:solidFill>
              <a:schemeClr val="tx1">
                <a:lumMod val="25000"/>
                <a:lumOff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3" name="Freeform 11"/>
            <p:cNvSpPr/>
            <p:nvPr/>
          </p:nvSpPr>
          <p:spPr bwMode="auto">
            <a:xfrm>
              <a:off x="4219522" y="4167163"/>
              <a:ext cx="704957" cy="100962"/>
            </a:xfrm>
            <a:custGeom>
              <a:gdLst>
                <a:gd fmla="*/ 326 w 326" name="T0"/>
                <a:gd fmla="*/ 24 h 47" name="T1"/>
                <a:gd fmla="*/ 302 w 326" name="T2"/>
                <a:gd fmla="*/ 47 h 47" name="T3"/>
                <a:gd fmla="*/ 24 w 326" name="T4"/>
                <a:gd fmla="*/ 47 h 47" name="T5"/>
                <a:gd fmla="*/ 0 w 326" name="T6"/>
                <a:gd fmla="*/ 24 h 47" name="T7"/>
                <a:gd fmla="*/ 0 w 326" name="T8"/>
                <a:gd fmla="*/ 24 h 47" name="T9"/>
                <a:gd fmla="*/ 24 w 326" name="T10"/>
                <a:gd fmla="*/ 0 h 47" name="T11"/>
                <a:gd fmla="*/ 302 w 326" name="T12"/>
                <a:gd fmla="*/ 0 h 47" name="T13"/>
                <a:gd fmla="*/ 326 w 326" name="T14"/>
                <a:gd fmla="*/ 24 h 4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7" w="326">
                  <a:moveTo>
                    <a:pt x="326" y="24"/>
                  </a:moveTo>
                  <a:cubicBezTo>
                    <a:pt x="326" y="37"/>
                    <a:pt x="315" y="47"/>
                    <a:pt x="302" y="47"/>
                  </a:cubicBezTo>
                  <a:cubicBezTo>
                    <a:pt x="24" y="47"/>
                    <a:pt x="24" y="47"/>
                    <a:pt x="24" y="47"/>
                  </a:cubicBezTo>
                  <a:cubicBezTo>
                    <a:pt x="11" y="47"/>
                    <a:pt x="0" y="37"/>
                    <a:pt x="0" y="24"/>
                  </a:cubicBezTo>
                  <a:cubicBezTo>
                    <a:pt x="0" y="24"/>
                    <a:pt x="0" y="24"/>
                    <a:pt x="0" y="24"/>
                  </a:cubicBezTo>
                  <a:cubicBezTo>
                    <a:pt x="0" y="11"/>
                    <a:pt x="11" y="0"/>
                    <a:pt x="24" y="0"/>
                  </a:cubicBezTo>
                  <a:cubicBezTo>
                    <a:pt x="302" y="0"/>
                    <a:pt x="302" y="0"/>
                    <a:pt x="302" y="0"/>
                  </a:cubicBezTo>
                  <a:cubicBezTo>
                    <a:pt x="315" y="0"/>
                    <a:pt x="326" y="11"/>
                    <a:pt x="326" y="24"/>
                  </a:cubicBezTo>
                  <a:close/>
                </a:path>
              </a:pathLst>
            </a:custGeom>
            <a:solidFill>
              <a:schemeClr val="tx1">
                <a:lumMod val="25000"/>
                <a:lumOff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4" name="Freeform 12"/>
            <p:cNvSpPr/>
            <p:nvPr/>
          </p:nvSpPr>
          <p:spPr bwMode="auto">
            <a:xfrm>
              <a:off x="4375392" y="4340745"/>
              <a:ext cx="393217" cy="100962"/>
            </a:xfrm>
            <a:custGeom>
              <a:gdLst>
                <a:gd fmla="*/ 182 w 182" name="T0"/>
                <a:gd fmla="*/ 24 h 47" name="T1"/>
                <a:gd fmla="*/ 159 w 182" name="T2"/>
                <a:gd fmla="*/ 47 h 47" name="T3"/>
                <a:gd fmla="*/ 24 w 182" name="T4"/>
                <a:gd fmla="*/ 47 h 47" name="T5"/>
                <a:gd fmla="*/ 0 w 182" name="T6"/>
                <a:gd fmla="*/ 24 h 47" name="T7"/>
                <a:gd fmla="*/ 0 w 182" name="T8"/>
                <a:gd fmla="*/ 24 h 47" name="T9"/>
                <a:gd fmla="*/ 24 w 182" name="T10"/>
                <a:gd fmla="*/ 0 h 47" name="T11"/>
                <a:gd fmla="*/ 159 w 182" name="T12"/>
                <a:gd fmla="*/ 0 h 47" name="T13"/>
                <a:gd fmla="*/ 182 w 182" name="T14"/>
                <a:gd fmla="*/ 24 h 4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7" w="182">
                  <a:moveTo>
                    <a:pt x="182" y="24"/>
                  </a:moveTo>
                  <a:cubicBezTo>
                    <a:pt x="182" y="37"/>
                    <a:pt x="171" y="47"/>
                    <a:pt x="159" y="47"/>
                  </a:cubicBezTo>
                  <a:cubicBezTo>
                    <a:pt x="24" y="47"/>
                    <a:pt x="24" y="47"/>
                    <a:pt x="24" y="47"/>
                  </a:cubicBezTo>
                  <a:cubicBezTo>
                    <a:pt x="11" y="47"/>
                    <a:pt x="0" y="37"/>
                    <a:pt x="0" y="24"/>
                  </a:cubicBezTo>
                  <a:cubicBezTo>
                    <a:pt x="0" y="24"/>
                    <a:pt x="0" y="24"/>
                    <a:pt x="0" y="24"/>
                  </a:cubicBezTo>
                  <a:cubicBezTo>
                    <a:pt x="0" y="11"/>
                    <a:pt x="11" y="0"/>
                    <a:pt x="24" y="0"/>
                  </a:cubicBezTo>
                  <a:cubicBezTo>
                    <a:pt x="159" y="0"/>
                    <a:pt x="159" y="0"/>
                    <a:pt x="159" y="0"/>
                  </a:cubicBezTo>
                  <a:cubicBezTo>
                    <a:pt x="171" y="0"/>
                    <a:pt x="182" y="11"/>
                    <a:pt x="182" y="24"/>
                  </a:cubicBezTo>
                  <a:close/>
                </a:path>
              </a:pathLst>
            </a:custGeom>
            <a:solidFill>
              <a:schemeClr val="tx1">
                <a:lumMod val="25000"/>
                <a:lumOff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5" name="Freeform 13"/>
            <p:cNvSpPr/>
            <p:nvPr/>
          </p:nvSpPr>
          <p:spPr bwMode="auto">
            <a:xfrm>
              <a:off x="4550745" y="1809631"/>
              <a:ext cx="42510" cy="216092"/>
            </a:xfrm>
            <a:custGeom>
              <a:gdLst>
                <a:gd fmla="*/ 20 w 20" name="T0"/>
                <a:gd fmla="*/ 90 h 100" name="T1"/>
                <a:gd fmla="*/ 10 w 20" name="T2"/>
                <a:gd fmla="*/ 100 h 100" name="T3"/>
                <a:gd fmla="*/ 10 w 20" name="T4"/>
                <a:gd fmla="*/ 100 h 100" name="T5"/>
                <a:gd fmla="*/ 0 w 20" name="T6"/>
                <a:gd fmla="*/ 90 h 100" name="T7"/>
                <a:gd fmla="*/ 0 w 20" name="T8"/>
                <a:gd fmla="*/ 10 h 100" name="T9"/>
                <a:gd fmla="*/ 10 w 20" name="T10"/>
                <a:gd fmla="*/ 0 h 100" name="T11"/>
                <a:gd fmla="*/ 10 w 20" name="T12"/>
                <a:gd fmla="*/ 0 h 100" name="T13"/>
                <a:gd fmla="*/ 20 w 20" name="T14"/>
                <a:gd fmla="*/ 10 h 100" name="T15"/>
                <a:gd fmla="*/ 20 w 20" name="T16"/>
                <a:gd fmla="*/ 90 h 1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0" w="20">
                  <a:moveTo>
                    <a:pt x="20" y="90"/>
                  </a:moveTo>
                  <a:cubicBezTo>
                    <a:pt x="20" y="95"/>
                    <a:pt x="16" y="100"/>
                    <a:pt x="10" y="100"/>
                  </a:cubicBezTo>
                  <a:cubicBezTo>
                    <a:pt x="10" y="100"/>
                    <a:pt x="10" y="100"/>
                    <a:pt x="10" y="100"/>
                  </a:cubicBezTo>
                  <a:cubicBezTo>
                    <a:pt x="4" y="100"/>
                    <a:pt x="0" y="95"/>
                    <a:pt x="0" y="90"/>
                  </a:cubicBezTo>
                  <a:cubicBezTo>
                    <a:pt x="0" y="10"/>
                    <a:pt x="0" y="10"/>
                    <a:pt x="0" y="10"/>
                  </a:cubicBezTo>
                  <a:cubicBezTo>
                    <a:pt x="0" y="4"/>
                    <a:pt x="4" y="0"/>
                    <a:pt x="10" y="0"/>
                  </a:cubicBezTo>
                  <a:cubicBezTo>
                    <a:pt x="10" y="0"/>
                    <a:pt x="10" y="0"/>
                    <a:pt x="10" y="0"/>
                  </a:cubicBezTo>
                  <a:cubicBezTo>
                    <a:pt x="16" y="0"/>
                    <a:pt x="20" y="4"/>
                    <a:pt x="20" y="10"/>
                  </a:cubicBezTo>
                  <a:lnTo>
                    <a:pt x="20" y="90"/>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Freeform 14"/>
            <p:cNvSpPr/>
            <p:nvPr/>
          </p:nvSpPr>
          <p:spPr bwMode="auto">
            <a:xfrm>
              <a:off x="4362993" y="1822029"/>
              <a:ext cx="77935" cy="216092"/>
            </a:xfrm>
            <a:custGeom>
              <a:gdLst>
                <a:gd fmla="*/ 35 w 36" name="T0"/>
                <a:gd fmla="*/ 88 h 100" name="T1"/>
                <a:gd fmla="*/ 27 w 36" name="T2"/>
                <a:gd fmla="*/ 100 h 100" name="T3"/>
                <a:gd fmla="*/ 27 w 36" name="T4"/>
                <a:gd fmla="*/ 100 h 100" name="T5"/>
                <a:gd fmla="*/ 15 w 36" name="T6"/>
                <a:gd fmla="*/ 91 h 100" name="T7"/>
                <a:gd fmla="*/ 1 w 36" name="T8"/>
                <a:gd fmla="*/ 13 h 100" name="T9"/>
                <a:gd fmla="*/ 9 w 36" name="T10"/>
                <a:gd fmla="*/ 1 h 100" name="T11"/>
                <a:gd fmla="*/ 9 w 36" name="T12"/>
                <a:gd fmla="*/ 1 h 100" name="T13"/>
                <a:gd fmla="*/ 21 w 36" name="T14"/>
                <a:gd fmla="*/ 9 h 100" name="T15"/>
                <a:gd fmla="*/ 35 w 36" name="T16"/>
                <a:gd fmla="*/ 88 h 1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0" w="36">
                  <a:moveTo>
                    <a:pt x="35" y="88"/>
                  </a:moveTo>
                  <a:cubicBezTo>
                    <a:pt x="36" y="93"/>
                    <a:pt x="32" y="99"/>
                    <a:pt x="27" y="100"/>
                  </a:cubicBezTo>
                  <a:cubicBezTo>
                    <a:pt x="27" y="100"/>
                    <a:pt x="27" y="100"/>
                    <a:pt x="27" y="100"/>
                  </a:cubicBezTo>
                  <a:cubicBezTo>
                    <a:pt x="21" y="100"/>
                    <a:pt x="16" y="97"/>
                    <a:pt x="15" y="91"/>
                  </a:cubicBezTo>
                  <a:cubicBezTo>
                    <a:pt x="1" y="13"/>
                    <a:pt x="1" y="13"/>
                    <a:pt x="1" y="13"/>
                  </a:cubicBezTo>
                  <a:cubicBezTo>
                    <a:pt x="0" y="7"/>
                    <a:pt x="4" y="2"/>
                    <a:pt x="9" y="1"/>
                  </a:cubicBezTo>
                  <a:cubicBezTo>
                    <a:pt x="9" y="1"/>
                    <a:pt x="9" y="1"/>
                    <a:pt x="9" y="1"/>
                  </a:cubicBezTo>
                  <a:cubicBezTo>
                    <a:pt x="15" y="0"/>
                    <a:pt x="20" y="4"/>
                    <a:pt x="21" y="9"/>
                  </a:cubicBezTo>
                  <a:lnTo>
                    <a:pt x="35" y="88"/>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7" name="Freeform 15"/>
            <p:cNvSpPr/>
            <p:nvPr/>
          </p:nvSpPr>
          <p:spPr bwMode="auto">
            <a:xfrm>
              <a:off x="4180555" y="1868082"/>
              <a:ext cx="108047" cy="210779"/>
            </a:xfrm>
            <a:custGeom>
              <a:gdLst>
                <a:gd fmla="*/ 48 w 50" name="T0"/>
                <a:gd fmla="*/ 83 h 98" name="T1"/>
                <a:gd fmla="*/ 42 w 50" name="T2"/>
                <a:gd fmla="*/ 96 h 98" name="T3"/>
                <a:gd fmla="*/ 42 w 50" name="T4"/>
                <a:gd fmla="*/ 96 h 98" name="T5"/>
                <a:gd fmla="*/ 29 w 50" name="T6"/>
                <a:gd fmla="*/ 90 h 98" name="T7"/>
                <a:gd fmla="*/ 2 w 50" name="T8"/>
                <a:gd fmla="*/ 15 h 98" name="T9"/>
                <a:gd fmla="*/ 8 w 50" name="T10"/>
                <a:gd fmla="*/ 2 h 98" name="T11"/>
                <a:gd fmla="*/ 8 w 50" name="T12"/>
                <a:gd fmla="*/ 2 h 98" name="T13"/>
                <a:gd fmla="*/ 21 w 50" name="T14"/>
                <a:gd fmla="*/ 8 h 98" name="T15"/>
                <a:gd fmla="*/ 48 w 50" name="T16"/>
                <a:gd fmla="*/ 83 h 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 w="50">
                  <a:moveTo>
                    <a:pt x="48" y="83"/>
                  </a:moveTo>
                  <a:cubicBezTo>
                    <a:pt x="50" y="89"/>
                    <a:pt x="48" y="94"/>
                    <a:pt x="42" y="96"/>
                  </a:cubicBezTo>
                  <a:cubicBezTo>
                    <a:pt x="42" y="96"/>
                    <a:pt x="42" y="96"/>
                    <a:pt x="42" y="96"/>
                  </a:cubicBezTo>
                  <a:cubicBezTo>
                    <a:pt x="37" y="98"/>
                    <a:pt x="31" y="96"/>
                    <a:pt x="29" y="90"/>
                  </a:cubicBezTo>
                  <a:cubicBezTo>
                    <a:pt x="2" y="15"/>
                    <a:pt x="2" y="15"/>
                    <a:pt x="2" y="15"/>
                  </a:cubicBezTo>
                  <a:cubicBezTo>
                    <a:pt x="0" y="10"/>
                    <a:pt x="3" y="4"/>
                    <a:pt x="8" y="2"/>
                  </a:cubicBezTo>
                  <a:cubicBezTo>
                    <a:pt x="8" y="2"/>
                    <a:pt x="8" y="2"/>
                    <a:pt x="8" y="2"/>
                  </a:cubicBezTo>
                  <a:cubicBezTo>
                    <a:pt x="13" y="0"/>
                    <a:pt x="19" y="3"/>
                    <a:pt x="21" y="8"/>
                  </a:cubicBezTo>
                  <a:lnTo>
                    <a:pt x="48" y="83"/>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8" name="Freeform 16"/>
            <p:cNvSpPr/>
            <p:nvPr/>
          </p:nvSpPr>
          <p:spPr bwMode="auto">
            <a:xfrm>
              <a:off x="3727115" y="2183364"/>
              <a:ext cx="182439" cy="159412"/>
            </a:xfrm>
            <a:custGeom>
              <a:gdLst>
                <a:gd fmla="*/ 79 w 84" name="T0"/>
                <a:gd fmla="*/ 55 h 74" name="T1"/>
                <a:gd fmla="*/ 80 w 84" name="T2"/>
                <a:gd fmla="*/ 69 h 74" name="T3"/>
                <a:gd fmla="*/ 80 w 84" name="T4"/>
                <a:gd fmla="*/ 69 h 74" name="T5"/>
                <a:gd fmla="*/ 66 w 84" name="T6"/>
                <a:gd fmla="*/ 71 h 74" name="T7"/>
                <a:gd fmla="*/ 5 w 84" name="T8"/>
                <a:gd fmla="*/ 19 h 74" name="T9"/>
                <a:gd fmla="*/ 3 w 84" name="T10"/>
                <a:gd fmla="*/ 5 h 74" name="T11"/>
                <a:gd fmla="*/ 3 w 84" name="T12"/>
                <a:gd fmla="*/ 5 h 74" name="T13"/>
                <a:gd fmla="*/ 18 w 84" name="T14"/>
                <a:gd fmla="*/ 4 h 74" name="T15"/>
                <a:gd fmla="*/ 79 w 84" name="T16"/>
                <a:gd fmla="*/ 55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84">
                  <a:moveTo>
                    <a:pt x="79" y="55"/>
                  </a:moveTo>
                  <a:cubicBezTo>
                    <a:pt x="83" y="59"/>
                    <a:pt x="84" y="65"/>
                    <a:pt x="80" y="69"/>
                  </a:cubicBezTo>
                  <a:cubicBezTo>
                    <a:pt x="80" y="69"/>
                    <a:pt x="80" y="69"/>
                    <a:pt x="80" y="69"/>
                  </a:cubicBezTo>
                  <a:cubicBezTo>
                    <a:pt x="76" y="74"/>
                    <a:pt x="70" y="74"/>
                    <a:pt x="66" y="71"/>
                  </a:cubicBezTo>
                  <a:cubicBezTo>
                    <a:pt x="5" y="19"/>
                    <a:pt x="5" y="19"/>
                    <a:pt x="5" y="19"/>
                  </a:cubicBezTo>
                  <a:cubicBezTo>
                    <a:pt x="0" y="16"/>
                    <a:pt x="0" y="9"/>
                    <a:pt x="3" y="5"/>
                  </a:cubicBezTo>
                  <a:cubicBezTo>
                    <a:pt x="3" y="5"/>
                    <a:pt x="3" y="5"/>
                    <a:pt x="3" y="5"/>
                  </a:cubicBezTo>
                  <a:cubicBezTo>
                    <a:pt x="7" y="1"/>
                    <a:pt x="13" y="0"/>
                    <a:pt x="18" y="4"/>
                  </a:cubicBezTo>
                  <a:lnTo>
                    <a:pt x="79" y="55"/>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 name="Freeform 17"/>
            <p:cNvSpPr/>
            <p:nvPr/>
          </p:nvSpPr>
          <p:spPr bwMode="auto">
            <a:xfrm>
              <a:off x="3619068" y="2333921"/>
              <a:ext cx="198380" cy="136387"/>
            </a:xfrm>
            <a:custGeom>
              <a:gdLst>
                <a:gd fmla="*/ 85 w 92" name="T0"/>
                <a:gd fmla="*/ 43 h 63" name="T1"/>
                <a:gd fmla="*/ 89 w 92" name="T2"/>
                <a:gd fmla="*/ 57 h 63" name="T3"/>
                <a:gd fmla="*/ 89 w 92" name="T4"/>
                <a:gd fmla="*/ 57 h 63" name="T5"/>
                <a:gd fmla="*/ 75 w 92" name="T6"/>
                <a:gd fmla="*/ 61 h 63" name="T7"/>
                <a:gd fmla="*/ 6 w 92" name="T8"/>
                <a:gd fmla="*/ 21 h 63" name="T9"/>
                <a:gd fmla="*/ 2 w 92" name="T10"/>
                <a:gd fmla="*/ 7 h 63" name="T11"/>
                <a:gd fmla="*/ 2 w 92" name="T12"/>
                <a:gd fmla="*/ 7 h 63" name="T13"/>
                <a:gd fmla="*/ 16 w 92" name="T14"/>
                <a:gd fmla="*/ 3 h 63" name="T15"/>
                <a:gd fmla="*/ 85 w 92" name="T16"/>
                <a:gd fmla="*/ 4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92">
                  <a:moveTo>
                    <a:pt x="85" y="43"/>
                  </a:moveTo>
                  <a:cubicBezTo>
                    <a:pt x="90" y="46"/>
                    <a:pt x="92" y="52"/>
                    <a:pt x="89" y="57"/>
                  </a:cubicBezTo>
                  <a:cubicBezTo>
                    <a:pt x="89" y="57"/>
                    <a:pt x="89" y="57"/>
                    <a:pt x="89" y="57"/>
                  </a:cubicBezTo>
                  <a:cubicBezTo>
                    <a:pt x="86" y="62"/>
                    <a:pt x="80" y="63"/>
                    <a:pt x="75" y="61"/>
                  </a:cubicBezTo>
                  <a:cubicBezTo>
                    <a:pt x="6" y="21"/>
                    <a:pt x="6" y="21"/>
                    <a:pt x="6" y="21"/>
                  </a:cubicBezTo>
                  <a:cubicBezTo>
                    <a:pt x="1" y="18"/>
                    <a:pt x="0" y="12"/>
                    <a:pt x="2" y="7"/>
                  </a:cubicBezTo>
                  <a:cubicBezTo>
                    <a:pt x="2" y="7"/>
                    <a:pt x="2" y="7"/>
                    <a:pt x="2" y="7"/>
                  </a:cubicBezTo>
                  <a:cubicBezTo>
                    <a:pt x="5" y="2"/>
                    <a:pt x="11" y="0"/>
                    <a:pt x="16" y="3"/>
                  </a:cubicBezTo>
                  <a:lnTo>
                    <a:pt x="85" y="43"/>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2" name="Freeform 18"/>
            <p:cNvSpPr/>
            <p:nvPr/>
          </p:nvSpPr>
          <p:spPr bwMode="auto">
            <a:xfrm>
              <a:off x="3539362" y="2502189"/>
              <a:ext cx="212550" cy="111589"/>
            </a:xfrm>
            <a:custGeom>
              <a:gdLst>
                <a:gd fmla="*/ 90 w 98" name="T0"/>
                <a:gd fmla="*/ 30 h 51" name="T1"/>
                <a:gd fmla="*/ 96 w 98" name="T2"/>
                <a:gd fmla="*/ 43 h 51" name="T3"/>
                <a:gd fmla="*/ 96 w 98" name="T4"/>
                <a:gd fmla="*/ 43 h 51" name="T5"/>
                <a:gd fmla="*/ 83 w 98" name="T6"/>
                <a:gd fmla="*/ 49 h 51" name="T7"/>
                <a:gd fmla="*/ 8 w 98" name="T8"/>
                <a:gd fmla="*/ 22 h 51" name="T9"/>
                <a:gd fmla="*/ 2 w 98" name="T10"/>
                <a:gd fmla="*/ 8 h 51" name="T11"/>
                <a:gd fmla="*/ 2 w 98" name="T12"/>
                <a:gd fmla="*/ 8 h 51" name="T13"/>
                <a:gd fmla="*/ 15 w 98" name="T14"/>
                <a:gd fmla="*/ 2 h 51" name="T15"/>
                <a:gd fmla="*/ 90 w 98" name="T16"/>
                <a:gd fmla="*/ 30 h 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1" w="98">
                  <a:moveTo>
                    <a:pt x="90" y="30"/>
                  </a:moveTo>
                  <a:cubicBezTo>
                    <a:pt x="95" y="32"/>
                    <a:pt x="98" y="37"/>
                    <a:pt x="96" y="43"/>
                  </a:cubicBezTo>
                  <a:cubicBezTo>
                    <a:pt x="96" y="43"/>
                    <a:pt x="96" y="43"/>
                    <a:pt x="96" y="43"/>
                  </a:cubicBezTo>
                  <a:cubicBezTo>
                    <a:pt x="94" y="48"/>
                    <a:pt x="88" y="51"/>
                    <a:pt x="83" y="49"/>
                  </a:cubicBezTo>
                  <a:cubicBezTo>
                    <a:pt x="8" y="22"/>
                    <a:pt x="8" y="22"/>
                    <a:pt x="8" y="22"/>
                  </a:cubicBezTo>
                  <a:cubicBezTo>
                    <a:pt x="3" y="20"/>
                    <a:pt x="0" y="14"/>
                    <a:pt x="2" y="8"/>
                  </a:cubicBezTo>
                  <a:cubicBezTo>
                    <a:pt x="2" y="8"/>
                    <a:pt x="2" y="8"/>
                    <a:pt x="2" y="8"/>
                  </a:cubicBezTo>
                  <a:cubicBezTo>
                    <a:pt x="4" y="3"/>
                    <a:pt x="10" y="0"/>
                    <a:pt x="15" y="2"/>
                  </a:cubicBezTo>
                  <a:lnTo>
                    <a:pt x="90" y="30"/>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3" name="Freeform 19"/>
            <p:cNvSpPr/>
            <p:nvPr/>
          </p:nvSpPr>
          <p:spPr bwMode="auto">
            <a:xfrm>
              <a:off x="3491538" y="2684628"/>
              <a:ext cx="216092" cy="77935"/>
            </a:xfrm>
            <a:custGeom>
              <a:gdLst>
                <a:gd fmla="*/ 91 w 100" name="T0"/>
                <a:gd fmla="*/ 15 h 36" name="T1"/>
                <a:gd fmla="*/ 99 w 100" name="T2"/>
                <a:gd fmla="*/ 27 h 36" name="T3"/>
                <a:gd fmla="*/ 99 w 100" name="T4"/>
                <a:gd fmla="*/ 27 h 36" name="T5"/>
                <a:gd fmla="*/ 87 w 100" name="T6"/>
                <a:gd fmla="*/ 35 h 36" name="T7"/>
                <a:gd fmla="*/ 9 w 100" name="T8"/>
                <a:gd fmla="*/ 21 h 36" name="T9"/>
                <a:gd fmla="*/ 1 w 100" name="T10"/>
                <a:gd fmla="*/ 9 h 36" name="T11"/>
                <a:gd fmla="*/ 1 w 100" name="T12"/>
                <a:gd fmla="*/ 9 h 36" name="T13"/>
                <a:gd fmla="*/ 12 w 100" name="T14"/>
                <a:gd fmla="*/ 1 h 36" name="T15"/>
                <a:gd fmla="*/ 91 w 100" name="T16"/>
                <a:gd fmla="*/ 15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100">
                  <a:moveTo>
                    <a:pt x="91" y="15"/>
                  </a:moveTo>
                  <a:cubicBezTo>
                    <a:pt x="96" y="16"/>
                    <a:pt x="100" y="21"/>
                    <a:pt x="99" y="27"/>
                  </a:cubicBezTo>
                  <a:cubicBezTo>
                    <a:pt x="99" y="27"/>
                    <a:pt x="99" y="27"/>
                    <a:pt x="99" y="27"/>
                  </a:cubicBezTo>
                  <a:cubicBezTo>
                    <a:pt x="98" y="32"/>
                    <a:pt x="93" y="36"/>
                    <a:pt x="87" y="35"/>
                  </a:cubicBezTo>
                  <a:cubicBezTo>
                    <a:pt x="9" y="21"/>
                    <a:pt x="9" y="21"/>
                    <a:pt x="9" y="21"/>
                  </a:cubicBezTo>
                  <a:cubicBezTo>
                    <a:pt x="3" y="20"/>
                    <a:pt x="0" y="15"/>
                    <a:pt x="1" y="9"/>
                  </a:cubicBezTo>
                  <a:cubicBezTo>
                    <a:pt x="1" y="9"/>
                    <a:pt x="1" y="9"/>
                    <a:pt x="1" y="9"/>
                  </a:cubicBezTo>
                  <a:cubicBezTo>
                    <a:pt x="2" y="4"/>
                    <a:pt x="7" y="0"/>
                    <a:pt x="12" y="1"/>
                  </a:cubicBezTo>
                  <a:lnTo>
                    <a:pt x="91" y="15"/>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4" name="Freeform 20"/>
            <p:cNvSpPr/>
            <p:nvPr/>
          </p:nvSpPr>
          <p:spPr bwMode="auto">
            <a:xfrm>
              <a:off x="3477368" y="2872380"/>
              <a:ext cx="216092" cy="42510"/>
            </a:xfrm>
            <a:custGeom>
              <a:gdLst>
                <a:gd fmla="*/ 89 w 100" name="T0"/>
                <a:gd fmla="*/ 0 h 20" name="T1"/>
                <a:gd fmla="*/ 99 w 100" name="T2"/>
                <a:gd fmla="*/ 10 h 20" name="T3"/>
                <a:gd fmla="*/ 99 w 100" name="T4"/>
                <a:gd fmla="*/ 10 h 20" name="T5"/>
                <a:gd fmla="*/ 89 w 100" name="T6"/>
                <a:gd fmla="*/ 20 h 20" name="T7"/>
                <a:gd fmla="*/ 10 w 100" name="T8"/>
                <a:gd fmla="*/ 20 h 20" name="T9"/>
                <a:gd fmla="*/ 0 w 100" name="T10"/>
                <a:gd fmla="*/ 10 h 20" name="T11"/>
                <a:gd fmla="*/ 0 w 100" name="T12"/>
                <a:gd fmla="*/ 10 h 20" name="T13"/>
                <a:gd fmla="*/ 10 w 100" name="T14"/>
                <a:gd fmla="*/ 0 h 20" name="T15"/>
                <a:gd fmla="*/ 89 w 100" name="T16"/>
                <a:gd fmla="*/ 0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100">
                  <a:moveTo>
                    <a:pt x="89" y="0"/>
                  </a:moveTo>
                  <a:cubicBezTo>
                    <a:pt x="95" y="0"/>
                    <a:pt x="100" y="4"/>
                    <a:pt x="99" y="10"/>
                  </a:cubicBezTo>
                  <a:cubicBezTo>
                    <a:pt x="99" y="10"/>
                    <a:pt x="99" y="10"/>
                    <a:pt x="99" y="10"/>
                  </a:cubicBezTo>
                  <a:cubicBezTo>
                    <a:pt x="100" y="16"/>
                    <a:pt x="95" y="20"/>
                    <a:pt x="89" y="20"/>
                  </a:cubicBezTo>
                  <a:cubicBezTo>
                    <a:pt x="10" y="20"/>
                    <a:pt x="10" y="20"/>
                    <a:pt x="10" y="20"/>
                  </a:cubicBezTo>
                  <a:cubicBezTo>
                    <a:pt x="4" y="20"/>
                    <a:pt x="0" y="16"/>
                    <a:pt x="0" y="10"/>
                  </a:cubicBezTo>
                  <a:cubicBezTo>
                    <a:pt x="0" y="10"/>
                    <a:pt x="0" y="10"/>
                    <a:pt x="0" y="10"/>
                  </a:cubicBezTo>
                  <a:cubicBezTo>
                    <a:pt x="0" y="4"/>
                    <a:pt x="4" y="0"/>
                    <a:pt x="10" y="0"/>
                  </a:cubicBezTo>
                  <a:lnTo>
                    <a:pt x="89" y="0"/>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5" name="Freeform 21"/>
            <p:cNvSpPr/>
            <p:nvPr/>
          </p:nvSpPr>
          <p:spPr bwMode="auto">
            <a:xfrm>
              <a:off x="3489767" y="3024708"/>
              <a:ext cx="216092" cy="77935"/>
            </a:xfrm>
            <a:custGeom>
              <a:gdLst>
                <a:gd fmla="*/ 87 w 100" name="T0"/>
                <a:gd fmla="*/ 1 h 36" name="T1"/>
                <a:gd fmla="*/ 99 w 100" name="T2"/>
                <a:gd fmla="*/ 9 h 36" name="T3"/>
                <a:gd fmla="*/ 99 w 100" name="T4"/>
                <a:gd fmla="*/ 9 h 36" name="T5"/>
                <a:gd fmla="*/ 91 w 100" name="T6"/>
                <a:gd fmla="*/ 21 h 36" name="T7"/>
                <a:gd fmla="*/ 12 w 100" name="T8"/>
                <a:gd fmla="*/ 35 h 36" name="T9"/>
                <a:gd fmla="*/ 1 w 100" name="T10"/>
                <a:gd fmla="*/ 27 h 36" name="T11"/>
                <a:gd fmla="*/ 1 w 100" name="T12"/>
                <a:gd fmla="*/ 27 h 36" name="T13"/>
                <a:gd fmla="*/ 9 w 100" name="T14"/>
                <a:gd fmla="*/ 15 h 36" name="T15"/>
                <a:gd fmla="*/ 87 w 100" name="T16"/>
                <a:gd fmla="*/ 1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100">
                  <a:moveTo>
                    <a:pt x="87" y="1"/>
                  </a:moveTo>
                  <a:cubicBezTo>
                    <a:pt x="93" y="0"/>
                    <a:pt x="98" y="4"/>
                    <a:pt x="99" y="9"/>
                  </a:cubicBezTo>
                  <a:cubicBezTo>
                    <a:pt x="99" y="9"/>
                    <a:pt x="99" y="9"/>
                    <a:pt x="99" y="9"/>
                  </a:cubicBezTo>
                  <a:cubicBezTo>
                    <a:pt x="100" y="15"/>
                    <a:pt x="96" y="20"/>
                    <a:pt x="91" y="21"/>
                  </a:cubicBezTo>
                  <a:cubicBezTo>
                    <a:pt x="12" y="35"/>
                    <a:pt x="12" y="35"/>
                    <a:pt x="12" y="35"/>
                  </a:cubicBezTo>
                  <a:cubicBezTo>
                    <a:pt x="7" y="36"/>
                    <a:pt x="2" y="32"/>
                    <a:pt x="1" y="27"/>
                  </a:cubicBezTo>
                  <a:cubicBezTo>
                    <a:pt x="1" y="27"/>
                    <a:pt x="1" y="27"/>
                    <a:pt x="1" y="27"/>
                  </a:cubicBezTo>
                  <a:cubicBezTo>
                    <a:pt x="0" y="21"/>
                    <a:pt x="3" y="16"/>
                    <a:pt x="9" y="15"/>
                  </a:cubicBezTo>
                  <a:lnTo>
                    <a:pt x="87" y="1"/>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6" name="Freeform 22"/>
            <p:cNvSpPr/>
            <p:nvPr/>
          </p:nvSpPr>
          <p:spPr bwMode="auto">
            <a:xfrm>
              <a:off x="3535820" y="3177035"/>
              <a:ext cx="210779" cy="108047"/>
            </a:xfrm>
            <a:custGeom>
              <a:gdLst>
                <a:gd fmla="*/ 83 w 98" name="T0"/>
                <a:gd fmla="*/ 2 h 50" name="T1"/>
                <a:gd fmla="*/ 96 w 98" name="T2"/>
                <a:gd fmla="*/ 8 h 50" name="T3"/>
                <a:gd fmla="*/ 96 w 98" name="T4"/>
                <a:gd fmla="*/ 8 h 50" name="T5"/>
                <a:gd fmla="*/ 90 w 98" name="T6"/>
                <a:gd fmla="*/ 21 h 50" name="T7"/>
                <a:gd fmla="*/ 15 w 98" name="T8"/>
                <a:gd fmla="*/ 48 h 50" name="T9"/>
                <a:gd fmla="*/ 2 w 98" name="T10"/>
                <a:gd fmla="*/ 42 h 50" name="T11"/>
                <a:gd fmla="*/ 2 w 98" name="T12"/>
                <a:gd fmla="*/ 42 h 50" name="T13"/>
                <a:gd fmla="*/ 8 w 98" name="T14"/>
                <a:gd fmla="*/ 29 h 50" name="T15"/>
                <a:gd fmla="*/ 83 w 98" name="T16"/>
                <a:gd fmla="*/ 2 h 5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0" w="98">
                  <a:moveTo>
                    <a:pt x="83" y="2"/>
                  </a:moveTo>
                  <a:cubicBezTo>
                    <a:pt x="88" y="0"/>
                    <a:pt x="94" y="2"/>
                    <a:pt x="96" y="8"/>
                  </a:cubicBezTo>
                  <a:cubicBezTo>
                    <a:pt x="96" y="8"/>
                    <a:pt x="96" y="8"/>
                    <a:pt x="96" y="8"/>
                  </a:cubicBezTo>
                  <a:cubicBezTo>
                    <a:pt x="98" y="13"/>
                    <a:pt x="95" y="19"/>
                    <a:pt x="90" y="21"/>
                  </a:cubicBezTo>
                  <a:cubicBezTo>
                    <a:pt x="15" y="48"/>
                    <a:pt x="15" y="48"/>
                    <a:pt x="15" y="48"/>
                  </a:cubicBezTo>
                  <a:cubicBezTo>
                    <a:pt x="10" y="50"/>
                    <a:pt x="4" y="47"/>
                    <a:pt x="2" y="42"/>
                  </a:cubicBezTo>
                  <a:cubicBezTo>
                    <a:pt x="2" y="42"/>
                    <a:pt x="2" y="42"/>
                    <a:pt x="2" y="42"/>
                  </a:cubicBezTo>
                  <a:cubicBezTo>
                    <a:pt x="0" y="37"/>
                    <a:pt x="3" y="31"/>
                    <a:pt x="8" y="29"/>
                  </a:cubicBezTo>
                  <a:lnTo>
                    <a:pt x="83" y="2"/>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7" name="Freeform 23"/>
            <p:cNvSpPr/>
            <p:nvPr/>
          </p:nvSpPr>
          <p:spPr bwMode="auto">
            <a:xfrm>
              <a:off x="3851102" y="3556083"/>
              <a:ext cx="159412" cy="180667"/>
            </a:xfrm>
            <a:custGeom>
              <a:gdLst>
                <a:gd fmla="*/ 55 w 74" name="T0"/>
                <a:gd fmla="*/ 5 h 84" name="T1"/>
                <a:gd fmla="*/ 69 w 74" name="T2"/>
                <a:gd fmla="*/ 4 h 84" name="T3"/>
                <a:gd fmla="*/ 69 w 74" name="T4"/>
                <a:gd fmla="*/ 4 h 84" name="T5"/>
                <a:gd fmla="*/ 70 w 74" name="T6"/>
                <a:gd fmla="*/ 18 h 84" name="T7"/>
                <a:gd fmla="*/ 19 w 74" name="T8"/>
                <a:gd fmla="*/ 79 h 84" name="T9"/>
                <a:gd fmla="*/ 5 w 74" name="T10"/>
                <a:gd fmla="*/ 81 h 84" name="T11"/>
                <a:gd fmla="*/ 5 w 74" name="T12"/>
                <a:gd fmla="*/ 81 h 84" name="T13"/>
                <a:gd fmla="*/ 4 w 74" name="T14"/>
                <a:gd fmla="*/ 66 h 84" name="T15"/>
                <a:gd fmla="*/ 55 w 74" name="T16"/>
                <a:gd fmla="*/ 5 h 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4" w="74">
                  <a:moveTo>
                    <a:pt x="55" y="5"/>
                  </a:moveTo>
                  <a:cubicBezTo>
                    <a:pt x="58" y="1"/>
                    <a:pt x="65" y="0"/>
                    <a:pt x="69" y="4"/>
                  </a:cubicBezTo>
                  <a:cubicBezTo>
                    <a:pt x="69" y="4"/>
                    <a:pt x="69" y="4"/>
                    <a:pt x="69" y="4"/>
                  </a:cubicBezTo>
                  <a:cubicBezTo>
                    <a:pt x="73" y="8"/>
                    <a:pt x="74" y="14"/>
                    <a:pt x="70" y="18"/>
                  </a:cubicBezTo>
                  <a:cubicBezTo>
                    <a:pt x="19" y="79"/>
                    <a:pt x="19" y="79"/>
                    <a:pt x="19" y="79"/>
                  </a:cubicBezTo>
                  <a:cubicBezTo>
                    <a:pt x="16" y="84"/>
                    <a:pt x="9" y="84"/>
                    <a:pt x="5" y="81"/>
                  </a:cubicBezTo>
                  <a:cubicBezTo>
                    <a:pt x="5" y="81"/>
                    <a:pt x="5" y="81"/>
                    <a:pt x="5" y="81"/>
                  </a:cubicBezTo>
                  <a:cubicBezTo>
                    <a:pt x="1" y="77"/>
                    <a:pt x="0" y="71"/>
                    <a:pt x="4" y="66"/>
                  </a:cubicBezTo>
                  <a:lnTo>
                    <a:pt x="55" y="5"/>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8" name="Freeform 24"/>
            <p:cNvSpPr/>
            <p:nvPr/>
          </p:nvSpPr>
          <p:spPr bwMode="auto">
            <a:xfrm>
              <a:off x="4001658" y="3646416"/>
              <a:ext cx="136387" cy="198380"/>
            </a:xfrm>
            <a:custGeom>
              <a:gdLst>
                <a:gd fmla="*/ 43 w 63" name="T0"/>
                <a:gd fmla="*/ 7 h 92" name="T1"/>
                <a:gd fmla="*/ 57 w 63" name="T2"/>
                <a:gd fmla="*/ 3 h 92" name="T3"/>
                <a:gd fmla="*/ 57 w 63" name="T4"/>
                <a:gd fmla="*/ 3 h 92" name="T5"/>
                <a:gd fmla="*/ 60 w 63" name="T6"/>
                <a:gd fmla="*/ 17 h 92" name="T7"/>
                <a:gd fmla="*/ 20 w 63" name="T8"/>
                <a:gd fmla="*/ 86 h 92" name="T9"/>
                <a:gd fmla="*/ 7 w 63" name="T10"/>
                <a:gd fmla="*/ 90 h 92" name="T11"/>
                <a:gd fmla="*/ 7 w 63" name="T12"/>
                <a:gd fmla="*/ 90 h 92" name="T13"/>
                <a:gd fmla="*/ 3 w 63" name="T14"/>
                <a:gd fmla="*/ 76 h 92" name="T15"/>
                <a:gd fmla="*/ 43 w 63" name="T16"/>
                <a:gd fmla="*/ 7 h 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2" w="62">
                  <a:moveTo>
                    <a:pt x="43" y="7"/>
                  </a:moveTo>
                  <a:cubicBezTo>
                    <a:pt x="46" y="2"/>
                    <a:pt x="52" y="0"/>
                    <a:pt x="57" y="3"/>
                  </a:cubicBezTo>
                  <a:cubicBezTo>
                    <a:pt x="57" y="3"/>
                    <a:pt x="57" y="3"/>
                    <a:pt x="57" y="3"/>
                  </a:cubicBezTo>
                  <a:cubicBezTo>
                    <a:pt x="61" y="6"/>
                    <a:pt x="63" y="12"/>
                    <a:pt x="60" y="17"/>
                  </a:cubicBezTo>
                  <a:cubicBezTo>
                    <a:pt x="20" y="86"/>
                    <a:pt x="20" y="86"/>
                    <a:pt x="20" y="86"/>
                  </a:cubicBezTo>
                  <a:cubicBezTo>
                    <a:pt x="18" y="91"/>
                    <a:pt x="11" y="92"/>
                    <a:pt x="7" y="90"/>
                  </a:cubicBezTo>
                  <a:cubicBezTo>
                    <a:pt x="7" y="90"/>
                    <a:pt x="7" y="90"/>
                    <a:pt x="7" y="90"/>
                  </a:cubicBezTo>
                  <a:cubicBezTo>
                    <a:pt x="2" y="87"/>
                    <a:pt x="0" y="81"/>
                    <a:pt x="3" y="76"/>
                  </a:cubicBezTo>
                  <a:lnTo>
                    <a:pt x="43" y="7"/>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9" name="Freeform 25"/>
            <p:cNvSpPr/>
            <p:nvPr/>
          </p:nvSpPr>
          <p:spPr bwMode="auto">
            <a:xfrm>
              <a:off x="4984702" y="3653501"/>
              <a:ext cx="136387" cy="198380"/>
            </a:xfrm>
            <a:custGeom>
              <a:gdLst>
                <a:gd fmla="*/ 3 w 63" name="T0"/>
                <a:gd fmla="*/ 16 h 92" name="T1"/>
                <a:gd fmla="*/ 6 w 63" name="T2"/>
                <a:gd fmla="*/ 3 h 92" name="T3"/>
                <a:gd fmla="*/ 6 w 63" name="T4"/>
                <a:gd fmla="*/ 3 h 92" name="T5"/>
                <a:gd fmla="*/ 20 w 63" name="T6"/>
                <a:gd fmla="*/ 6 h 92" name="T7"/>
                <a:gd fmla="*/ 60 w 63" name="T8"/>
                <a:gd fmla="*/ 75 h 92" name="T9"/>
                <a:gd fmla="*/ 56 w 63" name="T10"/>
                <a:gd fmla="*/ 89 h 92" name="T11"/>
                <a:gd fmla="*/ 56 w 63" name="T12"/>
                <a:gd fmla="*/ 89 h 92" name="T13"/>
                <a:gd fmla="*/ 43 w 63" name="T14"/>
                <a:gd fmla="*/ 85 h 92" name="T15"/>
                <a:gd fmla="*/ 3 w 63" name="T16"/>
                <a:gd fmla="*/ 16 h 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2" w="62">
                  <a:moveTo>
                    <a:pt x="3" y="16"/>
                  </a:moveTo>
                  <a:cubicBezTo>
                    <a:pt x="0" y="12"/>
                    <a:pt x="2" y="5"/>
                    <a:pt x="6" y="3"/>
                  </a:cubicBezTo>
                  <a:cubicBezTo>
                    <a:pt x="6" y="3"/>
                    <a:pt x="6" y="3"/>
                    <a:pt x="6" y="3"/>
                  </a:cubicBezTo>
                  <a:cubicBezTo>
                    <a:pt x="11" y="0"/>
                    <a:pt x="18" y="1"/>
                    <a:pt x="20" y="6"/>
                  </a:cubicBezTo>
                  <a:cubicBezTo>
                    <a:pt x="60" y="75"/>
                    <a:pt x="60" y="75"/>
                    <a:pt x="60" y="75"/>
                  </a:cubicBezTo>
                  <a:cubicBezTo>
                    <a:pt x="63" y="80"/>
                    <a:pt x="61" y="86"/>
                    <a:pt x="56" y="89"/>
                  </a:cubicBezTo>
                  <a:cubicBezTo>
                    <a:pt x="56" y="89"/>
                    <a:pt x="56" y="89"/>
                    <a:pt x="56" y="89"/>
                  </a:cubicBezTo>
                  <a:cubicBezTo>
                    <a:pt x="52" y="92"/>
                    <a:pt x="45" y="90"/>
                    <a:pt x="43" y="85"/>
                  </a:cubicBezTo>
                  <a:lnTo>
                    <a:pt x="3" y="16"/>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26"/>
            <p:cNvSpPr/>
            <p:nvPr/>
          </p:nvSpPr>
          <p:spPr bwMode="auto">
            <a:xfrm>
              <a:off x="5114003" y="3564938"/>
              <a:ext cx="159412" cy="180667"/>
            </a:xfrm>
            <a:custGeom>
              <a:gdLst>
                <a:gd fmla="*/ 3 w 74" name="T0"/>
                <a:gd fmla="*/ 18 h 84" name="T1"/>
                <a:gd fmla="*/ 5 w 74" name="T2"/>
                <a:gd fmla="*/ 3 h 84" name="T3"/>
                <a:gd fmla="*/ 5 w 74" name="T4"/>
                <a:gd fmla="*/ 3 h 84" name="T5"/>
                <a:gd fmla="*/ 19 w 74" name="T6"/>
                <a:gd fmla="*/ 5 h 84" name="T7"/>
                <a:gd fmla="*/ 70 w 74" name="T8"/>
                <a:gd fmla="*/ 66 h 84" name="T9"/>
                <a:gd fmla="*/ 69 w 74" name="T10"/>
                <a:gd fmla="*/ 80 h 84" name="T11"/>
                <a:gd fmla="*/ 69 w 74" name="T12"/>
                <a:gd fmla="*/ 80 h 84" name="T13"/>
                <a:gd fmla="*/ 54 w 74" name="T14"/>
                <a:gd fmla="*/ 79 h 84" name="T15"/>
                <a:gd fmla="*/ 3 w 74" name="T16"/>
                <a:gd fmla="*/ 18 h 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4" w="74">
                  <a:moveTo>
                    <a:pt x="3" y="18"/>
                  </a:moveTo>
                  <a:cubicBezTo>
                    <a:pt x="0" y="14"/>
                    <a:pt x="0" y="7"/>
                    <a:pt x="5" y="3"/>
                  </a:cubicBezTo>
                  <a:cubicBezTo>
                    <a:pt x="5" y="3"/>
                    <a:pt x="5" y="3"/>
                    <a:pt x="5" y="3"/>
                  </a:cubicBezTo>
                  <a:cubicBezTo>
                    <a:pt x="9" y="0"/>
                    <a:pt x="15" y="0"/>
                    <a:pt x="19" y="5"/>
                  </a:cubicBezTo>
                  <a:cubicBezTo>
                    <a:pt x="70" y="66"/>
                    <a:pt x="70" y="66"/>
                    <a:pt x="70" y="66"/>
                  </a:cubicBezTo>
                  <a:cubicBezTo>
                    <a:pt x="74" y="70"/>
                    <a:pt x="73" y="76"/>
                    <a:pt x="69" y="80"/>
                  </a:cubicBezTo>
                  <a:cubicBezTo>
                    <a:pt x="69" y="80"/>
                    <a:pt x="69" y="80"/>
                    <a:pt x="69" y="80"/>
                  </a:cubicBezTo>
                  <a:cubicBezTo>
                    <a:pt x="65" y="84"/>
                    <a:pt x="58" y="83"/>
                    <a:pt x="54" y="79"/>
                  </a:cubicBezTo>
                  <a:lnTo>
                    <a:pt x="3" y="18"/>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1" name="Freeform 27"/>
            <p:cNvSpPr/>
            <p:nvPr/>
          </p:nvSpPr>
          <p:spPr bwMode="auto">
            <a:xfrm>
              <a:off x="5381462" y="3187663"/>
              <a:ext cx="212550" cy="108047"/>
            </a:xfrm>
            <a:custGeom>
              <a:gdLst>
                <a:gd fmla="*/ 8 w 98" name="T0"/>
                <a:gd fmla="*/ 21 h 50" name="T1"/>
                <a:gd fmla="*/ 2 w 98" name="T2"/>
                <a:gd fmla="*/ 8 h 50" name="T3"/>
                <a:gd fmla="*/ 2 w 98" name="T4"/>
                <a:gd fmla="*/ 8 h 50" name="T5"/>
                <a:gd fmla="*/ 15 w 98" name="T6"/>
                <a:gd fmla="*/ 2 h 50" name="T7"/>
                <a:gd fmla="*/ 90 w 98" name="T8"/>
                <a:gd fmla="*/ 29 h 50" name="T9"/>
                <a:gd fmla="*/ 96 w 98" name="T10"/>
                <a:gd fmla="*/ 42 h 50" name="T11"/>
                <a:gd fmla="*/ 96 w 98" name="T12"/>
                <a:gd fmla="*/ 42 h 50" name="T13"/>
                <a:gd fmla="*/ 83 w 98" name="T14"/>
                <a:gd fmla="*/ 48 h 50" name="T15"/>
                <a:gd fmla="*/ 8 w 98" name="T16"/>
                <a:gd fmla="*/ 21 h 5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0" w="98">
                  <a:moveTo>
                    <a:pt x="8" y="21"/>
                  </a:moveTo>
                  <a:cubicBezTo>
                    <a:pt x="3" y="19"/>
                    <a:pt x="0" y="13"/>
                    <a:pt x="2" y="8"/>
                  </a:cubicBezTo>
                  <a:cubicBezTo>
                    <a:pt x="2" y="8"/>
                    <a:pt x="2" y="8"/>
                    <a:pt x="2" y="8"/>
                  </a:cubicBezTo>
                  <a:cubicBezTo>
                    <a:pt x="4" y="2"/>
                    <a:pt x="10" y="0"/>
                    <a:pt x="15" y="2"/>
                  </a:cubicBezTo>
                  <a:cubicBezTo>
                    <a:pt x="90" y="29"/>
                    <a:pt x="90" y="29"/>
                    <a:pt x="90" y="29"/>
                  </a:cubicBezTo>
                  <a:cubicBezTo>
                    <a:pt x="95" y="31"/>
                    <a:pt x="98" y="37"/>
                    <a:pt x="96" y="42"/>
                  </a:cubicBezTo>
                  <a:cubicBezTo>
                    <a:pt x="96" y="42"/>
                    <a:pt x="96" y="42"/>
                    <a:pt x="96" y="42"/>
                  </a:cubicBezTo>
                  <a:cubicBezTo>
                    <a:pt x="94" y="47"/>
                    <a:pt x="88" y="50"/>
                    <a:pt x="83" y="48"/>
                  </a:cubicBezTo>
                  <a:lnTo>
                    <a:pt x="8" y="21"/>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2" name="Freeform 28"/>
            <p:cNvSpPr/>
            <p:nvPr/>
          </p:nvSpPr>
          <p:spPr bwMode="auto">
            <a:xfrm>
              <a:off x="5425743" y="3035335"/>
              <a:ext cx="216092" cy="77935"/>
            </a:xfrm>
            <a:custGeom>
              <a:gdLst>
                <a:gd fmla="*/ 9 w 100" name="T0"/>
                <a:gd fmla="*/ 21 h 36" name="T1"/>
                <a:gd fmla="*/ 1 w 100" name="T2"/>
                <a:gd fmla="*/ 10 h 36" name="T3"/>
                <a:gd fmla="*/ 1 w 100" name="T4"/>
                <a:gd fmla="*/ 10 h 36" name="T5"/>
                <a:gd fmla="*/ 12 w 100" name="T6"/>
                <a:gd fmla="*/ 1 h 36" name="T7"/>
                <a:gd fmla="*/ 91 w 100" name="T8"/>
                <a:gd fmla="*/ 15 h 36" name="T9"/>
                <a:gd fmla="*/ 99 w 100" name="T10"/>
                <a:gd fmla="*/ 27 h 36" name="T11"/>
                <a:gd fmla="*/ 99 w 100" name="T12"/>
                <a:gd fmla="*/ 27 h 36" name="T13"/>
                <a:gd fmla="*/ 87 w 100" name="T14"/>
                <a:gd fmla="*/ 35 h 36" name="T15"/>
                <a:gd fmla="*/ 9 w 100" name="T16"/>
                <a:gd fmla="*/ 21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100">
                  <a:moveTo>
                    <a:pt x="9" y="21"/>
                  </a:moveTo>
                  <a:cubicBezTo>
                    <a:pt x="3" y="20"/>
                    <a:pt x="0" y="15"/>
                    <a:pt x="1" y="10"/>
                  </a:cubicBezTo>
                  <a:cubicBezTo>
                    <a:pt x="1" y="10"/>
                    <a:pt x="1" y="10"/>
                    <a:pt x="1" y="10"/>
                  </a:cubicBezTo>
                  <a:cubicBezTo>
                    <a:pt x="2" y="4"/>
                    <a:pt x="7" y="0"/>
                    <a:pt x="12" y="1"/>
                  </a:cubicBezTo>
                  <a:cubicBezTo>
                    <a:pt x="91" y="15"/>
                    <a:pt x="91" y="15"/>
                    <a:pt x="91" y="15"/>
                  </a:cubicBezTo>
                  <a:cubicBezTo>
                    <a:pt x="96" y="16"/>
                    <a:pt x="100" y="21"/>
                    <a:pt x="99" y="27"/>
                  </a:cubicBezTo>
                  <a:cubicBezTo>
                    <a:pt x="99" y="27"/>
                    <a:pt x="99" y="27"/>
                    <a:pt x="99" y="27"/>
                  </a:cubicBezTo>
                  <a:cubicBezTo>
                    <a:pt x="98" y="32"/>
                    <a:pt x="93" y="36"/>
                    <a:pt x="87" y="35"/>
                  </a:cubicBezTo>
                  <a:lnTo>
                    <a:pt x="9" y="21"/>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3" name="Freeform 29"/>
            <p:cNvSpPr/>
            <p:nvPr/>
          </p:nvSpPr>
          <p:spPr bwMode="auto">
            <a:xfrm>
              <a:off x="5439913" y="2883008"/>
              <a:ext cx="216092" cy="42510"/>
            </a:xfrm>
            <a:custGeom>
              <a:gdLst>
                <a:gd fmla="*/ 10 w 100" name="T0"/>
                <a:gd fmla="*/ 20 h 20" name="T1"/>
                <a:gd fmla="*/ 0 w 100" name="T2"/>
                <a:gd fmla="*/ 10 h 20" name="T3"/>
                <a:gd fmla="*/ 0 w 100" name="T4"/>
                <a:gd fmla="*/ 10 h 20" name="T5"/>
                <a:gd fmla="*/ 10 w 100" name="T6"/>
                <a:gd fmla="*/ 0 h 20" name="T7"/>
                <a:gd fmla="*/ 90 w 100" name="T8"/>
                <a:gd fmla="*/ 0 h 20" name="T9"/>
                <a:gd fmla="*/ 100 w 100" name="T10"/>
                <a:gd fmla="*/ 10 h 20" name="T11"/>
                <a:gd fmla="*/ 100 w 100" name="T12"/>
                <a:gd fmla="*/ 10 h 20" name="T13"/>
                <a:gd fmla="*/ 90 w 100" name="T14"/>
                <a:gd fmla="*/ 20 h 20" name="T15"/>
                <a:gd fmla="*/ 10 w 100" name="T16"/>
                <a:gd fmla="*/ 20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100">
                  <a:moveTo>
                    <a:pt x="10" y="20"/>
                  </a:moveTo>
                  <a:cubicBezTo>
                    <a:pt x="5" y="20"/>
                    <a:pt x="0" y="16"/>
                    <a:pt x="0" y="10"/>
                  </a:cubicBezTo>
                  <a:cubicBezTo>
                    <a:pt x="0" y="10"/>
                    <a:pt x="0" y="10"/>
                    <a:pt x="0" y="10"/>
                  </a:cubicBezTo>
                  <a:cubicBezTo>
                    <a:pt x="0" y="5"/>
                    <a:pt x="5" y="0"/>
                    <a:pt x="10" y="0"/>
                  </a:cubicBezTo>
                  <a:cubicBezTo>
                    <a:pt x="90" y="0"/>
                    <a:pt x="90" y="0"/>
                    <a:pt x="90" y="0"/>
                  </a:cubicBezTo>
                  <a:cubicBezTo>
                    <a:pt x="96" y="0"/>
                    <a:pt x="100" y="5"/>
                    <a:pt x="100" y="10"/>
                  </a:cubicBezTo>
                  <a:cubicBezTo>
                    <a:pt x="100" y="10"/>
                    <a:pt x="100" y="10"/>
                    <a:pt x="100" y="10"/>
                  </a:cubicBezTo>
                  <a:cubicBezTo>
                    <a:pt x="100" y="16"/>
                    <a:pt x="96" y="20"/>
                    <a:pt x="90" y="20"/>
                  </a:cubicBezTo>
                  <a:lnTo>
                    <a:pt x="10" y="20"/>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Freeform 30"/>
            <p:cNvSpPr/>
            <p:nvPr/>
          </p:nvSpPr>
          <p:spPr bwMode="auto">
            <a:xfrm>
              <a:off x="5427515" y="2695255"/>
              <a:ext cx="216092" cy="77935"/>
            </a:xfrm>
            <a:custGeom>
              <a:gdLst>
                <a:gd fmla="*/ 12 w 100" name="T0"/>
                <a:gd fmla="*/ 35 h 36" name="T1"/>
                <a:gd fmla="*/ 1 w 100" name="T2"/>
                <a:gd fmla="*/ 27 h 36" name="T3"/>
                <a:gd fmla="*/ 1 w 100" name="T4"/>
                <a:gd fmla="*/ 27 h 36" name="T5"/>
                <a:gd fmla="*/ 9 w 100" name="T6"/>
                <a:gd fmla="*/ 15 h 36" name="T7"/>
                <a:gd fmla="*/ 87 w 100" name="T8"/>
                <a:gd fmla="*/ 1 h 36" name="T9"/>
                <a:gd fmla="*/ 99 w 100" name="T10"/>
                <a:gd fmla="*/ 10 h 36" name="T11"/>
                <a:gd fmla="*/ 99 w 100" name="T12"/>
                <a:gd fmla="*/ 10 h 36" name="T13"/>
                <a:gd fmla="*/ 91 w 100" name="T14"/>
                <a:gd fmla="*/ 21 h 36" name="T15"/>
                <a:gd fmla="*/ 12 w 100" name="T16"/>
                <a:gd fmla="*/ 35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100">
                  <a:moveTo>
                    <a:pt x="12" y="35"/>
                  </a:moveTo>
                  <a:cubicBezTo>
                    <a:pt x="7" y="36"/>
                    <a:pt x="1" y="33"/>
                    <a:pt x="1" y="27"/>
                  </a:cubicBezTo>
                  <a:cubicBezTo>
                    <a:pt x="1" y="27"/>
                    <a:pt x="1" y="27"/>
                    <a:pt x="1" y="27"/>
                  </a:cubicBezTo>
                  <a:cubicBezTo>
                    <a:pt x="0" y="21"/>
                    <a:pt x="3" y="16"/>
                    <a:pt x="9" y="15"/>
                  </a:cubicBezTo>
                  <a:cubicBezTo>
                    <a:pt x="87" y="1"/>
                    <a:pt x="87" y="1"/>
                    <a:pt x="87" y="1"/>
                  </a:cubicBezTo>
                  <a:cubicBezTo>
                    <a:pt x="93" y="0"/>
                    <a:pt x="98" y="4"/>
                    <a:pt x="99" y="10"/>
                  </a:cubicBezTo>
                  <a:cubicBezTo>
                    <a:pt x="99" y="10"/>
                    <a:pt x="99" y="10"/>
                    <a:pt x="99" y="10"/>
                  </a:cubicBezTo>
                  <a:cubicBezTo>
                    <a:pt x="100" y="15"/>
                    <a:pt x="96" y="20"/>
                    <a:pt x="91" y="21"/>
                  </a:cubicBezTo>
                  <a:lnTo>
                    <a:pt x="12" y="35"/>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5" name="Freeform 31"/>
            <p:cNvSpPr/>
            <p:nvPr/>
          </p:nvSpPr>
          <p:spPr bwMode="auto">
            <a:xfrm>
              <a:off x="5386775" y="2512816"/>
              <a:ext cx="210779" cy="111589"/>
            </a:xfrm>
            <a:custGeom>
              <a:gdLst>
                <a:gd fmla="*/ 15 w 98" name="T0"/>
                <a:gd fmla="*/ 49 h 51" name="T1"/>
                <a:gd fmla="*/ 2 w 98" name="T2"/>
                <a:gd fmla="*/ 43 h 51" name="T3"/>
                <a:gd fmla="*/ 2 w 98" name="T4"/>
                <a:gd fmla="*/ 43 h 51" name="T5"/>
                <a:gd fmla="*/ 8 w 98" name="T6"/>
                <a:gd fmla="*/ 30 h 51" name="T7"/>
                <a:gd fmla="*/ 83 w 98" name="T8"/>
                <a:gd fmla="*/ 2 h 51" name="T9"/>
                <a:gd fmla="*/ 96 w 98" name="T10"/>
                <a:gd fmla="*/ 8 h 51" name="T11"/>
                <a:gd fmla="*/ 96 w 98" name="T12"/>
                <a:gd fmla="*/ 8 h 51" name="T13"/>
                <a:gd fmla="*/ 90 w 98" name="T14"/>
                <a:gd fmla="*/ 22 h 51" name="T15"/>
                <a:gd fmla="*/ 15 w 98" name="T16"/>
                <a:gd fmla="*/ 49 h 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1" w="98">
                  <a:moveTo>
                    <a:pt x="15" y="49"/>
                  </a:moveTo>
                  <a:cubicBezTo>
                    <a:pt x="9" y="51"/>
                    <a:pt x="4" y="48"/>
                    <a:pt x="2" y="43"/>
                  </a:cubicBezTo>
                  <a:cubicBezTo>
                    <a:pt x="2" y="43"/>
                    <a:pt x="2" y="43"/>
                    <a:pt x="2" y="43"/>
                  </a:cubicBezTo>
                  <a:cubicBezTo>
                    <a:pt x="0" y="37"/>
                    <a:pt x="3" y="32"/>
                    <a:pt x="8" y="30"/>
                  </a:cubicBezTo>
                  <a:cubicBezTo>
                    <a:pt x="83" y="2"/>
                    <a:pt x="83" y="2"/>
                    <a:pt x="83" y="2"/>
                  </a:cubicBezTo>
                  <a:cubicBezTo>
                    <a:pt x="88" y="0"/>
                    <a:pt x="94" y="3"/>
                    <a:pt x="96" y="8"/>
                  </a:cubicBezTo>
                  <a:cubicBezTo>
                    <a:pt x="96" y="8"/>
                    <a:pt x="96" y="8"/>
                    <a:pt x="96" y="8"/>
                  </a:cubicBezTo>
                  <a:cubicBezTo>
                    <a:pt x="98" y="14"/>
                    <a:pt x="95" y="20"/>
                    <a:pt x="90" y="22"/>
                  </a:cubicBezTo>
                  <a:lnTo>
                    <a:pt x="15" y="49"/>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6" name="Freeform 32"/>
            <p:cNvSpPr/>
            <p:nvPr/>
          </p:nvSpPr>
          <p:spPr bwMode="auto">
            <a:xfrm>
              <a:off x="5319468" y="2344548"/>
              <a:ext cx="200152" cy="136387"/>
            </a:xfrm>
            <a:custGeom>
              <a:gdLst>
                <a:gd fmla="*/ 17 w 93" name="T0"/>
                <a:gd fmla="*/ 60 h 63" name="T1"/>
                <a:gd fmla="*/ 3 w 93" name="T2"/>
                <a:gd fmla="*/ 57 h 63" name="T3"/>
                <a:gd fmla="*/ 3 w 93" name="T4"/>
                <a:gd fmla="*/ 57 h 63" name="T5"/>
                <a:gd fmla="*/ 7 w 93" name="T6"/>
                <a:gd fmla="*/ 43 h 63" name="T7"/>
                <a:gd fmla="*/ 76 w 93" name="T8"/>
                <a:gd fmla="*/ 3 h 63" name="T9"/>
                <a:gd fmla="*/ 90 w 93" name="T10"/>
                <a:gd fmla="*/ 7 h 63" name="T11"/>
                <a:gd fmla="*/ 90 w 93" name="T12"/>
                <a:gd fmla="*/ 7 h 63" name="T13"/>
                <a:gd fmla="*/ 86 w 93" name="T14"/>
                <a:gd fmla="*/ 20 h 63" name="T15"/>
                <a:gd fmla="*/ 17 w 93" name="T16"/>
                <a:gd fmla="*/ 60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93">
                  <a:moveTo>
                    <a:pt x="17" y="60"/>
                  </a:moveTo>
                  <a:cubicBezTo>
                    <a:pt x="12" y="63"/>
                    <a:pt x="6" y="61"/>
                    <a:pt x="3" y="57"/>
                  </a:cubicBezTo>
                  <a:cubicBezTo>
                    <a:pt x="3" y="57"/>
                    <a:pt x="3" y="57"/>
                    <a:pt x="3" y="57"/>
                  </a:cubicBezTo>
                  <a:cubicBezTo>
                    <a:pt x="0" y="52"/>
                    <a:pt x="2" y="45"/>
                    <a:pt x="7" y="43"/>
                  </a:cubicBezTo>
                  <a:cubicBezTo>
                    <a:pt x="76" y="3"/>
                    <a:pt x="76" y="3"/>
                    <a:pt x="76" y="3"/>
                  </a:cubicBezTo>
                  <a:cubicBezTo>
                    <a:pt x="81" y="0"/>
                    <a:pt x="87" y="2"/>
                    <a:pt x="90" y="7"/>
                  </a:cubicBezTo>
                  <a:cubicBezTo>
                    <a:pt x="90" y="7"/>
                    <a:pt x="90" y="7"/>
                    <a:pt x="90" y="7"/>
                  </a:cubicBezTo>
                  <a:cubicBezTo>
                    <a:pt x="93" y="11"/>
                    <a:pt x="91" y="18"/>
                    <a:pt x="86" y="20"/>
                  </a:cubicBezTo>
                  <a:lnTo>
                    <a:pt x="17" y="60"/>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33"/>
            <p:cNvSpPr/>
            <p:nvPr/>
          </p:nvSpPr>
          <p:spPr bwMode="auto">
            <a:xfrm>
              <a:off x="5232677" y="2192221"/>
              <a:ext cx="178897" cy="159412"/>
            </a:xfrm>
            <a:custGeom>
              <a:gdLst>
                <a:gd fmla="*/ 17 w 83" name="T0"/>
                <a:gd fmla="*/ 71 h 74" name="T1"/>
                <a:gd fmla="*/ 3 w 83" name="T2"/>
                <a:gd fmla="*/ 69 h 74" name="T3"/>
                <a:gd fmla="*/ 3 w 83" name="T4"/>
                <a:gd fmla="*/ 69 h 74" name="T5"/>
                <a:gd fmla="*/ 4 w 83" name="T6"/>
                <a:gd fmla="*/ 55 h 74" name="T7"/>
                <a:gd fmla="*/ 65 w 83" name="T8"/>
                <a:gd fmla="*/ 4 h 74" name="T9"/>
                <a:gd fmla="*/ 80 w 83" name="T10"/>
                <a:gd fmla="*/ 5 h 74" name="T11"/>
                <a:gd fmla="*/ 80 w 83" name="T12"/>
                <a:gd fmla="*/ 5 h 74" name="T13"/>
                <a:gd fmla="*/ 79 w 83" name="T14"/>
                <a:gd fmla="*/ 20 h 74" name="T15"/>
                <a:gd fmla="*/ 17 w 83" name="T16"/>
                <a:gd fmla="*/ 71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83">
                  <a:moveTo>
                    <a:pt x="17" y="71"/>
                  </a:moveTo>
                  <a:cubicBezTo>
                    <a:pt x="13" y="74"/>
                    <a:pt x="7" y="74"/>
                    <a:pt x="3" y="69"/>
                  </a:cubicBezTo>
                  <a:cubicBezTo>
                    <a:pt x="3" y="69"/>
                    <a:pt x="3" y="69"/>
                    <a:pt x="3" y="69"/>
                  </a:cubicBezTo>
                  <a:cubicBezTo>
                    <a:pt x="0" y="65"/>
                    <a:pt x="0" y="59"/>
                    <a:pt x="4" y="55"/>
                  </a:cubicBezTo>
                  <a:cubicBezTo>
                    <a:pt x="65" y="4"/>
                    <a:pt x="65" y="4"/>
                    <a:pt x="65" y="4"/>
                  </a:cubicBezTo>
                  <a:cubicBezTo>
                    <a:pt x="70" y="0"/>
                    <a:pt x="76" y="1"/>
                    <a:pt x="80" y="5"/>
                  </a:cubicBezTo>
                  <a:cubicBezTo>
                    <a:pt x="80" y="5"/>
                    <a:pt x="80" y="5"/>
                    <a:pt x="80" y="5"/>
                  </a:cubicBezTo>
                  <a:cubicBezTo>
                    <a:pt x="83" y="9"/>
                    <a:pt x="83" y="16"/>
                    <a:pt x="79" y="20"/>
                  </a:cubicBezTo>
                  <a:lnTo>
                    <a:pt x="17" y="71"/>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8" name="Freeform 34"/>
            <p:cNvSpPr/>
            <p:nvPr/>
          </p:nvSpPr>
          <p:spPr bwMode="auto">
            <a:xfrm>
              <a:off x="4853630" y="1871624"/>
              <a:ext cx="106275" cy="212550"/>
            </a:xfrm>
            <a:custGeom>
              <a:gdLst>
                <a:gd fmla="*/ 21 w 50" name="T0"/>
                <a:gd fmla="*/ 90 h 98" name="T1"/>
                <a:gd fmla="*/ 8 w 50" name="T2"/>
                <a:gd fmla="*/ 96 h 98" name="T3"/>
                <a:gd fmla="*/ 8 w 50" name="T4"/>
                <a:gd fmla="*/ 96 h 98" name="T5"/>
                <a:gd fmla="*/ 2 w 50" name="T6"/>
                <a:gd fmla="*/ 83 h 98" name="T7"/>
                <a:gd fmla="*/ 29 w 50" name="T8"/>
                <a:gd fmla="*/ 8 h 98" name="T9"/>
                <a:gd fmla="*/ 42 w 50" name="T10"/>
                <a:gd fmla="*/ 2 h 98" name="T11"/>
                <a:gd fmla="*/ 42 w 50" name="T12"/>
                <a:gd fmla="*/ 2 h 98" name="T13"/>
                <a:gd fmla="*/ 49 w 50" name="T14"/>
                <a:gd fmla="*/ 15 h 98" name="T15"/>
                <a:gd fmla="*/ 21 w 50" name="T16"/>
                <a:gd fmla="*/ 90 h 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 w="50">
                  <a:moveTo>
                    <a:pt x="21" y="90"/>
                  </a:moveTo>
                  <a:cubicBezTo>
                    <a:pt x="19" y="95"/>
                    <a:pt x="14" y="98"/>
                    <a:pt x="8" y="96"/>
                  </a:cubicBezTo>
                  <a:cubicBezTo>
                    <a:pt x="8" y="96"/>
                    <a:pt x="8" y="96"/>
                    <a:pt x="8" y="96"/>
                  </a:cubicBezTo>
                  <a:cubicBezTo>
                    <a:pt x="3" y="94"/>
                    <a:pt x="0" y="88"/>
                    <a:pt x="2" y="83"/>
                  </a:cubicBezTo>
                  <a:cubicBezTo>
                    <a:pt x="29" y="8"/>
                    <a:pt x="29" y="8"/>
                    <a:pt x="29" y="8"/>
                  </a:cubicBezTo>
                  <a:cubicBezTo>
                    <a:pt x="31" y="3"/>
                    <a:pt x="37" y="0"/>
                    <a:pt x="42" y="2"/>
                  </a:cubicBezTo>
                  <a:cubicBezTo>
                    <a:pt x="42" y="2"/>
                    <a:pt x="42" y="2"/>
                    <a:pt x="42" y="2"/>
                  </a:cubicBezTo>
                  <a:cubicBezTo>
                    <a:pt x="48" y="4"/>
                    <a:pt x="50" y="10"/>
                    <a:pt x="49" y="15"/>
                  </a:cubicBezTo>
                  <a:lnTo>
                    <a:pt x="21" y="90"/>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9" name="Freeform 35"/>
            <p:cNvSpPr/>
            <p:nvPr/>
          </p:nvSpPr>
          <p:spPr bwMode="auto">
            <a:xfrm>
              <a:off x="4703073" y="1825572"/>
              <a:ext cx="77935" cy="216092"/>
            </a:xfrm>
            <a:custGeom>
              <a:gdLst>
                <a:gd fmla="*/ 21 w 36" name="T0"/>
                <a:gd fmla="*/ 91 h 100" name="T1"/>
                <a:gd fmla="*/ 9 w 36" name="T2"/>
                <a:gd fmla="*/ 99 h 100" name="T3"/>
                <a:gd fmla="*/ 9 w 36" name="T4"/>
                <a:gd fmla="*/ 99 h 100" name="T5"/>
                <a:gd fmla="*/ 1 w 36" name="T6"/>
                <a:gd fmla="*/ 88 h 100" name="T7"/>
                <a:gd fmla="*/ 15 w 36" name="T8"/>
                <a:gd fmla="*/ 9 h 100" name="T9"/>
                <a:gd fmla="*/ 27 w 36" name="T10"/>
                <a:gd fmla="*/ 1 h 100" name="T11"/>
                <a:gd fmla="*/ 27 w 36" name="T12"/>
                <a:gd fmla="*/ 1 h 100" name="T13"/>
                <a:gd fmla="*/ 35 w 36" name="T14"/>
                <a:gd fmla="*/ 13 h 100" name="T15"/>
                <a:gd fmla="*/ 21 w 36" name="T16"/>
                <a:gd fmla="*/ 91 h 1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0" w="36">
                  <a:moveTo>
                    <a:pt x="21" y="91"/>
                  </a:moveTo>
                  <a:cubicBezTo>
                    <a:pt x="20" y="97"/>
                    <a:pt x="15" y="100"/>
                    <a:pt x="9" y="99"/>
                  </a:cubicBezTo>
                  <a:cubicBezTo>
                    <a:pt x="9" y="99"/>
                    <a:pt x="9" y="99"/>
                    <a:pt x="9" y="99"/>
                  </a:cubicBezTo>
                  <a:cubicBezTo>
                    <a:pt x="4" y="98"/>
                    <a:pt x="0" y="93"/>
                    <a:pt x="1" y="88"/>
                  </a:cubicBezTo>
                  <a:cubicBezTo>
                    <a:pt x="15" y="9"/>
                    <a:pt x="15" y="9"/>
                    <a:pt x="15" y="9"/>
                  </a:cubicBezTo>
                  <a:cubicBezTo>
                    <a:pt x="16" y="4"/>
                    <a:pt x="21" y="0"/>
                    <a:pt x="27" y="1"/>
                  </a:cubicBezTo>
                  <a:cubicBezTo>
                    <a:pt x="27" y="1"/>
                    <a:pt x="27" y="1"/>
                    <a:pt x="27" y="1"/>
                  </a:cubicBezTo>
                  <a:cubicBezTo>
                    <a:pt x="32" y="2"/>
                    <a:pt x="36" y="7"/>
                    <a:pt x="35" y="13"/>
                  </a:cubicBezTo>
                  <a:lnTo>
                    <a:pt x="21" y="91"/>
                  </a:lnTo>
                  <a:close/>
                </a:path>
              </a:pathLst>
            </a:custGeom>
            <a:solidFill>
              <a:schemeClr val="tx1">
                <a:lumMod val="10000"/>
                <a:lumOff val="9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60" name="Oval 36"/>
          <p:cNvSpPr>
            <a:spLocks noChangeArrowheads="1"/>
          </p:cNvSpPr>
          <p:nvPr/>
        </p:nvSpPr>
        <p:spPr bwMode="auto">
          <a:xfrm>
            <a:off x="3827500" y="1510848"/>
            <a:ext cx="360716" cy="360716"/>
          </a:xfrm>
          <a:prstGeom prst="ellipse">
            <a:avLst/>
          </a:prstGeom>
          <a:solidFill>
            <a:schemeClr val="accent1">
              <a:alpha val="7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1" name="Oval 37"/>
          <p:cNvSpPr>
            <a:spLocks noChangeArrowheads="1"/>
          </p:cNvSpPr>
          <p:nvPr/>
        </p:nvSpPr>
        <p:spPr bwMode="auto">
          <a:xfrm>
            <a:off x="3563584" y="2897857"/>
            <a:ext cx="360716" cy="358700"/>
          </a:xfrm>
          <a:prstGeom prst="ellipse">
            <a:avLst/>
          </a:prstGeom>
          <a:solidFill>
            <a:schemeClr val="accent3">
              <a:alpha val="7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2" name="Oval 38"/>
          <p:cNvSpPr>
            <a:spLocks noChangeArrowheads="1"/>
          </p:cNvSpPr>
          <p:nvPr/>
        </p:nvSpPr>
        <p:spPr bwMode="auto">
          <a:xfrm>
            <a:off x="5219702" y="2897857"/>
            <a:ext cx="360716" cy="358700"/>
          </a:xfrm>
          <a:prstGeom prst="ellipse">
            <a:avLst/>
          </a:prstGeom>
          <a:solidFill>
            <a:schemeClr val="accent4">
              <a:alpha val="7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3" name="Oval 39"/>
          <p:cNvSpPr>
            <a:spLocks noChangeArrowheads="1"/>
          </p:cNvSpPr>
          <p:nvPr/>
        </p:nvSpPr>
        <p:spPr bwMode="auto">
          <a:xfrm>
            <a:off x="4955786" y="1510848"/>
            <a:ext cx="360716" cy="360716"/>
          </a:xfrm>
          <a:prstGeom prst="ellipse">
            <a:avLst/>
          </a:prstGeom>
          <a:solidFill>
            <a:schemeClr val="accent2">
              <a:alpha val="7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4" name="Line 40"/>
          <p:cNvSpPr>
            <a:spLocks noChangeShapeType="1"/>
          </p:cNvSpPr>
          <p:nvPr/>
        </p:nvSpPr>
        <p:spPr bwMode="auto">
          <a:xfrm flipH="1">
            <a:off x="1842504" y="1692091"/>
            <a:ext cx="1984995" cy="0"/>
          </a:xfrm>
          <a:prstGeom prst="line">
            <a:avLst/>
          </a:prstGeom>
          <a:noFill/>
          <a:ln cap="flat" w="6350">
            <a:solidFill>
              <a:schemeClr val="bg1">
                <a:lumMod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Line 41"/>
          <p:cNvSpPr>
            <a:spLocks noChangeShapeType="1"/>
          </p:cNvSpPr>
          <p:nvPr/>
        </p:nvSpPr>
        <p:spPr bwMode="auto">
          <a:xfrm flipH="1">
            <a:off x="5316502" y="1692091"/>
            <a:ext cx="1984994" cy="0"/>
          </a:xfrm>
          <a:prstGeom prst="line">
            <a:avLst/>
          </a:prstGeom>
          <a:noFill/>
          <a:ln cap="flat" w="6350">
            <a:solidFill>
              <a:schemeClr val="bg1">
                <a:lumMod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42"/>
          <p:cNvSpPr/>
          <p:nvPr/>
        </p:nvSpPr>
        <p:spPr bwMode="auto">
          <a:xfrm>
            <a:off x="1842505" y="3256104"/>
            <a:ext cx="1902322" cy="345394"/>
          </a:xfrm>
          <a:custGeom>
            <a:gdLst>
              <a:gd fmla="*/ 881 w 881" name="T0"/>
              <a:gd fmla="*/ 0 h 160" name="T1"/>
              <a:gd fmla="*/ 881 w 881" name="T2"/>
              <a:gd fmla="*/ 110 h 160" name="T3"/>
              <a:gd fmla="*/ 830 w 881" name="T4"/>
              <a:gd fmla="*/ 160 h 160" name="T5"/>
              <a:gd fmla="*/ 0 w 881" name="T6"/>
              <a:gd fmla="*/ 160 h 160" name="T7"/>
            </a:gdLst>
            <a:cxnLst>
              <a:cxn ang="0">
                <a:pos x="T0" y="T1"/>
              </a:cxn>
              <a:cxn ang="0">
                <a:pos x="T2" y="T3"/>
              </a:cxn>
              <a:cxn ang="0">
                <a:pos x="T4" y="T5"/>
              </a:cxn>
              <a:cxn ang="0">
                <a:pos x="T6" y="T7"/>
              </a:cxn>
            </a:cxnLst>
            <a:rect b="b" l="0" r="r" t="0"/>
            <a:pathLst>
              <a:path h="160" w="881">
                <a:moveTo>
                  <a:pt x="881" y="0"/>
                </a:moveTo>
                <a:cubicBezTo>
                  <a:pt x="881" y="110"/>
                  <a:pt x="881" y="110"/>
                  <a:pt x="881" y="110"/>
                </a:cubicBezTo>
                <a:cubicBezTo>
                  <a:pt x="881" y="138"/>
                  <a:pt x="858" y="160"/>
                  <a:pt x="830" y="160"/>
                </a:cubicBezTo>
                <a:cubicBezTo>
                  <a:pt x="0" y="160"/>
                  <a:pt x="0" y="160"/>
                  <a:pt x="0" y="160"/>
                </a:cubicBezTo>
              </a:path>
            </a:pathLst>
          </a:custGeom>
          <a:noFill/>
          <a:ln cap="flat" w="6350">
            <a:solidFill>
              <a:schemeClr val="bg1">
                <a:lumMod val="5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43"/>
          <p:cNvSpPr/>
          <p:nvPr/>
        </p:nvSpPr>
        <p:spPr bwMode="auto">
          <a:xfrm>
            <a:off x="5399175" y="3256104"/>
            <a:ext cx="1902322" cy="345394"/>
          </a:xfrm>
          <a:custGeom>
            <a:gdLst>
              <a:gd fmla="*/ 0 w 881" name="T0"/>
              <a:gd fmla="*/ 0 h 160" name="T1"/>
              <a:gd fmla="*/ 0 w 881" name="T2"/>
              <a:gd fmla="*/ 110 h 160" name="T3"/>
              <a:gd fmla="*/ 51 w 881" name="T4"/>
              <a:gd fmla="*/ 160 h 160" name="T5"/>
              <a:gd fmla="*/ 881 w 881" name="T6"/>
              <a:gd fmla="*/ 160 h 160" name="T7"/>
            </a:gdLst>
            <a:cxnLst>
              <a:cxn ang="0">
                <a:pos x="T0" y="T1"/>
              </a:cxn>
              <a:cxn ang="0">
                <a:pos x="T2" y="T3"/>
              </a:cxn>
              <a:cxn ang="0">
                <a:pos x="T4" y="T5"/>
              </a:cxn>
              <a:cxn ang="0">
                <a:pos x="T6" y="T7"/>
              </a:cxn>
            </a:cxnLst>
            <a:rect b="b" l="0" r="r" t="0"/>
            <a:pathLst>
              <a:path h="160" w="881">
                <a:moveTo>
                  <a:pt x="0" y="0"/>
                </a:moveTo>
                <a:cubicBezTo>
                  <a:pt x="0" y="110"/>
                  <a:pt x="0" y="110"/>
                  <a:pt x="0" y="110"/>
                </a:cubicBezTo>
                <a:cubicBezTo>
                  <a:pt x="0" y="138"/>
                  <a:pt x="23" y="160"/>
                  <a:pt x="51" y="160"/>
                </a:cubicBezTo>
                <a:cubicBezTo>
                  <a:pt x="881" y="160"/>
                  <a:pt x="881" y="160"/>
                  <a:pt x="881" y="160"/>
                </a:cubicBezTo>
              </a:path>
            </a:pathLst>
          </a:custGeom>
          <a:noFill/>
          <a:ln cap="flat" w="6350">
            <a:solidFill>
              <a:schemeClr val="bg1">
                <a:lumMod val="5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Rectangle 49"/>
          <p:cNvSpPr>
            <a:spLocks noChangeArrowheads="1"/>
          </p:cNvSpPr>
          <p:nvPr/>
        </p:nvSpPr>
        <p:spPr bwMode="auto">
          <a:xfrm>
            <a:off x="6084168" y="1756571"/>
            <a:ext cx="1217329"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typeface="Arial"/>
              <a:buNone/>
            </a:pPr>
            <a:r>
              <a:rPr altLang="zh-CN" lang="en-US" sz="800">
                <a:solidFill>
                  <a:schemeClr val="bg1">
                    <a:lumMod val="50000"/>
                  </a:schemeClr>
                </a:solidFill>
              </a:rPr>
              <a:t>We have many PowerPoint templates that has been specifically designed.</a:t>
            </a:r>
          </a:p>
        </p:txBody>
      </p:sp>
      <p:sp>
        <p:nvSpPr>
          <p:cNvPr id="69" name="Rectangle 49"/>
          <p:cNvSpPr>
            <a:spLocks noChangeArrowheads="1"/>
          </p:cNvSpPr>
          <p:nvPr/>
        </p:nvSpPr>
        <p:spPr bwMode="auto">
          <a:xfrm>
            <a:off x="6084168" y="1510643"/>
            <a:ext cx="1217329"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lvl="0"/>
            <a:r>
              <a:rPr altLang="en-US" b="1" lang="zh-CN" sz="1000">
                <a:solidFill>
                  <a:srgbClr val="FFFFFF">
                    <a:lumMod val="50000"/>
                  </a:srgbClr>
                </a:solidFill>
              </a:rPr>
              <a:t>Head Title</a:t>
            </a:r>
          </a:p>
        </p:txBody>
      </p:sp>
      <p:sp>
        <p:nvSpPr>
          <p:cNvPr id="70" name="Rectangle 49"/>
          <p:cNvSpPr>
            <a:spLocks noChangeArrowheads="1"/>
          </p:cNvSpPr>
          <p:nvPr/>
        </p:nvSpPr>
        <p:spPr bwMode="auto">
          <a:xfrm>
            <a:off x="6084168" y="3651076"/>
            <a:ext cx="1217329"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typeface="Arial"/>
              <a:buNone/>
            </a:pPr>
            <a:r>
              <a:rPr altLang="zh-CN" lang="en-US" sz="800">
                <a:solidFill>
                  <a:schemeClr val="bg1">
                    <a:lumMod val="50000"/>
                  </a:schemeClr>
                </a:solidFill>
              </a:rPr>
              <a:t>We have many PowerPoint templates that has been specifically designed.</a:t>
            </a:r>
          </a:p>
        </p:txBody>
      </p:sp>
      <p:sp>
        <p:nvSpPr>
          <p:cNvPr id="71" name="Rectangle 49"/>
          <p:cNvSpPr>
            <a:spLocks noChangeArrowheads="1"/>
          </p:cNvSpPr>
          <p:nvPr/>
        </p:nvSpPr>
        <p:spPr bwMode="auto">
          <a:xfrm>
            <a:off x="6084168" y="3405148"/>
            <a:ext cx="1217329"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lvl="0"/>
            <a:r>
              <a:rPr altLang="en-US" b="1" lang="zh-CN" sz="1000">
                <a:solidFill>
                  <a:srgbClr val="FFFFFF">
                    <a:lumMod val="50000"/>
                  </a:srgbClr>
                </a:solidFill>
              </a:rPr>
              <a:t>Head Title</a:t>
            </a:r>
          </a:p>
        </p:txBody>
      </p:sp>
      <p:sp>
        <p:nvSpPr>
          <p:cNvPr id="72" name="Rectangle 49"/>
          <p:cNvSpPr>
            <a:spLocks noChangeArrowheads="1"/>
          </p:cNvSpPr>
          <p:nvPr/>
        </p:nvSpPr>
        <p:spPr bwMode="auto">
          <a:xfrm>
            <a:off x="1842368" y="1756571"/>
            <a:ext cx="1217329"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typeface="Arial"/>
              <a:buNone/>
            </a:pPr>
            <a:r>
              <a:rPr altLang="zh-CN" lang="en-US" sz="800">
                <a:solidFill>
                  <a:schemeClr val="bg1">
                    <a:lumMod val="50000"/>
                  </a:schemeClr>
                </a:solidFill>
              </a:rPr>
              <a:t>We have many PowerPoint templates that has been specifically designed.</a:t>
            </a:r>
          </a:p>
        </p:txBody>
      </p:sp>
      <p:sp>
        <p:nvSpPr>
          <p:cNvPr id="73" name="Rectangle 49"/>
          <p:cNvSpPr>
            <a:spLocks noChangeArrowheads="1"/>
          </p:cNvSpPr>
          <p:nvPr/>
        </p:nvSpPr>
        <p:spPr bwMode="auto">
          <a:xfrm>
            <a:off x="1842368" y="1510643"/>
            <a:ext cx="1217329"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lvl="0"/>
            <a:r>
              <a:rPr altLang="en-US" b="1" lang="zh-CN" sz="1000">
                <a:solidFill>
                  <a:srgbClr val="FFFFFF">
                    <a:lumMod val="50000"/>
                  </a:srgbClr>
                </a:solidFill>
              </a:rPr>
              <a:t>Head Title</a:t>
            </a:r>
          </a:p>
        </p:txBody>
      </p:sp>
      <p:sp>
        <p:nvSpPr>
          <p:cNvPr id="74" name="Rectangle 49"/>
          <p:cNvSpPr>
            <a:spLocks noChangeArrowheads="1"/>
          </p:cNvSpPr>
          <p:nvPr/>
        </p:nvSpPr>
        <p:spPr bwMode="auto">
          <a:xfrm>
            <a:off x="1842368" y="3651076"/>
            <a:ext cx="1217329"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typeface="Arial"/>
              <a:buNone/>
            </a:pPr>
            <a:r>
              <a:rPr altLang="zh-CN" lang="en-US" sz="800">
                <a:solidFill>
                  <a:schemeClr val="bg1">
                    <a:lumMod val="50000"/>
                  </a:schemeClr>
                </a:solidFill>
              </a:rPr>
              <a:t>We have many PowerPoint templates that has been specifically designed.</a:t>
            </a:r>
          </a:p>
        </p:txBody>
      </p:sp>
      <p:sp>
        <p:nvSpPr>
          <p:cNvPr id="75" name="Rectangle 49"/>
          <p:cNvSpPr>
            <a:spLocks noChangeArrowheads="1"/>
          </p:cNvSpPr>
          <p:nvPr/>
        </p:nvSpPr>
        <p:spPr bwMode="auto">
          <a:xfrm>
            <a:off x="1842368" y="3405148"/>
            <a:ext cx="1217329"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lvl="0"/>
            <a:r>
              <a:rPr altLang="en-US" b="1" lang="zh-CN" sz="1000">
                <a:solidFill>
                  <a:srgbClr val="FFFFFF">
                    <a:lumMod val="50000"/>
                  </a:srgbClr>
                </a:solidFill>
              </a:rPr>
              <a:t>Head Title</a:t>
            </a:r>
          </a:p>
        </p:txBody>
      </p:sp>
      <p:sp>
        <p:nvSpPr>
          <p:cNvPr id="76" name="矩形 75"/>
          <p:cNvSpPr/>
          <p:nvPr/>
        </p:nvSpPr>
        <p:spPr>
          <a:xfrm>
            <a:off x="1156288" y="1571071"/>
            <a:ext cx="655856" cy="518160"/>
          </a:xfrm>
          <a:prstGeom prst="rect">
            <a:avLst/>
          </a:prstGeom>
        </p:spPr>
        <p:txBody>
          <a:bodyPr wrap="square">
            <a:spAutoFit/>
          </a:bodyPr>
          <a:lstStyle/>
          <a:p>
            <a:pPr algn="ctr"/>
            <a:r>
              <a:rPr altLang="zh-CN" lang="en-US" sz="2800">
                <a:ln w="6350">
                  <a:noFill/>
                </a:ln>
                <a:solidFill>
                  <a:schemeClr val="accent1"/>
                </a:solidFill>
                <a:latin charset="-122" panose="020b0503020204020204" pitchFamily="34" typeface="微软雅黑"/>
                <a:ea charset="-122" panose="020b0503020204020204" pitchFamily="34" typeface="微软雅黑"/>
              </a:rPr>
              <a:t>01</a:t>
            </a:r>
          </a:p>
        </p:txBody>
      </p:sp>
      <p:sp>
        <p:nvSpPr>
          <p:cNvPr id="77" name="矩形 76"/>
          <p:cNvSpPr/>
          <p:nvPr/>
        </p:nvSpPr>
        <p:spPr>
          <a:xfrm>
            <a:off x="1156288" y="3439628"/>
            <a:ext cx="655856" cy="518160"/>
          </a:xfrm>
          <a:prstGeom prst="rect">
            <a:avLst/>
          </a:prstGeom>
        </p:spPr>
        <p:txBody>
          <a:bodyPr wrap="square">
            <a:spAutoFit/>
          </a:bodyPr>
          <a:lstStyle/>
          <a:p>
            <a:pPr algn="ctr"/>
            <a:r>
              <a:rPr altLang="zh-CN" lang="en-US" sz="2800">
                <a:ln w="6350">
                  <a:noFill/>
                </a:ln>
                <a:solidFill>
                  <a:schemeClr val="accent3"/>
                </a:solidFill>
                <a:latin charset="-122" panose="020b0503020204020204" pitchFamily="34" typeface="微软雅黑"/>
                <a:ea charset="-122" panose="020b0503020204020204" pitchFamily="34" typeface="微软雅黑"/>
              </a:rPr>
              <a:t>03</a:t>
            </a:r>
          </a:p>
        </p:txBody>
      </p:sp>
      <p:sp>
        <p:nvSpPr>
          <p:cNvPr id="78" name="矩形 77"/>
          <p:cNvSpPr/>
          <p:nvPr/>
        </p:nvSpPr>
        <p:spPr>
          <a:xfrm>
            <a:off x="7348963" y="1571071"/>
            <a:ext cx="655856" cy="518160"/>
          </a:xfrm>
          <a:prstGeom prst="rect">
            <a:avLst/>
          </a:prstGeom>
        </p:spPr>
        <p:txBody>
          <a:bodyPr wrap="square">
            <a:spAutoFit/>
          </a:bodyPr>
          <a:lstStyle/>
          <a:p>
            <a:pPr algn="ctr"/>
            <a:r>
              <a:rPr altLang="zh-CN" lang="en-US" sz="2800">
                <a:ln w="6350">
                  <a:noFill/>
                </a:ln>
                <a:solidFill>
                  <a:schemeClr val="accent2"/>
                </a:solidFill>
                <a:latin charset="-122" panose="020b0503020204020204" pitchFamily="34" typeface="微软雅黑"/>
                <a:ea charset="-122" panose="020b0503020204020204" pitchFamily="34" typeface="微软雅黑"/>
              </a:rPr>
              <a:t>02</a:t>
            </a:r>
          </a:p>
        </p:txBody>
      </p:sp>
      <p:sp>
        <p:nvSpPr>
          <p:cNvPr id="79" name="矩形 78"/>
          <p:cNvSpPr/>
          <p:nvPr/>
        </p:nvSpPr>
        <p:spPr>
          <a:xfrm>
            <a:off x="7348963" y="3439628"/>
            <a:ext cx="655856" cy="518160"/>
          </a:xfrm>
          <a:prstGeom prst="rect">
            <a:avLst/>
          </a:prstGeom>
        </p:spPr>
        <p:txBody>
          <a:bodyPr wrap="square">
            <a:spAutoFit/>
          </a:bodyPr>
          <a:lstStyle/>
          <a:p>
            <a:pPr algn="ctr"/>
            <a:r>
              <a:rPr altLang="zh-CN" lang="en-US" sz="2800">
                <a:ln w="6350">
                  <a:noFill/>
                </a:ln>
                <a:solidFill>
                  <a:schemeClr val="accent4"/>
                </a:solidFill>
                <a:latin charset="-122" panose="020b0503020204020204" pitchFamily="34" typeface="微软雅黑"/>
                <a:ea charset="-122" panose="020b0503020204020204" pitchFamily="34" typeface="微软雅黑"/>
              </a:rPr>
              <a:t>04</a:t>
            </a:r>
          </a:p>
        </p:txBody>
      </p:sp>
      <p:sp>
        <p:nvSpPr>
          <p:cNvPr id="80" name="Freeform 21"/>
          <p:cNvSpPr>
            <a:spLocks noEditPoints="1"/>
          </p:cNvSpPr>
          <p:nvPr/>
        </p:nvSpPr>
        <p:spPr bwMode="auto">
          <a:xfrm>
            <a:off x="5318722" y="2994966"/>
            <a:ext cx="160906" cy="164482"/>
          </a:xfrm>
          <a:custGeom>
            <a:gdLst>
              <a:gd fmla="*/ 26 w 90" name="T0"/>
              <a:gd fmla="*/ 19 h 91" name="T1"/>
              <a:gd fmla="*/ 19 w 90" name="T2"/>
              <a:gd fmla="*/ 26 h 91" name="T3"/>
              <a:gd fmla="*/ 18 w 90" name="T4"/>
              <a:gd fmla="*/ 34 h 91" name="T5"/>
              <a:gd fmla="*/ 22 w 90" name="T6"/>
              <a:gd fmla="*/ 29 h 91" name="T7"/>
              <a:gd fmla="*/ 29 w 90" name="T8"/>
              <a:gd fmla="*/ 23 h 91" name="T9"/>
              <a:gd fmla="*/ 33 w 90" name="T10"/>
              <a:gd fmla="*/ 18 h 91" name="T11"/>
              <a:gd fmla="*/ 89 w 90" name="T12"/>
              <a:gd fmla="*/ 84 h 91" name="T13"/>
              <a:gd fmla="*/ 73 w 90" name="T14"/>
              <a:gd fmla="*/ 67 h 91" name="T15"/>
              <a:gd fmla="*/ 82 w 90" name="T16"/>
              <a:gd fmla="*/ 41 h 91" name="T17"/>
              <a:gd fmla="*/ 79 w 90" name="T18"/>
              <a:gd fmla="*/ 25 h 91" name="T19"/>
              <a:gd fmla="*/ 70 w 90" name="T20"/>
              <a:gd fmla="*/ 12 h 91" name="T21"/>
              <a:gd fmla="*/ 41 w 90" name="T22"/>
              <a:gd fmla="*/ 0 h 91" name="T23"/>
              <a:gd fmla="*/ 3 w 90" name="T24"/>
              <a:gd fmla="*/ 25 h 91" name="T25"/>
              <a:gd fmla="*/ 3 w 90" name="T26"/>
              <a:gd fmla="*/ 57 h 91" name="T27"/>
              <a:gd fmla="*/ 12 w 90" name="T28"/>
              <a:gd fmla="*/ 70 h 91" name="T29"/>
              <a:gd fmla="*/ 25 w 90" name="T30"/>
              <a:gd fmla="*/ 79 h 91" name="T31"/>
              <a:gd fmla="*/ 25 w 90" name="T32"/>
              <a:gd fmla="*/ 79 h 91" name="T33"/>
              <a:gd fmla="*/ 57 w 90" name="T34"/>
              <a:gd fmla="*/ 79 h 91" name="T35"/>
              <a:gd fmla="*/ 84 w 90" name="T36"/>
              <a:gd fmla="*/ 89 h 91" name="T37"/>
              <a:gd fmla="*/ 89 w 90" name="T38"/>
              <a:gd fmla="*/ 84 h 91" name="T39"/>
              <a:gd fmla="*/ 65 w 90" name="T40"/>
              <a:gd fmla="*/ 65 h 91" name="T41"/>
              <a:gd fmla="*/ 54 w 90" name="T42"/>
              <a:gd fmla="*/ 72 h 91" name="T43"/>
              <a:gd fmla="*/ 28 w 90" name="T44"/>
              <a:gd fmla="*/ 72 h 91" name="T45"/>
              <a:gd fmla="*/ 17 w 90" name="T46"/>
              <a:gd fmla="*/ 65 h 91" name="T47"/>
              <a:gd fmla="*/ 17 w 90" name="T48"/>
              <a:gd fmla="*/ 65 h 91" name="T49"/>
              <a:gd fmla="*/ 10 w 90" name="T50"/>
              <a:gd fmla="*/ 54 h 91" name="T51"/>
              <a:gd fmla="*/ 10 w 90" name="T52"/>
              <a:gd fmla="*/ 28 h 91" name="T53"/>
              <a:gd fmla="*/ 41 w 90" name="T54"/>
              <a:gd fmla="*/ 7 h 91" name="T55"/>
              <a:gd fmla="*/ 65 w 90" name="T56"/>
              <a:gd fmla="*/ 17 h 91" name="T57"/>
              <a:gd fmla="*/ 72 w 90" name="T58"/>
              <a:gd fmla="*/ 28 h 91" name="T59"/>
              <a:gd fmla="*/ 75 w 90" name="T60"/>
              <a:gd fmla="*/ 41 h 91" name="T61"/>
              <a:gd fmla="*/ 65 w 90" name="T62"/>
              <a:gd fmla="*/ 65 h 91" name="T63"/>
              <a:gd fmla="*/ 65 w 90" name="T64"/>
              <a:gd fmla="*/ 39 h 91" name="T65"/>
              <a:gd fmla="*/ 61 w 90" name="T66"/>
              <a:gd fmla="*/ 50 h 91" name="T67"/>
              <a:gd fmla="*/ 57 w 90" name="T68"/>
              <a:gd fmla="*/ 57 h 91" name="T69"/>
              <a:gd fmla="*/ 41 w 90" name="T70"/>
              <a:gd fmla="*/ 63 h 91" name="T71"/>
              <a:gd fmla="*/ 41 w 90" name="T72"/>
              <a:gd fmla="*/ 68 h 91" name="T73"/>
              <a:gd fmla="*/ 60 w 90" name="T74"/>
              <a:gd fmla="*/ 60 h 91" name="T75"/>
              <a:gd fmla="*/ 66 w 90" name="T76"/>
              <a:gd fmla="*/ 51 h 91" name="T77"/>
              <a:gd fmla="*/ 65 w 90" name="T78"/>
              <a:gd fmla="*/ 39 h 9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1" w="90">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23"/>
          <p:cNvSpPr>
            <a:spLocks noEditPoints="1"/>
          </p:cNvSpPr>
          <p:nvPr/>
        </p:nvSpPr>
        <p:spPr bwMode="auto">
          <a:xfrm>
            <a:off x="3671534" y="2990496"/>
            <a:ext cx="144816" cy="173422"/>
          </a:xfrm>
          <a:custGeom>
            <a:gdLst>
              <a:gd fmla="*/ 72 w 81" name="T0"/>
              <a:gd fmla="*/ 1 h 96" name="T1"/>
              <a:gd fmla="*/ 70 w 81" name="T2"/>
              <a:gd fmla="*/ 7 h 96" name="T3"/>
              <a:gd fmla="*/ 81 w 81" name="T4"/>
              <a:gd fmla="*/ 36 h 96" name="T5"/>
              <a:gd fmla="*/ 68 w 81" name="T6"/>
              <a:gd fmla="*/ 68 h 96" name="T7"/>
              <a:gd fmla="*/ 54 w 81" name="T8"/>
              <a:gd fmla="*/ 78 h 96" name="T9"/>
              <a:gd fmla="*/ 40 w 81" name="T10"/>
              <a:gd fmla="*/ 81 h 96" name="T11"/>
              <a:gd fmla="*/ 55 w 81" name="T12"/>
              <a:gd fmla="*/ 88 h 96" name="T13"/>
              <a:gd fmla="*/ 55 w 81" name="T14"/>
              <a:gd fmla="*/ 96 h 96" name="T15"/>
              <a:gd fmla="*/ 37 w 81" name="T16"/>
              <a:gd fmla="*/ 96 h 96" name="T17"/>
              <a:gd fmla="*/ 18 w 81" name="T18"/>
              <a:gd fmla="*/ 96 h 96" name="T19"/>
              <a:gd fmla="*/ 18 w 81" name="T20"/>
              <a:gd fmla="*/ 88 h 96" name="T21"/>
              <a:gd fmla="*/ 33 w 81" name="T22"/>
              <a:gd fmla="*/ 81 h 96" name="T23"/>
              <a:gd fmla="*/ 20 w 81" name="T24"/>
              <a:gd fmla="*/ 78 h 96" name="T25"/>
              <a:gd fmla="*/ 7 w 81" name="T26"/>
              <a:gd fmla="*/ 69 h 96" name="T27"/>
              <a:gd fmla="*/ 1 w 81" name="T28"/>
              <a:gd fmla="*/ 72 h 96" name="T29"/>
              <a:gd fmla="*/ 10 w 81" name="T30"/>
              <a:gd fmla="*/ 60 h 96" name="T31"/>
              <a:gd fmla="*/ 11 w 81" name="T32"/>
              <a:gd fmla="*/ 11 h 96" name="T33"/>
              <a:gd fmla="*/ 37 w 81" name="T34"/>
              <a:gd fmla="*/ 0 h 96" name="T35"/>
              <a:gd fmla="*/ 65 w 81" name="T36"/>
              <a:gd fmla="*/ 5 h 96" name="T37"/>
              <a:gd fmla="*/ 65 w 81" name="T38"/>
              <a:gd fmla="*/ 5 h 96" name="T39"/>
              <a:gd fmla="*/ 69 w 81" name="T40"/>
              <a:gd fmla="*/ 1 h 96" name="T41"/>
              <a:gd fmla="*/ 67 w 81" name="T42"/>
              <a:gd fmla="*/ 10 h 96" name="T43"/>
              <a:gd fmla="*/ 73 w 81" name="T44"/>
              <a:gd fmla="*/ 36 h 96" name="T45"/>
              <a:gd fmla="*/ 62 w 81" name="T46"/>
              <a:gd fmla="*/ 62 h 96" name="T47"/>
              <a:gd fmla="*/ 13 w 81" name="T48"/>
              <a:gd fmla="*/ 64 h 96" name="T49"/>
              <a:gd fmla="*/ 21 w 81" name="T50"/>
              <a:gd fmla="*/ 73 h 96" name="T51"/>
              <a:gd fmla="*/ 52 w 81" name="T52"/>
              <a:gd fmla="*/ 73 h 96" name="T53"/>
              <a:gd fmla="*/ 65 w 81" name="T54"/>
              <a:gd fmla="*/ 65 h 96" name="T55"/>
              <a:gd fmla="*/ 65 w 81" name="T56"/>
              <a:gd fmla="*/ 65 h 96" name="T57"/>
              <a:gd fmla="*/ 77 w 81" name="T58"/>
              <a:gd fmla="*/ 36 h 96" name="T59"/>
              <a:gd fmla="*/ 67 w 81" name="T60"/>
              <a:gd fmla="*/ 10 h 96" name="T61"/>
              <a:gd fmla="*/ 57 w 81" name="T62"/>
              <a:gd fmla="*/ 16 h 96" name="T63"/>
              <a:gd fmla="*/ 16 w 81" name="T64"/>
              <a:gd fmla="*/ 16 h 96" name="T65"/>
              <a:gd fmla="*/ 16 w 81" name="T66"/>
              <a:gd fmla="*/ 57 h 96" name="T67"/>
              <a:gd fmla="*/ 57 w 81" name="T68"/>
              <a:gd fmla="*/ 57 h 96" name="T69"/>
              <a:gd fmla="*/ 65 w 81" name="T70"/>
              <a:gd fmla="*/ 36 h 96" name="T71"/>
              <a:gd fmla="*/ 57 w 81" name="T72"/>
              <a:gd fmla="*/ 16 h 9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6" w="81">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24"/>
          <p:cNvSpPr>
            <a:spLocks noEditPoints="1"/>
          </p:cNvSpPr>
          <p:nvPr/>
        </p:nvSpPr>
        <p:spPr bwMode="auto">
          <a:xfrm>
            <a:off x="3923470" y="1622397"/>
            <a:ext cx="176104" cy="166270"/>
          </a:xfrm>
          <a:custGeom>
            <a:gdLst>
              <a:gd fmla="*/ 48 w 98" name="T0"/>
              <a:gd fmla="*/ 24 h 92" name="T1"/>
              <a:gd fmla="*/ 50 w 98" name="T2"/>
              <a:gd fmla="*/ 53 h 92" name="T3"/>
              <a:gd fmla="*/ 52 w 98" name="T4"/>
              <a:gd fmla="*/ 17 h 92" name="T5"/>
              <a:gd fmla="*/ 48 w 98" name="T6"/>
              <a:gd fmla="*/ 16 h 92" name="T7"/>
              <a:gd fmla="*/ 41 w 98" name="T8"/>
              <a:gd fmla="*/ 28 h 92" name="T9"/>
              <a:gd fmla="*/ 94 w 98" name="T10"/>
              <a:gd fmla="*/ 12 h 92" name="T11"/>
              <a:gd fmla="*/ 84 w 98" name="T12"/>
              <a:gd fmla="*/ 12 h 92" name="T13"/>
              <a:gd fmla="*/ 80 w 98" name="T14"/>
              <a:gd fmla="*/ 0 h 92" name="T15"/>
              <a:gd fmla="*/ 14 w 98" name="T16"/>
              <a:gd fmla="*/ 4 h 92" name="T17"/>
              <a:gd fmla="*/ 3 w 98" name="T18"/>
              <a:gd fmla="*/ 12 h 92" name="T19"/>
              <a:gd fmla="*/ 0 w 98" name="T20"/>
              <a:gd fmla="*/ 37 h 92" name="T21"/>
              <a:gd fmla="*/ 6 w 98" name="T22"/>
              <a:gd fmla="*/ 52 h 92" name="T23"/>
              <a:gd fmla="*/ 45 w 98" name="T24"/>
              <a:gd fmla="*/ 75 h 92" name="T25"/>
              <a:gd fmla="*/ 29 w 98" name="T26"/>
              <a:gd fmla="*/ 84 h 92" name="T27"/>
              <a:gd fmla="*/ 29 w 98" name="T28"/>
              <a:gd fmla="*/ 92 h 92" name="T29"/>
              <a:gd fmla="*/ 73 w 98" name="T30"/>
              <a:gd fmla="*/ 88 h 92" name="T31"/>
              <a:gd fmla="*/ 53 w 98" name="T32"/>
              <a:gd fmla="*/ 84 h 92" name="T33"/>
              <a:gd fmla="*/ 78 w 98" name="T34"/>
              <a:gd fmla="*/ 59 h 92" name="T35"/>
              <a:gd fmla="*/ 92 w 98" name="T36"/>
              <a:gd fmla="*/ 52 h 92" name="T37"/>
              <a:gd fmla="*/ 98 w 98" name="T38"/>
              <a:gd fmla="*/ 16 h 92" name="T39"/>
              <a:gd fmla="*/ 11 w 98" name="T40"/>
              <a:gd fmla="*/ 47 h 92" name="T41"/>
              <a:gd fmla="*/ 7 w 98" name="T42"/>
              <a:gd fmla="*/ 37 h 92" name="T43"/>
              <a:gd fmla="*/ 14 w 98" name="T44"/>
              <a:gd fmla="*/ 20 h 92" name="T45"/>
              <a:gd fmla="*/ 15 w 98" name="T46"/>
              <a:gd fmla="*/ 50 h 92" name="T47"/>
              <a:gd fmla="*/ 76 w 98" name="T48"/>
              <a:gd fmla="*/ 40 h 92" name="T49"/>
              <a:gd fmla="*/ 73 w 98" name="T50"/>
              <a:gd fmla="*/ 53 h 92" name="T51"/>
              <a:gd fmla="*/ 49 w 98" name="T52"/>
              <a:gd fmla="*/ 67 h 92" name="T53"/>
              <a:gd fmla="*/ 24 w 98" name="T54"/>
              <a:gd fmla="*/ 53 h 92" name="T55"/>
              <a:gd fmla="*/ 21 w 98" name="T56"/>
              <a:gd fmla="*/ 40 h 92" name="T57"/>
              <a:gd fmla="*/ 76 w 98" name="T58"/>
              <a:gd fmla="*/ 8 h 92" name="T59"/>
              <a:gd fmla="*/ 91 w 98" name="T60"/>
              <a:gd fmla="*/ 37 h 92" name="T61"/>
              <a:gd fmla="*/ 86 w 98" name="T62"/>
              <a:gd fmla="*/ 47 h 92" name="T63"/>
              <a:gd fmla="*/ 83 w 98" name="T64"/>
              <a:gd fmla="*/ 50 h 92" name="T65"/>
              <a:gd fmla="*/ 84 w 98" name="T66"/>
              <a:gd fmla="*/ 40 h 92" name="T67"/>
              <a:gd fmla="*/ 91 w 98" name="T68"/>
              <a:gd fmla="*/ 20 h 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2" w="98">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26"/>
          <p:cNvSpPr>
            <a:spLocks noEditPoints="1"/>
          </p:cNvSpPr>
          <p:nvPr/>
        </p:nvSpPr>
        <p:spPr bwMode="auto">
          <a:xfrm>
            <a:off x="5055763" y="1607540"/>
            <a:ext cx="160762" cy="161516"/>
          </a:xfrm>
          <a:custGeom>
            <a:gdLst>
              <a:gd fmla="*/ 83 w 106" name="T0"/>
              <a:gd fmla="*/ 53 h 106" name="T1"/>
              <a:gd fmla="*/ 104 w 106" name="T2"/>
              <a:gd fmla="*/ 22 h 106" name="T3"/>
              <a:gd fmla="*/ 72 w 106" name="T4"/>
              <a:gd fmla="*/ 4 h 106" name="T5"/>
              <a:gd fmla="*/ 31 w 106" name="T6"/>
              <a:gd fmla="*/ 2 h 106" name="T7"/>
              <a:gd fmla="*/ 2 w 106" name="T8"/>
              <a:gd fmla="*/ 26 h 106" name="T9"/>
              <a:gd fmla="*/ 23 w 106" name="T10"/>
              <a:gd fmla="*/ 53 h 106" name="T11"/>
              <a:gd fmla="*/ 1 w 106" name="T12"/>
              <a:gd fmla="*/ 77 h 106" name="T13"/>
              <a:gd fmla="*/ 5 w 106" name="T14"/>
              <a:gd fmla="*/ 105 h 106" name="T15"/>
              <a:gd fmla="*/ 32 w 106" name="T16"/>
              <a:gd fmla="*/ 104 h 106" name="T17"/>
              <a:gd fmla="*/ 74 w 106" name="T18"/>
              <a:gd fmla="*/ 104 h 106" name="T19"/>
              <a:gd fmla="*/ 80 w 106" name="T20"/>
              <a:gd fmla="*/ 104 h 106" name="T21"/>
              <a:gd fmla="*/ 104 w 106" name="T22"/>
              <a:gd fmla="*/ 75 h 106" name="T23"/>
              <a:gd fmla="*/ 77 w 106" name="T24"/>
              <a:gd fmla="*/ 9 h 106" name="T25"/>
              <a:gd fmla="*/ 96 w 106" name="T26"/>
              <a:gd fmla="*/ 24 h 106" name="T27"/>
              <a:gd fmla="*/ 90 w 106" name="T28"/>
              <a:gd fmla="*/ 36 h 106" name="T29"/>
              <a:gd fmla="*/ 85 w 106" name="T30"/>
              <a:gd fmla="*/ 31 h 106" name="T31"/>
              <a:gd fmla="*/ 85 w 106" name="T32"/>
              <a:gd fmla="*/ 31 h 106" name="T33"/>
              <a:gd fmla="*/ 75 w 106" name="T34"/>
              <a:gd fmla="*/ 21 h 106" name="T35"/>
              <a:gd fmla="*/ 75 w 106" name="T36"/>
              <a:gd fmla="*/ 21 h 106" name="T37"/>
              <a:gd fmla="*/ 75 w 106" name="T38"/>
              <a:gd fmla="*/ 21 h 106" name="T39"/>
              <a:gd fmla="*/ 75 w 106" name="T40"/>
              <a:gd fmla="*/ 20 h 106" name="T41"/>
              <a:gd fmla="*/ 77 w 106" name="T42"/>
              <a:gd fmla="*/ 9 h 106" name="T43"/>
              <a:gd fmla="*/ 80 w 106" name="T44"/>
              <a:gd fmla="*/ 33 h 106" name="T45"/>
              <a:gd fmla="*/ 15 w 106" name="T46"/>
              <a:gd fmla="*/ 84 h 106" name="T47"/>
              <a:gd fmla="*/ 80 w 106" name="T48"/>
              <a:gd fmla="*/ 33 h 106" name="T49"/>
              <a:gd fmla="*/ 10 w 106" name="T50"/>
              <a:gd fmla="*/ 29 h 106" name="T51"/>
              <a:gd fmla="*/ 32 w 106" name="T52"/>
              <a:gd fmla="*/ 14 h 106" name="T53"/>
              <a:gd fmla="*/ 25 w 106" name="T54"/>
              <a:gd fmla="*/ 24 h 106" name="T55"/>
              <a:gd fmla="*/ 35 w 106" name="T56"/>
              <a:gd fmla="*/ 17 h 106" name="T57"/>
              <a:gd fmla="*/ 37 w 106" name="T58"/>
              <a:gd fmla="*/ 26 h 106" name="T59"/>
              <a:gd fmla="*/ 41 w 106" name="T60"/>
              <a:gd fmla="*/ 29 h 106" name="T61"/>
              <a:gd fmla="*/ 47 w 106" name="T62"/>
              <a:gd fmla="*/ 29 h 106" name="T63"/>
              <a:gd fmla="*/ 10 w 106" name="T64"/>
              <a:gd fmla="*/ 29 h 106" name="T65"/>
              <a:gd fmla="*/ 67 w 106" name="T66"/>
              <a:gd fmla="*/ 19 h 106" name="T67"/>
              <a:gd fmla="*/ 12 w 106" name="T68"/>
              <a:gd fmla="*/ 80 h 106" name="T69"/>
              <a:gd fmla="*/ 67 w 106" name="T70"/>
              <a:gd fmla="*/ 19 h 106" name="T71"/>
              <a:gd fmla="*/ 8 w 106" name="T72"/>
              <a:gd fmla="*/ 98 h 106" name="T73"/>
              <a:gd fmla="*/ 22 w 106" name="T74"/>
              <a:gd fmla="*/ 98 h 106" name="T75"/>
              <a:gd fmla="*/ 28 w 106" name="T76"/>
              <a:gd fmla="*/ 97 h 106" name="T77"/>
              <a:gd fmla="*/ 25 w 106" name="T78"/>
              <a:gd fmla="*/ 94 h 106" name="T79"/>
              <a:gd fmla="*/ 86 w 106" name="T80"/>
              <a:gd fmla="*/ 39 h 106" name="T81"/>
              <a:gd fmla="*/ 77 w 106" name="T82"/>
              <a:gd fmla="*/ 96 h 106" name="T83"/>
              <a:gd fmla="*/ 59 w 106" name="T84"/>
              <a:gd fmla="*/ 77 h 106" name="T85"/>
              <a:gd fmla="*/ 81 w 106" name="T86"/>
              <a:gd fmla="*/ 62 h 106" name="T87"/>
              <a:gd fmla="*/ 77 w 106" name="T88"/>
              <a:gd fmla="*/ 69 h 106" name="T89"/>
              <a:gd fmla="*/ 84 w 106" name="T90"/>
              <a:gd fmla="*/ 66 h 106" name="T91"/>
              <a:gd fmla="*/ 83 w 106" name="T92"/>
              <a:gd fmla="*/ 78 h 106" name="T93"/>
              <a:gd fmla="*/ 86 w 106" name="T94"/>
              <a:gd fmla="*/ 81 h 106" name="T95"/>
              <a:gd fmla="*/ 96 w 106" name="T96"/>
              <a:gd fmla="*/ 77 h 10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5" w="105">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486518588"/>
      </p:ext>
    </p:extLst>
  </p:cSld>
  <p:clrMapOvr>
    <a:masterClrMapping/>
  </p:clrMapOvr>
  <mc:AlternateContent>
    <mc:Choice Requires="p14">
      <p:transition p14:dur="900" spd="slow">
        <p14:warp dir="in"/>
      </p:transition>
    </mc:Choice>
    <mc:Fallback>
      <p:transition spd="slow">
        <p:fade/>
      </p:transition>
    </mc:Fallback>
  </mc:AlternateConten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矩形 38"/>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0"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
        <p:nvSpPr>
          <p:cNvPr id="84" name="矩形 83"/>
          <p:cNvSpPr/>
          <p:nvPr/>
        </p:nvSpPr>
        <p:spPr>
          <a:xfrm>
            <a:off x="899591" y="1491630"/>
            <a:ext cx="7344817" cy="2304257"/>
          </a:xfrm>
          <a:prstGeom prst="rect">
            <a:avLst/>
          </a:prstGeom>
          <a:blipFill dpi="0" rotWithShape="1">
            <a:blip r:embed="rId3">
              <a:extLst>
                <a:ext uri="{28A0092B-C50C-407E-A947-70E740481C1C}">
                  <a14:useLocalDpi val="0"/>
                </a:ext>
              </a:extLst>
            </a:blip>
            <a:stretch>
              <a:fillRect b="-19523" l="6" r="6" t="-195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矩形 84"/>
          <p:cNvSpPr/>
          <p:nvPr/>
        </p:nvSpPr>
        <p:spPr>
          <a:xfrm>
            <a:off x="6372200" y="1491630"/>
            <a:ext cx="1872208" cy="2304257"/>
          </a:xfrm>
          <a:prstGeom prst="rect">
            <a:avLst/>
          </a:prstGeom>
          <a:solidFill>
            <a:schemeClr val="accent1">
              <a:alpha val="70000"/>
            </a:schemeClr>
          </a:solidFill>
          <a:ln>
            <a:noFill/>
          </a:ln>
        </p:spPr>
        <p:txBody>
          <a:bodyPr anchor="ctr" anchorCtr="0" bIns="45720" compatLnSpc="1" lIns="91440" numCol="1" rIns="91440" tIns="45720" vert="horz" wrap="square">
            <a:prstTxWarp prst="textNoShape">
              <a:avLst/>
            </a:prstTxWarp>
          </a:bodyPr>
          <a:lstStyle/>
          <a:p>
            <a:pPr algn="ctr"/>
            <a:endParaRPr altLang="en-US" lang="zh-CN" sz="1000">
              <a:solidFill>
                <a:schemeClr val="bg1"/>
              </a:solidFill>
            </a:endParaRPr>
          </a:p>
        </p:txBody>
      </p:sp>
      <p:sp>
        <p:nvSpPr>
          <p:cNvPr id="86" name="Line 9"/>
          <p:cNvSpPr>
            <a:spLocks noChangeShapeType="1"/>
          </p:cNvSpPr>
          <p:nvPr/>
        </p:nvSpPr>
        <p:spPr bwMode="auto">
          <a:xfrm flipH="1" flipV="1">
            <a:off x="6372200" y="3795885"/>
            <a:ext cx="0" cy="795631"/>
          </a:xfrm>
          <a:prstGeom prst="line">
            <a:avLst/>
          </a:prstGeom>
          <a:noFill/>
          <a:ln cap="flat" w="6350">
            <a:solidFill>
              <a:schemeClr val="bg1">
                <a:lumMod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Rectangle 24"/>
          <p:cNvSpPr>
            <a:spLocks noChangeArrowheads="1"/>
          </p:cNvSpPr>
          <p:nvPr/>
        </p:nvSpPr>
        <p:spPr bwMode="auto">
          <a:xfrm>
            <a:off x="4788024" y="3940836"/>
            <a:ext cx="1422297"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r>
              <a:rPr altLang="en-US" b="1" lang="zh-CN" sz="1000">
                <a:solidFill>
                  <a:srgbClr val="FFFFFF">
                    <a:lumMod val="50000"/>
                  </a:srgbClr>
                </a:solidFill>
              </a:rPr>
              <a:t>TOPIC HEADER HERE</a:t>
            </a:r>
          </a:p>
        </p:txBody>
      </p:sp>
      <p:sp>
        <p:nvSpPr>
          <p:cNvPr id="88" name="矩形 87"/>
          <p:cNvSpPr/>
          <p:nvPr/>
        </p:nvSpPr>
        <p:spPr>
          <a:xfrm>
            <a:off x="3413947" y="4148319"/>
            <a:ext cx="2797139"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spcBef>
                <a:spcPts val="3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89" name="Rectangle 24"/>
          <p:cNvSpPr>
            <a:spLocks noChangeArrowheads="1"/>
          </p:cNvSpPr>
          <p:nvPr/>
        </p:nvSpPr>
        <p:spPr bwMode="auto">
          <a:xfrm>
            <a:off x="6653337" y="2442448"/>
            <a:ext cx="1307054"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z="1000">
                <a:solidFill>
                  <a:schemeClr val="bg1"/>
                </a:solidFill>
              </a:rPr>
              <a:t>TOPIC HEADER HERE</a:t>
            </a:r>
          </a:p>
        </p:txBody>
      </p:sp>
      <p:sp>
        <p:nvSpPr>
          <p:cNvPr id="90" name="矩形 89"/>
          <p:cNvSpPr/>
          <p:nvPr/>
        </p:nvSpPr>
        <p:spPr>
          <a:xfrm>
            <a:off x="6553727" y="2649931"/>
            <a:ext cx="1506276"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lang="en-US" sz="800">
                <a:solidFill>
                  <a:schemeClr val="bg1"/>
                </a:solidFill>
              </a:rPr>
              <a:t>We have many PowerPoint templates that has been specifically designed to help anyone that is stepping into the world of PowerPoint for the very first time. </a:t>
            </a:r>
          </a:p>
        </p:txBody>
      </p:sp>
      <p:sp>
        <p:nvSpPr>
          <p:cNvPr id="91" name="Freeform 103"/>
          <p:cNvSpPr>
            <a:spLocks noEditPoints="1"/>
          </p:cNvSpPr>
          <p:nvPr/>
        </p:nvSpPr>
        <p:spPr bwMode="auto">
          <a:xfrm>
            <a:off x="7135807" y="1975062"/>
            <a:ext cx="342115" cy="280356"/>
          </a:xfrm>
          <a:custGeom>
            <a:gdLst>
              <a:gd fmla="*/ 317 w 332" name="T0"/>
              <a:gd fmla="*/ 227 h 272" name="T1"/>
              <a:gd fmla="*/ 198 w 332" name="T2"/>
              <a:gd fmla="*/ 227 h 272" name="T3"/>
              <a:gd fmla="*/ 294 w 332" name="T4"/>
              <a:gd fmla="*/ 212 h 272" name="T5"/>
              <a:gd fmla="*/ 302 w 332" name="T6"/>
              <a:gd fmla="*/ 204 h 272" name="T7"/>
              <a:gd fmla="*/ 302 w 332" name="T8"/>
              <a:gd fmla="*/ 53 h 272" name="T9"/>
              <a:gd fmla="*/ 317 w 332" name="T10"/>
              <a:gd fmla="*/ 53 h 272" name="T11"/>
              <a:gd fmla="*/ 317 w 332" name="T12"/>
              <a:gd fmla="*/ 227 h 272" name="T13"/>
              <a:gd fmla="*/ 174 w 332" name="T14"/>
              <a:gd fmla="*/ 224 h 272" name="T15"/>
              <a:gd fmla="*/ 174 w 332" name="T16"/>
              <a:gd fmla="*/ 48 h 272" name="T17"/>
              <a:gd fmla="*/ 287 w 332" name="T18"/>
              <a:gd fmla="*/ 15 h 272" name="T19"/>
              <a:gd fmla="*/ 287 w 332" name="T20"/>
              <a:gd fmla="*/ 197 h 272" name="T21"/>
              <a:gd fmla="*/ 174 w 332" name="T22"/>
              <a:gd fmla="*/ 224 h 272" name="T23"/>
              <a:gd fmla="*/ 158 w 332" name="T24"/>
              <a:gd fmla="*/ 224 h 272" name="T25"/>
              <a:gd fmla="*/ 45 w 332" name="T26"/>
              <a:gd fmla="*/ 197 h 272" name="T27"/>
              <a:gd fmla="*/ 45 w 332" name="T28"/>
              <a:gd fmla="*/ 15 h 272" name="T29"/>
              <a:gd fmla="*/ 158 w 332" name="T30"/>
              <a:gd fmla="*/ 48 h 272" name="T31"/>
              <a:gd fmla="*/ 158 w 332" name="T32"/>
              <a:gd fmla="*/ 224 h 272" name="T33"/>
              <a:gd fmla="*/ 15 w 332" name="T34"/>
              <a:gd fmla="*/ 227 h 272" name="T35"/>
              <a:gd fmla="*/ 15 w 332" name="T36"/>
              <a:gd fmla="*/ 53 h 272" name="T37"/>
              <a:gd fmla="*/ 30 w 332" name="T38"/>
              <a:gd fmla="*/ 53 h 272" name="T39"/>
              <a:gd fmla="*/ 30 w 332" name="T40"/>
              <a:gd fmla="*/ 204 h 272" name="T41"/>
              <a:gd fmla="*/ 37 w 332" name="T42"/>
              <a:gd fmla="*/ 212 h 272" name="T43"/>
              <a:gd fmla="*/ 134 w 332" name="T44"/>
              <a:gd fmla="*/ 227 h 272" name="T45"/>
              <a:gd fmla="*/ 15 w 332" name="T46"/>
              <a:gd fmla="*/ 227 h 272" name="T47"/>
              <a:gd fmla="*/ 317 w 332" name="T48"/>
              <a:gd fmla="*/ 38 h 272" name="T49"/>
              <a:gd fmla="*/ 302 w 332" name="T50"/>
              <a:gd fmla="*/ 38 h 272" name="T51"/>
              <a:gd fmla="*/ 302 w 332" name="T52"/>
              <a:gd fmla="*/ 7 h 272" name="T53"/>
              <a:gd fmla="*/ 294 w 332" name="T54"/>
              <a:gd fmla="*/ 0 h 272" name="T55"/>
              <a:gd fmla="*/ 166 w 332" name="T56"/>
              <a:gd fmla="*/ 34 h 272" name="T57"/>
              <a:gd fmla="*/ 37 w 332" name="T58"/>
              <a:gd fmla="*/ 0 h 272" name="T59"/>
              <a:gd fmla="*/ 30 w 332" name="T60"/>
              <a:gd fmla="*/ 7 h 272" name="T61"/>
              <a:gd fmla="*/ 30 w 332" name="T62"/>
              <a:gd fmla="*/ 38 h 272" name="T63"/>
              <a:gd fmla="*/ 15 w 332" name="T64"/>
              <a:gd fmla="*/ 38 h 272" name="T65"/>
              <a:gd fmla="*/ 0 w 332" name="T66"/>
              <a:gd fmla="*/ 53 h 272" name="T67"/>
              <a:gd fmla="*/ 0 w 332" name="T68"/>
              <a:gd fmla="*/ 242 h 272" name="T69"/>
              <a:gd fmla="*/ 15 w 332" name="T70"/>
              <a:gd fmla="*/ 257 h 272" name="T71"/>
              <a:gd fmla="*/ 143 w 332" name="T72"/>
              <a:gd fmla="*/ 257 h 272" name="T73"/>
              <a:gd fmla="*/ 158 w 332" name="T74"/>
              <a:gd fmla="*/ 272 h 272" name="T75"/>
              <a:gd fmla="*/ 174 w 332" name="T76"/>
              <a:gd fmla="*/ 272 h 272" name="T77"/>
              <a:gd fmla="*/ 189 w 332" name="T78"/>
              <a:gd fmla="*/ 257 h 272" name="T79"/>
              <a:gd fmla="*/ 317 w 332" name="T80"/>
              <a:gd fmla="*/ 257 h 272" name="T81"/>
              <a:gd fmla="*/ 332 w 332" name="T82"/>
              <a:gd fmla="*/ 242 h 272" name="T83"/>
              <a:gd fmla="*/ 332 w 332" name="T84"/>
              <a:gd fmla="*/ 53 h 272" name="T85"/>
              <a:gd fmla="*/ 317 w 332" name="T86"/>
              <a:gd fmla="*/ 38 h 27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72" w="33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anose="020b0806030902050204" pitchFamily="34" typeface="Impact"/>
              <a:ea charset="-122" panose="020b0503020204020204" pitchFamily="34" typeface="微软雅黑"/>
            </a:endParaRPr>
          </a:p>
        </p:txBody>
      </p:sp>
    </p:spTree>
    <p:extLst>
      <p:ext uri="{BB962C8B-B14F-4D97-AF65-F5344CB8AC3E}">
        <p14:creationId val="3282397447"/>
      </p:ext>
    </p:extLst>
  </p:cSld>
  <p:clrMapOvr>
    <a:masterClrMapping/>
  </p:clrMapOvr>
  <mc:AlternateContent>
    <mc:Choice Requires="p14">
      <p:transition p14:dur="900" spd="slow">
        <p14:warp dir="in"/>
      </p:transition>
    </mc:Choice>
    <mc:Fallback>
      <p:transition spd="slow">
        <p:fade/>
      </p:transition>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矩形 38"/>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0"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
        <p:nvSpPr>
          <p:cNvPr id="4" name="矩形 3"/>
          <p:cNvSpPr/>
          <p:nvPr/>
        </p:nvSpPr>
        <p:spPr>
          <a:xfrm>
            <a:off x="4067942" y="2498948"/>
            <a:ext cx="1008114"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lang="en-US" sz="800">
                <a:solidFill>
                  <a:schemeClr val="bg1">
                    <a:lumMod val="50000"/>
                  </a:schemeClr>
                </a:solidFill>
              </a:rPr>
              <a:t>We have many PowerPoint templates that has been specifically designed. </a:t>
            </a:r>
          </a:p>
        </p:txBody>
      </p:sp>
      <p:sp>
        <p:nvSpPr>
          <p:cNvPr id="5" name="矩形 4"/>
          <p:cNvSpPr/>
          <p:nvPr/>
        </p:nvSpPr>
        <p:spPr>
          <a:xfrm>
            <a:off x="4211958" y="2286762"/>
            <a:ext cx="72008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000">
                <a:solidFill>
                  <a:schemeClr val="accent1"/>
                </a:solidFill>
              </a:rPr>
              <a:t>KEY WORD</a:t>
            </a:r>
          </a:p>
        </p:txBody>
      </p:sp>
      <p:grpSp>
        <p:nvGrpSpPr>
          <p:cNvPr id="6" name="组合 5"/>
          <p:cNvGrpSpPr/>
          <p:nvPr/>
        </p:nvGrpSpPr>
        <p:grpSpPr>
          <a:xfrm>
            <a:off x="4612535" y="1575303"/>
            <a:ext cx="1054647" cy="1052264"/>
            <a:chOff x="4612535" y="1777908"/>
            <a:chExt cx="1054647" cy="1052264"/>
          </a:xfrm>
        </p:grpSpPr>
        <p:sp>
          <p:nvSpPr>
            <p:cNvPr id="7" name="Freeform 18"/>
            <p:cNvSpPr/>
            <p:nvPr/>
          </p:nvSpPr>
          <p:spPr bwMode="auto">
            <a:xfrm>
              <a:off x="4612535" y="2034122"/>
              <a:ext cx="796050" cy="796050"/>
            </a:xfrm>
            <a:custGeom>
              <a:gdLst>
                <a:gd fmla="*/ 341 w 341" name="T0"/>
                <a:gd fmla="*/ 339 h 341" name="T1"/>
                <a:gd fmla="*/ 285 w 341" name="T2"/>
                <a:gd fmla="*/ 172 h 341" name="T3"/>
                <a:gd fmla="*/ 284 w 341" name="T4"/>
                <a:gd fmla="*/ 171 h 341" name="T5"/>
                <a:gd fmla="*/ 283 w 341" name="T6"/>
                <a:gd fmla="*/ 171 h 341" name="T7"/>
                <a:gd fmla="*/ 269 w 341" name="T8"/>
                <a:gd fmla="*/ 172 h 341" name="T9"/>
                <a:gd fmla="*/ 166 w 341" name="T10"/>
                <a:gd fmla="*/ 68 h 341" name="T11"/>
                <a:gd fmla="*/ 166 w 341" name="T12"/>
                <a:gd fmla="*/ 56 h 341" name="T13"/>
                <a:gd fmla="*/ 166 w 341" name="T14"/>
                <a:gd fmla="*/ 54 h 341" name="T15"/>
                <a:gd fmla="*/ 165 w 341" name="T16"/>
                <a:gd fmla="*/ 54 h 341" name="T17"/>
                <a:gd fmla="*/ 2 w 341" name="T18"/>
                <a:gd fmla="*/ 1 h 341" name="T19"/>
                <a:gd fmla="*/ 0 w 341" name="T20"/>
                <a:gd fmla="*/ 0 h 341" name="T21"/>
                <a:gd fmla="*/ 0 w 341" name="T22"/>
                <a:gd fmla="*/ 81 h 341" name="T23"/>
                <a:gd fmla="*/ 2 w 341" name="T24"/>
                <a:gd fmla="*/ 81 h 341" name="T25"/>
                <a:gd fmla="*/ 260 w 341" name="T26"/>
                <a:gd fmla="*/ 340 h 341" name="T27"/>
                <a:gd fmla="*/ 261 w 341" name="T28"/>
                <a:gd fmla="*/ 341 h 341" name="T29"/>
                <a:gd fmla="*/ 341 w 341" name="T30"/>
                <a:gd fmla="*/ 341 h 341" name="T31"/>
                <a:gd fmla="*/ 341 w 341" name="T32"/>
                <a:gd fmla="*/ 339 h 34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41" w="341">
                  <a:moveTo>
                    <a:pt x="341" y="339"/>
                  </a:moveTo>
                  <a:cubicBezTo>
                    <a:pt x="336" y="280"/>
                    <a:pt x="317" y="222"/>
                    <a:pt x="285" y="172"/>
                  </a:cubicBezTo>
                  <a:cubicBezTo>
                    <a:pt x="284" y="171"/>
                    <a:pt x="284" y="171"/>
                    <a:pt x="284" y="171"/>
                  </a:cubicBezTo>
                  <a:cubicBezTo>
                    <a:pt x="283" y="171"/>
                    <a:pt x="283" y="171"/>
                    <a:pt x="283" y="171"/>
                  </a:cubicBezTo>
                  <a:cubicBezTo>
                    <a:pt x="278" y="171"/>
                    <a:pt x="274" y="172"/>
                    <a:pt x="269" y="172"/>
                  </a:cubicBezTo>
                  <a:cubicBezTo>
                    <a:pt x="212" y="172"/>
                    <a:pt x="166" y="125"/>
                    <a:pt x="166" y="68"/>
                  </a:cubicBezTo>
                  <a:cubicBezTo>
                    <a:pt x="166" y="64"/>
                    <a:pt x="166" y="60"/>
                    <a:pt x="166" y="56"/>
                  </a:cubicBezTo>
                  <a:cubicBezTo>
                    <a:pt x="166" y="54"/>
                    <a:pt x="166" y="54"/>
                    <a:pt x="166" y="54"/>
                  </a:cubicBezTo>
                  <a:cubicBezTo>
                    <a:pt x="165" y="54"/>
                    <a:pt x="165" y="54"/>
                    <a:pt x="165" y="54"/>
                  </a:cubicBezTo>
                  <a:cubicBezTo>
                    <a:pt x="116" y="24"/>
                    <a:pt x="60" y="5"/>
                    <a:pt x="2" y="1"/>
                  </a:cubicBezTo>
                  <a:cubicBezTo>
                    <a:pt x="0" y="0"/>
                    <a:pt x="0" y="0"/>
                    <a:pt x="0" y="0"/>
                  </a:cubicBezTo>
                  <a:cubicBezTo>
                    <a:pt x="0" y="81"/>
                    <a:pt x="0" y="81"/>
                    <a:pt x="0" y="81"/>
                  </a:cubicBezTo>
                  <a:cubicBezTo>
                    <a:pt x="2" y="81"/>
                    <a:pt x="2" y="81"/>
                    <a:pt x="2" y="81"/>
                  </a:cubicBezTo>
                  <a:cubicBezTo>
                    <a:pt x="138" y="94"/>
                    <a:pt x="247" y="203"/>
                    <a:pt x="260" y="340"/>
                  </a:cubicBezTo>
                  <a:cubicBezTo>
                    <a:pt x="261" y="341"/>
                    <a:pt x="261" y="341"/>
                    <a:pt x="261" y="341"/>
                  </a:cubicBezTo>
                  <a:cubicBezTo>
                    <a:pt x="341" y="341"/>
                    <a:pt x="341" y="341"/>
                    <a:pt x="341" y="341"/>
                  </a:cubicBezTo>
                  <a:lnTo>
                    <a:pt x="341" y="339"/>
                  </a:lnTo>
                  <a:close/>
                </a:path>
              </a:pathLst>
            </a:custGeom>
            <a:solidFill>
              <a:schemeClr val="accent2">
                <a:alpha val="7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Freeform 19"/>
            <p:cNvSpPr>
              <a:spLocks noEditPoints="1"/>
            </p:cNvSpPr>
            <p:nvPr/>
          </p:nvSpPr>
          <p:spPr bwMode="auto">
            <a:xfrm>
              <a:off x="4612535" y="1777908"/>
              <a:ext cx="1054647" cy="1052264"/>
            </a:xfrm>
            <a:custGeom>
              <a:gdLst>
                <a:gd fmla="*/ 452 w 452" name="T0"/>
                <a:gd fmla="*/ 449 h 451" name="T1"/>
                <a:gd fmla="*/ 372 w 452" name="T2"/>
                <a:gd fmla="*/ 212 h 451" name="T3"/>
                <a:gd fmla="*/ 377 w 452" name="T4"/>
                <a:gd fmla="*/ 178 h 451" name="T5"/>
                <a:gd fmla="*/ 269 w 452" name="T6"/>
                <a:gd fmla="*/ 70 h 451" name="T7"/>
                <a:gd fmla="*/ 234 w 452" name="T8"/>
                <a:gd fmla="*/ 76 h 451" name="T9"/>
                <a:gd fmla="*/ 2 w 452" name="T10"/>
                <a:gd fmla="*/ 0 h 451" name="T11"/>
                <a:gd fmla="*/ 0 w 452" name="T12"/>
                <a:gd fmla="*/ 0 h 451" name="T13"/>
                <a:gd fmla="*/ 0 w 452" name="T14"/>
                <a:gd fmla="*/ 191 h 451" name="T15"/>
                <a:gd fmla="*/ 2 w 452" name="T16"/>
                <a:gd fmla="*/ 191 h 451" name="T17"/>
                <a:gd fmla="*/ 260 w 452" name="T18"/>
                <a:gd fmla="*/ 450 h 451" name="T19"/>
                <a:gd fmla="*/ 261 w 452" name="T20"/>
                <a:gd fmla="*/ 451 h 451" name="T21"/>
                <a:gd fmla="*/ 452 w 452" name="T22"/>
                <a:gd fmla="*/ 451 h 451" name="T23"/>
                <a:gd fmla="*/ 452 w 452" name="T24"/>
                <a:gd fmla="*/ 449 h 451" name="T25"/>
                <a:gd fmla="*/ 264 w 452" name="T26"/>
                <a:gd fmla="*/ 447 h 451" name="T27"/>
                <a:gd fmla="*/ 4 w 452" name="T28"/>
                <a:gd fmla="*/ 187 h 451" name="T29"/>
                <a:gd fmla="*/ 4 w 452" name="T30"/>
                <a:gd fmla="*/ 4 h 451" name="T31"/>
                <a:gd fmla="*/ 232 w 452" name="T32"/>
                <a:gd fmla="*/ 80 h 451" name="T33"/>
                <a:gd fmla="*/ 233 w 452" name="T34"/>
                <a:gd fmla="*/ 81 h 451" name="T35"/>
                <a:gd fmla="*/ 234 w 452" name="T36"/>
                <a:gd fmla="*/ 80 h 451" name="T37"/>
                <a:gd fmla="*/ 269 w 452" name="T38"/>
                <a:gd fmla="*/ 74 h 451" name="T39"/>
                <a:gd fmla="*/ 373 w 452" name="T40"/>
                <a:gd fmla="*/ 178 h 451" name="T41"/>
                <a:gd fmla="*/ 368 w 452" name="T42"/>
                <a:gd fmla="*/ 212 h 451" name="T43"/>
                <a:gd fmla="*/ 367 w 452" name="T44"/>
                <a:gd fmla="*/ 213 h 451" name="T45"/>
                <a:gd fmla="*/ 368 w 452" name="T46"/>
                <a:gd fmla="*/ 214 h 451" name="T47"/>
                <a:gd fmla="*/ 447 w 452" name="T48"/>
                <a:gd fmla="*/ 447 h 451" name="T49"/>
                <a:gd fmla="*/ 264 w 452" name="T50"/>
                <a:gd fmla="*/ 447 h 45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51" w="452">
                  <a:moveTo>
                    <a:pt x="452" y="449"/>
                  </a:moveTo>
                  <a:cubicBezTo>
                    <a:pt x="446" y="365"/>
                    <a:pt x="419" y="283"/>
                    <a:pt x="372" y="212"/>
                  </a:cubicBezTo>
                  <a:cubicBezTo>
                    <a:pt x="375" y="201"/>
                    <a:pt x="377" y="190"/>
                    <a:pt x="377" y="178"/>
                  </a:cubicBezTo>
                  <a:cubicBezTo>
                    <a:pt x="377" y="118"/>
                    <a:pt x="329" y="70"/>
                    <a:pt x="269" y="70"/>
                  </a:cubicBezTo>
                  <a:cubicBezTo>
                    <a:pt x="257" y="70"/>
                    <a:pt x="245" y="72"/>
                    <a:pt x="234" y="76"/>
                  </a:cubicBezTo>
                  <a:cubicBezTo>
                    <a:pt x="165" y="31"/>
                    <a:pt x="84" y="5"/>
                    <a:pt x="2" y="0"/>
                  </a:cubicBezTo>
                  <a:cubicBezTo>
                    <a:pt x="0" y="0"/>
                    <a:pt x="0" y="0"/>
                    <a:pt x="0" y="0"/>
                  </a:cubicBezTo>
                  <a:cubicBezTo>
                    <a:pt x="0" y="191"/>
                    <a:pt x="0" y="191"/>
                    <a:pt x="0" y="191"/>
                  </a:cubicBezTo>
                  <a:cubicBezTo>
                    <a:pt x="2" y="191"/>
                    <a:pt x="2" y="191"/>
                    <a:pt x="2" y="191"/>
                  </a:cubicBezTo>
                  <a:cubicBezTo>
                    <a:pt x="138" y="204"/>
                    <a:pt x="247" y="313"/>
                    <a:pt x="260" y="450"/>
                  </a:cubicBezTo>
                  <a:cubicBezTo>
                    <a:pt x="261" y="451"/>
                    <a:pt x="261" y="451"/>
                    <a:pt x="261" y="451"/>
                  </a:cubicBezTo>
                  <a:cubicBezTo>
                    <a:pt x="452" y="451"/>
                    <a:pt x="452" y="451"/>
                    <a:pt x="452" y="451"/>
                  </a:cubicBezTo>
                  <a:lnTo>
                    <a:pt x="452" y="449"/>
                  </a:lnTo>
                  <a:close/>
                  <a:moveTo>
                    <a:pt x="264" y="447"/>
                  </a:moveTo>
                  <a:cubicBezTo>
                    <a:pt x="250" y="311"/>
                    <a:pt x="141" y="202"/>
                    <a:pt x="4" y="187"/>
                  </a:cubicBezTo>
                  <a:cubicBezTo>
                    <a:pt x="4" y="4"/>
                    <a:pt x="4" y="4"/>
                    <a:pt x="4" y="4"/>
                  </a:cubicBezTo>
                  <a:cubicBezTo>
                    <a:pt x="85" y="9"/>
                    <a:pt x="164" y="35"/>
                    <a:pt x="232" y="80"/>
                  </a:cubicBezTo>
                  <a:cubicBezTo>
                    <a:pt x="233" y="81"/>
                    <a:pt x="233" y="81"/>
                    <a:pt x="233" y="81"/>
                  </a:cubicBezTo>
                  <a:cubicBezTo>
                    <a:pt x="234" y="80"/>
                    <a:pt x="234" y="80"/>
                    <a:pt x="234" y="80"/>
                  </a:cubicBezTo>
                  <a:cubicBezTo>
                    <a:pt x="246" y="76"/>
                    <a:pt x="257" y="74"/>
                    <a:pt x="269" y="74"/>
                  </a:cubicBezTo>
                  <a:cubicBezTo>
                    <a:pt x="327" y="74"/>
                    <a:pt x="373" y="121"/>
                    <a:pt x="373" y="178"/>
                  </a:cubicBezTo>
                  <a:cubicBezTo>
                    <a:pt x="373" y="189"/>
                    <a:pt x="371" y="201"/>
                    <a:pt x="368" y="212"/>
                  </a:cubicBezTo>
                  <a:cubicBezTo>
                    <a:pt x="367" y="213"/>
                    <a:pt x="367" y="213"/>
                    <a:pt x="367" y="213"/>
                  </a:cubicBezTo>
                  <a:cubicBezTo>
                    <a:pt x="368" y="214"/>
                    <a:pt x="368" y="214"/>
                    <a:pt x="368" y="214"/>
                  </a:cubicBezTo>
                  <a:cubicBezTo>
                    <a:pt x="414" y="283"/>
                    <a:pt x="442" y="364"/>
                    <a:pt x="447" y="447"/>
                  </a:cubicBezTo>
                  <a:lnTo>
                    <a:pt x="264" y="447"/>
                  </a:lnTo>
                  <a:close/>
                </a:path>
              </a:pathLst>
            </a:custGeom>
            <a:solidFill>
              <a:schemeClr val="tx1">
                <a:lumMod val="25000"/>
                <a:lumOff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9" name="组合 8"/>
          <p:cNvGrpSpPr/>
          <p:nvPr/>
        </p:nvGrpSpPr>
        <p:grpSpPr>
          <a:xfrm>
            <a:off x="3447061" y="1575303"/>
            <a:ext cx="1054647" cy="1052264"/>
            <a:chOff x="3447061" y="1777908"/>
            <a:chExt cx="1054647" cy="1052264"/>
          </a:xfrm>
        </p:grpSpPr>
        <p:sp>
          <p:nvSpPr>
            <p:cNvPr id="10" name="Freeform 20"/>
            <p:cNvSpPr/>
            <p:nvPr/>
          </p:nvSpPr>
          <p:spPr bwMode="auto">
            <a:xfrm>
              <a:off x="3705658" y="2034122"/>
              <a:ext cx="796050" cy="796050"/>
            </a:xfrm>
            <a:custGeom>
              <a:gdLst>
                <a:gd fmla="*/ 0 w 341" name="T0"/>
                <a:gd fmla="*/ 339 h 341" name="T1"/>
                <a:gd fmla="*/ 56 w 341" name="T2"/>
                <a:gd fmla="*/ 172 h 341" name="T3"/>
                <a:gd fmla="*/ 56 w 341" name="T4"/>
                <a:gd fmla="*/ 171 h 341" name="T5"/>
                <a:gd fmla="*/ 58 w 341" name="T6"/>
                <a:gd fmla="*/ 171 h 341" name="T7"/>
                <a:gd fmla="*/ 71 w 341" name="T8"/>
                <a:gd fmla="*/ 172 h 341" name="T9"/>
                <a:gd fmla="*/ 175 w 341" name="T10"/>
                <a:gd fmla="*/ 68 h 341" name="T11"/>
                <a:gd fmla="*/ 174 w 341" name="T12"/>
                <a:gd fmla="*/ 56 h 341" name="T13"/>
                <a:gd fmla="*/ 174 w 341" name="T14"/>
                <a:gd fmla="*/ 54 h 341" name="T15"/>
                <a:gd fmla="*/ 175 w 341" name="T16"/>
                <a:gd fmla="*/ 54 h 341" name="T17"/>
                <a:gd fmla="*/ 339 w 341" name="T18"/>
                <a:gd fmla="*/ 1 h 341" name="T19"/>
                <a:gd fmla="*/ 341 w 341" name="T20"/>
                <a:gd fmla="*/ 0 h 341" name="T21"/>
                <a:gd fmla="*/ 341 w 341" name="T22"/>
                <a:gd fmla="*/ 81 h 341" name="T23"/>
                <a:gd fmla="*/ 339 w 341" name="T24"/>
                <a:gd fmla="*/ 81 h 341" name="T25"/>
                <a:gd fmla="*/ 80 w 341" name="T26"/>
                <a:gd fmla="*/ 340 h 341" name="T27"/>
                <a:gd fmla="*/ 80 w 341" name="T28"/>
                <a:gd fmla="*/ 341 h 341" name="T29"/>
                <a:gd fmla="*/ 0 w 341" name="T30"/>
                <a:gd fmla="*/ 341 h 341" name="T31"/>
                <a:gd fmla="*/ 0 w 341" name="T32"/>
                <a:gd fmla="*/ 339 h 34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41" w="341">
                  <a:moveTo>
                    <a:pt x="0" y="339"/>
                  </a:moveTo>
                  <a:cubicBezTo>
                    <a:pt x="5" y="280"/>
                    <a:pt x="24" y="222"/>
                    <a:pt x="56" y="172"/>
                  </a:cubicBezTo>
                  <a:cubicBezTo>
                    <a:pt x="56" y="171"/>
                    <a:pt x="56" y="171"/>
                    <a:pt x="56" y="171"/>
                  </a:cubicBezTo>
                  <a:cubicBezTo>
                    <a:pt x="58" y="171"/>
                    <a:pt x="58" y="171"/>
                    <a:pt x="58" y="171"/>
                  </a:cubicBezTo>
                  <a:cubicBezTo>
                    <a:pt x="62" y="171"/>
                    <a:pt x="67" y="172"/>
                    <a:pt x="71" y="172"/>
                  </a:cubicBezTo>
                  <a:cubicBezTo>
                    <a:pt x="128" y="172"/>
                    <a:pt x="175" y="125"/>
                    <a:pt x="175" y="68"/>
                  </a:cubicBezTo>
                  <a:cubicBezTo>
                    <a:pt x="175" y="64"/>
                    <a:pt x="175" y="60"/>
                    <a:pt x="174" y="56"/>
                  </a:cubicBezTo>
                  <a:cubicBezTo>
                    <a:pt x="174" y="54"/>
                    <a:pt x="174" y="54"/>
                    <a:pt x="174" y="54"/>
                  </a:cubicBezTo>
                  <a:cubicBezTo>
                    <a:pt x="175" y="54"/>
                    <a:pt x="175" y="54"/>
                    <a:pt x="175" y="54"/>
                  </a:cubicBezTo>
                  <a:cubicBezTo>
                    <a:pt x="225" y="24"/>
                    <a:pt x="281" y="5"/>
                    <a:pt x="339" y="1"/>
                  </a:cubicBezTo>
                  <a:cubicBezTo>
                    <a:pt x="341" y="0"/>
                    <a:pt x="341" y="0"/>
                    <a:pt x="341" y="0"/>
                  </a:cubicBezTo>
                  <a:cubicBezTo>
                    <a:pt x="341" y="81"/>
                    <a:pt x="341" y="81"/>
                    <a:pt x="341" y="81"/>
                  </a:cubicBezTo>
                  <a:cubicBezTo>
                    <a:pt x="339" y="81"/>
                    <a:pt x="339" y="81"/>
                    <a:pt x="339" y="81"/>
                  </a:cubicBezTo>
                  <a:cubicBezTo>
                    <a:pt x="203" y="94"/>
                    <a:pt x="94" y="203"/>
                    <a:pt x="80" y="340"/>
                  </a:cubicBezTo>
                  <a:cubicBezTo>
                    <a:pt x="80" y="341"/>
                    <a:pt x="80" y="341"/>
                    <a:pt x="80" y="341"/>
                  </a:cubicBezTo>
                  <a:cubicBezTo>
                    <a:pt x="0" y="341"/>
                    <a:pt x="0" y="341"/>
                    <a:pt x="0" y="341"/>
                  </a:cubicBezTo>
                  <a:lnTo>
                    <a:pt x="0" y="339"/>
                  </a:lnTo>
                  <a:close/>
                </a:path>
              </a:pathLst>
            </a:custGeom>
            <a:solidFill>
              <a:schemeClr val="accent1">
                <a:alpha val="7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21"/>
            <p:cNvSpPr>
              <a:spLocks noEditPoints="1"/>
            </p:cNvSpPr>
            <p:nvPr/>
          </p:nvSpPr>
          <p:spPr bwMode="auto">
            <a:xfrm>
              <a:off x="3447061" y="1777908"/>
              <a:ext cx="1054647" cy="1052264"/>
            </a:xfrm>
            <a:custGeom>
              <a:gdLst>
                <a:gd fmla="*/ 0 w 452" name="T0"/>
                <a:gd fmla="*/ 451 h 451" name="T1"/>
                <a:gd fmla="*/ 191 w 452" name="T2"/>
                <a:gd fmla="*/ 451 h 451" name="T3"/>
                <a:gd fmla="*/ 191 w 452" name="T4"/>
                <a:gd fmla="*/ 450 h 451" name="T5"/>
                <a:gd fmla="*/ 450 w 452" name="T6"/>
                <a:gd fmla="*/ 191 h 451" name="T7"/>
                <a:gd fmla="*/ 452 w 452" name="T8"/>
                <a:gd fmla="*/ 191 h 451" name="T9"/>
                <a:gd fmla="*/ 452 w 452" name="T10"/>
                <a:gd fmla="*/ 0 h 451" name="T11"/>
                <a:gd fmla="*/ 450 w 452" name="T12"/>
                <a:gd fmla="*/ 0 h 451" name="T13"/>
                <a:gd fmla="*/ 218 w 452" name="T14"/>
                <a:gd fmla="*/ 76 h 451" name="T15"/>
                <a:gd fmla="*/ 182 w 452" name="T16"/>
                <a:gd fmla="*/ 70 h 451" name="T17"/>
                <a:gd fmla="*/ 74 w 452" name="T18"/>
                <a:gd fmla="*/ 178 h 451" name="T19"/>
                <a:gd fmla="*/ 80 w 452" name="T20"/>
                <a:gd fmla="*/ 212 h 451" name="T21"/>
                <a:gd fmla="*/ 0 w 452" name="T22"/>
                <a:gd fmla="*/ 449 h 451" name="T23"/>
                <a:gd fmla="*/ 0 w 452" name="T24"/>
                <a:gd fmla="*/ 451 h 451" name="T25"/>
                <a:gd fmla="*/ 4 w 452" name="T26"/>
                <a:gd fmla="*/ 447 h 451" name="T27"/>
                <a:gd fmla="*/ 84 w 452" name="T28"/>
                <a:gd fmla="*/ 214 h 451" name="T29"/>
                <a:gd fmla="*/ 84 w 452" name="T30"/>
                <a:gd fmla="*/ 213 h 451" name="T31"/>
                <a:gd fmla="*/ 84 w 452" name="T32"/>
                <a:gd fmla="*/ 212 h 451" name="T33"/>
                <a:gd fmla="*/ 78 w 452" name="T34"/>
                <a:gd fmla="*/ 178 h 451" name="T35"/>
                <a:gd fmla="*/ 182 w 452" name="T36"/>
                <a:gd fmla="*/ 74 h 451" name="T37"/>
                <a:gd fmla="*/ 217 w 452" name="T38"/>
                <a:gd fmla="*/ 80 h 451" name="T39"/>
                <a:gd fmla="*/ 218 w 452" name="T40"/>
                <a:gd fmla="*/ 81 h 451" name="T41"/>
                <a:gd fmla="*/ 219 w 452" name="T42"/>
                <a:gd fmla="*/ 80 h 451" name="T43"/>
                <a:gd fmla="*/ 448 w 452" name="T44"/>
                <a:gd fmla="*/ 4 h 451" name="T45"/>
                <a:gd fmla="*/ 448 w 452" name="T46"/>
                <a:gd fmla="*/ 187 h 451" name="T47"/>
                <a:gd fmla="*/ 188 w 452" name="T48"/>
                <a:gd fmla="*/ 447 h 451" name="T49"/>
                <a:gd fmla="*/ 4 w 452" name="T50"/>
                <a:gd fmla="*/ 447 h 45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51" w="452">
                  <a:moveTo>
                    <a:pt x="0" y="451"/>
                  </a:moveTo>
                  <a:cubicBezTo>
                    <a:pt x="191" y="451"/>
                    <a:pt x="191" y="451"/>
                    <a:pt x="191" y="451"/>
                  </a:cubicBezTo>
                  <a:cubicBezTo>
                    <a:pt x="191" y="450"/>
                    <a:pt x="191" y="450"/>
                    <a:pt x="191" y="450"/>
                  </a:cubicBezTo>
                  <a:cubicBezTo>
                    <a:pt x="205" y="313"/>
                    <a:pt x="314" y="204"/>
                    <a:pt x="450" y="191"/>
                  </a:cubicBezTo>
                  <a:cubicBezTo>
                    <a:pt x="452" y="191"/>
                    <a:pt x="452" y="191"/>
                    <a:pt x="452" y="191"/>
                  </a:cubicBezTo>
                  <a:cubicBezTo>
                    <a:pt x="452" y="0"/>
                    <a:pt x="452" y="0"/>
                    <a:pt x="452" y="0"/>
                  </a:cubicBezTo>
                  <a:cubicBezTo>
                    <a:pt x="450" y="0"/>
                    <a:pt x="450" y="0"/>
                    <a:pt x="450" y="0"/>
                  </a:cubicBezTo>
                  <a:cubicBezTo>
                    <a:pt x="367" y="5"/>
                    <a:pt x="287" y="31"/>
                    <a:pt x="218" y="76"/>
                  </a:cubicBezTo>
                  <a:cubicBezTo>
                    <a:pt x="206" y="72"/>
                    <a:pt x="194" y="70"/>
                    <a:pt x="182" y="70"/>
                  </a:cubicBezTo>
                  <a:cubicBezTo>
                    <a:pt x="123" y="70"/>
                    <a:pt x="74" y="118"/>
                    <a:pt x="74" y="178"/>
                  </a:cubicBezTo>
                  <a:cubicBezTo>
                    <a:pt x="74" y="190"/>
                    <a:pt x="76" y="201"/>
                    <a:pt x="80" y="212"/>
                  </a:cubicBezTo>
                  <a:cubicBezTo>
                    <a:pt x="33" y="283"/>
                    <a:pt x="5" y="365"/>
                    <a:pt x="0" y="449"/>
                  </a:cubicBezTo>
                  <a:lnTo>
                    <a:pt x="0" y="451"/>
                  </a:lnTo>
                  <a:close/>
                  <a:moveTo>
                    <a:pt x="4" y="447"/>
                  </a:moveTo>
                  <a:cubicBezTo>
                    <a:pt x="10" y="364"/>
                    <a:pt x="37" y="283"/>
                    <a:pt x="84" y="214"/>
                  </a:cubicBezTo>
                  <a:cubicBezTo>
                    <a:pt x="84" y="213"/>
                    <a:pt x="84" y="213"/>
                    <a:pt x="84" y="213"/>
                  </a:cubicBezTo>
                  <a:cubicBezTo>
                    <a:pt x="84" y="212"/>
                    <a:pt x="84" y="212"/>
                    <a:pt x="84" y="212"/>
                  </a:cubicBezTo>
                  <a:cubicBezTo>
                    <a:pt x="80" y="201"/>
                    <a:pt x="78" y="189"/>
                    <a:pt x="78" y="178"/>
                  </a:cubicBezTo>
                  <a:cubicBezTo>
                    <a:pt x="78" y="121"/>
                    <a:pt x="125" y="74"/>
                    <a:pt x="182" y="74"/>
                  </a:cubicBezTo>
                  <a:cubicBezTo>
                    <a:pt x="194" y="74"/>
                    <a:pt x="206" y="76"/>
                    <a:pt x="217" y="80"/>
                  </a:cubicBezTo>
                  <a:cubicBezTo>
                    <a:pt x="218" y="81"/>
                    <a:pt x="218" y="81"/>
                    <a:pt x="218" y="81"/>
                  </a:cubicBezTo>
                  <a:cubicBezTo>
                    <a:pt x="219" y="80"/>
                    <a:pt x="219" y="80"/>
                    <a:pt x="219" y="80"/>
                  </a:cubicBezTo>
                  <a:cubicBezTo>
                    <a:pt x="287" y="35"/>
                    <a:pt x="366" y="9"/>
                    <a:pt x="448" y="4"/>
                  </a:cubicBezTo>
                  <a:cubicBezTo>
                    <a:pt x="448" y="187"/>
                    <a:pt x="448" y="187"/>
                    <a:pt x="448" y="187"/>
                  </a:cubicBezTo>
                  <a:cubicBezTo>
                    <a:pt x="311" y="202"/>
                    <a:pt x="202" y="311"/>
                    <a:pt x="188" y="447"/>
                  </a:cubicBezTo>
                  <a:lnTo>
                    <a:pt x="4" y="447"/>
                  </a:lnTo>
                  <a:close/>
                </a:path>
              </a:pathLst>
            </a:custGeom>
            <a:solidFill>
              <a:schemeClr val="tx1">
                <a:lumMod val="25000"/>
                <a:lumOff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2" name="组合 11"/>
          <p:cNvGrpSpPr/>
          <p:nvPr/>
        </p:nvGrpSpPr>
        <p:grpSpPr>
          <a:xfrm>
            <a:off x="4612535" y="2739586"/>
            <a:ext cx="1054647" cy="1053455"/>
            <a:chOff x="4612535" y="2942191"/>
            <a:chExt cx="1054647" cy="1053455"/>
          </a:xfrm>
        </p:grpSpPr>
        <p:sp>
          <p:nvSpPr>
            <p:cNvPr id="13" name="Freeform 22"/>
            <p:cNvSpPr/>
            <p:nvPr/>
          </p:nvSpPr>
          <p:spPr bwMode="auto">
            <a:xfrm>
              <a:off x="4612535" y="2942191"/>
              <a:ext cx="796050" cy="794859"/>
            </a:xfrm>
            <a:custGeom>
              <a:gdLst>
                <a:gd fmla="*/ 341 w 341" name="T0"/>
                <a:gd fmla="*/ 3 h 341" name="T1"/>
                <a:gd fmla="*/ 285 w 341" name="T2"/>
                <a:gd fmla="*/ 170 h 341" name="T3"/>
                <a:gd fmla="*/ 284 w 341" name="T4"/>
                <a:gd fmla="*/ 171 h 341" name="T5"/>
                <a:gd fmla="*/ 283 w 341" name="T6"/>
                <a:gd fmla="*/ 171 h 341" name="T7"/>
                <a:gd fmla="*/ 269 w 341" name="T8"/>
                <a:gd fmla="*/ 170 h 341" name="T9"/>
                <a:gd fmla="*/ 166 w 341" name="T10"/>
                <a:gd fmla="*/ 274 h 341" name="T11"/>
                <a:gd fmla="*/ 166 w 341" name="T12"/>
                <a:gd fmla="*/ 286 h 341" name="T13"/>
                <a:gd fmla="*/ 166 w 341" name="T14"/>
                <a:gd fmla="*/ 287 h 341" name="T15"/>
                <a:gd fmla="*/ 165 w 341" name="T16"/>
                <a:gd fmla="*/ 288 h 341" name="T17"/>
                <a:gd fmla="*/ 2 w 341" name="T18"/>
                <a:gd fmla="*/ 341 h 341" name="T19"/>
                <a:gd fmla="*/ 0 w 341" name="T20"/>
                <a:gd fmla="*/ 341 h 341" name="T21"/>
                <a:gd fmla="*/ 0 w 341" name="T22"/>
                <a:gd fmla="*/ 261 h 341" name="T23"/>
                <a:gd fmla="*/ 2 w 341" name="T24"/>
                <a:gd fmla="*/ 261 h 341" name="T25"/>
                <a:gd fmla="*/ 260 w 341" name="T26"/>
                <a:gd fmla="*/ 2 h 341" name="T27"/>
                <a:gd fmla="*/ 261 w 341" name="T28"/>
                <a:gd fmla="*/ 0 h 341" name="T29"/>
                <a:gd fmla="*/ 341 w 341" name="T30"/>
                <a:gd fmla="*/ 0 h 341" name="T31"/>
                <a:gd fmla="*/ 341 w 341" name="T32"/>
                <a:gd fmla="*/ 3 h 34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41" w="341">
                  <a:moveTo>
                    <a:pt x="341" y="3"/>
                  </a:moveTo>
                  <a:cubicBezTo>
                    <a:pt x="336" y="62"/>
                    <a:pt x="317" y="120"/>
                    <a:pt x="285" y="170"/>
                  </a:cubicBezTo>
                  <a:cubicBezTo>
                    <a:pt x="284" y="171"/>
                    <a:pt x="284" y="171"/>
                    <a:pt x="284" y="171"/>
                  </a:cubicBezTo>
                  <a:cubicBezTo>
                    <a:pt x="283" y="171"/>
                    <a:pt x="283" y="171"/>
                    <a:pt x="283" y="171"/>
                  </a:cubicBezTo>
                  <a:cubicBezTo>
                    <a:pt x="278" y="170"/>
                    <a:pt x="274" y="170"/>
                    <a:pt x="269" y="170"/>
                  </a:cubicBezTo>
                  <a:cubicBezTo>
                    <a:pt x="212" y="170"/>
                    <a:pt x="166" y="217"/>
                    <a:pt x="166" y="274"/>
                  </a:cubicBezTo>
                  <a:cubicBezTo>
                    <a:pt x="166" y="278"/>
                    <a:pt x="166" y="282"/>
                    <a:pt x="166" y="286"/>
                  </a:cubicBezTo>
                  <a:cubicBezTo>
                    <a:pt x="166" y="287"/>
                    <a:pt x="166" y="287"/>
                    <a:pt x="166" y="287"/>
                  </a:cubicBezTo>
                  <a:cubicBezTo>
                    <a:pt x="165" y="288"/>
                    <a:pt x="165" y="288"/>
                    <a:pt x="165" y="288"/>
                  </a:cubicBezTo>
                  <a:cubicBezTo>
                    <a:pt x="116" y="318"/>
                    <a:pt x="60" y="337"/>
                    <a:pt x="2" y="341"/>
                  </a:cubicBezTo>
                  <a:cubicBezTo>
                    <a:pt x="0" y="341"/>
                    <a:pt x="0" y="341"/>
                    <a:pt x="0" y="341"/>
                  </a:cubicBezTo>
                  <a:cubicBezTo>
                    <a:pt x="0" y="261"/>
                    <a:pt x="0" y="261"/>
                    <a:pt x="0" y="261"/>
                  </a:cubicBezTo>
                  <a:cubicBezTo>
                    <a:pt x="2" y="261"/>
                    <a:pt x="2" y="261"/>
                    <a:pt x="2" y="261"/>
                  </a:cubicBezTo>
                  <a:cubicBezTo>
                    <a:pt x="138" y="247"/>
                    <a:pt x="247" y="138"/>
                    <a:pt x="260" y="2"/>
                  </a:cubicBezTo>
                  <a:cubicBezTo>
                    <a:pt x="261" y="0"/>
                    <a:pt x="261" y="0"/>
                    <a:pt x="261" y="0"/>
                  </a:cubicBezTo>
                  <a:cubicBezTo>
                    <a:pt x="341" y="0"/>
                    <a:pt x="341" y="0"/>
                    <a:pt x="341" y="0"/>
                  </a:cubicBezTo>
                  <a:lnTo>
                    <a:pt x="341" y="3"/>
                  </a:lnTo>
                  <a:close/>
                </a:path>
              </a:pathLst>
            </a:custGeom>
            <a:solidFill>
              <a:schemeClr val="accent3">
                <a:alpha val="7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23"/>
            <p:cNvSpPr>
              <a:spLocks noEditPoints="1"/>
            </p:cNvSpPr>
            <p:nvPr/>
          </p:nvSpPr>
          <p:spPr bwMode="auto">
            <a:xfrm>
              <a:off x="4612535" y="2942191"/>
              <a:ext cx="1054647" cy="1053455"/>
            </a:xfrm>
            <a:custGeom>
              <a:gdLst>
                <a:gd fmla="*/ 452 w 452" name="T0"/>
                <a:gd fmla="*/ 0 h 452" name="T1"/>
                <a:gd fmla="*/ 261 w 452" name="T2"/>
                <a:gd fmla="*/ 0 h 452" name="T3"/>
                <a:gd fmla="*/ 260 w 452" name="T4"/>
                <a:gd fmla="*/ 2 h 452" name="T5"/>
                <a:gd fmla="*/ 2 w 452" name="T6"/>
                <a:gd fmla="*/ 261 h 452" name="T7"/>
                <a:gd fmla="*/ 0 w 452" name="T8"/>
                <a:gd fmla="*/ 261 h 452" name="T9"/>
                <a:gd fmla="*/ 0 w 452" name="T10"/>
                <a:gd fmla="*/ 452 h 452" name="T11"/>
                <a:gd fmla="*/ 2 w 452" name="T12"/>
                <a:gd fmla="*/ 452 h 452" name="T13"/>
                <a:gd fmla="*/ 234 w 452" name="T14"/>
                <a:gd fmla="*/ 376 h 452" name="T15"/>
                <a:gd fmla="*/ 269 w 452" name="T16"/>
                <a:gd fmla="*/ 382 h 452" name="T17"/>
                <a:gd fmla="*/ 377 w 452" name="T18"/>
                <a:gd fmla="*/ 274 h 452" name="T19"/>
                <a:gd fmla="*/ 372 w 452" name="T20"/>
                <a:gd fmla="*/ 240 h 452" name="T21"/>
                <a:gd fmla="*/ 452 w 452" name="T22"/>
                <a:gd fmla="*/ 3 h 452" name="T23"/>
                <a:gd fmla="*/ 452 w 452" name="T24"/>
                <a:gd fmla="*/ 0 h 452" name="T25"/>
                <a:gd fmla="*/ 447 w 452" name="T26"/>
                <a:gd fmla="*/ 4 h 452" name="T27"/>
                <a:gd fmla="*/ 368 w 452" name="T28"/>
                <a:gd fmla="*/ 238 h 452" name="T29"/>
                <a:gd fmla="*/ 367 w 452" name="T30"/>
                <a:gd fmla="*/ 239 h 452" name="T31"/>
                <a:gd fmla="*/ 368 w 452" name="T32"/>
                <a:gd fmla="*/ 240 h 452" name="T33"/>
                <a:gd fmla="*/ 373 w 452" name="T34"/>
                <a:gd fmla="*/ 274 h 452" name="T35"/>
                <a:gd fmla="*/ 269 w 452" name="T36"/>
                <a:gd fmla="*/ 378 h 452" name="T37"/>
                <a:gd fmla="*/ 234 w 452" name="T38"/>
                <a:gd fmla="*/ 372 h 452" name="T39"/>
                <a:gd fmla="*/ 233 w 452" name="T40"/>
                <a:gd fmla="*/ 371 h 452" name="T41"/>
                <a:gd fmla="*/ 232 w 452" name="T42"/>
                <a:gd fmla="*/ 372 h 452" name="T43"/>
                <a:gd fmla="*/ 4 w 452" name="T44"/>
                <a:gd fmla="*/ 448 h 452" name="T45"/>
                <a:gd fmla="*/ 4 w 452" name="T46"/>
                <a:gd fmla="*/ 265 h 452" name="T47"/>
                <a:gd fmla="*/ 264 w 452" name="T48"/>
                <a:gd fmla="*/ 4 h 452" name="T49"/>
                <a:gd fmla="*/ 447 w 452" name="T50"/>
                <a:gd fmla="*/ 4 h 45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52" w="452">
                  <a:moveTo>
                    <a:pt x="452" y="0"/>
                  </a:moveTo>
                  <a:cubicBezTo>
                    <a:pt x="261" y="0"/>
                    <a:pt x="261" y="0"/>
                    <a:pt x="261" y="0"/>
                  </a:cubicBezTo>
                  <a:cubicBezTo>
                    <a:pt x="260" y="2"/>
                    <a:pt x="260" y="2"/>
                    <a:pt x="260" y="2"/>
                  </a:cubicBezTo>
                  <a:cubicBezTo>
                    <a:pt x="247" y="138"/>
                    <a:pt x="138" y="247"/>
                    <a:pt x="2" y="261"/>
                  </a:cubicBezTo>
                  <a:cubicBezTo>
                    <a:pt x="0" y="261"/>
                    <a:pt x="0" y="261"/>
                    <a:pt x="0" y="261"/>
                  </a:cubicBezTo>
                  <a:cubicBezTo>
                    <a:pt x="0" y="452"/>
                    <a:pt x="0" y="452"/>
                    <a:pt x="0" y="452"/>
                  </a:cubicBezTo>
                  <a:cubicBezTo>
                    <a:pt x="2" y="452"/>
                    <a:pt x="2" y="452"/>
                    <a:pt x="2" y="452"/>
                  </a:cubicBezTo>
                  <a:cubicBezTo>
                    <a:pt x="84" y="447"/>
                    <a:pt x="165" y="421"/>
                    <a:pt x="234" y="376"/>
                  </a:cubicBezTo>
                  <a:cubicBezTo>
                    <a:pt x="245" y="380"/>
                    <a:pt x="257" y="382"/>
                    <a:pt x="269" y="382"/>
                  </a:cubicBezTo>
                  <a:cubicBezTo>
                    <a:pt x="329" y="382"/>
                    <a:pt x="377" y="333"/>
                    <a:pt x="377" y="274"/>
                  </a:cubicBezTo>
                  <a:cubicBezTo>
                    <a:pt x="377" y="262"/>
                    <a:pt x="375" y="251"/>
                    <a:pt x="372" y="240"/>
                  </a:cubicBezTo>
                  <a:cubicBezTo>
                    <a:pt x="419" y="169"/>
                    <a:pt x="446" y="87"/>
                    <a:pt x="452" y="3"/>
                  </a:cubicBezTo>
                  <a:lnTo>
                    <a:pt x="452" y="0"/>
                  </a:lnTo>
                  <a:close/>
                  <a:moveTo>
                    <a:pt x="447" y="4"/>
                  </a:moveTo>
                  <a:cubicBezTo>
                    <a:pt x="442" y="88"/>
                    <a:pt x="414" y="169"/>
                    <a:pt x="368" y="238"/>
                  </a:cubicBezTo>
                  <a:cubicBezTo>
                    <a:pt x="367" y="239"/>
                    <a:pt x="367" y="239"/>
                    <a:pt x="367" y="239"/>
                  </a:cubicBezTo>
                  <a:cubicBezTo>
                    <a:pt x="368" y="240"/>
                    <a:pt x="368" y="240"/>
                    <a:pt x="368" y="240"/>
                  </a:cubicBezTo>
                  <a:cubicBezTo>
                    <a:pt x="371" y="251"/>
                    <a:pt x="373" y="262"/>
                    <a:pt x="373" y="274"/>
                  </a:cubicBezTo>
                  <a:cubicBezTo>
                    <a:pt x="373" y="331"/>
                    <a:pt x="327" y="378"/>
                    <a:pt x="269" y="378"/>
                  </a:cubicBezTo>
                  <a:cubicBezTo>
                    <a:pt x="257" y="378"/>
                    <a:pt x="246" y="376"/>
                    <a:pt x="234" y="372"/>
                  </a:cubicBezTo>
                  <a:cubicBezTo>
                    <a:pt x="233" y="371"/>
                    <a:pt x="233" y="371"/>
                    <a:pt x="233" y="371"/>
                  </a:cubicBezTo>
                  <a:cubicBezTo>
                    <a:pt x="232" y="372"/>
                    <a:pt x="232" y="372"/>
                    <a:pt x="232" y="372"/>
                  </a:cubicBezTo>
                  <a:cubicBezTo>
                    <a:pt x="164" y="416"/>
                    <a:pt x="85" y="443"/>
                    <a:pt x="4" y="448"/>
                  </a:cubicBezTo>
                  <a:cubicBezTo>
                    <a:pt x="4" y="265"/>
                    <a:pt x="4" y="265"/>
                    <a:pt x="4" y="265"/>
                  </a:cubicBezTo>
                  <a:cubicBezTo>
                    <a:pt x="141" y="250"/>
                    <a:pt x="250" y="141"/>
                    <a:pt x="264" y="4"/>
                  </a:cubicBezTo>
                  <a:lnTo>
                    <a:pt x="447" y="4"/>
                  </a:lnTo>
                  <a:close/>
                </a:path>
              </a:pathLst>
            </a:custGeom>
            <a:solidFill>
              <a:schemeClr val="tx1">
                <a:lumMod val="25000"/>
                <a:lumOff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5" name="组合 14"/>
          <p:cNvGrpSpPr/>
          <p:nvPr/>
        </p:nvGrpSpPr>
        <p:grpSpPr>
          <a:xfrm>
            <a:off x="3447061" y="2739586"/>
            <a:ext cx="1054647" cy="1053455"/>
            <a:chOff x="3447061" y="2942191"/>
            <a:chExt cx="1054647" cy="1053455"/>
          </a:xfrm>
        </p:grpSpPr>
        <p:sp>
          <p:nvSpPr>
            <p:cNvPr id="16" name="Freeform 24"/>
            <p:cNvSpPr/>
            <p:nvPr/>
          </p:nvSpPr>
          <p:spPr bwMode="auto">
            <a:xfrm>
              <a:off x="3705658" y="2942191"/>
              <a:ext cx="796050" cy="794859"/>
            </a:xfrm>
            <a:custGeom>
              <a:gdLst>
                <a:gd fmla="*/ 0 w 341" name="T0"/>
                <a:gd fmla="*/ 3 h 341" name="T1"/>
                <a:gd fmla="*/ 56 w 341" name="T2"/>
                <a:gd fmla="*/ 170 h 341" name="T3"/>
                <a:gd fmla="*/ 56 w 341" name="T4"/>
                <a:gd fmla="*/ 171 h 341" name="T5"/>
                <a:gd fmla="*/ 58 w 341" name="T6"/>
                <a:gd fmla="*/ 171 h 341" name="T7"/>
                <a:gd fmla="*/ 71 w 341" name="T8"/>
                <a:gd fmla="*/ 170 h 341" name="T9"/>
                <a:gd fmla="*/ 175 w 341" name="T10"/>
                <a:gd fmla="*/ 274 h 341" name="T11"/>
                <a:gd fmla="*/ 174 w 341" name="T12"/>
                <a:gd fmla="*/ 286 h 341" name="T13"/>
                <a:gd fmla="*/ 174 w 341" name="T14"/>
                <a:gd fmla="*/ 287 h 341" name="T15"/>
                <a:gd fmla="*/ 175 w 341" name="T16"/>
                <a:gd fmla="*/ 288 h 341" name="T17"/>
                <a:gd fmla="*/ 339 w 341" name="T18"/>
                <a:gd fmla="*/ 341 h 341" name="T19"/>
                <a:gd fmla="*/ 341 w 341" name="T20"/>
                <a:gd fmla="*/ 341 h 341" name="T21"/>
                <a:gd fmla="*/ 341 w 341" name="T22"/>
                <a:gd fmla="*/ 261 h 341" name="T23"/>
                <a:gd fmla="*/ 339 w 341" name="T24"/>
                <a:gd fmla="*/ 261 h 341" name="T25"/>
                <a:gd fmla="*/ 80 w 341" name="T26"/>
                <a:gd fmla="*/ 2 h 341" name="T27"/>
                <a:gd fmla="*/ 80 w 341" name="T28"/>
                <a:gd fmla="*/ 0 h 341" name="T29"/>
                <a:gd fmla="*/ 0 w 341" name="T30"/>
                <a:gd fmla="*/ 0 h 341" name="T31"/>
                <a:gd fmla="*/ 0 w 341" name="T32"/>
                <a:gd fmla="*/ 3 h 34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41" w="341">
                  <a:moveTo>
                    <a:pt x="0" y="3"/>
                  </a:moveTo>
                  <a:cubicBezTo>
                    <a:pt x="5" y="62"/>
                    <a:pt x="24" y="120"/>
                    <a:pt x="56" y="170"/>
                  </a:cubicBezTo>
                  <a:cubicBezTo>
                    <a:pt x="56" y="171"/>
                    <a:pt x="56" y="171"/>
                    <a:pt x="56" y="171"/>
                  </a:cubicBezTo>
                  <a:cubicBezTo>
                    <a:pt x="58" y="171"/>
                    <a:pt x="58" y="171"/>
                    <a:pt x="58" y="171"/>
                  </a:cubicBezTo>
                  <a:cubicBezTo>
                    <a:pt x="62" y="170"/>
                    <a:pt x="67" y="170"/>
                    <a:pt x="71" y="170"/>
                  </a:cubicBezTo>
                  <a:cubicBezTo>
                    <a:pt x="128" y="170"/>
                    <a:pt x="175" y="217"/>
                    <a:pt x="175" y="274"/>
                  </a:cubicBezTo>
                  <a:cubicBezTo>
                    <a:pt x="175" y="278"/>
                    <a:pt x="175" y="282"/>
                    <a:pt x="174" y="286"/>
                  </a:cubicBezTo>
                  <a:cubicBezTo>
                    <a:pt x="174" y="287"/>
                    <a:pt x="174" y="287"/>
                    <a:pt x="174" y="287"/>
                  </a:cubicBezTo>
                  <a:cubicBezTo>
                    <a:pt x="175" y="288"/>
                    <a:pt x="175" y="288"/>
                    <a:pt x="175" y="288"/>
                  </a:cubicBezTo>
                  <a:cubicBezTo>
                    <a:pt x="225" y="318"/>
                    <a:pt x="281" y="337"/>
                    <a:pt x="339" y="341"/>
                  </a:cubicBezTo>
                  <a:cubicBezTo>
                    <a:pt x="341" y="341"/>
                    <a:pt x="341" y="341"/>
                    <a:pt x="341" y="341"/>
                  </a:cubicBezTo>
                  <a:cubicBezTo>
                    <a:pt x="341" y="261"/>
                    <a:pt x="341" y="261"/>
                    <a:pt x="341" y="261"/>
                  </a:cubicBezTo>
                  <a:cubicBezTo>
                    <a:pt x="339" y="261"/>
                    <a:pt x="339" y="261"/>
                    <a:pt x="339" y="261"/>
                  </a:cubicBezTo>
                  <a:cubicBezTo>
                    <a:pt x="203" y="247"/>
                    <a:pt x="94" y="138"/>
                    <a:pt x="80" y="2"/>
                  </a:cubicBezTo>
                  <a:cubicBezTo>
                    <a:pt x="80" y="0"/>
                    <a:pt x="80" y="0"/>
                    <a:pt x="80" y="0"/>
                  </a:cubicBezTo>
                  <a:cubicBezTo>
                    <a:pt x="0" y="0"/>
                    <a:pt x="0" y="0"/>
                    <a:pt x="0" y="0"/>
                  </a:cubicBezTo>
                  <a:lnTo>
                    <a:pt x="0" y="3"/>
                  </a:lnTo>
                  <a:close/>
                </a:path>
              </a:pathLst>
            </a:custGeom>
            <a:solidFill>
              <a:schemeClr val="accent4">
                <a:alpha val="7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25"/>
            <p:cNvSpPr>
              <a:spLocks noEditPoints="1"/>
            </p:cNvSpPr>
            <p:nvPr/>
          </p:nvSpPr>
          <p:spPr bwMode="auto">
            <a:xfrm>
              <a:off x="3447061" y="2942191"/>
              <a:ext cx="1054647" cy="1053455"/>
            </a:xfrm>
            <a:custGeom>
              <a:gdLst>
                <a:gd fmla="*/ 0 w 452" name="T0"/>
                <a:gd fmla="*/ 3 h 452" name="T1"/>
                <a:gd fmla="*/ 80 w 452" name="T2"/>
                <a:gd fmla="*/ 240 h 452" name="T3"/>
                <a:gd fmla="*/ 74 w 452" name="T4"/>
                <a:gd fmla="*/ 274 h 452" name="T5"/>
                <a:gd fmla="*/ 182 w 452" name="T6"/>
                <a:gd fmla="*/ 382 h 452" name="T7"/>
                <a:gd fmla="*/ 218 w 452" name="T8"/>
                <a:gd fmla="*/ 376 h 452" name="T9"/>
                <a:gd fmla="*/ 450 w 452" name="T10"/>
                <a:gd fmla="*/ 452 h 452" name="T11"/>
                <a:gd fmla="*/ 452 w 452" name="T12"/>
                <a:gd fmla="*/ 452 h 452" name="T13"/>
                <a:gd fmla="*/ 452 w 452" name="T14"/>
                <a:gd fmla="*/ 261 h 452" name="T15"/>
                <a:gd fmla="*/ 450 w 452" name="T16"/>
                <a:gd fmla="*/ 261 h 452" name="T17"/>
                <a:gd fmla="*/ 191 w 452" name="T18"/>
                <a:gd fmla="*/ 2 h 452" name="T19"/>
                <a:gd fmla="*/ 191 w 452" name="T20"/>
                <a:gd fmla="*/ 0 h 452" name="T21"/>
                <a:gd fmla="*/ 0 w 452" name="T22"/>
                <a:gd fmla="*/ 0 h 452" name="T23"/>
                <a:gd fmla="*/ 0 w 452" name="T24"/>
                <a:gd fmla="*/ 3 h 452" name="T25"/>
                <a:gd fmla="*/ 188 w 452" name="T26"/>
                <a:gd fmla="*/ 4 h 452" name="T27"/>
                <a:gd fmla="*/ 448 w 452" name="T28"/>
                <a:gd fmla="*/ 265 h 452" name="T29"/>
                <a:gd fmla="*/ 448 w 452" name="T30"/>
                <a:gd fmla="*/ 448 h 452" name="T31"/>
                <a:gd fmla="*/ 219 w 452" name="T32"/>
                <a:gd fmla="*/ 372 h 452" name="T33"/>
                <a:gd fmla="*/ 218 w 452" name="T34"/>
                <a:gd fmla="*/ 371 h 452" name="T35"/>
                <a:gd fmla="*/ 217 w 452" name="T36"/>
                <a:gd fmla="*/ 372 h 452" name="T37"/>
                <a:gd fmla="*/ 182 w 452" name="T38"/>
                <a:gd fmla="*/ 378 h 452" name="T39"/>
                <a:gd fmla="*/ 78 w 452" name="T40"/>
                <a:gd fmla="*/ 274 h 452" name="T41"/>
                <a:gd fmla="*/ 84 w 452" name="T42"/>
                <a:gd fmla="*/ 240 h 452" name="T43"/>
                <a:gd fmla="*/ 84 w 452" name="T44"/>
                <a:gd fmla="*/ 239 h 452" name="T45"/>
                <a:gd fmla="*/ 84 w 452" name="T46"/>
                <a:gd fmla="*/ 238 h 452" name="T47"/>
                <a:gd fmla="*/ 4 w 452" name="T48"/>
                <a:gd fmla="*/ 4 h 452" name="T49"/>
                <a:gd fmla="*/ 188 w 452" name="T50"/>
                <a:gd fmla="*/ 4 h 45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52" w="452">
                  <a:moveTo>
                    <a:pt x="0" y="3"/>
                  </a:moveTo>
                  <a:cubicBezTo>
                    <a:pt x="5" y="87"/>
                    <a:pt x="33" y="169"/>
                    <a:pt x="80" y="240"/>
                  </a:cubicBezTo>
                  <a:cubicBezTo>
                    <a:pt x="76" y="251"/>
                    <a:pt x="74" y="262"/>
                    <a:pt x="74" y="274"/>
                  </a:cubicBezTo>
                  <a:cubicBezTo>
                    <a:pt x="74" y="333"/>
                    <a:pt x="123" y="382"/>
                    <a:pt x="182" y="382"/>
                  </a:cubicBezTo>
                  <a:cubicBezTo>
                    <a:pt x="194" y="382"/>
                    <a:pt x="206" y="380"/>
                    <a:pt x="218" y="376"/>
                  </a:cubicBezTo>
                  <a:cubicBezTo>
                    <a:pt x="287" y="421"/>
                    <a:pt x="367" y="447"/>
                    <a:pt x="450" y="452"/>
                  </a:cubicBezTo>
                  <a:cubicBezTo>
                    <a:pt x="452" y="452"/>
                    <a:pt x="452" y="452"/>
                    <a:pt x="452" y="452"/>
                  </a:cubicBezTo>
                  <a:cubicBezTo>
                    <a:pt x="452" y="261"/>
                    <a:pt x="452" y="261"/>
                    <a:pt x="452" y="261"/>
                  </a:cubicBezTo>
                  <a:cubicBezTo>
                    <a:pt x="450" y="261"/>
                    <a:pt x="450" y="261"/>
                    <a:pt x="450" y="261"/>
                  </a:cubicBezTo>
                  <a:cubicBezTo>
                    <a:pt x="314" y="247"/>
                    <a:pt x="205" y="138"/>
                    <a:pt x="191" y="2"/>
                  </a:cubicBezTo>
                  <a:cubicBezTo>
                    <a:pt x="191" y="0"/>
                    <a:pt x="191" y="0"/>
                    <a:pt x="191" y="0"/>
                  </a:cubicBezTo>
                  <a:cubicBezTo>
                    <a:pt x="0" y="0"/>
                    <a:pt x="0" y="0"/>
                    <a:pt x="0" y="0"/>
                  </a:cubicBezTo>
                  <a:lnTo>
                    <a:pt x="0" y="3"/>
                  </a:lnTo>
                  <a:close/>
                  <a:moveTo>
                    <a:pt x="188" y="4"/>
                  </a:moveTo>
                  <a:cubicBezTo>
                    <a:pt x="202" y="141"/>
                    <a:pt x="311" y="250"/>
                    <a:pt x="448" y="265"/>
                  </a:cubicBezTo>
                  <a:cubicBezTo>
                    <a:pt x="448" y="448"/>
                    <a:pt x="448" y="448"/>
                    <a:pt x="448" y="448"/>
                  </a:cubicBezTo>
                  <a:cubicBezTo>
                    <a:pt x="366" y="443"/>
                    <a:pt x="287" y="416"/>
                    <a:pt x="219" y="372"/>
                  </a:cubicBezTo>
                  <a:cubicBezTo>
                    <a:pt x="218" y="371"/>
                    <a:pt x="218" y="371"/>
                    <a:pt x="218" y="371"/>
                  </a:cubicBezTo>
                  <a:cubicBezTo>
                    <a:pt x="217" y="372"/>
                    <a:pt x="217" y="372"/>
                    <a:pt x="217" y="372"/>
                  </a:cubicBezTo>
                  <a:cubicBezTo>
                    <a:pt x="206" y="376"/>
                    <a:pt x="194" y="378"/>
                    <a:pt x="182" y="378"/>
                  </a:cubicBezTo>
                  <a:cubicBezTo>
                    <a:pt x="125" y="378"/>
                    <a:pt x="78" y="331"/>
                    <a:pt x="78" y="274"/>
                  </a:cubicBezTo>
                  <a:cubicBezTo>
                    <a:pt x="78" y="262"/>
                    <a:pt x="80" y="251"/>
                    <a:pt x="84" y="240"/>
                  </a:cubicBezTo>
                  <a:cubicBezTo>
                    <a:pt x="84" y="239"/>
                    <a:pt x="84" y="239"/>
                    <a:pt x="84" y="239"/>
                  </a:cubicBezTo>
                  <a:cubicBezTo>
                    <a:pt x="84" y="238"/>
                    <a:pt x="84" y="238"/>
                    <a:pt x="84" y="238"/>
                  </a:cubicBezTo>
                  <a:cubicBezTo>
                    <a:pt x="37" y="169"/>
                    <a:pt x="10" y="88"/>
                    <a:pt x="4" y="4"/>
                  </a:cubicBezTo>
                  <a:lnTo>
                    <a:pt x="188" y="4"/>
                  </a:lnTo>
                  <a:close/>
                </a:path>
              </a:pathLst>
            </a:custGeom>
            <a:solidFill>
              <a:schemeClr val="tx1">
                <a:lumMod val="25000"/>
                <a:lumOff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18" name="Freeform 26"/>
          <p:cNvSpPr>
            <a:spLocks noEditPoints="1"/>
          </p:cNvSpPr>
          <p:nvPr/>
        </p:nvSpPr>
        <p:spPr bwMode="auto">
          <a:xfrm>
            <a:off x="5152372" y="3288955"/>
            <a:ext cx="193054" cy="194246"/>
          </a:xfrm>
          <a:custGeom>
            <a:gdLst>
              <a:gd fmla="*/ 52 w 83" name="T0"/>
              <a:gd fmla="*/ 0 h 83" name="T1"/>
              <a:gd fmla="*/ 53 w 83" name="T2"/>
              <a:gd fmla="*/ 0 h 83" name="T3"/>
              <a:gd fmla="*/ 60 w 83" name="T4"/>
              <a:gd fmla="*/ 3 h 83" name="T5"/>
              <a:gd fmla="*/ 56 w 83" name="T6"/>
              <a:gd fmla="*/ 6 h 83" name="T7"/>
              <a:gd fmla="*/ 81 w 83" name="T8"/>
              <a:gd fmla="*/ 75 h 83" name="T9"/>
              <a:gd fmla="*/ 7 w 83" name="T10"/>
              <a:gd fmla="*/ 83 h 83" name="T11"/>
              <a:gd fmla="*/ 2 w 83" name="T12"/>
              <a:gd fmla="*/ 75 h 83" name="T13"/>
              <a:gd fmla="*/ 27 w 83" name="T14"/>
              <a:gd fmla="*/ 6 h 83" name="T15"/>
              <a:gd fmla="*/ 23 w 83" name="T16"/>
              <a:gd fmla="*/ 3 h 83" name="T17"/>
              <a:gd fmla="*/ 30 w 83" name="T18"/>
              <a:gd fmla="*/ 0 h 83" name="T19"/>
              <a:gd fmla="*/ 30 w 83" name="T20"/>
              <a:gd fmla="*/ 0 h 83" name="T21"/>
              <a:gd fmla="*/ 21 w 83" name="T22"/>
              <a:gd fmla="*/ 67 h 83" name="T23"/>
              <a:gd fmla="*/ 19 w 83" name="T24"/>
              <a:gd fmla="*/ 69 h 83" name="T25"/>
              <a:gd fmla="*/ 23 w 83" name="T26"/>
              <a:gd fmla="*/ 69 h 83" name="T27"/>
              <a:gd fmla="*/ 31 w 83" name="T28"/>
              <a:gd fmla="*/ 62 h 83" name="T29"/>
              <a:gd fmla="*/ 29 w 83" name="T30"/>
              <a:gd fmla="*/ 64 h 83" name="T31"/>
              <a:gd fmla="*/ 33 w 83" name="T32"/>
              <a:gd fmla="*/ 64 h 83" name="T33"/>
              <a:gd fmla="*/ 29 w 83" name="T34"/>
              <a:gd fmla="*/ 49 h 83" name="T35"/>
              <a:gd fmla="*/ 27 w 83" name="T36"/>
              <a:gd fmla="*/ 51 h 83" name="T37"/>
              <a:gd fmla="*/ 30 w 83" name="T38"/>
              <a:gd fmla="*/ 51 h 83" name="T39"/>
              <a:gd fmla="*/ 29 w 83" name="T40"/>
              <a:gd fmla="*/ 68 h 83" name="T41"/>
              <a:gd fmla="*/ 26 w 83" name="T42"/>
              <a:gd fmla="*/ 72 h 83" name="T43"/>
              <a:gd fmla="*/ 32 w 83" name="T44"/>
              <a:gd fmla="*/ 72 h 83" name="T45"/>
              <a:gd fmla="*/ 25 w 83" name="T46"/>
              <a:gd fmla="*/ 56 h 83" name="T47"/>
              <a:gd fmla="*/ 22 w 83" name="T48"/>
              <a:gd fmla="*/ 59 h 83" name="T49"/>
              <a:gd fmla="*/ 28 w 83" name="T50"/>
              <a:gd fmla="*/ 59 h 83" name="T51"/>
              <a:gd fmla="*/ 29 w 83" name="T52"/>
              <a:gd fmla="*/ 41 h 83" name="T53"/>
              <a:gd fmla="*/ 54 w 83" name="T54"/>
              <a:gd fmla="*/ 41 h 83" name="T55"/>
              <a:gd fmla="*/ 50 w 83" name="T56"/>
              <a:gd fmla="*/ 33 h 83" name="T57"/>
              <a:gd fmla="*/ 33 w 83" name="T58"/>
              <a:gd fmla="*/ 6 h 83" name="T59"/>
              <a:gd fmla="*/ 33 w 83" name="T60"/>
              <a:gd fmla="*/ 33 h 83" name="T61"/>
              <a:gd fmla="*/ 29 w 83" name="T62"/>
              <a:gd fmla="*/ 41 h 83" name="T63"/>
              <a:gd fmla="*/ 57 w 83" name="T64"/>
              <a:gd fmla="*/ 45 h 83" name="T65"/>
              <a:gd fmla="*/ 8 w 83" name="T66"/>
              <a:gd fmla="*/ 77 h 83" name="T67"/>
              <a:gd fmla="*/ 57 w 83" name="T68"/>
              <a:gd fmla="*/ 45 h 83" name="T69"/>
              <a:gd fmla="*/ 38 w 83" name="T70"/>
              <a:gd fmla="*/ 71 h 83" name="T71"/>
              <a:gd fmla="*/ 47 w 83" name="T72"/>
              <a:gd fmla="*/ 69 h 83" name="T73"/>
              <a:gd fmla="*/ 38 w 83" name="T74"/>
              <a:gd fmla="*/ 67 h 83" name="T75"/>
              <a:gd fmla="*/ 38 w 83" name="T76"/>
              <a:gd fmla="*/ 71 h 83" name="T77"/>
              <a:gd fmla="*/ 40 w 83" name="T78"/>
              <a:gd fmla="*/ 61 h 83" name="T79"/>
              <a:gd fmla="*/ 45 w 83" name="T80"/>
              <a:gd fmla="*/ 59 h 83" name="T81"/>
              <a:gd fmla="*/ 40 w 83" name="T82"/>
              <a:gd fmla="*/ 57 h 83" name="T83"/>
              <a:gd fmla="*/ 40 w 83" name="T84"/>
              <a:gd fmla="*/ 61 h 83" name="T85"/>
              <a:gd fmla="*/ 40 w 83" name="T86"/>
              <a:gd fmla="*/ 40 h 83" name="T87"/>
              <a:gd fmla="*/ 45 w 83" name="T88"/>
              <a:gd fmla="*/ 38 h 83" name="T89"/>
              <a:gd fmla="*/ 40 w 83" name="T90"/>
              <a:gd fmla="*/ 36 h 83" name="T91"/>
              <a:gd fmla="*/ 40 w 83" name="T92"/>
              <a:gd fmla="*/ 40 h 83" name="T93"/>
              <a:gd fmla="*/ 38 w 83" name="T94"/>
              <a:gd fmla="*/ 50 h 83" name="T95"/>
              <a:gd fmla="*/ 47 w 83" name="T96"/>
              <a:gd fmla="*/ 48 h 83" name="T97"/>
              <a:gd fmla="*/ 38 w 83" name="T98"/>
              <a:gd fmla="*/ 46 h 83" name="T99"/>
              <a:gd fmla="*/ 38 w 83" name="T100"/>
              <a:gd fmla="*/ 50 h 83" name="T101"/>
              <a:gd fmla="*/ 38 w 83" name="T102"/>
              <a:gd fmla="*/ 30 h 83" name="T103"/>
              <a:gd fmla="*/ 47 w 83" name="T104"/>
              <a:gd fmla="*/ 28 h 83" name="T105"/>
              <a:gd fmla="*/ 38 w 83" name="T106"/>
              <a:gd fmla="*/ 26 h 83" name="T107"/>
              <a:gd fmla="*/ 38 w 83" name="T108"/>
              <a:gd fmla="*/ 30 h 8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3" w="83">
                <a:moveTo>
                  <a:pt x="31" y="0"/>
                </a:moveTo>
                <a:cubicBezTo>
                  <a:pt x="52" y="0"/>
                  <a:pt x="52" y="0"/>
                  <a:pt x="52" y="0"/>
                </a:cubicBezTo>
                <a:cubicBezTo>
                  <a:pt x="53" y="0"/>
                  <a:pt x="53" y="0"/>
                  <a:pt x="53" y="0"/>
                </a:cubicBezTo>
                <a:cubicBezTo>
                  <a:pt x="53" y="0"/>
                  <a:pt x="53" y="0"/>
                  <a:pt x="53" y="0"/>
                </a:cubicBezTo>
                <a:cubicBezTo>
                  <a:pt x="57" y="0"/>
                  <a:pt x="57" y="0"/>
                  <a:pt x="57" y="0"/>
                </a:cubicBezTo>
                <a:cubicBezTo>
                  <a:pt x="59" y="0"/>
                  <a:pt x="60" y="1"/>
                  <a:pt x="60" y="3"/>
                </a:cubicBezTo>
                <a:cubicBezTo>
                  <a:pt x="60" y="5"/>
                  <a:pt x="59" y="6"/>
                  <a:pt x="57" y="6"/>
                </a:cubicBezTo>
                <a:cubicBezTo>
                  <a:pt x="56" y="6"/>
                  <a:pt x="56" y="6"/>
                  <a:pt x="56" y="6"/>
                </a:cubicBezTo>
                <a:cubicBezTo>
                  <a:pt x="56" y="32"/>
                  <a:pt x="56" y="32"/>
                  <a:pt x="56" y="32"/>
                </a:cubicBezTo>
                <a:cubicBezTo>
                  <a:pt x="81" y="75"/>
                  <a:pt x="81" y="75"/>
                  <a:pt x="81" y="75"/>
                </a:cubicBezTo>
                <a:cubicBezTo>
                  <a:pt x="83" y="79"/>
                  <a:pt x="80" y="83"/>
                  <a:pt x="76" y="83"/>
                </a:cubicBezTo>
                <a:cubicBezTo>
                  <a:pt x="7" y="83"/>
                  <a:pt x="7" y="83"/>
                  <a:pt x="7" y="83"/>
                </a:cubicBezTo>
                <a:cubicBezTo>
                  <a:pt x="3" y="83"/>
                  <a:pt x="0" y="79"/>
                  <a:pt x="2" y="75"/>
                </a:cubicBezTo>
                <a:cubicBezTo>
                  <a:pt x="2" y="75"/>
                  <a:pt x="2" y="75"/>
                  <a:pt x="2" y="75"/>
                </a:cubicBezTo>
                <a:cubicBezTo>
                  <a:pt x="27" y="32"/>
                  <a:pt x="27" y="32"/>
                  <a:pt x="27" y="32"/>
                </a:cubicBezTo>
                <a:cubicBezTo>
                  <a:pt x="27" y="6"/>
                  <a:pt x="27" y="6"/>
                  <a:pt x="27" y="6"/>
                </a:cubicBezTo>
                <a:cubicBezTo>
                  <a:pt x="26" y="6"/>
                  <a:pt x="26" y="6"/>
                  <a:pt x="26" y="6"/>
                </a:cubicBezTo>
                <a:cubicBezTo>
                  <a:pt x="24" y="6"/>
                  <a:pt x="23" y="5"/>
                  <a:pt x="23" y="3"/>
                </a:cubicBezTo>
                <a:cubicBezTo>
                  <a:pt x="23" y="1"/>
                  <a:pt x="24" y="0"/>
                  <a:pt x="26" y="0"/>
                </a:cubicBezTo>
                <a:cubicBezTo>
                  <a:pt x="30" y="0"/>
                  <a:pt x="30" y="0"/>
                  <a:pt x="30" y="0"/>
                </a:cubicBezTo>
                <a:cubicBezTo>
                  <a:pt x="30" y="0"/>
                  <a:pt x="30" y="0"/>
                  <a:pt x="30" y="0"/>
                </a:cubicBezTo>
                <a:cubicBezTo>
                  <a:pt x="30" y="0"/>
                  <a:pt x="30" y="0"/>
                  <a:pt x="30" y="0"/>
                </a:cubicBezTo>
                <a:cubicBezTo>
                  <a:pt x="31" y="0"/>
                  <a:pt x="31" y="0"/>
                  <a:pt x="31" y="0"/>
                </a:cubicBezTo>
                <a:close/>
                <a:moveTo>
                  <a:pt x="21" y="67"/>
                </a:moveTo>
                <a:cubicBezTo>
                  <a:pt x="21" y="67"/>
                  <a:pt x="21" y="67"/>
                  <a:pt x="21" y="67"/>
                </a:cubicBezTo>
                <a:cubicBezTo>
                  <a:pt x="20" y="67"/>
                  <a:pt x="19" y="68"/>
                  <a:pt x="19" y="69"/>
                </a:cubicBezTo>
                <a:cubicBezTo>
                  <a:pt x="19" y="70"/>
                  <a:pt x="20" y="71"/>
                  <a:pt x="21" y="71"/>
                </a:cubicBezTo>
                <a:cubicBezTo>
                  <a:pt x="22" y="71"/>
                  <a:pt x="23" y="70"/>
                  <a:pt x="23" y="69"/>
                </a:cubicBezTo>
                <a:cubicBezTo>
                  <a:pt x="23" y="68"/>
                  <a:pt x="22" y="67"/>
                  <a:pt x="21" y="67"/>
                </a:cubicBezTo>
                <a:close/>
                <a:moveTo>
                  <a:pt x="31" y="62"/>
                </a:moveTo>
                <a:cubicBezTo>
                  <a:pt x="31" y="62"/>
                  <a:pt x="31" y="62"/>
                  <a:pt x="31" y="62"/>
                </a:cubicBezTo>
                <a:cubicBezTo>
                  <a:pt x="30" y="62"/>
                  <a:pt x="29" y="63"/>
                  <a:pt x="29" y="64"/>
                </a:cubicBezTo>
                <a:cubicBezTo>
                  <a:pt x="29" y="65"/>
                  <a:pt x="30" y="66"/>
                  <a:pt x="31" y="66"/>
                </a:cubicBezTo>
                <a:cubicBezTo>
                  <a:pt x="33" y="66"/>
                  <a:pt x="33" y="65"/>
                  <a:pt x="33" y="64"/>
                </a:cubicBezTo>
                <a:cubicBezTo>
                  <a:pt x="33" y="63"/>
                  <a:pt x="33" y="62"/>
                  <a:pt x="31" y="62"/>
                </a:cubicBezTo>
                <a:close/>
                <a:moveTo>
                  <a:pt x="29" y="49"/>
                </a:moveTo>
                <a:cubicBezTo>
                  <a:pt x="29" y="49"/>
                  <a:pt x="29" y="49"/>
                  <a:pt x="29" y="49"/>
                </a:cubicBezTo>
                <a:cubicBezTo>
                  <a:pt x="27" y="49"/>
                  <a:pt x="27" y="50"/>
                  <a:pt x="27" y="51"/>
                </a:cubicBezTo>
                <a:cubicBezTo>
                  <a:pt x="27" y="52"/>
                  <a:pt x="27" y="53"/>
                  <a:pt x="29" y="53"/>
                </a:cubicBezTo>
                <a:cubicBezTo>
                  <a:pt x="30" y="53"/>
                  <a:pt x="30" y="52"/>
                  <a:pt x="30" y="51"/>
                </a:cubicBezTo>
                <a:cubicBezTo>
                  <a:pt x="30" y="50"/>
                  <a:pt x="30" y="49"/>
                  <a:pt x="29" y="49"/>
                </a:cubicBezTo>
                <a:close/>
                <a:moveTo>
                  <a:pt x="29" y="68"/>
                </a:moveTo>
                <a:cubicBezTo>
                  <a:pt x="29" y="68"/>
                  <a:pt x="29" y="68"/>
                  <a:pt x="29" y="68"/>
                </a:cubicBezTo>
                <a:cubicBezTo>
                  <a:pt x="27" y="68"/>
                  <a:pt x="26" y="70"/>
                  <a:pt x="26" y="72"/>
                </a:cubicBezTo>
                <a:cubicBezTo>
                  <a:pt x="26" y="73"/>
                  <a:pt x="27" y="75"/>
                  <a:pt x="29" y="75"/>
                </a:cubicBezTo>
                <a:cubicBezTo>
                  <a:pt x="31" y="75"/>
                  <a:pt x="32" y="73"/>
                  <a:pt x="32" y="72"/>
                </a:cubicBezTo>
                <a:cubicBezTo>
                  <a:pt x="32" y="70"/>
                  <a:pt x="31" y="68"/>
                  <a:pt x="29" y="68"/>
                </a:cubicBezTo>
                <a:close/>
                <a:moveTo>
                  <a:pt x="25" y="56"/>
                </a:moveTo>
                <a:cubicBezTo>
                  <a:pt x="25" y="56"/>
                  <a:pt x="25" y="56"/>
                  <a:pt x="25" y="56"/>
                </a:cubicBezTo>
                <a:cubicBezTo>
                  <a:pt x="23" y="56"/>
                  <a:pt x="22" y="57"/>
                  <a:pt x="22" y="59"/>
                </a:cubicBezTo>
                <a:cubicBezTo>
                  <a:pt x="22" y="61"/>
                  <a:pt x="23" y="62"/>
                  <a:pt x="25" y="62"/>
                </a:cubicBezTo>
                <a:cubicBezTo>
                  <a:pt x="27" y="62"/>
                  <a:pt x="28" y="61"/>
                  <a:pt x="28" y="59"/>
                </a:cubicBezTo>
                <a:cubicBezTo>
                  <a:pt x="28" y="57"/>
                  <a:pt x="27" y="56"/>
                  <a:pt x="25" y="56"/>
                </a:cubicBezTo>
                <a:close/>
                <a:moveTo>
                  <a:pt x="29" y="41"/>
                </a:moveTo>
                <a:cubicBezTo>
                  <a:pt x="29" y="41"/>
                  <a:pt x="29" y="41"/>
                  <a:pt x="29" y="41"/>
                </a:cubicBezTo>
                <a:cubicBezTo>
                  <a:pt x="54" y="41"/>
                  <a:pt x="54" y="41"/>
                  <a:pt x="54" y="41"/>
                </a:cubicBezTo>
                <a:cubicBezTo>
                  <a:pt x="51" y="34"/>
                  <a:pt x="51" y="34"/>
                  <a:pt x="51" y="34"/>
                </a:cubicBezTo>
                <a:cubicBezTo>
                  <a:pt x="50" y="34"/>
                  <a:pt x="50" y="33"/>
                  <a:pt x="50" y="33"/>
                </a:cubicBezTo>
                <a:cubicBezTo>
                  <a:pt x="50" y="6"/>
                  <a:pt x="50" y="6"/>
                  <a:pt x="50" y="6"/>
                </a:cubicBezTo>
                <a:cubicBezTo>
                  <a:pt x="33" y="6"/>
                  <a:pt x="33" y="6"/>
                  <a:pt x="33" y="6"/>
                </a:cubicBezTo>
                <a:cubicBezTo>
                  <a:pt x="33" y="33"/>
                  <a:pt x="33" y="33"/>
                  <a:pt x="33" y="33"/>
                </a:cubicBezTo>
                <a:cubicBezTo>
                  <a:pt x="33" y="33"/>
                  <a:pt x="33" y="33"/>
                  <a:pt x="33" y="33"/>
                </a:cubicBezTo>
                <a:cubicBezTo>
                  <a:pt x="33" y="33"/>
                  <a:pt x="33" y="34"/>
                  <a:pt x="33" y="34"/>
                </a:cubicBezTo>
                <a:cubicBezTo>
                  <a:pt x="29" y="41"/>
                  <a:pt x="29" y="41"/>
                  <a:pt x="29" y="41"/>
                </a:cubicBezTo>
                <a:close/>
                <a:moveTo>
                  <a:pt x="57" y="45"/>
                </a:moveTo>
                <a:cubicBezTo>
                  <a:pt x="57" y="45"/>
                  <a:pt x="57" y="45"/>
                  <a:pt x="57" y="45"/>
                </a:cubicBezTo>
                <a:cubicBezTo>
                  <a:pt x="27" y="45"/>
                  <a:pt x="27" y="45"/>
                  <a:pt x="27" y="45"/>
                </a:cubicBezTo>
                <a:cubicBezTo>
                  <a:pt x="8" y="77"/>
                  <a:pt x="8" y="77"/>
                  <a:pt x="8" y="77"/>
                </a:cubicBezTo>
                <a:cubicBezTo>
                  <a:pt x="75" y="77"/>
                  <a:pt x="75" y="77"/>
                  <a:pt x="75" y="77"/>
                </a:cubicBezTo>
                <a:cubicBezTo>
                  <a:pt x="57" y="45"/>
                  <a:pt x="57" y="45"/>
                  <a:pt x="57" y="45"/>
                </a:cubicBezTo>
                <a:close/>
                <a:moveTo>
                  <a:pt x="38" y="71"/>
                </a:moveTo>
                <a:cubicBezTo>
                  <a:pt x="38" y="71"/>
                  <a:pt x="38" y="71"/>
                  <a:pt x="38" y="71"/>
                </a:cubicBezTo>
                <a:cubicBezTo>
                  <a:pt x="45" y="71"/>
                  <a:pt x="45" y="71"/>
                  <a:pt x="45" y="71"/>
                </a:cubicBezTo>
                <a:cubicBezTo>
                  <a:pt x="46" y="71"/>
                  <a:pt x="47" y="70"/>
                  <a:pt x="47" y="69"/>
                </a:cubicBezTo>
                <a:cubicBezTo>
                  <a:pt x="47" y="68"/>
                  <a:pt x="46" y="67"/>
                  <a:pt x="45" y="67"/>
                </a:cubicBezTo>
                <a:cubicBezTo>
                  <a:pt x="38" y="67"/>
                  <a:pt x="38" y="67"/>
                  <a:pt x="38" y="67"/>
                </a:cubicBezTo>
                <a:cubicBezTo>
                  <a:pt x="37" y="67"/>
                  <a:pt x="36" y="68"/>
                  <a:pt x="36" y="69"/>
                </a:cubicBezTo>
                <a:cubicBezTo>
                  <a:pt x="36" y="70"/>
                  <a:pt x="37" y="71"/>
                  <a:pt x="38" y="71"/>
                </a:cubicBezTo>
                <a:close/>
                <a:moveTo>
                  <a:pt x="40" y="61"/>
                </a:moveTo>
                <a:cubicBezTo>
                  <a:pt x="40" y="61"/>
                  <a:pt x="40" y="61"/>
                  <a:pt x="40" y="61"/>
                </a:cubicBezTo>
                <a:cubicBezTo>
                  <a:pt x="43" y="61"/>
                  <a:pt x="43" y="61"/>
                  <a:pt x="43" y="61"/>
                </a:cubicBezTo>
                <a:cubicBezTo>
                  <a:pt x="44" y="61"/>
                  <a:pt x="45" y="60"/>
                  <a:pt x="45" y="59"/>
                </a:cubicBezTo>
                <a:cubicBezTo>
                  <a:pt x="45" y="57"/>
                  <a:pt x="44" y="57"/>
                  <a:pt x="43" y="57"/>
                </a:cubicBezTo>
                <a:cubicBezTo>
                  <a:pt x="40" y="57"/>
                  <a:pt x="40" y="57"/>
                  <a:pt x="40" y="57"/>
                </a:cubicBezTo>
                <a:cubicBezTo>
                  <a:pt x="39" y="57"/>
                  <a:pt x="38" y="57"/>
                  <a:pt x="38" y="59"/>
                </a:cubicBezTo>
                <a:cubicBezTo>
                  <a:pt x="38" y="60"/>
                  <a:pt x="39" y="61"/>
                  <a:pt x="40" y="61"/>
                </a:cubicBezTo>
                <a:close/>
                <a:moveTo>
                  <a:pt x="40" y="40"/>
                </a:moveTo>
                <a:cubicBezTo>
                  <a:pt x="40" y="40"/>
                  <a:pt x="40" y="40"/>
                  <a:pt x="40" y="40"/>
                </a:cubicBezTo>
                <a:cubicBezTo>
                  <a:pt x="43" y="40"/>
                  <a:pt x="43" y="40"/>
                  <a:pt x="43" y="40"/>
                </a:cubicBezTo>
                <a:cubicBezTo>
                  <a:pt x="44" y="40"/>
                  <a:pt x="45" y="39"/>
                  <a:pt x="45" y="38"/>
                </a:cubicBezTo>
                <a:cubicBezTo>
                  <a:pt x="45" y="37"/>
                  <a:pt x="44" y="36"/>
                  <a:pt x="43" y="36"/>
                </a:cubicBezTo>
                <a:cubicBezTo>
                  <a:pt x="40" y="36"/>
                  <a:pt x="40" y="36"/>
                  <a:pt x="40" y="36"/>
                </a:cubicBezTo>
                <a:cubicBezTo>
                  <a:pt x="39" y="36"/>
                  <a:pt x="38" y="37"/>
                  <a:pt x="38" y="38"/>
                </a:cubicBezTo>
                <a:cubicBezTo>
                  <a:pt x="38" y="39"/>
                  <a:pt x="39" y="40"/>
                  <a:pt x="40" y="40"/>
                </a:cubicBezTo>
                <a:close/>
                <a:moveTo>
                  <a:pt x="38" y="50"/>
                </a:moveTo>
                <a:cubicBezTo>
                  <a:pt x="38" y="50"/>
                  <a:pt x="38" y="50"/>
                  <a:pt x="38" y="50"/>
                </a:cubicBezTo>
                <a:cubicBezTo>
                  <a:pt x="45" y="50"/>
                  <a:pt x="45" y="50"/>
                  <a:pt x="45" y="50"/>
                </a:cubicBezTo>
                <a:cubicBezTo>
                  <a:pt x="46" y="50"/>
                  <a:pt x="47" y="49"/>
                  <a:pt x="47" y="48"/>
                </a:cubicBezTo>
                <a:cubicBezTo>
                  <a:pt x="47" y="47"/>
                  <a:pt x="46" y="46"/>
                  <a:pt x="45" y="46"/>
                </a:cubicBezTo>
                <a:cubicBezTo>
                  <a:pt x="38" y="46"/>
                  <a:pt x="38" y="46"/>
                  <a:pt x="38" y="46"/>
                </a:cubicBezTo>
                <a:cubicBezTo>
                  <a:pt x="37" y="46"/>
                  <a:pt x="36" y="47"/>
                  <a:pt x="36" y="48"/>
                </a:cubicBezTo>
                <a:cubicBezTo>
                  <a:pt x="36" y="49"/>
                  <a:pt x="37" y="50"/>
                  <a:pt x="38" y="50"/>
                </a:cubicBezTo>
                <a:close/>
                <a:moveTo>
                  <a:pt x="38" y="30"/>
                </a:moveTo>
                <a:cubicBezTo>
                  <a:pt x="38" y="30"/>
                  <a:pt x="38" y="30"/>
                  <a:pt x="38" y="30"/>
                </a:cubicBezTo>
                <a:cubicBezTo>
                  <a:pt x="45" y="30"/>
                  <a:pt x="45" y="30"/>
                  <a:pt x="45" y="30"/>
                </a:cubicBezTo>
                <a:cubicBezTo>
                  <a:pt x="46" y="30"/>
                  <a:pt x="47" y="29"/>
                  <a:pt x="47" y="28"/>
                </a:cubicBezTo>
                <a:cubicBezTo>
                  <a:pt x="47" y="27"/>
                  <a:pt x="46" y="26"/>
                  <a:pt x="45" y="26"/>
                </a:cubicBezTo>
                <a:cubicBezTo>
                  <a:pt x="38" y="26"/>
                  <a:pt x="38" y="26"/>
                  <a:pt x="38" y="26"/>
                </a:cubicBezTo>
                <a:cubicBezTo>
                  <a:pt x="37" y="26"/>
                  <a:pt x="36" y="27"/>
                  <a:pt x="36" y="28"/>
                </a:cubicBezTo>
                <a:cubicBezTo>
                  <a:pt x="36" y="29"/>
                  <a:pt x="37" y="30"/>
                  <a:pt x="38" y="30"/>
                </a:cubicBezTo>
                <a:close/>
              </a:path>
            </a:pathLst>
          </a:custGeom>
          <a:solidFill>
            <a:schemeClr val="bg1">
              <a:lumMod val="5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27"/>
          <p:cNvSpPr>
            <a:spLocks noEditPoints="1"/>
          </p:cNvSpPr>
          <p:nvPr/>
        </p:nvSpPr>
        <p:spPr bwMode="auto">
          <a:xfrm>
            <a:off x="3766434" y="1904210"/>
            <a:ext cx="196629" cy="165645"/>
          </a:xfrm>
          <a:custGeom>
            <a:gdLst>
              <a:gd fmla="*/ 79 w 84" name="T0"/>
              <a:gd fmla="*/ 7 h 71" name="T1"/>
              <a:gd fmla="*/ 79 w 84" name="T2"/>
              <a:gd fmla="*/ 22 h 71" name="T3"/>
              <a:gd fmla="*/ 81 w 84" name="T4"/>
              <a:gd fmla="*/ 22 h 71" name="T5"/>
              <a:gd fmla="*/ 84 w 84" name="T6"/>
              <a:gd fmla="*/ 25 h 71" name="T7"/>
              <a:gd fmla="*/ 81 w 84" name="T8"/>
              <a:gd fmla="*/ 28 h 71" name="T9"/>
              <a:gd fmla="*/ 73 w 84" name="T10"/>
              <a:gd fmla="*/ 28 h 71" name="T11"/>
              <a:gd fmla="*/ 73 w 84" name="T12"/>
              <a:gd fmla="*/ 43 h 71" name="T13"/>
              <a:gd fmla="*/ 81 w 84" name="T14"/>
              <a:gd fmla="*/ 43 h 71" name="T15"/>
              <a:gd fmla="*/ 84 w 84" name="T16"/>
              <a:gd fmla="*/ 47 h 71" name="T17"/>
              <a:gd fmla="*/ 81 w 84" name="T18"/>
              <a:gd fmla="*/ 50 h 71" name="T19"/>
              <a:gd fmla="*/ 79 w 84" name="T20"/>
              <a:gd fmla="*/ 50 h 71" name="T21"/>
              <a:gd fmla="*/ 79 w 84" name="T22"/>
              <a:gd fmla="*/ 65 h 71" name="T23"/>
              <a:gd fmla="*/ 81 w 84" name="T24"/>
              <a:gd fmla="*/ 65 h 71" name="T25"/>
              <a:gd fmla="*/ 84 w 84" name="T26"/>
              <a:gd fmla="*/ 68 h 71" name="T27"/>
              <a:gd fmla="*/ 81 w 84" name="T28"/>
              <a:gd fmla="*/ 71 h 71" name="T29"/>
              <a:gd fmla="*/ 23 w 84" name="T30"/>
              <a:gd fmla="*/ 71 h 71" name="T31"/>
              <a:gd fmla="*/ 12 w 84" name="T32"/>
              <a:gd fmla="*/ 50 h 71" name="T33"/>
              <a:gd fmla="*/ 4 w 84" name="T34"/>
              <a:gd fmla="*/ 50 h 71" name="T35"/>
              <a:gd fmla="*/ 0 w 84" name="T36"/>
              <a:gd fmla="*/ 47 h 71" name="T37"/>
              <a:gd fmla="*/ 4 w 84" name="T38"/>
              <a:gd fmla="*/ 43 h 71" name="T39"/>
              <a:gd fmla="*/ 6 w 84" name="T40"/>
              <a:gd fmla="*/ 43 h 71" name="T41"/>
              <a:gd fmla="*/ 6 w 84" name="T42"/>
              <a:gd fmla="*/ 28 h 71" name="T43"/>
              <a:gd fmla="*/ 4 w 84" name="T44"/>
              <a:gd fmla="*/ 28 h 71" name="T45"/>
              <a:gd fmla="*/ 0 w 84" name="T46"/>
              <a:gd fmla="*/ 25 h 71" name="T47"/>
              <a:gd fmla="*/ 4 w 84" name="T48"/>
              <a:gd fmla="*/ 22 h 71" name="T49"/>
              <a:gd fmla="*/ 12 w 84" name="T50"/>
              <a:gd fmla="*/ 22 h 71" name="T51"/>
              <a:gd fmla="*/ 23 w 84" name="T52"/>
              <a:gd fmla="*/ 0 h 71" name="T53"/>
              <a:gd fmla="*/ 81 w 84" name="T54"/>
              <a:gd fmla="*/ 0 h 71" name="T55"/>
              <a:gd fmla="*/ 84 w 84" name="T56"/>
              <a:gd fmla="*/ 4 h 71" name="T57"/>
              <a:gd fmla="*/ 81 w 84" name="T58"/>
              <a:gd fmla="*/ 7 h 71" name="T59"/>
              <a:gd fmla="*/ 79 w 84" name="T60"/>
              <a:gd fmla="*/ 7 h 71" name="T61"/>
              <a:gd fmla="*/ 62 w 84" name="T62"/>
              <a:gd fmla="*/ 28 h 71" name="T63"/>
              <a:gd fmla="*/ 62 w 84" name="T64"/>
              <a:gd fmla="*/ 28 h 71" name="T65"/>
              <a:gd fmla="*/ 62 w 84" name="T66"/>
              <a:gd fmla="*/ 28 h 71" name="T67"/>
              <a:gd fmla="*/ 10 w 84" name="T68"/>
              <a:gd fmla="*/ 28 h 71" name="T69"/>
              <a:gd fmla="*/ 10 w 84" name="T70"/>
              <a:gd fmla="*/ 43 h 71" name="T71"/>
              <a:gd fmla="*/ 62 w 84" name="T72"/>
              <a:gd fmla="*/ 43 h 71" name="T73"/>
              <a:gd fmla="*/ 62 w 84" name="T74"/>
              <a:gd fmla="*/ 43 h 71" name="T75"/>
              <a:gd fmla="*/ 66 w 84" name="T76"/>
              <a:gd fmla="*/ 41 h 71" name="T77"/>
              <a:gd fmla="*/ 66 w 84" name="T78"/>
              <a:gd fmla="*/ 31 h 71" name="T79"/>
              <a:gd fmla="*/ 62 w 84" name="T80"/>
              <a:gd fmla="*/ 28 h 71" name="T81"/>
              <a:gd fmla="*/ 75 w 84" name="T82"/>
              <a:gd fmla="*/ 50 h 71" name="T83"/>
              <a:gd fmla="*/ 75 w 84" name="T84"/>
              <a:gd fmla="*/ 50 h 71" name="T85"/>
              <a:gd fmla="*/ 23 w 84" name="T86"/>
              <a:gd fmla="*/ 50 h 71" name="T87"/>
              <a:gd fmla="*/ 18 w 84" name="T88"/>
              <a:gd fmla="*/ 52 h 71" name="T89"/>
              <a:gd fmla="*/ 23 w 84" name="T90"/>
              <a:gd fmla="*/ 65 h 71" name="T91"/>
              <a:gd fmla="*/ 75 w 84" name="T92"/>
              <a:gd fmla="*/ 65 h 71" name="T93"/>
              <a:gd fmla="*/ 75 w 84" name="T94"/>
              <a:gd fmla="*/ 50 h 71" name="T95"/>
              <a:gd fmla="*/ 75 w 84" name="T96"/>
              <a:gd fmla="*/ 22 h 71" name="T97"/>
              <a:gd fmla="*/ 75 w 84" name="T98"/>
              <a:gd fmla="*/ 22 h 71" name="T99"/>
              <a:gd fmla="*/ 75 w 84" name="T100"/>
              <a:gd fmla="*/ 7 h 71" name="T101"/>
              <a:gd fmla="*/ 23 w 84" name="T102"/>
              <a:gd fmla="*/ 7 h 71" name="T103"/>
              <a:gd fmla="*/ 18 w 84" name="T104"/>
              <a:gd fmla="*/ 20 h 71" name="T105"/>
              <a:gd fmla="*/ 23 w 84" name="T106"/>
              <a:gd fmla="*/ 22 h 71" name="T107"/>
              <a:gd fmla="*/ 23 w 84" name="T108"/>
              <a:gd fmla="*/ 22 h 71" name="T109"/>
              <a:gd fmla="*/ 75 w 84" name="T110"/>
              <a:gd fmla="*/ 22 h 7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1" w="84">
                <a:moveTo>
                  <a:pt x="79" y="7"/>
                </a:moveTo>
                <a:cubicBezTo>
                  <a:pt x="79" y="22"/>
                  <a:pt x="79" y="22"/>
                  <a:pt x="79" y="22"/>
                </a:cubicBezTo>
                <a:cubicBezTo>
                  <a:pt x="81" y="22"/>
                  <a:pt x="81" y="22"/>
                  <a:pt x="81" y="22"/>
                </a:cubicBezTo>
                <a:cubicBezTo>
                  <a:pt x="83" y="22"/>
                  <a:pt x="84" y="23"/>
                  <a:pt x="84" y="25"/>
                </a:cubicBezTo>
                <a:cubicBezTo>
                  <a:pt x="84" y="27"/>
                  <a:pt x="83" y="28"/>
                  <a:pt x="81" y="28"/>
                </a:cubicBezTo>
                <a:cubicBezTo>
                  <a:pt x="73" y="28"/>
                  <a:pt x="73" y="28"/>
                  <a:pt x="73" y="28"/>
                </a:cubicBezTo>
                <a:cubicBezTo>
                  <a:pt x="76" y="33"/>
                  <a:pt x="76" y="39"/>
                  <a:pt x="73" y="43"/>
                </a:cubicBezTo>
                <a:cubicBezTo>
                  <a:pt x="81" y="43"/>
                  <a:pt x="81" y="43"/>
                  <a:pt x="81" y="43"/>
                </a:cubicBezTo>
                <a:cubicBezTo>
                  <a:pt x="83" y="43"/>
                  <a:pt x="84" y="45"/>
                  <a:pt x="84" y="47"/>
                </a:cubicBezTo>
                <a:cubicBezTo>
                  <a:pt x="84" y="48"/>
                  <a:pt x="83" y="50"/>
                  <a:pt x="81" y="50"/>
                </a:cubicBezTo>
                <a:cubicBezTo>
                  <a:pt x="79" y="50"/>
                  <a:pt x="79" y="50"/>
                  <a:pt x="79" y="50"/>
                </a:cubicBezTo>
                <a:cubicBezTo>
                  <a:pt x="79" y="65"/>
                  <a:pt x="79" y="65"/>
                  <a:pt x="79" y="65"/>
                </a:cubicBezTo>
                <a:cubicBezTo>
                  <a:pt x="81" y="65"/>
                  <a:pt x="81" y="65"/>
                  <a:pt x="81" y="65"/>
                </a:cubicBezTo>
                <a:cubicBezTo>
                  <a:pt x="83" y="65"/>
                  <a:pt x="84" y="66"/>
                  <a:pt x="84" y="68"/>
                </a:cubicBezTo>
                <a:cubicBezTo>
                  <a:pt x="84" y="70"/>
                  <a:pt x="83" y="71"/>
                  <a:pt x="81" y="71"/>
                </a:cubicBezTo>
                <a:cubicBezTo>
                  <a:pt x="23" y="71"/>
                  <a:pt x="23" y="71"/>
                  <a:pt x="23" y="71"/>
                </a:cubicBezTo>
                <a:cubicBezTo>
                  <a:pt x="12" y="71"/>
                  <a:pt x="6" y="59"/>
                  <a:pt x="12" y="50"/>
                </a:cubicBezTo>
                <a:cubicBezTo>
                  <a:pt x="4" y="50"/>
                  <a:pt x="4" y="50"/>
                  <a:pt x="4" y="50"/>
                </a:cubicBezTo>
                <a:cubicBezTo>
                  <a:pt x="2" y="50"/>
                  <a:pt x="0" y="48"/>
                  <a:pt x="0" y="47"/>
                </a:cubicBezTo>
                <a:cubicBezTo>
                  <a:pt x="0" y="45"/>
                  <a:pt x="2" y="43"/>
                  <a:pt x="4" y="43"/>
                </a:cubicBezTo>
                <a:cubicBezTo>
                  <a:pt x="6" y="43"/>
                  <a:pt x="6" y="43"/>
                  <a:pt x="6" y="43"/>
                </a:cubicBezTo>
                <a:cubicBezTo>
                  <a:pt x="6" y="28"/>
                  <a:pt x="6" y="28"/>
                  <a:pt x="6" y="28"/>
                </a:cubicBezTo>
                <a:cubicBezTo>
                  <a:pt x="4" y="28"/>
                  <a:pt x="4" y="28"/>
                  <a:pt x="4" y="28"/>
                </a:cubicBezTo>
                <a:cubicBezTo>
                  <a:pt x="2" y="28"/>
                  <a:pt x="0" y="27"/>
                  <a:pt x="0" y="25"/>
                </a:cubicBezTo>
                <a:cubicBezTo>
                  <a:pt x="0" y="23"/>
                  <a:pt x="2" y="22"/>
                  <a:pt x="4" y="22"/>
                </a:cubicBezTo>
                <a:cubicBezTo>
                  <a:pt x="12" y="22"/>
                  <a:pt x="12" y="22"/>
                  <a:pt x="12" y="22"/>
                </a:cubicBezTo>
                <a:cubicBezTo>
                  <a:pt x="6" y="13"/>
                  <a:pt x="12" y="0"/>
                  <a:pt x="23" y="0"/>
                </a:cubicBezTo>
                <a:cubicBezTo>
                  <a:pt x="81" y="0"/>
                  <a:pt x="81" y="0"/>
                  <a:pt x="81" y="0"/>
                </a:cubicBezTo>
                <a:cubicBezTo>
                  <a:pt x="83" y="0"/>
                  <a:pt x="84" y="2"/>
                  <a:pt x="84" y="4"/>
                </a:cubicBezTo>
                <a:cubicBezTo>
                  <a:pt x="84" y="5"/>
                  <a:pt x="83" y="7"/>
                  <a:pt x="81" y="7"/>
                </a:cubicBezTo>
                <a:cubicBezTo>
                  <a:pt x="79" y="7"/>
                  <a:pt x="79" y="7"/>
                  <a:pt x="79" y="7"/>
                </a:cubicBezTo>
                <a:close/>
                <a:moveTo>
                  <a:pt x="62" y="28"/>
                </a:moveTo>
                <a:cubicBezTo>
                  <a:pt x="62" y="28"/>
                  <a:pt x="62" y="28"/>
                  <a:pt x="62" y="28"/>
                </a:cubicBezTo>
                <a:cubicBezTo>
                  <a:pt x="62" y="28"/>
                  <a:pt x="62" y="28"/>
                  <a:pt x="62" y="28"/>
                </a:cubicBezTo>
                <a:cubicBezTo>
                  <a:pt x="44" y="28"/>
                  <a:pt x="27" y="28"/>
                  <a:pt x="10" y="28"/>
                </a:cubicBezTo>
                <a:cubicBezTo>
                  <a:pt x="10" y="43"/>
                  <a:pt x="10" y="43"/>
                  <a:pt x="10" y="43"/>
                </a:cubicBezTo>
                <a:cubicBezTo>
                  <a:pt x="27" y="43"/>
                  <a:pt x="44" y="43"/>
                  <a:pt x="62" y="43"/>
                </a:cubicBezTo>
                <a:cubicBezTo>
                  <a:pt x="62" y="43"/>
                  <a:pt x="62" y="43"/>
                  <a:pt x="62" y="43"/>
                </a:cubicBezTo>
                <a:cubicBezTo>
                  <a:pt x="63" y="43"/>
                  <a:pt x="65" y="43"/>
                  <a:pt x="66" y="41"/>
                </a:cubicBezTo>
                <a:cubicBezTo>
                  <a:pt x="69" y="38"/>
                  <a:pt x="69" y="33"/>
                  <a:pt x="66" y="31"/>
                </a:cubicBezTo>
                <a:cubicBezTo>
                  <a:pt x="65" y="29"/>
                  <a:pt x="63" y="28"/>
                  <a:pt x="62" y="28"/>
                </a:cubicBezTo>
                <a:close/>
                <a:moveTo>
                  <a:pt x="75" y="50"/>
                </a:moveTo>
                <a:cubicBezTo>
                  <a:pt x="75" y="50"/>
                  <a:pt x="75" y="50"/>
                  <a:pt x="75" y="50"/>
                </a:cubicBezTo>
                <a:cubicBezTo>
                  <a:pt x="58" y="50"/>
                  <a:pt x="40" y="50"/>
                  <a:pt x="23" y="50"/>
                </a:cubicBezTo>
                <a:cubicBezTo>
                  <a:pt x="21" y="50"/>
                  <a:pt x="20" y="51"/>
                  <a:pt x="18" y="52"/>
                </a:cubicBezTo>
                <a:cubicBezTo>
                  <a:pt x="14" y="56"/>
                  <a:pt x="17" y="65"/>
                  <a:pt x="23" y="65"/>
                </a:cubicBezTo>
                <a:cubicBezTo>
                  <a:pt x="75" y="65"/>
                  <a:pt x="75" y="65"/>
                  <a:pt x="75" y="65"/>
                </a:cubicBezTo>
                <a:cubicBezTo>
                  <a:pt x="75" y="50"/>
                  <a:pt x="75" y="50"/>
                  <a:pt x="75" y="50"/>
                </a:cubicBezTo>
                <a:close/>
                <a:moveTo>
                  <a:pt x="75" y="22"/>
                </a:moveTo>
                <a:cubicBezTo>
                  <a:pt x="75" y="22"/>
                  <a:pt x="75" y="22"/>
                  <a:pt x="75" y="22"/>
                </a:cubicBezTo>
                <a:cubicBezTo>
                  <a:pt x="75" y="7"/>
                  <a:pt x="75" y="7"/>
                  <a:pt x="75" y="7"/>
                </a:cubicBezTo>
                <a:cubicBezTo>
                  <a:pt x="23" y="7"/>
                  <a:pt x="23" y="7"/>
                  <a:pt x="23" y="7"/>
                </a:cubicBezTo>
                <a:cubicBezTo>
                  <a:pt x="17" y="7"/>
                  <a:pt x="14" y="15"/>
                  <a:pt x="18" y="20"/>
                </a:cubicBezTo>
                <a:cubicBezTo>
                  <a:pt x="20" y="21"/>
                  <a:pt x="21" y="22"/>
                  <a:pt x="23" y="22"/>
                </a:cubicBezTo>
                <a:cubicBezTo>
                  <a:pt x="23" y="22"/>
                  <a:pt x="23" y="22"/>
                  <a:pt x="23" y="22"/>
                </a:cubicBezTo>
                <a:cubicBezTo>
                  <a:pt x="40" y="22"/>
                  <a:pt x="58" y="22"/>
                  <a:pt x="75" y="22"/>
                </a:cubicBezTo>
                <a:close/>
              </a:path>
            </a:pathLst>
          </a:custGeom>
          <a:solidFill>
            <a:schemeClr val="bg1">
              <a:lumMod val="5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28"/>
          <p:cNvSpPr>
            <a:spLocks noEditPoints="1"/>
          </p:cNvSpPr>
          <p:nvPr/>
        </p:nvSpPr>
        <p:spPr bwMode="auto">
          <a:xfrm>
            <a:off x="3775968" y="3296105"/>
            <a:ext cx="179946" cy="179946"/>
          </a:xfrm>
          <a:custGeom>
            <a:gdLst>
              <a:gd fmla="*/ 74 w 77" name="T0"/>
              <a:gd fmla="*/ 17 h 77" name="T1"/>
              <a:gd fmla="*/ 52 w 77" name="T2"/>
              <a:gd fmla="*/ 0 h 77" name="T3"/>
              <a:gd fmla="*/ 1 w 77" name="T4"/>
              <a:gd fmla="*/ 46 h 77" name="T5"/>
              <a:gd fmla="*/ 0 w 77" name="T6"/>
              <a:gd fmla="*/ 46 h 77" name="T7"/>
              <a:gd fmla="*/ 0 w 77" name="T8"/>
              <a:gd fmla="*/ 46 h 77" name="T9"/>
              <a:gd fmla="*/ 0 w 77" name="T10"/>
              <a:gd fmla="*/ 46 h 77" name="T11"/>
              <a:gd fmla="*/ 0 w 77" name="T12"/>
              <a:gd fmla="*/ 46 h 77" name="T13"/>
              <a:gd fmla="*/ 0 w 77" name="T14"/>
              <a:gd fmla="*/ 46 h 77" name="T15"/>
              <a:gd fmla="*/ 0 w 77" name="T16"/>
              <a:gd fmla="*/ 46 h 77" name="T17"/>
              <a:gd fmla="*/ 0 w 77" name="T18"/>
              <a:gd fmla="*/ 46 h 77" name="T19"/>
              <a:gd fmla="*/ 0 w 77" name="T20"/>
              <a:gd fmla="*/ 46 h 77" name="T21"/>
              <a:gd fmla="*/ 0 w 77" name="T22"/>
              <a:gd fmla="*/ 47 h 77" name="T23"/>
              <a:gd fmla="*/ 0 w 77" name="T24"/>
              <a:gd fmla="*/ 47 h 77" name="T25"/>
              <a:gd fmla="*/ 0 w 77" name="T26"/>
              <a:gd fmla="*/ 47 h 77" name="T27"/>
              <a:gd fmla="*/ 0 w 77" name="T28"/>
              <a:gd fmla="*/ 47 h 77" name="T29"/>
              <a:gd fmla="*/ 0 w 77" name="T30"/>
              <a:gd fmla="*/ 47 h 77" name="T31"/>
              <a:gd fmla="*/ 0 w 77" name="T32"/>
              <a:gd fmla="*/ 47 h 77" name="T33"/>
              <a:gd fmla="*/ 0 w 77" name="T34"/>
              <a:gd fmla="*/ 47 h 77" name="T35"/>
              <a:gd fmla="*/ 0 w 77" name="T36"/>
              <a:gd fmla="*/ 47 h 77" name="T37"/>
              <a:gd fmla="*/ 0 w 77" name="T38"/>
              <a:gd fmla="*/ 47 h 77" name="T39"/>
              <a:gd fmla="*/ 0 w 77" name="T40"/>
              <a:gd fmla="*/ 48 h 77" name="T41"/>
              <a:gd fmla="*/ 0 w 77" name="T42"/>
              <a:gd fmla="*/ 48 h 77" name="T43"/>
              <a:gd fmla="*/ 0 w 77" name="T44"/>
              <a:gd fmla="*/ 48 h 77" name="T45"/>
              <a:gd fmla="*/ 0 w 77" name="T46"/>
              <a:gd fmla="*/ 48 h 77" name="T47"/>
              <a:gd fmla="*/ 0 w 77" name="T48"/>
              <a:gd fmla="*/ 74 h 77" name="T49"/>
              <a:gd fmla="*/ 29 w 77" name="T50"/>
              <a:gd fmla="*/ 77 h 77" name="T51"/>
              <a:gd fmla="*/ 29 w 77" name="T52"/>
              <a:gd fmla="*/ 77 h 77" name="T53"/>
              <a:gd fmla="*/ 29 w 77" name="T54"/>
              <a:gd fmla="*/ 77 h 77" name="T55"/>
              <a:gd fmla="*/ 29 w 77" name="T56"/>
              <a:gd fmla="*/ 77 h 77" name="T57"/>
              <a:gd fmla="*/ 30 w 77" name="T58"/>
              <a:gd fmla="*/ 77 h 77" name="T59"/>
              <a:gd fmla="*/ 30 w 77" name="T60"/>
              <a:gd fmla="*/ 77 h 77" name="T61"/>
              <a:gd fmla="*/ 30 w 77" name="T62"/>
              <a:gd fmla="*/ 77 h 77" name="T63"/>
              <a:gd fmla="*/ 30 w 77" name="T64"/>
              <a:gd fmla="*/ 77 h 77" name="T65"/>
              <a:gd fmla="*/ 30 w 77" name="T66"/>
              <a:gd fmla="*/ 77 h 77" name="T67"/>
              <a:gd fmla="*/ 31 w 77" name="T68"/>
              <a:gd fmla="*/ 77 h 77" name="T69"/>
              <a:gd fmla="*/ 31 w 77" name="T70"/>
              <a:gd fmla="*/ 76 h 77" name="T71"/>
              <a:gd fmla="*/ 74 w 77" name="T72"/>
              <a:gd fmla="*/ 34 h 77" name="T73"/>
              <a:gd fmla="*/ 77 w 77" name="T74"/>
              <a:gd fmla="*/ 25 h 77" name="T75"/>
              <a:gd fmla="*/ 38 w 77" name="T76"/>
              <a:gd fmla="*/ 18 h 77" name="T77"/>
              <a:gd fmla="*/ 11 w 77" name="T78"/>
              <a:gd fmla="*/ 52 h 77" name="T79"/>
              <a:gd fmla="*/ 38 w 77" name="T80"/>
              <a:gd fmla="*/ 18 h 77" name="T81"/>
              <a:gd fmla="*/ 6 w 77" name="T82"/>
              <a:gd fmla="*/ 71 h 77" name="T83"/>
              <a:gd fmla="*/ 21 w 77" name="T84"/>
              <a:gd fmla="*/ 71 h 77" name="T85"/>
              <a:gd fmla="*/ 14 w 77" name="T86"/>
              <a:gd fmla="*/ 55 h 77" name="T87"/>
              <a:gd fmla="*/ 44 w 77" name="T88"/>
              <a:gd fmla="*/ 24 h 77" name="T89"/>
              <a:gd fmla="*/ 22 w 77" name="T90"/>
              <a:gd fmla="*/ 63 h 77" name="T91"/>
              <a:gd fmla="*/ 29 w 77" name="T92"/>
              <a:gd fmla="*/ 69 h 77" name="T93"/>
              <a:gd fmla="*/ 25 w 77" name="T94"/>
              <a:gd fmla="*/ 66 h 77" name="T95"/>
              <a:gd fmla="*/ 59 w 77" name="T96"/>
              <a:gd fmla="*/ 39 h 77" name="T97"/>
              <a:gd fmla="*/ 71 w 77" name="T98"/>
              <a:gd fmla="*/ 25 h 77" name="T99"/>
              <a:gd fmla="*/ 71 w 77" name="T100"/>
              <a:gd fmla="*/ 25 h 77" name="T101"/>
              <a:gd fmla="*/ 66 w 77" name="T102"/>
              <a:gd fmla="*/ 32 h 77" name="T103"/>
              <a:gd fmla="*/ 64 w 77" name="T104"/>
              <a:gd fmla="*/ 34 h 77" name="T105"/>
              <a:gd fmla="*/ 45 w 77" name="T106"/>
              <a:gd fmla="*/ 11 h 77" name="T107"/>
              <a:gd fmla="*/ 52 w 77" name="T108"/>
              <a:gd fmla="*/ 6 h 77" name="T109"/>
              <a:gd fmla="*/ 69 w 77" name="T110"/>
              <a:gd fmla="*/ 21 h 7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7" w="77">
                <a:moveTo>
                  <a:pt x="77" y="25"/>
                </a:moveTo>
                <a:cubicBezTo>
                  <a:pt x="77" y="22"/>
                  <a:pt x="76" y="19"/>
                  <a:pt x="74" y="17"/>
                </a:cubicBezTo>
                <a:cubicBezTo>
                  <a:pt x="60" y="3"/>
                  <a:pt x="60" y="3"/>
                  <a:pt x="60" y="3"/>
                </a:cubicBezTo>
                <a:cubicBezTo>
                  <a:pt x="58" y="1"/>
                  <a:pt x="55" y="0"/>
                  <a:pt x="52" y="0"/>
                </a:cubicBezTo>
                <a:cubicBezTo>
                  <a:pt x="49" y="0"/>
                  <a:pt x="45" y="1"/>
                  <a:pt x="43" y="3"/>
                </a:cubicBezTo>
                <a:cubicBezTo>
                  <a:pt x="29" y="17"/>
                  <a:pt x="15" y="32"/>
                  <a:pt x="1" y="46"/>
                </a:cubicBezTo>
                <a:cubicBezTo>
                  <a:pt x="1" y="46"/>
                  <a:pt x="1" y="46"/>
                  <a:pt x="1"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74"/>
                  <a:pt x="0" y="74"/>
                  <a:pt x="0" y="74"/>
                </a:cubicBezTo>
                <a:cubicBezTo>
                  <a:pt x="0" y="76"/>
                  <a:pt x="1" y="77"/>
                  <a:pt x="3"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1" y="77"/>
                  <a:pt x="31" y="77"/>
                  <a:pt x="31" y="77"/>
                </a:cubicBezTo>
                <a:cubicBezTo>
                  <a:pt x="31" y="77"/>
                  <a:pt x="31" y="77"/>
                  <a:pt x="31" y="77"/>
                </a:cubicBezTo>
                <a:cubicBezTo>
                  <a:pt x="31" y="76"/>
                  <a:pt x="31" y="76"/>
                  <a:pt x="31" y="76"/>
                </a:cubicBezTo>
                <a:cubicBezTo>
                  <a:pt x="31" y="76"/>
                  <a:pt x="31" y="76"/>
                  <a:pt x="31" y="76"/>
                </a:cubicBezTo>
                <a:cubicBezTo>
                  <a:pt x="31" y="76"/>
                  <a:pt x="31" y="76"/>
                  <a:pt x="31" y="76"/>
                </a:cubicBezTo>
                <a:cubicBezTo>
                  <a:pt x="45" y="62"/>
                  <a:pt x="59" y="48"/>
                  <a:pt x="74" y="34"/>
                </a:cubicBezTo>
                <a:cubicBezTo>
                  <a:pt x="76" y="31"/>
                  <a:pt x="77" y="28"/>
                  <a:pt x="77" y="25"/>
                </a:cubicBezTo>
                <a:cubicBezTo>
                  <a:pt x="77" y="25"/>
                  <a:pt x="77" y="25"/>
                  <a:pt x="77" y="25"/>
                </a:cubicBezTo>
                <a:close/>
                <a:moveTo>
                  <a:pt x="38" y="18"/>
                </a:moveTo>
                <a:cubicBezTo>
                  <a:pt x="38" y="18"/>
                  <a:pt x="38" y="18"/>
                  <a:pt x="38" y="18"/>
                </a:cubicBezTo>
                <a:cubicBezTo>
                  <a:pt x="42" y="22"/>
                  <a:pt x="42" y="22"/>
                  <a:pt x="42" y="22"/>
                </a:cubicBezTo>
                <a:cubicBezTo>
                  <a:pt x="11" y="52"/>
                  <a:pt x="11" y="52"/>
                  <a:pt x="11" y="52"/>
                </a:cubicBezTo>
                <a:cubicBezTo>
                  <a:pt x="7" y="48"/>
                  <a:pt x="7" y="48"/>
                  <a:pt x="7" y="48"/>
                </a:cubicBezTo>
                <a:cubicBezTo>
                  <a:pt x="38" y="18"/>
                  <a:pt x="38" y="18"/>
                  <a:pt x="38" y="18"/>
                </a:cubicBezTo>
                <a:close/>
                <a:moveTo>
                  <a:pt x="6" y="71"/>
                </a:moveTo>
                <a:cubicBezTo>
                  <a:pt x="6" y="71"/>
                  <a:pt x="6" y="71"/>
                  <a:pt x="6" y="71"/>
                </a:cubicBezTo>
                <a:cubicBezTo>
                  <a:pt x="6" y="56"/>
                  <a:pt x="6" y="56"/>
                  <a:pt x="6" y="56"/>
                </a:cubicBezTo>
                <a:cubicBezTo>
                  <a:pt x="21" y="71"/>
                  <a:pt x="21" y="71"/>
                  <a:pt x="21" y="71"/>
                </a:cubicBezTo>
                <a:cubicBezTo>
                  <a:pt x="6" y="71"/>
                  <a:pt x="6" y="71"/>
                  <a:pt x="6" y="71"/>
                </a:cubicBezTo>
                <a:close/>
                <a:moveTo>
                  <a:pt x="14" y="55"/>
                </a:moveTo>
                <a:cubicBezTo>
                  <a:pt x="14" y="55"/>
                  <a:pt x="14" y="55"/>
                  <a:pt x="14" y="55"/>
                </a:cubicBezTo>
                <a:cubicBezTo>
                  <a:pt x="44" y="24"/>
                  <a:pt x="44" y="24"/>
                  <a:pt x="44" y="24"/>
                </a:cubicBezTo>
                <a:cubicBezTo>
                  <a:pt x="52" y="32"/>
                  <a:pt x="52" y="32"/>
                  <a:pt x="52" y="32"/>
                </a:cubicBezTo>
                <a:cubicBezTo>
                  <a:pt x="22" y="63"/>
                  <a:pt x="22" y="63"/>
                  <a:pt x="22" y="63"/>
                </a:cubicBezTo>
                <a:cubicBezTo>
                  <a:pt x="14" y="55"/>
                  <a:pt x="14" y="55"/>
                  <a:pt x="14" y="55"/>
                </a:cubicBezTo>
                <a:close/>
                <a:moveTo>
                  <a:pt x="29" y="69"/>
                </a:moveTo>
                <a:cubicBezTo>
                  <a:pt x="29" y="69"/>
                  <a:pt x="29" y="69"/>
                  <a:pt x="29" y="69"/>
                </a:cubicBezTo>
                <a:cubicBezTo>
                  <a:pt x="25" y="66"/>
                  <a:pt x="25" y="66"/>
                  <a:pt x="25" y="66"/>
                </a:cubicBezTo>
                <a:cubicBezTo>
                  <a:pt x="55" y="35"/>
                  <a:pt x="55" y="35"/>
                  <a:pt x="55" y="35"/>
                </a:cubicBezTo>
                <a:cubicBezTo>
                  <a:pt x="59" y="39"/>
                  <a:pt x="59" y="39"/>
                  <a:pt x="59" y="39"/>
                </a:cubicBezTo>
                <a:cubicBezTo>
                  <a:pt x="29" y="69"/>
                  <a:pt x="29" y="69"/>
                  <a:pt x="29" y="69"/>
                </a:cubicBezTo>
                <a:close/>
                <a:moveTo>
                  <a:pt x="71" y="25"/>
                </a:moveTo>
                <a:cubicBezTo>
                  <a:pt x="71" y="25"/>
                  <a:pt x="71" y="25"/>
                  <a:pt x="71" y="25"/>
                </a:cubicBezTo>
                <a:cubicBezTo>
                  <a:pt x="71" y="25"/>
                  <a:pt x="71" y="25"/>
                  <a:pt x="71" y="25"/>
                </a:cubicBezTo>
                <a:cubicBezTo>
                  <a:pt x="71" y="27"/>
                  <a:pt x="70" y="28"/>
                  <a:pt x="69" y="29"/>
                </a:cubicBezTo>
                <a:cubicBezTo>
                  <a:pt x="66" y="32"/>
                  <a:pt x="66" y="32"/>
                  <a:pt x="66" y="32"/>
                </a:cubicBezTo>
                <a:cubicBezTo>
                  <a:pt x="64" y="34"/>
                  <a:pt x="64" y="34"/>
                  <a:pt x="64" y="34"/>
                </a:cubicBezTo>
                <a:cubicBezTo>
                  <a:pt x="64" y="34"/>
                  <a:pt x="64" y="34"/>
                  <a:pt x="64" y="34"/>
                </a:cubicBezTo>
                <a:cubicBezTo>
                  <a:pt x="42" y="13"/>
                  <a:pt x="42" y="13"/>
                  <a:pt x="42" y="13"/>
                </a:cubicBezTo>
                <a:cubicBezTo>
                  <a:pt x="45" y="11"/>
                  <a:pt x="45" y="11"/>
                  <a:pt x="45" y="11"/>
                </a:cubicBezTo>
                <a:cubicBezTo>
                  <a:pt x="48" y="8"/>
                  <a:pt x="48" y="8"/>
                  <a:pt x="48" y="8"/>
                </a:cubicBezTo>
                <a:cubicBezTo>
                  <a:pt x="49" y="7"/>
                  <a:pt x="50" y="6"/>
                  <a:pt x="52" y="6"/>
                </a:cubicBezTo>
                <a:cubicBezTo>
                  <a:pt x="53" y="6"/>
                  <a:pt x="54" y="7"/>
                  <a:pt x="55" y="8"/>
                </a:cubicBezTo>
                <a:cubicBezTo>
                  <a:pt x="69" y="21"/>
                  <a:pt x="69" y="21"/>
                  <a:pt x="69" y="21"/>
                </a:cubicBezTo>
                <a:cubicBezTo>
                  <a:pt x="70" y="22"/>
                  <a:pt x="71" y="24"/>
                  <a:pt x="71" y="25"/>
                </a:cubicBezTo>
                <a:close/>
              </a:path>
            </a:pathLst>
          </a:custGeom>
          <a:solidFill>
            <a:schemeClr val="bg1">
              <a:lumMod val="5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29"/>
          <p:cNvSpPr>
            <a:spLocks noEditPoints="1"/>
          </p:cNvSpPr>
          <p:nvPr/>
        </p:nvSpPr>
        <p:spPr bwMode="auto">
          <a:xfrm>
            <a:off x="5149988" y="1885143"/>
            <a:ext cx="197821" cy="203780"/>
          </a:xfrm>
          <a:custGeom>
            <a:gdLst>
              <a:gd fmla="*/ 80 w 85" name="T0"/>
              <a:gd fmla="*/ 48 h 87" name="T1"/>
              <a:gd fmla="*/ 76 w 85" name="T2"/>
              <a:gd fmla="*/ 45 h 87" name="T3"/>
              <a:gd fmla="*/ 77 w 85" name="T4"/>
              <a:gd fmla="*/ 43 h 87" name="T5"/>
              <a:gd fmla="*/ 36 w 85" name="T6"/>
              <a:gd fmla="*/ 16 h 87" name="T7"/>
              <a:gd fmla="*/ 39 w 85" name="T8"/>
              <a:gd fmla="*/ 12 h 87" name="T9"/>
              <a:gd fmla="*/ 26 w 85" name="T10"/>
              <a:gd fmla="*/ 1 h 87" name="T11"/>
              <a:gd fmla="*/ 21 w 85" name="T12"/>
              <a:gd fmla="*/ 2 h 87" name="T13"/>
              <a:gd fmla="*/ 1 w 85" name="T14"/>
              <a:gd fmla="*/ 37 h 87" name="T15"/>
              <a:gd fmla="*/ 14 w 85" name="T16"/>
              <a:gd fmla="*/ 48 h 87" name="T17"/>
              <a:gd fmla="*/ 18 w 85" name="T18"/>
              <a:gd fmla="*/ 47 h 87" name="T19"/>
              <a:gd fmla="*/ 23 w 85" name="T20"/>
              <a:gd fmla="*/ 45 h 87" name="T21"/>
              <a:gd fmla="*/ 22 w 85" name="T22"/>
              <a:gd fmla="*/ 49 h 87" name="T23"/>
              <a:gd fmla="*/ 39 w 85" name="T24"/>
              <a:gd fmla="*/ 69 h 87" name="T25"/>
              <a:gd fmla="*/ 22 w 85" name="T26"/>
              <a:gd fmla="*/ 81 h 87" name="T27"/>
              <a:gd fmla="*/ 22 w 85" name="T28"/>
              <a:gd fmla="*/ 87 h 87" name="T29"/>
              <a:gd fmla="*/ 67 w 85" name="T30"/>
              <a:gd fmla="*/ 84 h 87" name="T31"/>
              <a:gd fmla="*/ 46 w 85" name="T32"/>
              <a:gd fmla="*/ 81 h 87" name="T33"/>
              <a:gd fmla="*/ 51 w 85" name="T34"/>
              <a:gd fmla="*/ 67 h 87" name="T35"/>
              <a:gd fmla="*/ 60 w 85" name="T36"/>
              <a:gd fmla="*/ 66 h 87" name="T37"/>
              <a:gd fmla="*/ 64 w 85" name="T38"/>
              <a:gd fmla="*/ 65 h 87" name="T39"/>
              <a:gd fmla="*/ 70 w 85" name="T40"/>
              <a:gd fmla="*/ 65 h 87" name="T41"/>
              <a:gd fmla="*/ 73 w 85" name="T42"/>
              <a:gd fmla="*/ 67 h 87" name="T43"/>
              <a:gd fmla="*/ 80 w 85" name="T44"/>
              <a:gd fmla="*/ 60 h 87" name="T45"/>
              <a:gd fmla="*/ 84 w 85" name="T46"/>
              <a:gd fmla="*/ 54 h 87" name="T47"/>
              <a:gd fmla="*/ 84 w 85" name="T48"/>
              <a:gd fmla="*/ 54 h 87" name="T49"/>
              <a:gd fmla="*/ 17 w 85" name="T50"/>
              <a:gd fmla="*/ 37 h 87" name="T51"/>
              <a:gd fmla="*/ 16 w 85" name="T52"/>
              <a:gd fmla="*/ 37 h 87" name="T53"/>
              <a:gd fmla="*/ 14 w 85" name="T54"/>
              <a:gd fmla="*/ 41 h 87" name="T55"/>
              <a:gd fmla="*/ 25 w 85" name="T56"/>
              <a:gd fmla="*/ 8 h 87" name="T57"/>
              <a:gd fmla="*/ 30 w 85" name="T58"/>
              <a:gd fmla="*/ 14 h 87" name="T59"/>
              <a:gd fmla="*/ 29 w 85" name="T60"/>
              <a:gd fmla="*/ 15 h 87" name="T61"/>
              <a:gd fmla="*/ 48 w 85" name="T62"/>
              <a:gd fmla="*/ 62 h 87" name="T63"/>
              <a:gd fmla="*/ 43 w 85" name="T64"/>
              <a:gd fmla="*/ 63 h 87" name="T65"/>
              <a:gd fmla="*/ 33 w 85" name="T66"/>
              <a:gd fmla="*/ 59 h 87" name="T67"/>
              <a:gd fmla="*/ 29 w 85" name="T68"/>
              <a:gd fmla="*/ 48 h 87" name="T69"/>
              <a:gd fmla="*/ 48 w 85" name="T70"/>
              <a:gd fmla="*/ 62 h 87" name="T71"/>
              <a:gd fmla="*/ 62 w 85" name="T72"/>
              <a:gd fmla="*/ 56 h 87" name="T73"/>
              <a:gd fmla="*/ 60 w 85" name="T74"/>
              <a:gd fmla="*/ 59 h 87" name="T75"/>
              <a:gd fmla="*/ 57 w 85" name="T76"/>
              <a:gd fmla="*/ 57 h 87" name="T77"/>
              <a:gd fmla="*/ 28 w 85" name="T78"/>
              <a:gd fmla="*/ 40 h 87" name="T79"/>
              <a:gd fmla="*/ 28 w 85" name="T80"/>
              <a:gd fmla="*/ 40 h 87" name="T81"/>
              <a:gd fmla="*/ 28 w 85" name="T82"/>
              <a:gd fmla="*/ 40 h 87" name="T83"/>
              <a:gd fmla="*/ 31 w 85" name="T84"/>
              <a:gd fmla="*/ 20 h 87" name="T85"/>
              <a:gd fmla="*/ 69 w 85" name="T86"/>
              <a:gd fmla="*/ 44 h 87" name="T87"/>
              <a:gd fmla="*/ 68 w 85" name="T88"/>
              <a:gd fmla="*/ 45 h 87" name="T89"/>
              <a:gd fmla="*/ 62 w 85" name="T90"/>
              <a:gd fmla="*/ 56 h 87" name="T91"/>
              <a:gd fmla="*/ 75 w 85" name="T92"/>
              <a:gd fmla="*/ 57 h 87" name="T93"/>
              <a:gd fmla="*/ 73 w 85" name="T94"/>
              <a:gd fmla="*/ 60 h 87" name="T95"/>
              <a:gd fmla="*/ 70 w 85" name="T96"/>
              <a:gd fmla="*/ 50 h 87" name="T97"/>
              <a:gd fmla="*/ 75 w 85" name="T98"/>
              <a:gd fmla="*/ 57 h 8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7" w="85">
                <a:moveTo>
                  <a:pt x="83" y="49"/>
                </a:moveTo>
                <a:cubicBezTo>
                  <a:pt x="80" y="48"/>
                  <a:pt x="80" y="48"/>
                  <a:pt x="80" y="48"/>
                </a:cubicBezTo>
                <a:cubicBezTo>
                  <a:pt x="80" y="48"/>
                  <a:pt x="80" y="48"/>
                  <a:pt x="80" y="48"/>
                </a:cubicBezTo>
                <a:cubicBezTo>
                  <a:pt x="76" y="45"/>
                  <a:pt x="76" y="45"/>
                  <a:pt x="76" y="45"/>
                </a:cubicBezTo>
                <a:cubicBezTo>
                  <a:pt x="77" y="43"/>
                  <a:pt x="77" y="43"/>
                  <a:pt x="77" y="43"/>
                </a:cubicBezTo>
                <a:cubicBezTo>
                  <a:pt x="77" y="43"/>
                  <a:pt x="77" y="43"/>
                  <a:pt x="77" y="43"/>
                </a:cubicBezTo>
                <a:cubicBezTo>
                  <a:pt x="78" y="41"/>
                  <a:pt x="77" y="39"/>
                  <a:pt x="76" y="39"/>
                </a:cubicBezTo>
                <a:cubicBezTo>
                  <a:pt x="36" y="16"/>
                  <a:pt x="36" y="16"/>
                  <a:pt x="36" y="16"/>
                </a:cubicBezTo>
                <a:cubicBezTo>
                  <a:pt x="39" y="12"/>
                  <a:pt x="39" y="12"/>
                  <a:pt x="39" y="12"/>
                </a:cubicBezTo>
                <a:cubicBezTo>
                  <a:pt x="39" y="12"/>
                  <a:pt x="39" y="12"/>
                  <a:pt x="39" y="12"/>
                </a:cubicBezTo>
                <a:cubicBezTo>
                  <a:pt x="39" y="10"/>
                  <a:pt x="39" y="8"/>
                  <a:pt x="37" y="8"/>
                </a:cubicBezTo>
                <a:cubicBezTo>
                  <a:pt x="26" y="1"/>
                  <a:pt x="26" y="1"/>
                  <a:pt x="26" y="1"/>
                </a:cubicBezTo>
                <a:cubicBezTo>
                  <a:pt x="26" y="1"/>
                  <a:pt x="26" y="1"/>
                  <a:pt x="26" y="1"/>
                </a:cubicBezTo>
                <a:cubicBezTo>
                  <a:pt x="24" y="0"/>
                  <a:pt x="22" y="1"/>
                  <a:pt x="21" y="2"/>
                </a:cubicBezTo>
                <a:cubicBezTo>
                  <a:pt x="1" y="37"/>
                  <a:pt x="1" y="37"/>
                  <a:pt x="1" y="37"/>
                </a:cubicBezTo>
                <a:cubicBezTo>
                  <a:pt x="1" y="37"/>
                  <a:pt x="1" y="37"/>
                  <a:pt x="1" y="37"/>
                </a:cubicBezTo>
                <a:cubicBezTo>
                  <a:pt x="0" y="39"/>
                  <a:pt x="1" y="41"/>
                  <a:pt x="2" y="42"/>
                </a:cubicBezTo>
                <a:cubicBezTo>
                  <a:pt x="14" y="48"/>
                  <a:pt x="14" y="48"/>
                  <a:pt x="14" y="48"/>
                </a:cubicBezTo>
                <a:cubicBezTo>
                  <a:pt x="14" y="48"/>
                  <a:pt x="14" y="48"/>
                  <a:pt x="14" y="48"/>
                </a:cubicBezTo>
                <a:cubicBezTo>
                  <a:pt x="15" y="49"/>
                  <a:pt x="17" y="49"/>
                  <a:pt x="18" y="47"/>
                </a:cubicBezTo>
                <a:cubicBezTo>
                  <a:pt x="20" y="43"/>
                  <a:pt x="20" y="43"/>
                  <a:pt x="20" y="43"/>
                </a:cubicBezTo>
                <a:cubicBezTo>
                  <a:pt x="23" y="45"/>
                  <a:pt x="23" y="45"/>
                  <a:pt x="23" y="45"/>
                </a:cubicBezTo>
                <a:cubicBezTo>
                  <a:pt x="22" y="45"/>
                  <a:pt x="22" y="45"/>
                  <a:pt x="22" y="45"/>
                </a:cubicBezTo>
                <a:cubicBezTo>
                  <a:pt x="22" y="46"/>
                  <a:pt x="22" y="48"/>
                  <a:pt x="22" y="49"/>
                </a:cubicBezTo>
                <a:cubicBezTo>
                  <a:pt x="22" y="54"/>
                  <a:pt x="24" y="60"/>
                  <a:pt x="28" y="63"/>
                </a:cubicBezTo>
                <a:cubicBezTo>
                  <a:pt x="31" y="66"/>
                  <a:pt x="35" y="68"/>
                  <a:pt x="39" y="69"/>
                </a:cubicBezTo>
                <a:cubicBezTo>
                  <a:pt x="39" y="81"/>
                  <a:pt x="39" y="81"/>
                  <a:pt x="39" y="81"/>
                </a:cubicBezTo>
                <a:cubicBezTo>
                  <a:pt x="22" y="81"/>
                  <a:pt x="22" y="81"/>
                  <a:pt x="22" y="81"/>
                </a:cubicBezTo>
                <a:cubicBezTo>
                  <a:pt x="20" y="81"/>
                  <a:pt x="19" y="82"/>
                  <a:pt x="19" y="84"/>
                </a:cubicBezTo>
                <a:cubicBezTo>
                  <a:pt x="19" y="86"/>
                  <a:pt x="20" y="87"/>
                  <a:pt x="22" y="87"/>
                </a:cubicBezTo>
                <a:cubicBezTo>
                  <a:pt x="63" y="87"/>
                  <a:pt x="63" y="87"/>
                  <a:pt x="63" y="87"/>
                </a:cubicBezTo>
                <a:cubicBezTo>
                  <a:pt x="65" y="87"/>
                  <a:pt x="67" y="86"/>
                  <a:pt x="67" y="84"/>
                </a:cubicBezTo>
                <a:cubicBezTo>
                  <a:pt x="67" y="82"/>
                  <a:pt x="65" y="81"/>
                  <a:pt x="63" y="81"/>
                </a:cubicBezTo>
                <a:cubicBezTo>
                  <a:pt x="46" y="81"/>
                  <a:pt x="46" y="81"/>
                  <a:pt x="46" y="81"/>
                </a:cubicBezTo>
                <a:cubicBezTo>
                  <a:pt x="46" y="69"/>
                  <a:pt x="46" y="69"/>
                  <a:pt x="46" y="69"/>
                </a:cubicBezTo>
                <a:cubicBezTo>
                  <a:pt x="48" y="69"/>
                  <a:pt x="49" y="68"/>
                  <a:pt x="51" y="67"/>
                </a:cubicBezTo>
                <a:cubicBezTo>
                  <a:pt x="53" y="66"/>
                  <a:pt x="55" y="65"/>
                  <a:pt x="56" y="64"/>
                </a:cubicBezTo>
                <a:cubicBezTo>
                  <a:pt x="60" y="66"/>
                  <a:pt x="60" y="66"/>
                  <a:pt x="60" y="66"/>
                </a:cubicBezTo>
                <a:cubicBezTo>
                  <a:pt x="60" y="66"/>
                  <a:pt x="60" y="66"/>
                  <a:pt x="60" y="66"/>
                </a:cubicBezTo>
                <a:cubicBezTo>
                  <a:pt x="61" y="67"/>
                  <a:pt x="63" y="67"/>
                  <a:pt x="64" y="65"/>
                </a:cubicBezTo>
                <a:cubicBezTo>
                  <a:pt x="66" y="63"/>
                  <a:pt x="66" y="63"/>
                  <a:pt x="66" y="63"/>
                </a:cubicBezTo>
                <a:cubicBezTo>
                  <a:pt x="70" y="65"/>
                  <a:pt x="70" y="65"/>
                  <a:pt x="70" y="65"/>
                </a:cubicBezTo>
                <a:cubicBezTo>
                  <a:pt x="73" y="67"/>
                  <a:pt x="73" y="67"/>
                  <a:pt x="73" y="67"/>
                </a:cubicBezTo>
                <a:cubicBezTo>
                  <a:pt x="73" y="67"/>
                  <a:pt x="73" y="67"/>
                  <a:pt x="73" y="67"/>
                </a:cubicBezTo>
                <a:cubicBezTo>
                  <a:pt x="74" y="68"/>
                  <a:pt x="76" y="67"/>
                  <a:pt x="77" y="66"/>
                </a:cubicBezTo>
                <a:cubicBezTo>
                  <a:pt x="80" y="60"/>
                  <a:pt x="80" y="60"/>
                  <a:pt x="80" y="60"/>
                </a:cubicBezTo>
                <a:cubicBezTo>
                  <a:pt x="81" y="60"/>
                  <a:pt x="81" y="60"/>
                  <a:pt x="81" y="60"/>
                </a:cubicBezTo>
                <a:cubicBezTo>
                  <a:pt x="84" y="54"/>
                  <a:pt x="84" y="54"/>
                  <a:pt x="84" y="54"/>
                </a:cubicBezTo>
                <a:cubicBezTo>
                  <a:pt x="84" y="54"/>
                  <a:pt x="84" y="54"/>
                  <a:pt x="84" y="54"/>
                </a:cubicBezTo>
                <a:cubicBezTo>
                  <a:pt x="84" y="54"/>
                  <a:pt x="84" y="54"/>
                  <a:pt x="84" y="54"/>
                </a:cubicBezTo>
                <a:cubicBezTo>
                  <a:pt x="85" y="52"/>
                  <a:pt x="84" y="50"/>
                  <a:pt x="83" y="49"/>
                </a:cubicBezTo>
                <a:close/>
                <a:moveTo>
                  <a:pt x="17" y="37"/>
                </a:moveTo>
                <a:cubicBezTo>
                  <a:pt x="17" y="37"/>
                  <a:pt x="17" y="37"/>
                  <a:pt x="17" y="37"/>
                </a:cubicBezTo>
                <a:cubicBezTo>
                  <a:pt x="16" y="37"/>
                  <a:pt x="16" y="37"/>
                  <a:pt x="16" y="37"/>
                </a:cubicBezTo>
                <a:cubicBezTo>
                  <a:pt x="16" y="38"/>
                  <a:pt x="16" y="38"/>
                  <a:pt x="16" y="38"/>
                </a:cubicBezTo>
                <a:cubicBezTo>
                  <a:pt x="14" y="41"/>
                  <a:pt x="14" y="41"/>
                  <a:pt x="14" y="41"/>
                </a:cubicBezTo>
                <a:cubicBezTo>
                  <a:pt x="8" y="38"/>
                  <a:pt x="8" y="38"/>
                  <a:pt x="8" y="38"/>
                </a:cubicBezTo>
                <a:cubicBezTo>
                  <a:pt x="25" y="8"/>
                  <a:pt x="25" y="8"/>
                  <a:pt x="25" y="8"/>
                </a:cubicBezTo>
                <a:cubicBezTo>
                  <a:pt x="31" y="12"/>
                  <a:pt x="31" y="12"/>
                  <a:pt x="31" y="12"/>
                </a:cubicBezTo>
                <a:cubicBezTo>
                  <a:pt x="30" y="14"/>
                  <a:pt x="30" y="14"/>
                  <a:pt x="30" y="14"/>
                </a:cubicBezTo>
                <a:cubicBezTo>
                  <a:pt x="29" y="15"/>
                  <a:pt x="29" y="15"/>
                  <a:pt x="29" y="15"/>
                </a:cubicBezTo>
                <a:cubicBezTo>
                  <a:pt x="29" y="15"/>
                  <a:pt x="29" y="15"/>
                  <a:pt x="29" y="15"/>
                </a:cubicBezTo>
                <a:cubicBezTo>
                  <a:pt x="17" y="37"/>
                  <a:pt x="17" y="37"/>
                  <a:pt x="17" y="37"/>
                </a:cubicBezTo>
                <a:close/>
                <a:moveTo>
                  <a:pt x="48" y="62"/>
                </a:moveTo>
                <a:cubicBezTo>
                  <a:pt x="48" y="62"/>
                  <a:pt x="48" y="62"/>
                  <a:pt x="48" y="62"/>
                </a:cubicBezTo>
                <a:cubicBezTo>
                  <a:pt x="47" y="62"/>
                  <a:pt x="45" y="63"/>
                  <a:pt x="43" y="63"/>
                </a:cubicBezTo>
                <a:cubicBezTo>
                  <a:pt x="43" y="63"/>
                  <a:pt x="43" y="63"/>
                  <a:pt x="43" y="63"/>
                </a:cubicBezTo>
                <a:cubicBezTo>
                  <a:pt x="39" y="63"/>
                  <a:pt x="35" y="61"/>
                  <a:pt x="33" y="59"/>
                </a:cubicBezTo>
                <a:cubicBezTo>
                  <a:pt x="30" y="56"/>
                  <a:pt x="29" y="53"/>
                  <a:pt x="29" y="49"/>
                </a:cubicBezTo>
                <a:cubicBezTo>
                  <a:pt x="29" y="48"/>
                  <a:pt x="29" y="48"/>
                  <a:pt x="29" y="48"/>
                </a:cubicBezTo>
                <a:cubicBezTo>
                  <a:pt x="50" y="61"/>
                  <a:pt x="50" y="61"/>
                  <a:pt x="50" y="61"/>
                </a:cubicBezTo>
                <a:cubicBezTo>
                  <a:pt x="50" y="61"/>
                  <a:pt x="49" y="61"/>
                  <a:pt x="48" y="62"/>
                </a:cubicBezTo>
                <a:close/>
                <a:moveTo>
                  <a:pt x="62" y="56"/>
                </a:moveTo>
                <a:cubicBezTo>
                  <a:pt x="62" y="56"/>
                  <a:pt x="62" y="56"/>
                  <a:pt x="62" y="56"/>
                </a:cubicBezTo>
                <a:cubicBezTo>
                  <a:pt x="62" y="57"/>
                  <a:pt x="62" y="57"/>
                  <a:pt x="62" y="57"/>
                </a:cubicBezTo>
                <a:cubicBezTo>
                  <a:pt x="60" y="59"/>
                  <a:pt x="60" y="59"/>
                  <a:pt x="60" y="59"/>
                </a:cubicBezTo>
                <a:cubicBezTo>
                  <a:pt x="57" y="57"/>
                  <a:pt x="57" y="57"/>
                  <a:pt x="57" y="57"/>
                </a:cubicBezTo>
                <a:cubicBezTo>
                  <a:pt x="57" y="57"/>
                  <a:pt x="57" y="57"/>
                  <a:pt x="57" y="57"/>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1" y="37"/>
                  <a:pt x="21" y="37"/>
                  <a:pt x="21" y="37"/>
                </a:cubicBezTo>
                <a:cubicBezTo>
                  <a:pt x="31" y="20"/>
                  <a:pt x="31" y="20"/>
                  <a:pt x="31" y="20"/>
                </a:cubicBezTo>
                <a:cubicBezTo>
                  <a:pt x="70" y="43"/>
                  <a:pt x="70" y="43"/>
                  <a:pt x="70" y="43"/>
                </a:cubicBezTo>
                <a:cubicBezTo>
                  <a:pt x="69" y="44"/>
                  <a:pt x="69" y="44"/>
                  <a:pt x="69" y="44"/>
                </a:cubicBezTo>
                <a:cubicBezTo>
                  <a:pt x="69" y="44"/>
                  <a:pt x="69" y="44"/>
                  <a:pt x="69" y="44"/>
                </a:cubicBezTo>
                <a:cubicBezTo>
                  <a:pt x="68" y="45"/>
                  <a:pt x="68" y="45"/>
                  <a:pt x="68" y="45"/>
                </a:cubicBezTo>
                <a:cubicBezTo>
                  <a:pt x="68" y="45"/>
                  <a:pt x="68" y="45"/>
                  <a:pt x="68" y="45"/>
                </a:cubicBezTo>
                <a:cubicBezTo>
                  <a:pt x="62" y="56"/>
                  <a:pt x="62" y="56"/>
                  <a:pt x="62" y="56"/>
                </a:cubicBezTo>
                <a:close/>
                <a:moveTo>
                  <a:pt x="75" y="57"/>
                </a:moveTo>
                <a:cubicBezTo>
                  <a:pt x="75" y="57"/>
                  <a:pt x="75" y="57"/>
                  <a:pt x="75" y="57"/>
                </a:cubicBezTo>
                <a:cubicBezTo>
                  <a:pt x="75" y="57"/>
                  <a:pt x="75" y="57"/>
                  <a:pt x="75" y="57"/>
                </a:cubicBezTo>
                <a:cubicBezTo>
                  <a:pt x="73" y="60"/>
                  <a:pt x="73" y="60"/>
                  <a:pt x="73" y="60"/>
                </a:cubicBezTo>
                <a:cubicBezTo>
                  <a:pt x="67" y="56"/>
                  <a:pt x="67" y="56"/>
                  <a:pt x="67" y="56"/>
                </a:cubicBezTo>
                <a:cubicBezTo>
                  <a:pt x="70" y="50"/>
                  <a:pt x="70" y="50"/>
                  <a:pt x="70" y="50"/>
                </a:cubicBezTo>
                <a:cubicBezTo>
                  <a:pt x="77" y="53"/>
                  <a:pt x="77" y="53"/>
                  <a:pt x="77" y="53"/>
                </a:cubicBezTo>
                <a:cubicBezTo>
                  <a:pt x="75" y="57"/>
                  <a:pt x="75" y="57"/>
                  <a:pt x="75" y="57"/>
                </a:cubicBezTo>
                <a:close/>
              </a:path>
            </a:pathLst>
          </a:custGeom>
          <a:solidFill>
            <a:schemeClr val="bg1">
              <a:lumMod val="5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任意多边形 28"/>
          <p:cNvSpPr/>
          <p:nvPr/>
        </p:nvSpPr>
        <p:spPr>
          <a:xfrm>
            <a:off x="5408585" y="1651571"/>
            <a:ext cx="652249" cy="154443"/>
          </a:xfrm>
          <a:custGeom>
            <a:gdLst>
              <a:gd fmla="*/ 0 w 1059180" name="connsiteX0"/>
              <a:gd fmla="*/ 205740 h 205740" name="connsiteY0"/>
              <a:gd fmla="*/ 205740 w 1059180" name="connsiteX1"/>
              <a:gd fmla="*/ 0 h 205740" name="connsiteY1"/>
              <a:gd fmla="*/ 1059180 w 1059180" name="connsiteX2"/>
              <a:gd fmla="*/ 0 h 205740" name="connsiteY2"/>
            </a:gdLst>
            <a:cxnLst>
              <a:cxn ang="0">
                <a:pos x="connsiteX0" y="connsiteY0"/>
              </a:cxn>
              <a:cxn ang="0">
                <a:pos x="connsiteX1" y="connsiteY1"/>
              </a:cxn>
              <a:cxn ang="0">
                <a:pos x="connsiteX2" y="connsiteY2"/>
              </a:cxn>
            </a:cxnLst>
            <a:rect b="b" l="l" r="r" t="t"/>
            <a:pathLst>
              <a:path h="205740" w="1059180">
                <a:moveTo>
                  <a:pt x="0" y="205740"/>
                </a:moveTo>
                <a:lnTo>
                  <a:pt x="205740" y="0"/>
                </a:lnTo>
                <a:lnTo>
                  <a:pt x="1059180" y="0"/>
                </a:lnTo>
              </a:path>
            </a:pathLst>
          </a:custGeom>
          <a:noFill/>
          <a:ln cap="flat" w="6350">
            <a:solidFill>
              <a:schemeClr val="bg1">
                <a:lumMod val="50000"/>
              </a:schemeClr>
            </a:solidFill>
            <a:prstDash val="solid"/>
            <a:miter lim="800000"/>
          </a:ln>
          <a:extLst>
            <a:ext uri="{909E8E84-426E-40DD-AFC4-6F175D3DCCD1}">
              <a14:hiddenFill>
                <a:noFill/>
              </a14:hiddenFill>
            </a:ext>
          </a:extLst>
        </p:spPr>
        <p:txBody>
          <a:bodyPr anchor="ctr" rtlCol="0"/>
          <a:lstStyle/>
          <a:p>
            <a:pPr algn="ctr"/>
            <a:endParaRPr altLang="en-US" lang="zh-CN"/>
          </a:p>
        </p:txBody>
      </p:sp>
      <p:sp>
        <p:nvSpPr>
          <p:cNvPr id="23" name="任意多边形 33"/>
          <p:cNvSpPr/>
          <p:nvPr/>
        </p:nvSpPr>
        <p:spPr>
          <a:xfrm flipV="1">
            <a:off x="5408585" y="3559548"/>
            <a:ext cx="652249" cy="153172"/>
          </a:xfrm>
          <a:custGeom>
            <a:gdLst>
              <a:gd fmla="*/ 0 w 1059180" name="connsiteX0"/>
              <a:gd fmla="*/ 205740 h 205740" name="connsiteY0"/>
              <a:gd fmla="*/ 205740 w 1059180" name="connsiteX1"/>
              <a:gd fmla="*/ 0 h 205740" name="connsiteY1"/>
              <a:gd fmla="*/ 1059180 w 1059180" name="connsiteX2"/>
              <a:gd fmla="*/ 0 h 205740" name="connsiteY2"/>
            </a:gdLst>
            <a:cxnLst>
              <a:cxn ang="0">
                <a:pos x="connsiteX0" y="connsiteY0"/>
              </a:cxn>
              <a:cxn ang="0">
                <a:pos x="connsiteX1" y="connsiteY1"/>
              </a:cxn>
              <a:cxn ang="0">
                <a:pos x="connsiteX2" y="connsiteY2"/>
              </a:cxn>
            </a:cxnLst>
            <a:rect b="b" l="l" r="r" t="t"/>
            <a:pathLst>
              <a:path h="205740" w="1059180">
                <a:moveTo>
                  <a:pt x="0" y="205740"/>
                </a:moveTo>
                <a:lnTo>
                  <a:pt x="205740" y="0"/>
                </a:lnTo>
                <a:lnTo>
                  <a:pt x="1059180" y="0"/>
                </a:lnTo>
              </a:path>
            </a:pathLst>
          </a:custGeom>
          <a:noFill/>
          <a:ln cap="flat" w="6350">
            <a:solidFill>
              <a:schemeClr val="bg1">
                <a:lumMod val="50000"/>
              </a:schemeClr>
            </a:solidFill>
            <a:prstDash val="solid"/>
            <a:miter lim="800000"/>
          </a:ln>
          <a:extLst>
            <a:ext uri="{909E8E84-426E-40DD-AFC4-6F175D3DCCD1}">
              <a14:hiddenFill>
                <a:noFill/>
              </a14:hiddenFill>
            </a:ext>
          </a:extLst>
        </p:spPr>
        <p:txBody>
          <a:bodyPr anchor="ctr" rtlCol="0"/>
          <a:lstStyle/>
          <a:p>
            <a:pPr algn="ctr"/>
            <a:endParaRPr altLang="en-US" lang="zh-CN"/>
          </a:p>
        </p:txBody>
      </p:sp>
      <p:sp>
        <p:nvSpPr>
          <p:cNvPr id="24" name="任意多边形 34"/>
          <p:cNvSpPr/>
          <p:nvPr/>
        </p:nvSpPr>
        <p:spPr>
          <a:xfrm flipH="1">
            <a:off x="2987716" y="1651571"/>
            <a:ext cx="717942" cy="154443"/>
          </a:xfrm>
          <a:custGeom>
            <a:gdLst>
              <a:gd fmla="*/ 0 w 1059180" name="connsiteX0"/>
              <a:gd fmla="*/ 205740 h 205740" name="connsiteY0"/>
              <a:gd fmla="*/ 205740 w 1059180" name="connsiteX1"/>
              <a:gd fmla="*/ 0 h 205740" name="connsiteY1"/>
              <a:gd fmla="*/ 1059180 w 1059180" name="connsiteX2"/>
              <a:gd fmla="*/ 0 h 205740" name="connsiteY2"/>
            </a:gdLst>
            <a:cxnLst>
              <a:cxn ang="0">
                <a:pos x="connsiteX0" y="connsiteY0"/>
              </a:cxn>
              <a:cxn ang="0">
                <a:pos x="connsiteX1" y="connsiteY1"/>
              </a:cxn>
              <a:cxn ang="0">
                <a:pos x="connsiteX2" y="connsiteY2"/>
              </a:cxn>
            </a:cxnLst>
            <a:rect b="b" l="l" r="r" t="t"/>
            <a:pathLst>
              <a:path h="205740" w="1059180">
                <a:moveTo>
                  <a:pt x="0" y="205740"/>
                </a:moveTo>
                <a:lnTo>
                  <a:pt x="205740" y="0"/>
                </a:lnTo>
                <a:lnTo>
                  <a:pt x="1059180" y="0"/>
                </a:lnTo>
              </a:path>
            </a:pathLst>
          </a:custGeom>
          <a:noFill/>
          <a:ln cap="flat" w="6350">
            <a:solidFill>
              <a:schemeClr val="bg1">
                <a:lumMod val="50000"/>
              </a:schemeClr>
            </a:solidFill>
            <a:prstDash val="solid"/>
            <a:miter lim="800000"/>
          </a:ln>
          <a:extLst>
            <a:ext uri="{909E8E84-426E-40DD-AFC4-6F175D3DCCD1}">
              <a14:hiddenFill>
                <a:noFill/>
              </a14:hiddenFill>
            </a:ext>
          </a:extLst>
        </p:spPr>
        <p:txBody>
          <a:bodyPr anchor="ctr" rtlCol="0"/>
          <a:lstStyle/>
          <a:p>
            <a:pPr algn="ctr"/>
            <a:endParaRPr altLang="en-US" lang="zh-CN"/>
          </a:p>
        </p:txBody>
      </p:sp>
      <p:sp>
        <p:nvSpPr>
          <p:cNvPr id="25" name="任意多边形 35"/>
          <p:cNvSpPr/>
          <p:nvPr/>
        </p:nvSpPr>
        <p:spPr>
          <a:xfrm flipH="1" flipV="1">
            <a:off x="2987716" y="3559548"/>
            <a:ext cx="717942" cy="153172"/>
          </a:xfrm>
          <a:custGeom>
            <a:gdLst>
              <a:gd fmla="*/ 0 w 1059180" name="connsiteX0"/>
              <a:gd fmla="*/ 205740 h 205740" name="connsiteY0"/>
              <a:gd fmla="*/ 205740 w 1059180" name="connsiteX1"/>
              <a:gd fmla="*/ 0 h 205740" name="connsiteY1"/>
              <a:gd fmla="*/ 1059180 w 1059180" name="connsiteX2"/>
              <a:gd fmla="*/ 0 h 205740" name="connsiteY2"/>
            </a:gdLst>
            <a:cxnLst>
              <a:cxn ang="0">
                <a:pos x="connsiteX0" y="connsiteY0"/>
              </a:cxn>
              <a:cxn ang="0">
                <a:pos x="connsiteX1" y="connsiteY1"/>
              </a:cxn>
              <a:cxn ang="0">
                <a:pos x="connsiteX2" y="connsiteY2"/>
              </a:cxn>
            </a:cxnLst>
            <a:rect b="b" l="l" r="r" t="t"/>
            <a:pathLst>
              <a:path h="205740" w="1059180">
                <a:moveTo>
                  <a:pt x="0" y="205740"/>
                </a:moveTo>
                <a:lnTo>
                  <a:pt x="205740" y="0"/>
                </a:lnTo>
                <a:lnTo>
                  <a:pt x="1059180" y="0"/>
                </a:lnTo>
              </a:path>
            </a:pathLst>
          </a:custGeom>
          <a:noFill/>
          <a:ln cap="flat" w="6350">
            <a:solidFill>
              <a:schemeClr val="bg1">
                <a:lumMod val="50000"/>
              </a:schemeClr>
            </a:solidFill>
            <a:prstDash val="solid"/>
            <a:miter lim="800000"/>
          </a:ln>
          <a:extLst>
            <a:ext uri="{909E8E84-426E-40DD-AFC4-6F175D3DCCD1}">
              <a14:hiddenFill>
                <a:noFill/>
              </a14:hiddenFill>
            </a:ext>
          </a:extLst>
        </p:spPr>
        <p:txBody>
          <a:bodyPr anchor="ctr" rtlCol="0"/>
          <a:lstStyle/>
          <a:p>
            <a:pPr algn="ctr"/>
            <a:endParaRPr altLang="en-US" lang="zh-CN"/>
          </a:p>
        </p:txBody>
      </p:sp>
      <p:sp>
        <p:nvSpPr>
          <p:cNvPr id="26" name="Rectangle 24"/>
          <p:cNvSpPr>
            <a:spLocks noChangeArrowheads="1"/>
          </p:cNvSpPr>
          <p:nvPr/>
        </p:nvSpPr>
        <p:spPr bwMode="auto">
          <a:xfrm>
            <a:off x="6114362" y="1585974"/>
            <a:ext cx="1422297"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en-US" b="1" lang="zh-CN" sz="1000">
                <a:solidFill>
                  <a:srgbClr val="FFFFFF">
                    <a:lumMod val="50000"/>
                  </a:srgbClr>
                </a:solidFill>
              </a:rPr>
              <a:t>TOPIC HEADER HERE</a:t>
            </a:r>
          </a:p>
        </p:txBody>
      </p:sp>
      <p:sp>
        <p:nvSpPr>
          <p:cNvPr id="27" name="矩形 26"/>
          <p:cNvSpPr/>
          <p:nvPr/>
        </p:nvSpPr>
        <p:spPr>
          <a:xfrm>
            <a:off x="6114362" y="1793457"/>
            <a:ext cx="195251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28" name="Rectangle 24"/>
          <p:cNvSpPr>
            <a:spLocks noChangeArrowheads="1"/>
          </p:cNvSpPr>
          <p:nvPr/>
        </p:nvSpPr>
        <p:spPr bwMode="auto">
          <a:xfrm>
            <a:off x="6136458" y="3635776"/>
            <a:ext cx="1422297"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en-US" b="1" lang="zh-CN" sz="1000">
                <a:solidFill>
                  <a:srgbClr val="FFFFFF">
                    <a:lumMod val="50000"/>
                  </a:srgbClr>
                </a:solidFill>
              </a:rPr>
              <a:t>TOPIC HEADER HERE</a:t>
            </a:r>
          </a:p>
        </p:txBody>
      </p:sp>
      <p:sp>
        <p:nvSpPr>
          <p:cNvPr id="29" name="矩形 28"/>
          <p:cNvSpPr/>
          <p:nvPr/>
        </p:nvSpPr>
        <p:spPr>
          <a:xfrm>
            <a:off x="6136458" y="3843258"/>
            <a:ext cx="195251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30" name="Rectangle 24"/>
          <p:cNvSpPr>
            <a:spLocks noChangeArrowheads="1"/>
          </p:cNvSpPr>
          <p:nvPr/>
        </p:nvSpPr>
        <p:spPr bwMode="auto">
          <a:xfrm>
            <a:off x="1463744" y="1585974"/>
            <a:ext cx="1422297"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r>
              <a:rPr altLang="en-US" b="1" lang="zh-CN" sz="1000">
                <a:solidFill>
                  <a:srgbClr val="FFFFFF">
                    <a:lumMod val="50000"/>
                  </a:srgbClr>
                </a:solidFill>
              </a:rPr>
              <a:t>TOPIC HEADER HERE</a:t>
            </a:r>
          </a:p>
        </p:txBody>
      </p:sp>
      <p:sp>
        <p:nvSpPr>
          <p:cNvPr id="31" name="矩形 30"/>
          <p:cNvSpPr/>
          <p:nvPr/>
        </p:nvSpPr>
        <p:spPr>
          <a:xfrm>
            <a:off x="955622" y="1793457"/>
            <a:ext cx="195251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spcBef>
                <a:spcPts val="3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32" name="Rectangle 24"/>
          <p:cNvSpPr>
            <a:spLocks noChangeArrowheads="1"/>
          </p:cNvSpPr>
          <p:nvPr/>
        </p:nvSpPr>
        <p:spPr bwMode="auto">
          <a:xfrm>
            <a:off x="1485840" y="3635776"/>
            <a:ext cx="1422297"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r>
              <a:rPr altLang="en-US" b="1" lang="zh-CN" sz="1000">
                <a:solidFill>
                  <a:srgbClr val="FFFFFF">
                    <a:lumMod val="50000"/>
                  </a:srgbClr>
                </a:solidFill>
              </a:rPr>
              <a:t>TOPIC HEADER HERE</a:t>
            </a:r>
          </a:p>
        </p:txBody>
      </p:sp>
      <p:sp>
        <p:nvSpPr>
          <p:cNvPr id="33" name="矩形 32"/>
          <p:cNvSpPr/>
          <p:nvPr/>
        </p:nvSpPr>
        <p:spPr>
          <a:xfrm>
            <a:off x="977718" y="3843258"/>
            <a:ext cx="1952515"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spcBef>
                <a:spcPts val="3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Tree>
    <p:extLst>
      <p:ext uri="{BB962C8B-B14F-4D97-AF65-F5344CB8AC3E}">
        <p14:creationId val="752312295"/>
      </p:ext>
    </p:extLst>
  </p:cSld>
  <p:clrMapOvr>
    <a:masterClrMapping/>
  </p:clrMapOvr>
  <mc:AlternateContent>
    <mc:Choice Requires="p14">
      <p:transition p14:dur="900" spd="slow">
        <p14:warp dir="in"/>
      </p:transition>
    </mc:Choice>
    <mc:Fallback>
      <p:transition spd="slow">
        <p:fade/>
      </p:transition>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10" id="23554" name="Rectangle 2"/>
          <p:cNvSpPr>
            <a:spLocks noChangeArrowheads="1"/>
          </p:cNvSpPr>
          <p:nvPr/>
        </p:nvSpPr>
        <p:spPr bwMode="auto">
          <a:xfrm>
            <a:off x="369888" y="1332366"/>
            <a:ext cx="4202112" cy="1585912"/>
          </a:xfrm>
          <a:prstGeom prst="rect">
            <a:avLst/>
          </a:prstGeom>
          <a:blipFill dpi="0" rotWithShape="1">
            <a:blip r:embed="rId3"/>
            <a:stretch>
              <a:fillRect b="-29584"/>
            </a:stretch>
          </a:blipFill>
          <a:ln>
            <a:noFill/>
          </a:ln>
          <a:extLst>
            <a:ext uri="{91240B29-F687-4F45-9708-019B960494DF}">
              <a14:hiddenLine w="9525">
                <a:solidFill>
                  <a:srgbClr val="000000"/>
                </a:solidFill>
                <a:miter lim="800000"/>
                <a:headEnd/>
                <a:tailEnd/>
              </a14:hiddenLine>
            </a:ext>
          </a:extLst>
        </p:spPr>
        <p:txBody>
          <a:bodyPr/>
          <a:lstStyle/>
          <a:p>
            <a:endParaRPr altLang="en-US" lang="zh-CN">
              <a:ea charset="-122" panose="02010600040101010101" pitchFamily="2" typeface="华文细黑"/>
            </a:endParaRPr>
          </a:p>
        </p:txBody>
      </p:sp>
      <p:sp>
        <p:nvSpPr>
          <p:cNvPr id="23555" name="Rectangle 3"/>
          <p:cNvSpPr>
            <a:spLocks noChangeArrowheads="1"/>
          </p:cNvSpPr>
          <p:nvPr/>
        </p:nvSpPr>
        <p:spPr bwMode="auto">
          <a:xfrm>
            <a:off x="4572000" y="1332366"/>
            <a:ext cx="4198938" cy="1585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23556" name="Rectangle 4"/>
          <p:cNvSpPr>
            <a:spLocks noChangeArrowheads="1"/>
          </p:cNvSpPr>
          <p:nvPr/>
        </p:nvSpPr>
        <p:spPr bwMode="auto">
          <a:xfrm>
            <a:off x="369888" y="2916691"/>
            <a:ext cx="4202112" cy="1585912"/>
          </a:xfrm>
          <a:prstGeom prst="rect">
            <a:avLst/>
          </a:prstGeom>
          <a:solidFill>
            <a:schemeClr val="tx1">
              <a:lumMod val="75000"/>
              <a:lumOff val="25000"/>
            </a:schemeClr>
          </a:solidFill>
          <a:ln>
            <a:noFill/>
          </a:ln>
        </p:spPr>
        <p:txBody>
          <a:bodyPr/>
          <a:lstStyle/>
          <a:p>
            <a:endParaRPr altLang="en-US" lang="zh-CN">
              <a:ea charset="-122" panose="02010600040101010101" pitchFamily="2" typeface="华文细黑"/>
            </a:endParaRPr>
          </a:p>
        </p:txBody>
      </p:sp>
      <p:sp>
        <p:nvSpPr>
          <p:cNvPr descr="bd949a1373f082024f15da5649fbfbedaa641b36副本" id="23557" name="Rectangle 5"/>
          <p:cNvSpPr>
            <a:spLocks noChangeArrowheads="1"/>
          </p:cNvSpPr>
          <p:nvPr/>
        </p:nvSpPr>
        <p:spPr bwMode="auto">
          <a:xfrm>
            <a:off x="4572000" y="2917485"/>
            <a:ext cx="4198938" cy="1589882"/>
          </a:xfrm>
          <a:prstGeom prst="rect">
            <a:avLst/>
          </a:prstGeom>
          <a:blipFill dpi="0" rotWithShape="1">
            <a:blip r:embed="rId4"/>
            <a:stretch>
              <a:fillRect b="-17161"/>
            </a:stretch>
          </a:blipFill>
          <a:ln>
            <a:noFill/>
          </a:ln>
          <a:extLst>
            <a:ext uri="{91240B29-F687-4F45-9708-019B960494DF}">
              <a14:hiddenLine w="9525">
                <a:solidFill>
                  <a:srgbClr val="000000"/>
                </a:solidFill>
                <a:miter lim="800000"/>
                <a:headEnd/>
                <a:tailEnd/>
              </a14:hiddenLine>
            </a:ext>
          </a:extLst>
        </p:spPr>
        <p:txBody>
          <a:bodyPr/>
          <a:lstStyle/>
          <a:p>
            <a:endParaRPr altLang="en-US" lang="zh-CN">
              <a:ea charset="-122" panose="02010600040101010101" pitchFamily="2" typeface="华文细黑"/>
            </a:endParaRPr>
          </a:p>
        </p:txBody>
      </p:sp>
      <p:grpSp>
        <p:nvGrpSpPr>
          <p:cNvPr id="23558" name="Group 6"/>
          <p:cNvGrpSpPr/>
          <p:nvPr/>
        </p:nvGrpSpPr>
        <p:grpSpPr>
          <a:xfrm>
            <a:off x="4930775" y="1695903"/>
            <a:ext cx="309563" cy="254000"/>
            <a:chExt cx="212" cy="174"/>
          </a:xfrm>
          <a:solidFill>
            <a:schemeClr val="bg1"/>
          </a:solidFill>
        </p:grpSpPr>
        <p:sp>
          <p:nvSpPr>
            <p:cNvPr id="23559" name="Freeform 7"/>
            <p:cNvSpPr>
              <a:spLocks noEditPoints="1"/>
            </p:cNvSpPr>
            <p:nvPr/>
          </p:nvSpPr>
          <p:spPr bwMode="auto">
            <a:xfrm>
              <a:off x="0" y="0"/>
              <a:ext cx="212" cy="174"/>
            </a:xfrm>
            <a:custGeom>
              <a:gdLst>
                <a:gd fmla="*/ 0 w 212" name="T0"/>
                <a:gd fmla="*/ 0 h 174" name="T1"/>
                <a:gd fmla="*/ 0 w 212" name="T2"/>
                <a:gd fmla="*/ 174 h 174" name="T3"/>
                <a:gd fmla="*/ 212 w 212" name="T4"/>
                <a:gd fmla="*/ 174 h 174" name="T5"/>
                <a:gd fmla="*/ 212 w 212" name="T6"/>
                <a:gd fmla="*/ 0 h 174" name="T7"/>
                <a:gd fmla="*/ 0 w 212" name="T8"/>
                <a:gd fmla="*/ 0 h 174" name="T9"/>
                <a:gd fmla="*/ 194 w 212" name="T10"/>
                <a:gd fmla="*/ 19 h 174" name="T11"/>
                <a:gd fmla="*/ 194 w 212" name="T12"/>
                <a:gd fmla="*/ 56 h 174" name="T13"/>
                <a:gd fmla="*/ 129 w 212" name="T14"/>
                <a:gd fmla="*/ 105 h 174" name="T15"/>
                <a:gd fmla="*/ 111 w 212" name="T16"/>
                <a:gd fmla="*/ 91 h 174" name="T17"/>
                <a:gd fmla="*/ 111 w 212" name="T18"/>
                <a:gd fmla="*/ 91 h 174" name="T19"/>
                <a:gd fmla="*/ 86 w 212" name="T20"/>
                <a:gd fmla="*/ 71 h 174" name="T21"/>
                <a:gd fmla="*/ 18 w 212" name="T22"/>
                <a:gd fmla="*/ 108 h 174" name="T23"/>
                <a:gd fmla="*/ 18 w 212" name="T24"/>
                <a:gd fmla="*/ 19 h 174" name="T25"/>
                <a:gd fmla="*/ 194 w 212" name="T26"/>
                <a:gd fmla="*/ 19 h 174" name="T27"/>
                <a:gd fmla="*/ 18 w 212" name="T28"/>
                <a:gd fmla="*/ 154 h 174" name="T29"/>
                <a:gd fmla="*/ 18 w 212" name="T30"/>
                <a:gd fmla="*/ 128 h 174" name="T31"/>
                <a:gd fmla="*/ 84 w 212" name="T32"/>
                <a:gd fmla="*/ 92 h 174" name="T33"/>
                <a:gd fmla="*/ 128 w 212" name="T34"/>
                <a:gd fmla="*/ 128 h 174" name="T35"/>
                <a:gd fmla="*/ 128 w 212" name="T36"/>
                <a:gd fmla="*/ 128 h 174" name="T37"/>
                <a:gd fmla="*/ 142 w 212" name="T38"/>
                <a:gd fmla="*/ 140 h 174" name="T39"/>
                <a:gd fmla="*/ 154 w 212" name="T40"/>
                <a:gd fmla="*/ 126 h 174" name="T41"/>
                <a:gd fmla="*/ 143 w 212" name="T42"/>
                <a:gd fmla="*/ 117 h 174" name="T43"/>
                <a:gd fmla="*/ 194 w 212" name="T44"/>
                <a:gd fmla="*/ 79 h 174" name="T45"/>
                <a:gd fmla="*/ 194 w 212" name="T46"/>
                <a:gd fmla="*/ 154 h 174" name="T47"/>
                <a:gd fmla="*/ 18 w 212" name="T48"/>
                <a:gd fmla="*/ 154 h 17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74" w="211">
                  <a:moveTo>
                    <a:pt x="0" y="0"/>
                  </a:moveTo>
                  <a:lnTo>
                    <a:pt x="0" y="174"/>
                  </a:lnTo>
                  <a:lnTo>
                    <a:pt x="212" y="174"/>
                  </a:lnTo>
                  <a:lnTo>
                    <a:pt x="212" y="0"/>
                  </a:lnTo>
                  <a:lnTo>
                    <a:pt x="0" y="0"/>
                  </a:lnTo>
                  <a:close/>
                  <a:moveTo>
                    <a:pt x="194" y="19"/>
                  </a:moveTo>
                  <a:lnTo>
                    <a:pt x="194" y="56"/>
                  </a:lnTo>
                  <a:lnTo>
                    <a:pt x="129" y="105"/>
                  </a:lnTo>
                  <a:lnTo>
                    <a:pt x="111" y="91"/>
                  </a:lnTo>
                  <a:lnTo>
                    <a:pt x="111" y="91"/>
                  </a:lnTo>
                  <a:lnTo>
                    <a:pt x="86" y="71"/>
                  </a:lnTo>
                  <a:lnTo>
                    <a:pt x="18" y="108"/>
                  </a:lnTo>
                  <a:lnTo>
                    <a:pt x="18" y="19"/>
                  </a:lnTo>
                  <a:lnTo>
                    <a:pt x="194" y="19"/>
                  </a:lnTo>
                  <a:close/>
                  <a:moveTo>
                    <a:pt x="18" y="154"/>
                  </a:moveTo>
                  <a:lnTo>
                    <a:pt x="18" y="128"/>
                  </a:lnTo>
                  <a:lnTo>
                    <a:pt x="84" y="92"/>
                  </a:lnTo>
                  <a:lnTo>
                    <a:pt x="128" y="128"/>
                  </a:lnTo>
                  <a:lnTo>
                    <a:pt x="128" y="128"/>
                  </a:lnTo>
                  <a:lnTo>
                    <a:pt x="142" y="140"/>
                  </a:lnTo>
                  <a:lnTo>
                    <a:pt x="154" y="126"/>
                  </a:lnTo>
                  <a:lnTo>
                    <a:pt x="143" y="117"/>
                  </a:lnTo>
                  <a:lnTo>
                    <a:pt x="194" y="79"/>
                  </a:lnTo>
                  <a:lnTo>
                    <a:pt x="194" y="154"/>
                  </a:lnTo>
                  <a:lnTo>
                    <a:pt x="18" y="154"/>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sp>
          <p:nvSpPr>
            <p:cNvPr id="23560" name="Oval 8"/>
            <p:cNvSpPr>
              <a:spLocks noChangeArrowheads="1"/>
            </p:cNvSpPr>
            <p:nvPr/>
          </p:nvSpPr>
          <p:spPr bwMode="auto">
            <a:xfrm>
              <a:off x="123" y="36"/>
              <a:ext cx="34" cy="33"/>
            </a:xfrm>
            <a:prstGeom prst="ellipse">
              <a:avLst/>
            </a:prstGeom>
            <a:grp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grpSp>
        <p:nvGrpSpPr>
          <p:cNvPr id="23561" name="Group 9"/>
          <p:cNvGrpSpPr/>
          <p:nvPr/>
        </p:nvGrpSpPr>
        <p:grpSpPr>
          <a:xfrm>
            <a:off x="1152525" y="3565978"/>
            <a:ext cx="309563" cy="307975"/>
            <a:chExt cx="213" cy="211"/>
          </a:xfrm>
        </p:grpSpPr>
        <p:sp>
          <p:nvSpPr>
            <p:cNvPr id="23562" name="Freeform 10"/>
            <p:cNvSpPr>
              <a:spLocks noEditPoints="1"/>
            </p:cNvSpPr>
            <p:nvPr/>
          </p:nvSpPr>
          <p:spPr bwMode="auto">
            <a:xfrm>
              <a:off x="0" y="0"/>
              <a:ext cx="213" cy="211"/>
            </a:xfrm>
            <a:custGeom>
              <a:gdLst>
                <a:gd fmla="*/ 195 w 213" name="T0"/>
                <a:gd fmla="*/ 155 h 211" name="T1"/>
                <a:gd fmla="*/ 58 w 213" name="T2"/>
                <a:gd fmla="*/ 155 h 211" name="T3"/>
                <a:gd fmla="*/ 58 w 213" name="T4"/>
                <a:gd fmla="*/ 18 h 211" name="T5"/>
                <a:gd fmla="*/ 103 w 213" name="T6"/>
                <a:gd fmla="*/ 18 h 211" name="T7"/>
                <a:gd fmla="*/ 103 w 213" name="T8"/>
                <a:gd fmla="*/ 0 h 211" name="T9"/>
                <a:gd fmla="*/ 39 w 213" name="T10"/>
                <a:gd fmla="*/ 0 h 211" name="T11"/>
                <a:gd fmla="*/ 39 w 213" name="T12"/>
                <a:gd fmla="*/ 38 h 211" name="T13"/>
                <a:gd fmla="*/ 0 w 213" name="T14"/>
                <a:gd fmla="*/ 38 h 211" name="T15"/>
                <a:gd fmla="*/ 0 w 213" name="T16"/>
                <a:gd fmla="*/ 211 h 211" name="T17"/>
                <a:gd fmla="*/ 174 w 213" name="T18"/>
                <a:gd fmla="*/ 211 h 211" name="T19"/>
                <a:gd fmla="*/ 174 w 213" name="T20"/>
                <a:gd fmla="*/ 173 h 211" name="T21"/>
                <a:gd fmla="*/ 213 w 213" name="T22"/>
                <a:gd fmla="*/ 173 h 211" name="T23"/>
                <a:gd fmla="*/ 213 w 213" name="T24"/>
                <a:gd fmla="*/ 108 h 211" name="T25"/>
                <a:gd fmla="*/ 195 w 213" name="T26"/>
                <a:gd fmla="*/ 108 h 211" name="T27"/>
                <a:gd fmla="*/ 195 w 213" name="T28"/>
                <a:gd fmla="*/ 155 h 211" name="T29"/>
                <a:gd fmla="*/ 155 w 213" name="T30"/>
                <a:gd fmla="*/ 193 h 211" name="T31"/>
                <a:gd fmla="*/ 19 w 213" name="T32"/>
                <a:gd fmla="*/ 193 h 211" name="T33"/>
                <a:gd fmla="*/ 19 w 213" name="T34"/>
                <a:gd fmla="*/ 56 h 211" name="T35"/>
                <a:gd fmla="*/ 39 w 213" name="T36"/>
                <a:gd fmla="*/ 56 h 211" name="T37"/>
                <a:gd fmla="*/ 39 w 213" name="T38"/>
                <a:gd fmla="*/ 173 h 211" name="T39"/>
                <a:gd fmla="*/ 155 w 213" name="T40"/>
                <a:gd fmla="*/ 173 h 211" name="T41"/>
                <a:gd fmla="*/ 155 w 213" name="T42"/>
                <a:gd fmla="*/ 193 h 21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1" w="213">
                  <a:moveTo>
                    <a:pt x="195" y="155"/>
                  </a:moveTo>
                  <a:lnTo>
                    <a:pt x="58" y="155"/>
                  </a:lnTo>
                  <a:lnTo>
                    <a:pt x="58" y="18"/>
                  </a:lnTo>
                  <a:lnTo>
                    <a:pt x="103" y="18"/>
                  </a:lnTo>
                  <a:lnTo>
                    <a:pt x="103" y="0"/>
                  </a:lnTo>
                  <a:lnTo>
                    <a:pt x="39" y="0"/>
                  </a:lnTo>
                  <a:lnTo>
                    <a:pt x="39" y="38"/>
                  </a:lnTo>
                  <a:lnTo>
                    <a:pt x="0" y="38"/>
                  </a:lnTo>
                  <a:lnTo>
                    <a:pt x="0" y="211"/>
                  </a:lnTo>
                  <a:lnTo>
                    <a:pt x="174" y="211"/>
                  </a:lnTo>
                  <a:lnTo>
                    <a:pt x="174" y="173"/>
                  </a:lnTo>
                  <a:lnTo>
                    <a:pt x="213" y="173"/>
                  </a:lnTo>
                  <a:lnTo>
                    <a:pt x="213" y="108"/>
                  </a:lnTo>
                  <a:lnTo>
                    <a:pt x="195" y="108"/>
                  </a:lnTo>
                  <a:lnTo>
                    <a:pt x="195" y="155"/>
                  </a:lnTo>
                  <a:close/>
                  <a:moveTo>
                    <a:pt x="155" y="193"/>
                  </a:moveTo>
                  <a:lnTo>
                    <a:pt x="19" y="193"/>
                  </a:lnTo>
                  <a:lnTo>
                    <a:pt x="19" y="56"/>
                  </a:lnTo>
                  <a:lnTo>
                    <a:pt x="39" y="56"/>
                  </a:lnTo>
                  <a:lnTo>
                    <a:pt x="39" y="173"/>
                  </a:lnTo>
                  <a:lnTo>
                    <a:pt x="155" y="173"/>
                  </a:lnTo>
                  <a:lnTo>
                    <a:pt x="155" y="19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sp>
          <p:nvSpPr>
            <p:cNvPr id="23563" name="Freeform 11"/>
            <p:cNvSpPr/>
            <p:nvPr/>
          </p:nvSpPr>
          <p:spPr bwMode="auto">
            <a:xfrm>
              <a:off x="120" y="0"/>
              <a:ext cx="93" cy="92"/>
            </a:xfrm>
            <a:custGeom>
              <a:gdLst>
                <a:gd fmla="*/ 16 w 93" name="T0"/>
                <a:gd fmla="*/ 0 h 92" name="T1"/>
                <a:gd fmla="*/ 16 w 93" name="T2"/>
                <a:gd fmla="*/ 18 h 92" name="T3"/>
                <a:gd fmla="*/ 61 w 93" name="T4"/>
                <a:gd fmla="*/ 18 h 92" name="T5"/>
                <a:gd fmla="*/ 0 w 93" name="T6"/>
                <a:gd fmla="*/ 80 h 92" name="T7"/>
                <a:gd fmla="*/ 13 w 93" name="T8"/>
                <a:gd fmla="*/ 92 h 92" name="T9"/>
                <a:gd fmla="*/ 75 w 93" name="T10"/>
                <a:gd fmla="*/ 30 h 92" name="T11"/>
                <a:gd fmla="*/ 75 w 93" name="T12"/>
                <a:gd fmla="*/ 77 h 92" name="T13"/>
                <a:gd fmla="*/ 93 w 93" name="T14"/>
                <a:gd fmla="*/ 77 h 92" name="T15"/>
                <a:gd fmla="*/ 93 w 93" name="T16"/>
                <a:gd fmla="*/ 0 h 92" name="T17"/>
                <a:gd fmla="*/ 16 w 93" name="T18"/>
                <a:gd fmla="*/ 0 h 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2" w="93">
                  <a:moveTo>
                    <a:pt x="16" y="0"/>
                  </a:moveTo>
                  <a:lnTo>
                    <a:pt x="16" y="18"/>
                  </a:lnTo>
                  <a:lnTo>
                    <a:pt x="61" y="18"/>
                  </a:lnTo>
                  <a:lnTo>
                    <a:pt x="0" y="80"/>
                  </a:lnTo>
                  <a:lnTo>
                    <a:pt x="13" y="92"/>
                  </a:lnTo>
                  <a:lnTo>
                    <a:pt x="75" y="30"/>
                  </a:lnTo>
                  <a:lnTo>
                    <a:pt x="75" y="77"/>
                  </a:lnTo>
                  <a:lnTo>
                    <a:pt x="93" y="77"/>
                  </a:lnTo>
                  <a:lnTo>
                    <a:pt x="93" y="0"/>
                  </a:lnTo>
                  <a:lnTo>
                    <a:pt x="1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sp>
        <p:nvSpPr>
          <p:cNvPr id="23564" name="Rectangle 12"/>
          <p:cNvSpPr>
            <a:spLocks noChangeArrowheads="1"/>
          </p:cNvSpPr>
          <p:nvPr/>
        </p:nvSpPr>
        <p:spPr bwMode="auto">
          <a:xfrm>
            <a:off x="5386388" y="1714953"/>
            <a:ext cx="1706880" cy="243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1000">
                <a:solidFill>
                  <a:schemeClr val="bg1"/>
                </a:solidFill>
                <a:ea charset="-122" panose="02010600040101010101" pitchFamily="2" typeface="华文细黑"/>
              </a:rPr>
              <a:t>Insert Header Topic Here</a:t>
            </a:r>
          </a:p>
        </p:txBody>
      </p:sp>
      <p:sp>
        <p:nvSpPr>
          <p:cNvPr id="23565" name="Rectangle 13"/>
          <p:cNvSpPr>
            <a:spLocks noChangeArrowheads="1"/>
          </p:cNvSpPr>
          <p:nvPr/>
        </p:nvSpPr>
        <p:spPr bwMode="auto">
          <a:xfrm>
            <a:off x="4930775" y="2081666"/>
            <a:ext cx="36734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lang="zh-CN" sz="1000">
                <a:solidFill>
                  <a:schemeClr val="bg1"/>
                </a:solidFill>
                <a:ea charset="-122" panose="02010600040101010101" pitchFamily="2" typeface="华文细黑"/>
              </a:rPr>
              <a:t>WHAT MAKES US DIFFERENT ?</a:t>
            </a:r>
          </a:p>
          <a:p>
            <a:pPr>
              <a:lnSpc>
                <a:spcPct val="120000"/>
              </a:lnSpc>
            </a:pPr>
            <a:endParaRPr altLang="en-US" lang="zh-CN" sz="1000">
              <a:solidFill>
                <a:schemeClr val="bg1"/>
              </a:solidFill>
              <a:ea charset="-122" panose="02010600040101010101" pitchFamily="2" typeface="华文细黑"/>
            </a:endParaRPr>
          </a:p>
          <a:p>
            <a:pPr>
              <a:lnSpc>
                <a:spcPct val="120000"/>
              </a:lnSpc>
            </a:pPr>
            <a:r>
              <a:rPr altLang="en-US" lang="zh-CN" sz="1000">
                <a:solidFill>
                  <a:schemeClr val="bg1"/>
                </a:solidFill>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23566" name="Line 14"/>
          <p:cNvSpPr>
            <a:spLocks noChangeShapeType="1"/>
          </p:cNvSpPr>
          <p:nvPr/>
        </p:nvSpPr>
        <p:spPr bwMode="auto">
          <a:xfrm>
            <a:off x="5364163" y="1735591"/>
            <a:ext cx="1587" cy="198437"/>
          </a:xfrm>
          <a:prstGeom prst="line">
            <a:avLst/>
          </a:prstGeom>
          <a:noFill/>
          <a:ln cmpd="sng"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3567" name="Rectangle 15"/>
          <p:cNvSpPr>
            <a:spLocks noChangeArrowheads="1"/>
          </p:cNvSpPr>
          <p:nvPr/>
        </p:nvSpPr>
        <p:spPr bwMode="auto">
          <a:xfrm>
            <a:off x="1625600" y="3585028"/>
            <a:ext cx="20116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1200">
                <a:solidFill>
                  <a:schemeClr val="bg1"/>
                </a:solidFill>
                <a:ea charset="-122" panose="02010600040101010101" pitchFamily="2" typeface="华文细黑"/>
              </a:rPr>
              <a:t>Insert Header Topic Here</a:t>
            </a:r>
          </a:p>
        </p:txBody>
      </p:sp>
      <p:sp>
        <p:nvSpPr>
          <p:cNvPr id="23568" name="Line 16"/>
          <p:cNvSpPr>
            <a:spLocks noChangeShapeType="1"/>
          </p:cNvSpPr>
          <p:nvPr/>
        </p:nvSpPr>
        <p:spPr bwMode="auto">
          <a:xfrm flipH="1">
            <a:off x="1593850" y="3561216"/>
            <a:ext cx="0" cy="312737"/>
          </a:xfrm>
          <a:prstGeom prst="line">
            <a:avLst/>
          </a:prstGeom>
          <a:noFill/>
          <a:ln cmpd="sng" w="6350">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3569" name="Freeform 17"/>
          <p:cNvSpPr/>
          <p:nvPr/>
        </p:nvSpPr>
        <p:spPr bwMode="auto">
          <a:xfrm rot="10800000">
            <a:off x="4132263" y="1683203"/>
            <a:ext cx="441325" cy="885825"/>
          </a:xfrm>
          <a:custGeom>
            <a:gdLst>
              <a:gd fmla="*/ 0 w 244" name="T0"/>
              <a:gd fmla="*/ 0 h 489" name="T1"/>
              <a:gd fmla="*/ 0 w 244" name="T2"/>
              <a:gd fmla="*/ 489 h 489" name="T3"/>
              <a:gd fmla="*/ 244 w 244" name="T4"/>
              <a:gd fmla="*/ 245 h 489" name="T5"/>
              <a:gd fmla="*/ 0 w 244" name="T6"/>
              <a:gd fmla="*/ 0 h 489" name="T7"/>
            </a:gdLst>
            <a:cxnLst>
              <a:cxn ang="0">
                <a:pos x="T0" y="T1"/>
              </a:cxn>
              <a:cxn ang="0">
                <a:pos x="T2" y="T3"/>
              </a:cxn>
              <a:cxn ang="0">
                <a:pos x="T4" y="T5"/>
              </a:cxn>
              <a:cxn ang="0">
                <a:pos x="T6" y="T7"/>
              </a:cxn>
            </a:cxnLst>
            <a:rect b="b" l="0" r="r" t="0"/>
            <a:pathLst>
              <a:path h="489" w="244">
                <a:moveTo>
                  <a:pt x="0" y="0"/>
                </a:moveTo>
                <a:cubicBezTo>
                  <a:pt x="0" y="489"/>
                  <a:pt x="0" y="489"/>
                  <a:pt x="0" y="489"/>
                </a:cubicBezTo>
                <a:cubicBezTo>
                  <a:pt x="135" y="489"/>
                  <a:pt x="244" y="379"/>
                  <a:pt x="244" y="245"/>
                </a:cubicBezTo>
                <a:cubicBezTo>
                  <a:pt x="244" y="110"/>
                  <a:pt x="135" y="0"/>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23570" name="Freeform 18"/>
          <p:cNvSpPr/>
          <p:nvPr/>
        </p:nvSpPr>
        <p:spPr bwMode="auto">
          <a:xfrm>
            <a:off x="4572000" y="3277053"/>
            <a:ext cx="439738" cy="887413"/>
          </a:xfrm>
          <a:custGeom>
            <a:gdLst>
              <a:gd fmla="*/ 0 w 244" name="T0"/>
              <a:gd fmla="*/ 0 h 489" name="T1"/>
              <a:gd fmla="*/ 0 w 244" name="T2"/>
              <a:gd fmla="*/ 489 h 489" name="T3"/>
              <a:gd fmla="*/ 244 w 244" name="T4"/>
              <a:gd fmla="*/ 245 h 489" name="T5"/>
              <a:gd fmla="*/ 0 w 244" name="T6"/>
              <a:gd fmla="*/ 0 h 489" name="T7"/>
            </a:gdLst>
            <a:cxnLst>
              <a:cxn ang="0">
                <a:pos x="T0" y="T1"/>
              </a:cxn>
              <a:cxn ang="0">
                <a:pos x="T2" y="T3"/>
              </a:cxn>
              <a:cxn ang="0">
                <a:pos x="T4" y="T5"/>
              </a:cxn>
              <a:cxn ang="0">
                <a:pos x="T6" y="T7"/>
              </a:cxn>
            </a:cxnLst>
            <a:rect b="b" l="0" r="r" t="0"/>
            <a:pathLst>
              <a:path h="489" w="244">
                <a:moveTo>
                  <a:pt x="0" y="0"/>
                </a:moveTo>
                <a:cubicBezTo>
                  <a:pt x="0" y="489"/>
                  <a:pt x="0" y="489"/>
                  <a:pt x="0" y="489"/>
                </a:cubicBezTo>
                <a:cubicBezTo>
                  <a:pt x="135" y="489"/>
                  <a:pt x="244" y="379"/>
                  <a:pt x="244" y="245"/>
                </a:cubicBezTo>
                <a:cubicBezTo>
                  <a:pt x="244" y="110"/>
                  <a:pt x="135" y="0"/>
                  <a:pt x="0" y="0"/>
                </a:cubicBezTo>
                <a:close/>
              </a:path>
            </a:pathLst>
          </a:custGeom>
          <a:solidFill>
            <a:schemeClr val="tx1">
              <a:lumMod val="75000"/>
              <a:lumOff val="25000"/>
            </a:schemeClr>
          </a:solidFill>
          <a:ln>
            <a:noFill/>
          </a:ln>
        </p:spPr>
        <p:txBody>
          <a:bodyPr/>
          <a:lstStyle/>
          <a:p>
            <a:endParaRPr altLang="en-US" lang="zh-CN">
              <a:ea charset="-122" panose="02010600040101010101" pitchFamily="2" typeface="华文细黑"/>
            </a:endParaRPr>
          </a:p>
        </p:txBody>
      </p:sp>
      <p:sp>
        <p:nvSpPr>
          <p:cNvPr id="23571" name="Freeform 19"/>
          <p:cNvSpPr/>
          <p:nvPr/>
        </p:nvSpPr>
        <p:spPr bwMode="auto">
          <a:xfrm>
            <a:off x="4687888" y="3558041"/>
            <a:ext cx="163512" cy="328612"/>
          </a:xfrm>
          <a:custGeom>
            <a:gdLst>
              <a:gd fmla="*/ 0 w 52" name="T0"/>
              <a:gd fmla="*/ 0 h 104" name="T1"/>
              <a:gd fmla="*/ 52 w 52" name="T2"/>
              <a:gd fmla="*/ 52 h 104" name="T3"/>
              <a:gd fmla="*/ 0 w 52" name="T4"/>
              <a:gd fmla="*/ 104 h 104" name="T5"/>
            </a:gdLst>
            <a:cxnLst>
              <a:cxn ang="0">
                <a:pos x="T0" y="T1"/>
              </a:cxn>
              <a:cxn ang="0">
                <a:pos x="T2" y="T3"/>
              </a:cxn>
              <a:cxn ang="0">
                <a:pos x="T4" y="T5"/>
              </a:cxn>
            </a:cxnLst>
            <a:rect b="b" l="0" r="r" t="0"/>
            <a:pathLst>
              <a:path h="104" w="52">
                <a:moveTo>
                  <a:pt x="0" y="0"/>
                </a:moveTo>
                <a:lnTo>
                  <a:pt x="52" y="52"/>
                </a:lnTo>
                <a:lnTo>
                  <a:pt x="0" y="104"/>
                </a:lnTo>
              </a:path>
            </a:pathLst>
          </a:custGeom>
          <a:noFill/>
          <a:ln cap="flat" cmpd="sng" w="12700">
            <a:solidFill>
              <a:schemeClr val="bg1"/>
            </a:solidFill>
            <a:round/>
          </a:ln>
          <a:extLst/>
        </p:spPr>
        <p:txBody>
          <a:bodyPr/>
          <a:lstStyle/>
          <a:p>
            <a:endParaRPr altLang="en-US" lang="zh-CN">
              <a:ea charset="-122" panose="02010600040101010101" pitchFamily="2" typeface="华文细黑"/>
            </a:endParaRPr>
          </a:p>
        </p:txBody>
      </p:sp>
      <p:sp>
        <p:nvSpPr>
          <p:cNvPr id="23572" name="Freeform 20"/>
          <p:cNvSpPr/>
          <p:nvPr/>
        </p:nvSpPr>
        <p:spPr bwMode="auto">
          <a:xfrm rot="10800000">
            <a:off x="4286250" y="1972128"/>
            <a:ext cx="165100" cy="330200"/>
          </a:xfrm>
          <a:custGeom>
            <a:gdLst>
              <a:gd fmla="*/ 0 w 52" name="T0"/>
              <a:gd fmla="*/ 0 h 104" name="T1"/>
              <a:gd fmla="*/ 52 w 52" name="T2"/>
              <a:gd fmla="*/ 52 h 104" name="T3"/>
              <a:gd fmla="*/ 0 w 52" name="T4"/>
              <a:gd fmla="*/ 104 h 104" name="T5"/>
            </a:gdLst>
            <a:cxnLst>
              <a:cxn ang="0">
                <a:pos x="T0" y="T1"/>
              </a:cxn>
              <a:cxn ang="0">
                <a:pos x="T2" y="T3"/>
              </a:cxn>
              <a:cxn ang="0">
                <a:pos x="T4" y="T5"/>
              </a:cxn>
            </a:cxnLst>
            <a:rect b="b" l="0" r="r" t="0"/>
            <a:pathLst>
              <a:path h="104" w="52">
                <a:moveTo>
                  <a:pt x="0" y="0"/>
                </a:moveTo>
                <a:lnTo>
                  <a:pt x="52" y="52"/>
                </a:lnTo>
                <a:lnTo>
                  <a:pt x="0" y="104"/>
                </a:lnTo>
              </a:path>
            </a:pathLst>
          </a:custGeom>
          <a:noFill/>
          <a:ln cap="flat" cmpd="sng" w="12700">
            <a:solidFill>
              <a:schemeClr val="bg1"/>
            </a:solidFill>
            <a:round/>
          </a:ln>
          <a:extLst/>
        </p:spPr>
        <p:txBody>
          <a:bodyPr/>
          <a:lstStyle/>
          <a:p>
            <a:endParaRPr altLang="en-US" lang="zh-CN">
              <a:ea charset="-122" panose="02010600040101010101" pitchFamily="2" typeface="华文细黑"/>
            </a:endParaRPr>
          </a:p>
        </p:txBody>
      </p:sp>
      <p:sp>
        <p:nvSpPr>
          <p:cNvPr id="23" name="矩形 22"/>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26"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277601073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3554"/>
                                        </p:tgtEl>
                                        <p:attrNameLst>
                                          <p:attrName>style.visibility</p:attrName>
                                        </p:attrNameLst>
                                      </p:cBhvr>
                                      <p:to>
                                        <p:strVal val="visible"/>
                                      </p:to>
                                    </p:set>
                                    <p:anim calcmode="lin" valueType="num">
                                      <p:cBhvr additive="base">
                                        <p:cTn dur="750" fill="hold" id="7"/>
                                        <p:tgtEl>
                                          <p:spTgt spid="23554"/>
                                        </p:tgtEl>
                                        <p:attrNameLst>
                                          <p:attrName>ppt_x</p:attrName>
                                        </p:attrNameLst>
                                      </p:cBhvr>
                                      <p:tavLst>
                                        <p:tav tm="0">
                                          <p:val>
                                            <p:strVal val="0-#ppt_w/2"/>
                                          </p:val>
                                        </p:tav>
                                        <p:tav tm="100000">
                                          <p:val>
                                            <p:strVal val="#ppt_x"/>
                                          </p:val>
                                        </p:tav>
                                      </p:tavLst>
                                    </p:anim>
                                    <p:anim calcmode="lin" valueType="num">
                                      <p:cBhvr additive="base">
                                        <p:cTn dur="750" fill="hold" id="8"/>
                                        <p:tgtEl>
                                          <p:spTgt spid="2355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23569"/>
                                        </p:tgtEl>
                                        <p:attrNameLst>
                                          <p:attrName>style.visibility</p:attrName>
                                        </p:attrNameLst>
                                      </p:cBhvr>
                                      <p:to>
                                        <p:strVal val="visible"/>
                                      </p:to>
                                    </p:set>
                                    <p:anim calcmode="lin" valueType="num">
                                      <p:cBhvr additive="base">
                                        <p:cTn dur="750" fill="hold" id="11"/>
                                        <p:tgtEl>
                                          <p:spTgt spid="23569"/>
                                        </p:tgtEl>
                                        <p:attrNameLst>
                                          <p:attrName>ppt_x</p:attrName>
                                        </p:attrNameLst>
                                      </p:cBhvr>
                                      <p:tavLst>
                                        <p:tav tm="0">
                                          <p:val>
                                            <p:strVal val="1+#ppt_w/2"/>
                                          </p:val>
                                        </p:tav>
                                        <p:tav tm="100000">
                                          <p:val>
                                            <p:strVal val="#ppt_x"/>
                                          </p:val>
                                        </p:tav>
                                      </p:tavLst>
                                    </p:anim>
                                    <p:anim calcmode="lin" valueType="num">
                                      <p:cBhvr additive="base">
                                        <p:cTn dur="750" fill="hold" id="12"/>
                                        <p:tgtEl>
                                          <p:spTgt spid="2356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23572"/>
                                        </p:tgtEl>
                                        <p:attrNameLst>
                                          <p:attrName>style.visibility</p:attrName>
                                        </p:attrNameLst>
                                      </p:cBhvr>
                                      <p:to>
                                        <p:strVal val="visible"/>
                                      </p:to>
                                    </p:set>
                                    <p:anim calcmode="lin" valueType="num">
                                      <p:cBhvr additive="base">
                                        <p:cTn dur="750" fill="hold" id="15"/>
                                        <p:tgtEl>
                                          <p:spTgt spid="23572"/>
                                        </p:tgtEl>
                                        <p:attrNameLst>
                                          <p:attrName>ppt_x</p:attrName>
                                        </p:attrNameLst>
                                      </p:cBhvr>
                                      <p:tavLst>
                                        <p:tav tm="0">
                                          <p:val>
                                            <p:strVal val="1+#ppt_w/2"/>
                                          </p:val>
                                        </p:tav>
                                        <p:tav tm="100000">
                                          <p:val>
                                            <p:strVal val="#ppt_x"/>
                                          </p:val>
                                        </p:tav>
                                      </p:tavLst>
                                    </p:anim>
                                    <p:anim calcmode="lin" valueType="num">
                                      <p:cBhvr additive="base">
                                        <p:cTn dur="750" fill="hold" id="16"/>
                                        <p:tgtEl>
                                          <p:spTgt spid="23572"/>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23555"/>
                                        </p:tgtEl>
                                        <p:attrNameLst>
                                          <p:attrName>style.visibility</p:attrName>
                                        </p:attrNameLst>
                                      </p:cBhvr>
                                      <p:to>
                                        <p:strVal val="visible"/>
                                      </p:to>
                                    </p:set>
                                    <p:anim calcmode="lin" valueType="num">
                                      <p:cBhvr additive="base">
                                        <p:cTn dur="750" fill="hold" id="19"/>
                                        <p:tgtEl>
                                          <p:spTgt spid="23555"/>
                                        </p:tgtEl>
                                        <p:attrNameLst>
                                          <p:attrName>ppt_x</p:attrName>
                                        </p:attrNameLst>
                                      </p:cBhvr>
                                      <p:tavLst>
                                        <p:tav tm="0">
                                          <p:val>
                                            <p:strVal val="1+#ppt_w/2"/>
                                          </p:val>
                                        </p:tav>
                                        <p:tav tm="100000">
                                          <p:val>
                                            <p:strVal val="#ppt_x"/>
                                          </p:val>
                                        </p:tav>
                                      </p:tavLst>
                                    </p:anim>
                                    <p:anim calcmode="lin" valueType="num">
                                      <p:cBhvr additive="base">
                                        <p:cTn dur="750" fill="hold" id="20"/>
                                        <p:tgtEl>
                                          <p:spTgt spid="23555"/>
                                        </p:tgtEl>
                                        <p:attrNameLst>
                                          <p:attrName>ppt_y</p:attrName>
                                        </p:attrNameLst>
                                      </p:cBhvr>
                                      <p:tavLst>
                                        <p:tav tm="0">
                                          <p:val>
                                            <p:strVal val="#ppt_y"/>
                                          </p:val>
                                        </p:tav>
                                        <p:tav tm="100000">
                                          <p:val>
                                            <p:strVal val="#ppt_y"/>
                                          </p:val>
                                        </p:tav>
                                      </p:tavLst>
                                    </p:anim>
                                  </p:childTnLst>
                                </p:cTn>
                              </p:par>
                              <p:par>
                                <p:cTn fill="hold" id="21" nodeType="withEffect" presetClass="entr" presetID="2" presetSubtype="2">
                                  <p:stCondLst>
                                    <p:cond delay="100"/>
                                  </p:stCondLst>
                                  <p:childTnLst>
                                    <p:set>
                                      <p:cBhvr>
                                        <p:cTn dur="1" fill="hold" id="22">
                                          <p:stCondLst>
                                            <p:cond delay="0"/>
                                          </p:stCondLst>
                                        </p:cTn>
                                        <p:tgtEl>
                                          <p:spTgt spid="23558"/>
                                        </p:tgtEl>
                                        <p:attrNameLst>
                                          <p:attrName>style.visibility</p:attrName>
                                        </p:attrNameLst>
                                      </p:cBhvr>
                                      <p:to>
                                        <p:strVal val="visible"/>
                                      </p:to>
                                    </p:set>
                                    <p:anim calcmode="lin" valueType="num">
                                      <p:cBhvr additive="base">
                                        <p:cTn dur="750" fill="hold" id="23"/>
                                        <p:tgtEl>
                                          <p:spTgt spid="23558"/>
                                        </p:tgtEl>
                                        <p:attrNameLst>
                                          <p:attrName>ppt_x</p:attrName>
                                        </p:attrNameLst>
                                      </p:cBhvr>
                                      <p:tavLst>
                                        <p:tav tm="0">
                                          <p:val>
                                            <p:strVal val="1+#ppt_w/2"/>
                                          </p:val>
                                        </p:tav>
                                        <p:tav tm="100000">
                                          <p:val>
                                            <p:strVal val="#ppt_x"/>
                                          </p:val>
                                        </p:tav>
                                      </p:tavLst>
                                    </p:anim>
                                    <p:anim calcmode="lin" valueType="num">
                                      <p:cBhvr additive="base">
                                        <p:cTn dur="750" fill="hold" id="24"/>
                                        <p:tgtEl>
                                          <p:spTgt spid="23558"/>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100"/>
                                  </p:stCondLst>
                                  <p:childTnLst>
                                    <p:set>
                                      <p:cBhvr>
                                        <p:cTn dur="1" fill="hold" id="26">
                                          <p:stCondLst>
                                            <p:cond delay="0"/>
                                          </p:stCondLst>
                                        </p:cTn>
                                        <p:tgtEl>
                                          <p:spTgt spid="23566"/>
                                        </p:tgtEl>
                                        <p:attrNameLst>
                                          <p:attrName>style.visibility</p:attrName>
                                        </p:attrNameLst>
                                      </p:cBhvr>
                                      <p:to>
                                        <p:strVal val="visible"/>
                                      </p:to>
                                    </p:set>
                                    <p:anim calcmode="lin" valueType="num">
                                      <p:cBhvr additive="base">
                                        <p:cTn dur="750" fill="hold" id="27"/>
                                        <p:tgtEl>
                                          <p:spTgt spid="23566"/>
                                        </p:tgtEl>
                                        <p:attrNameLst>
                                          <p:attrName>ppt_x</p:attrName>
                                        </p:attrNameLst>
                                      </p:cBhvr>
                                      <p:tavLst>
                                        <p:tav tm="0">
                                          <p:val>
                                            <p:strVal val="1+#ppt_w/2"/>
                                          </p:val>
                                        </p:tav>
                                        <p:tav tm="100000">
                                          <p:val>
                                            <p:strVal val="#ppt_x"/>
                                          </p:val>
                                        </p:tav>
                                      </p:tavLst>
                                    </p:anim>
                                    <p:anim calcmode="lin" valueType="num">
                                      <p:cBhvr additive="base">
                                        <p:cTn dur="750" fill="hold" id="28"/>
                                        <p:tgtEl>
                                          <p:spTgt spid="23566"/>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100"/>
                                  </p:stCondLst>
                                  <p:childTnLst>
                                    <p:set>
                                      <p:cBhvr>
                                        <p:cTn dur="1" fill="hold" id="30">
                                          <p:stCondLst>
                                            <p:cond delay="0"/>
                                          </p:stCondLst>
                                        </p:cTn>
                                        <p:tgtEl>
                                          <p:spTgt spid="23564"/>
                                        </p:tgtEl>
                                        <p:attrNameLst>
                                          <p:attrName>style.visibility</p:attrName>
                                        </p:attrNameLst>
                                      </p:cBhvr>
                                      <p:to>
                                        <p:strVal val="visible"/>
                                      </p:to>
                                    </p:set>
                                    <p:anim calcmode="lin" valueType="num">
                                      <p:cBhvr additive="base">
                                        <p:cTn dur="750" fill="hold" id="31"/>
                                        <p:tgtEl>
                                          <p:spTgt spid="23564"/>
                                        </p:tgtEl>
                                        <p:attrNameLst>
                                          <p:attrName>ppt_x</p:attrName>
                                        </p:attrNameLst>
                                      </p:cBhvr>
                                      <p:tavLst>
                                        <p:tav tm="0">
                                          <p:val>
                                            <p:strVal val="1+#ppt_w/2"/>
                                          </p:val>
                                        </p:tav>
                                        <p:tav tm="100000">
                                          <p:val>
                                            <p:strVal val="#ppt_x"/>
                                          </p:val>
                                        </p:tav>
                                      </p:tavLst>
                                    </p:anim>
                                    <p:anim calcmode="lin" valueType="num">
                                      <p:cBhvr additive="base">
                                        <p:cTn dur="750" fill="hold" id="32"/>
                                        <p:tgtEl>
                                          <p:spTgt spid="23564"/>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200"/>
                                  </p:stCondLst>
                                  <p:childTnLst>
                                    <p:set>
                                      <p:cBhvr>
                                        <p:cTn dur="1" fill="hold" id="34">
                                          <p:stCondLst>
                                            <p:cond delay="0"/>
                                          </p:stCondLst>
                                        </p:cTn>
                                        <p:tgtEl>
                                          <p:spTgt spid="23557"/>
                                        </p:tgtEl>
                                        <p:attrNameLst>
                                          <p:attrName>style.visibility</p:attrName>
                                        </p:attrNameLst>
                                      </p:cBhvr>
                                      <p:to>
                                        <p:strVal val="visible"/>
                                      </p:to>
                                    </p:set>
                                    <p:anim calcmode="lin" valueType="num">
                                      <p:cBhvr additive="base">
                                        <p:cTn dur="750" fill="hold" id="35"/>
                                        <p:tgtEl>
                                          <p:spTgt spid="23557"/>
                                        </p:tgtEl>
                                        <p:attrNameLst>
                                          <p:attrName>ppt_x</p:attrName>
                                        </p:attrNameLst>
                                      </p:cBhvr>
                                      <p:tavLst>
                                        <p:tav tm="0">
                                          <p:val>
                                            <p:strVal val="1+#ppt_w/2"/>
                                          </p:val>
                                        </p:tav>
                                        <p:tav tm="100000">
                                          <p:val>
                                            <p:strVal val="#ppt_x"/>
                                          </p:val>
                                        </p:tav>
                                      </p:tavLst>
                                    </p:anim>
                                    <p:anim calcmode="lin" valueType="num">
                                      <p:cBhvr additive="base">
                                        <p:cTn dur="750" fill="hold" id="36"/>
                                        <p:tgtEl>
                                          <p:spTgt spid="23557"/>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200"/>
                                  </p:stCondLst>
                                  <p:childTnLst>
                                    <p:set>
                                      <p:cBhvr>
                                        <p:cTn dur="1" fill="hold" id="38">
                                          <p:stCondLst>
                                            <p:cond delay="0"/>
                                          </p:stCondLst>
                                        </p:cTn>
                                        <p:tgtEl>
                                          <p:spTgt spid="23565"/>
                                        </p:tgtEl>
                                        <p:attrNameLst>
                                          <p:attrName>style.visibility</p:attrName>
                                        </p:attrNameLst>
                                      </p:cBhvr>
                                      <p:to>
                                        <p:strVal val="visible"/>
                                      </p:to>
                                    </p:set>
                                    <p:anim calcmode="lin" valueType="num">
                                      <p:cBhvr additive="base">
                                        <p:cTn dur="750" fill="hold" id="39"/>
                                        <p:tgtEl>
                                          <p:spTgt spid="23565"/>
                                        </p:tgtEl>
                                        <p:attrNameLst>
                                          <p:attrName>ppt_x</p:attrName>
                                        </p:attrNameLst>
                                      </p:cBhvr>
                                      <p:tavLst>
                                        <p:tav tm="0">
                                          <p:val>
                                            <p:strVal val="1+#ppt_w/2"/>
                                          </p:val>
                                        </p:tav>
                                        <p:tav tm="100000">
                                          <p:val>
                                            <p:strVal val="#ppt_x"/>
                                          </p:val>
                                        </p:tav>
                                      </p:tavLst>
                                    </p:anim>
                                    <p:anim calcmode="lin" valueType="num">
                                      <p:cBhvr additive="base">
                                        <p:cTn dur="750" fill="hold" id="40"/>
                                        <p:tgtEl>
                                          <p:spTgt spid="23565"/>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200"/>
                                  </p:stCondLst>
                                  <p:childTnLst>
                                    <p:set>
                                      <p:cBhvr>
                                        <p:cTn dur="1" fill="hold" id="42">
                                          <p:stCondLst>
                                            <p:cond delay="0"/>
                                          </p:stCondLst>
                                        </p:cTn>
                                        <p:tgtEl>
                                          <p:spTgt spid="23570"/>
                                        </p:tgtEl>
                                        <p:attrNameLst>
                                          <p:attrName>style.visibility</p:attrName>
                                        </p:attrNameLst>
                                      </p:cBhvr>
                                      <p:to>
                                        <p:strVal val="visible"/>
                                      </p:to>
                                    </p:set>
                                    <p:anim calcmode="lin" valueType="num">
                                      <p:cBhvr additive="base">
                                        <p:cTn dur="750" fill="hold" id="43"/>
                                        <p:tgtEl>
                                          <p:spTgt spid="23570"/>
                                        </p:tgtEl>
                                        <p:attrNameLst>
                                          <p:attrName>ppt_x</p:attrName>
                                        </p:attrNameLst>
                                      </p:cBhvr>
                                      <p:tavLst>
                                        <p:tav tm="0">
                                          <p:val>
                                            <p:strVal val="0-#ppt_w/2"/>
                                          </p:val>
                                        </p:tav>
                                        <p:tav tm="100000">
                                          <p:val>
                                            <p:strVal val="#ppt_x"/>
                                          </p:val>
                                        </p:tav>
                                      </p:tavLst>
                                    </p:anim>
                                    <p:anim calcmode="lin" valueType="num">
                                      <p:cBhvr additive="base">
                                        <p:cTn dur="750" fill="hold" id="44"/>
                                        <p:tgtEl>
                                          <p:spTgt spid="23570"/>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200"/>
                                  </p:stCondLst>
                                  <p:childTnLst>
                                    <p:set>
                                      <p:cBhvr>
                                        <p:cTn dur="1" fill="hold" id="46">
                                          <p:stCondLst>
                                            <p:cond delay="0"/>
                                          </p:stCondLst>
                                        </p:cTn>
                                        <p:tgtEl>
                                          <p:spTgt spid="23571"/>
                                        </p:tgtEl>
                                        <p:attrNameLst>
                                          <p:attrName>style.visibility</p:attrName>
                                        </p:attrNameLst>
                                      </p:cBhvr>
                                      <p:to>
                                        <p:strVal val="visible"/>
                                      </p:to>
                                    </p:set>
                                    <p:anim calcmode="lin" valueType="num">
                                      <p:cBhvr additive="base">
                                        <p:cTn dur="750" fill="hold" id="47"/>
                                        <p:tgtEl>
                                          <p:spTgt spid="23571"/>
                                        </p:tgtEl>
                                        <p:attrNameLst>
                                          <p:attrName>ppt_x</p:attrName>
                                        </p:attrNameLst>
                                      </p:cBhvr>
                                      <p:tavLst>
                                        <p:tav tm="0">
                                          <p:val>
                                            <p:strVal val="0-#ppt_w/2"/>
                                          </p:val>
                                        </p:tav>
                                        <p:tav tm="100000">
                                          <p:val>
                                            <p:strVal val="#ppt_x"/>
                                          </p:val>
                                        </p:tav>
                                      </p:tavLst>
                                    </p:anim>
                                    <p:anim calcmode="lin" valueType="num">
                                      <p:cBhvr additive="base">
                                        <p:cTn dur="750" fill="hold" id="48"/>
                                        <p:tgtEl>
                                          <p:spTgt spid="23571"/>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200"/>
                                  </p:stCondLst>
                                  <p:childTnLst>
                                    <p:set>
                                      <p:cBhvr>
                                        <p:cTn dur="1" fill="hold" id="50">
                                          <p:stCondLst>
                                            <p:cond delay="0"/>
                                          </p:stCondLst>
                                        </p:cTn>
                                        <p:tgtEl>
                                          <p:spTgt spid="23556"/>
                                        </p:tgtEl>
                                        <p:attrNameLst>
                                          <p:attrName>style.visibility</p:attrName>
                                        </p:attrNameLst>
                                      </p:cBhvr>
                                      <p:to>
                                        <p:strVal val="visible"/>
                                      </p:to>
                                    </p:set>
                                    <p:anim calcmode="lin" valueType="num">
                                      <p:cBhvr additive="base">
                                        <p:cTn dur="750" fill="hold" id="51"/>
                                        <p:tgtEl>
                                          <p:spTgt spid="23556"/>
                                        </p:tgtEl>
                                        <p:attrNameLst>
                                          <p:attrName>ppt_x</p:attrName>
                                        </p:attrNameLst>
                                      </p:cBhvr>
                                      <p:tavLst>
                                        <p:tav tm="0">
                                          <p:val>
                                            <p:strVal val="0-#ppt_w/2"/>
                                          </p:val>
                                        </p:tav>
                                        <p:tav tm="100000">
                                          <p:val>
                                            <p:strVal val="#ppt_x"/>
                                          </p:val>
                                        </p:tav>
                                      </p:tavLst>
                                    </p:anim>
                                    <p:anim calcmode="lin" valueType="num">
                                      <p:cBhvr additive="base">
                                        <p:cTn dur="750" fill="hold" id="52"/>
                                        <p:tgtEl>
                                          <p:spTgt spid="23556"/>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300"/>
                                  </p:stCondLst>
                                  <p:childTnLst>
                                    <p:set>
                                      <p:cBhvr>
                                        <p:cTn dur="1" fill="hold" id="54">
                                          <p:stCondLst>
                                            <p:cond delay="0"/>
                                          </p:stCondLst>
                                        </p:cTn>
                                        <p:tgtEl>
                                          <p:spTgt spid="23567"/>
                                        </p:tgtEl>
                                        <p:attrNameLst>
                                          <p:attrName>style.visibility</p:attrName>
                                        </p:attrNameLst>
                                      </p:cBhvr>
                                      <p:to>
                                        <p:strVal val="visible"/>
                                      </p:to>
                                    </p:set>
                                    <p:anim calcmode="lin" valueType="num">
                                      <p:cBhvr additive="base">
                                        <p:cTn dur="750" fill="hold" id="55"/>
                                        <p:tgtEl>
                                          <p:spTgt spid="23567"/>
                                        </p:tgtEl>
                                        <p:attrNameLst>
                                          <p:attrName>ppt_x</p:attrName>
                                        </p:attrNameLst>
                                      </p:cBhvr>
                                      <p:tavLst>
                                        <p:tav tm="0">
                                          <p:val>
                                            <p:strVal val="0-#ppt_w/2"/>
                                          </p:val>
                                        </p:tav>
                                        <p:tav tm="100000">
                                          <p:val>
                                            <p:strVal val="#ppt_x"/>
                                          </p:val>
                                        </p:tav>
                                      </p:tavLst>
                                    </p:anim>
                                    <p:anim calcmode="lin" valueType="num">
                                      <p:cBhvr additive="base">
                                        <p:cTn dur="750" fill="hold" id="56"/>
                                        <p:tgtEl>
                                          <p:spTgt spid="23567"/>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300"/>
                                  </p:stCondLst>
                                  <p:childTnLst>
                                    <p:set>
                                      <p:cBhvr>
                                        <p:cTn dur="1" fill="hold" id="58">
                                          <p:stCondLst>
                                            <p:cond delay="0"/>
                                          </p:stCondLst>
                                        </p:cTn>
                                        <p:tgtEl>
                                          <p:spTgt spid="23568"/>
                                        </p:tgtEl>
                                        <p:attrNameLst>
                                          <p:attrName>style.visibility</p:attrName>
                                        </p:attrNameLst>
                                      </p:cBhvr>
                                      <p:to>
                                        <p:strVal val="visible"/>
                                      </p:to>
                                    </p:set>
                                    <p:anim calcmode="lin" valueType="num">
                                      <p:cBhvr additive="base">
                                        <p:cTn dur="750" fill="hold" id="59"/>
                                        <p:tgtEl>
                                          <p:spTgt spid="23568"/>
                                        </p:tgtEl>
                                        <p:attrNameLst>
                                          <p:attrName>ppt_x</p:attrName>
                                        </p:attrNameLst>
                                      </p:cBhvr>
                                      <p:tavLst>
                                        <p:tav tm="0">
                                          <p:val>
                                            <p:strVal val="0-#ppt_w/2"/>
                                          </p:val>
                                        </p:tav>
                                        <p:tav tm="100000">
                                          <p:val>
                                            <p:strVal val="#ppt_x"/>
                                          </p:val>
                                        </p:tav>
                                      </p:tavLst>
                                    </p:anim>
                                    <p:anim calcmode="lin" valueType="num">
                                      <p:cBhvr additive="base">
                                        <p:cTn dur="750" fill="hold" id="60"/>
                                        <p:tgtEl>
                                          <p:spTgt spid="23568"/>
                                        </p:tgtEl>
                                        <p:attrNameLst>
                                          <p:attrName>ppt_y</p:attrName>
                                        </p:attrNameLst>
                                      </p:cBhvr>
                                      <p:tavLst>
                                        <p:tav tm="0">
                                          <p:val>
                                            <p:strVal val="#ppt_y"/>
                                          </p:val>
                                        </p:tav>
                                        <p:tav tm="100000">
                                          <p:val>
                                            <p:strVal val="#ppt_y"/>
                                          </p:val>
                                        </p:tav>
                                      </p:tavLst>
                                    </p:anim>
                                  </p:childTnLst>
                                </p:cTn>
                              </p:par>
                              <p:par>
                                <p:cTn fill="hold" id="61" nodeType="withEffect" presetClass="entr" presetID="2" presetSubtype="8">
                                  <p:stCondLst>
                                    <p:cond delay="300"/>
                                  </p:stCondLst>
                                  <p:childTnLst>
                                    <p:set>
                                      <p:cBhvr>
                                        <p:cTn dur="1" fill="hold" id="62">
                                          <p:stCondLst>
                                            <p:cond delay="0"/>
                                          </p:stCondLst>
                                        </p:cTn>
                                        <p:tgtEl>
                                          <p:spTgt spid="23561"/>
                                        </p:tgtEl>
                                        <p:attrNameLst>
                                          <p:attrName>style.visibility</p:attrName>
                                        </p:attrNameLst>
                                      </p:cBhvr>
                                      <p:to>
                                        <p:strVal val="visible"/>
                                      </p:to>
                                    </p:set>
                                    <p:anim calcmode="lin" valueType="num">
                                      <p:cBhvr additive="base">
                                        <p:cTn dur="750" fill="hold" id="63"/>
                                        <p:tgtEl>
                                          <p:spTgt spid="23561"/>
                                        </p:tgtEl>
                                        <p:attrNameLst>
                                          <p:attrName>ppt_x</p:attrName>
                                        </p:attrNameLst>
                                      </p:cBhvr>
                                      <p:tavLst>
                                        <p:tav tm="0">
                                          <p:val>
                                            <p:strVal val="0-#ppt_w/2"/>
                                          </p:val>
                                        </p:tav>
                                        <p:tav tm="100000">
                                          <p:val>
                                            <p:strVal val="#ppt_x"/>
                                          </p:val>
                                        </p:tav>
                                      </p:tavLst>
                                    </p:anim>
                                    <p:anim calcmode="lin" valueType="num">
                                      <p:cBhvr additive="base">
                                        <p:cTn dur="750" fill="hold" id="64"/>
                                        <p:tgtEl>
                                          <p:spTgt spid="2356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54"/>
      <p:bldP grpId="0" spid="23555"/>
      <p:bldP grpId="0" spid="23556"/>
      <p:bldP grpId="0" spid="23557"/>
      <p:bldP grpId="0" spid="23564"/>
      <p:bldP grpId="0" spid="23565"/>
      <p:bldP grpId="0" spid="23566"/>
      <p:bldP grpId="0" spid="23567"/>
      <p:bldP grpId="0" spid="23568"/>
      <p:bldP grpId="0" spid="23569"/>
      <p:bldP grpId="0" spid="23570"/>
      <p:bldP grpId="0" spid="23571"/>
      <p:bldP grpId="0" spid="2357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p:cNvGrpSpPr/>
          <p:nvPr/>
        </p:nvGrpSpPr>
        <p:grpSpPr>
          <a:xfrm>
            <a:off x="4043803" y="1358287"/>
            <a:ext cx="1056394" cy="1389270"/>
            <a:chOff x="3995936" y="1676400"/>
            <a:chExt cx="1056394" cy="1389270"/>
          </a:xfrm>
        </p:grpSpPr>
        <p:grpSp>
          <p:nvGrpSpPr>
            <p:cNvPr id="22" name="组合 21"/>
            <p:cNvGrpSpPr/>
            <p:nvPr/>
          </p:nvGrpSpPr>
          <p:grpSpPr>
            <a:xfrm>
              <a:off x="3995936" y="1676400"/>
              <a:ext cx="1056394" cy="1389270"/>
              <a:chOff x="1078816" y="964066"/>
              <a:chExt cx="2222812" cy="2923236"/>
            </a:xfrm>
          </p:grpSpPr>
          <p:sp>
            <p:nvSpPr>
              <p:cNvPr id="24" name="Freeform 7"/>
              <p:cNvSpPr/>
              <p:nvPr/>
            </p:nvSpPr>
            <p:spPr bwMode="auto">
              <a:xfrm>
                <a:off x="1078816" y="2540257"/>
                <a:ext cx="696716" cy="1019561"/>
              </a:xfrm>
              <a:custGeom>
                <a:gdLst>
                  <a:gd fmla="*/ 94 w 375" name="T0"/>
                  <a:gd fmla="*/ 0 h 549" name="T1"/>
                  <a:gd fmla="*/ 11 w 375" name="T2"/>
                  <a:gd fmla="*/ 12 h 549" name="T3"/>
                  <a:gd fmla="*/ 0 w 375" name="T4"/>
                  <a:gd fmla="*/ 127 h 549" name="T5"/>
                  <a:gd fmla="*/ 174 w 375" name="T6"/>
                  <a:gd fmla="*/ 549 h 549" name="T7"/>
                  <a:gd fmla="*/ 375 w 375" name="T8"/>
                  <a:gd fmla="*/ 280 h 549" name="T9"/>
                  <a:gd fmla="*/ 94 w 375" name="T10"/>
                  <a:gd fmla="*/ 0 h 549" name="T11"/>
                </a:gdLst>
                <a:cxnLst>
                  <a:cxn ang="0">
                    <a:pos x="T0" y="T1"/>
                  </a:cxn>
                  <a:cxn ang="0">
                    <a:pos x="T2" y="T3"/>
                  </a:cxn>
                  <a:cxn ang="0">
                    <a:pos x="T4" y="T5"/>
                  </a:cxn>
                  <a:cxn ang="0">
                    <a:pos x="T6" y="T7"/>
                  </a:cxn>
                  <a:cxn ang="0">
                    <a:pos x="T8" y="T9"/>
                  </a:cxn>
                  <a:cxn ang="0">
                    <a:pos x="T10" y="T11"/>
                  </a:cxn>
                </a:cxnLst>
                <a:rect b="b" l="0" r="r" t="0"/>
                <a:pathLst>
                  <a:path h="549" w="375">
                    <a:moveTo>
                      <a:pt x="94" y="0"/>
                    </a:moveTo>
                    <a:cubicBezTo>
                      <a:pt x="65" y="0"/>
                      <a:pt x="37" y="4"/>
                      <a:pt x="11" y="12"/>
                    </a:cubicBezTo>
                    <a:cubicBezTo>
                      <a:pt x="3" y="49"/>
                      <a:pt x="0" y="87"/>
                      <a:pt x="0" y="127"/>
                    </a:cubicBezTo>
                    <a:cubicBezTo>
                      <a:pt x="0" y="291"/>
                      <a:pt x="66" y="441"/>
                      <a:pt x="174" y="549"/>
                    </a:cubicBezTo>
                    <a:cubicBezTo>
                      <a:pt x="290" y="514"/>
                      <a:pt x="375" y="407"/>
                      <a:pt x="375" y="280"/>
                    </a:cubicBezTo>
                    <a:cubicBezTo>
                      <a:pt x="375" y="125"/>
                      <a:pt x="249" y="0"/>
                      <a:pt x="94" y="0"/>
                    </a:cubicBezTo>
                    <a:close/>
                  </a:path>
                </a:pathLst>
              </a:cu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8"/>
              <p:cNvSpPr/>
              <p:nvPr/>
            </p:nvSpPr>
            <p:spPr bwMode="auto">
              <a:xfrm>
                <a:off x="1088093" y="2231327"/>
                <a:ext cx="600234" cy="615077"/>
              </a:xfrm>
              <a:custGeom>
                <a:gdLst>
                  <a:gd fmla="*/ 158 w 323" name="T0"/>
                  <a:gd fmla="*/ 0 h 331" name="T1"/>
                  <a:gd fmla="*/ 51 w 323" name="T2"/>
                  <a:gd fmla="*/ 38 h 331" name="T3"/>
                  <a:gd fmla="*/ 0 w 323" name="T4"/>
                  <a:gd fmla="*/ 216 h 331" name="T5"/>
                  <a:gd fmla="*/ 158 w 323" name="T6"/>
                  <a:gd fmla="*/ 331 h 331" name="T7"/>
                  <a:gd fmla="*/ 323 w 323" name="T8"/>
                  <a:gd fmla="*/ 166 h 331" name="T9"/>
                  <a:gd fmla="*/ 158 w 323" name="T10"/>
                  <a:gd fmla="*/ 0 h 331" name="T11"/>
                </a:gdLst>
                <a:cxnLst>
                  <a:cxn ang="0">
                    <a:pos x="T0" y="T1"/>
                  </a:cxn>
                  <a:cxn ang="0">
                    <a:pos x="T2" y="T3"/>
                  </a:cxn>
                  <a:cxn ang="0">
                    <a:pos x="T4" y="T5"/>
                  </a:cxn>
                  <a:cxn ang="0">
                    <a:pos x="T6" y="T7"/>
                  </a:cxn>
                  <a:cxn ang="0">
                    <a:pos x="T8" y="T9"/>
                  </a:cxn>
                  <a:cxn ang="0">
                    <a:pos x="T10" y="T11"/>
                  </a:cxn>
                </a:cxnLst>
                <a:rect b="b" l="0" r="r" t="0"/>
                <a:pathLst>
                  <a:path h="331" w="323">
                    <a:moveTo>
                      <a:pt x="158" y="0"/>
                    </a:moveTo>
                    <a:cubicBezTo>
                      <a:pt x="117" y="0"/>
                      <a:pt x="80" y="14"/>
                      <a:pt x="51" y="38"/>
                    </a:cubicBezTo>
                    <a:cubicBezTo>
                      <a:pt x="25" y="94"/>
                      <a:pt x="8" y="153"/>
                      <a:pt x="0" y="216"/>
                    </a:cubicBezTo>
                    <a:cubicBezTo>
                      <a:pt x="21" y="283"/>
                      <a:pt x="84" y="331"/>
                      <a:pt x="158" y="331"/>
                    </a:cubicBezTo>
                    <a:cubicBezTo>
                      <a:pt x="249" y="331"/>
                      <a:pt x="323" y="257"/>
                      <a:pt x="323" y="166"/>
                    </a:cubicBezTo>
                    <a:cubicBezTo>
                      <a:pt x="323" y="74"/>
                      <a:pt x="249" y="0"/>
                      <a:pt x="158" y="0"/>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 name="Oval 9"/>
              <p:cNvSpPr>
                <a:spLocks noChangeArrowheads="1"/>
              </p:cNvSpPr>
              <p:nvPr/>
            </p:nvSpPr>
            <p:spPr bwMode="auto">
              <a:xfrm>
                <a:off x="1530616" y="2179723"/>
                <a:ext cx="506964" cy="507925"/>
              </a:xfrm>
              <a:prstGeom prst="ellipse">
                <a:avLst/>
              </a:prstGeom>
              <a:solidFill>
                <a:schemeClr val="accent5">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 name="Oval 10"/>
              <p:cNvSpPr>
                <a:spLocks noChangeArrowheads="1"/>
              </p:cNvSpPr>
              <p:nvPr/>
            </p:nvSpPr>
            <p:spPr bwMode="auto">
              <a:xfrm>
                <a:off x="2050137" y="1993832"/>
                <a:ext cx="576113" cy="574257"/>
              </a:xfrm>
              <a:prstGeom prst="ellipse">
                <a:avLst/>
              </a:pr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 name="Oval 11"/>
              <p:cNvSpPr>
                <a:spLocks noChangeArrowheads="1"/>
              </p:cNvSpPr>
              <p:nvPr/>
            </p:nvSpPr>
            <p:spPr bwMode="auto">
              <a:xfrm>
                <a:off x="1688327" y="1950229"/>
                <a:ext cx="413762" cy="412834"/>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 name="Oval 12"/>
              <p:cNvSpPr>
                <a:spLocks noChangeArrowheads="1"/>
              </p:cNvSpPr>
              <p:nvPr/>
            </p:nvSpPr>
            <p:spPr bwMode="auto">
              <a:xfrm>
                <a:off x="1955510" y="1555021"/>
                <a:ext cx="256050" cy="256050"/>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 name="Oval 13"/>
              <p:cNvSpPr>
                <a:spLocks noChangeArrowheads="1"/>
              </p:cNvSpPr>
              <p:nvPr/>
            </p:nvSpPr>
            <p:spPr bwMode="auto">
              <a:xfrm>
                <a:off x="2389682" y="1158887"/>
                <a:ext cx="86278" cy="87205"/>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 name="Oval 14"/>
              <p:cNvSpPr>
                <a:spLocks noChangeArrowheads="1"/>
              </p:cNvSpPr>
              <p:nvPr/>
            </p:nvSpPr>
            <p:spPr bwMode="auto">
              <a:xfrm>
                <a:off x="1532470" y="1755408"/>
                <a:ext cx="85350" cy="85350"/>
              </a:xfrm>
              <a:prstGeom prst="ellipse">
                <a:avLst/>
              </a:pr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 name="Oval 15"/>
              <p:cNvSpPr>
                <a:spLocks noChangeArrowheads="1"/>
              </p:cNvSpPr>
              <p:nvPr/>
            </p:nvSpPr>
            <p:spPr bwMode="auto">
              <a:xfrm>
                <a:off x="2068691" y="1905698"/>
                <a:ext cx="87205" cy="88133"/>
              </a:xfrm>
              <a:prstGeom prst="ellipse">
                <a:avLst/>
              </a:prstGeom>
              <a:solidFill>
                <a:schemeClr val="accent1">
                  <a:alpha val="8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6"/>
              <p:cNvSpPr/>
              <p:nvPr/>
            </p:nvSpPr>
            <p:spPr bwMode="auto">
              <a:xfrm>
                <a:off x="1673483" y="1653359"/>
                <a:ext cx="376653" cy="377581"/>
              </a:xfrm>
              <a:custGeom>
                <a:gdLst>
                  <a:gd fmla="*/ 201 w 203" name="T0"/>
                  <a:gd fmla="*/ 98 h 203" name="T1"/>
                  <a:gd fmla="*/ 105 w 203" name="T2"/>
                  <a:gd fmla="*/ 201 h 203" name="T3"/>
                  <a:gd fmla="*/ 1 w 203" name="T4"/>
                  <a:gd fmla="*/ 105 h 203" name="T5"/>
                  <a:gd fmla="*/ 98 w 203" name="T6"/>
                  <a:gd fmla="*/ 1 h 203" name="T7"/>
                  <a:gd fmla="*/ 201 w 203" name="T8"/>
                  <a:gd fmla="*/ 98 h 203" name="T9"/>
                </a:gdLst>
                <a:cxnLst>
                  <a:cxn ang="0">
                    <a:pos x="T0" y="T1"/>
                  </a:cxn>
                  <a:cxn ang="0">
                    <a:pos x="T2" y="T3"/>
                  </a:cxn>
                  <a:cxn ang="0">
                    <a:pos x="T4" y="T5"/>
                  </a:cxn>
                  <a:cxn ang="0">
                    <a:pos x="T6" y="T7"/>
                  </a:cxn>
                  <a:cxn ang="0">
                    <a:pos x="T8" y="T9"/>
                  </a:cxn>
                </a:cxnLst>
                <a:rect b="b" l="0" r="r" t="0"/>
                <a:pathLst>
                  <a:path h="203" w="203">
                    <a:moveTo>
                      <a:pt x="201" y="98"/>
                    </a:moveTo>
                    <a:cubicBezTo>
                      <a:pt x="203" y="153"/>
                      <a:pt x="160" y="200"/>
                      <a:pt x="105" y="201"/>
                    </a:cubicBezTo>
                    <a:cubicBezTo>
                      <a:pt x="49" y="203"/>
                      <a:pt x="3" y="160"/>
                      <a:pt x="1" y="105"/>
                    </a:cubicBezTo>
                    <a:cubicBezTo>
                      <a:pt x="0" y="49"/>
                      <a:pt x="43" y="3"/>
                      <a:pt x="98" y="1"/>
                    </a:cubicBezTo>
                    <a:cubicBezTo>
                      <a:pt x="153" y="0"/>
                      <a:pt x="200" y="43"/>
                      <a:pt x="201" y="98"/>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 name="Oval 17"/>
              <p:cNvSpPr>
                <a:spLocks noChangeArrowheads="1"/>
              </p:cNvSpPr>
              <p:nvPr/>
            </p:nvSpPr>
            <p:spPr bwMode="auto">
              <a:xfrm>
                <a:off x="1504639" y="1901988"/>
                <a:ext cx="141013" cy="143796"/>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 name="Oval 18"/>
              <p:cNvSpPr>
                <a:spLocks noChangeArrowheads="1"/>
              </p:cNvSpPr>
              <p:nvPr/>
            </p:nvSpPr>
            <p:spPr bwMode="auto">
              <a:xfrm>
                <a:off x="2167029" y="964066"/>
                <a:ext cx="142869" cy="142868"/>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 name="Oval 19"/>
              <p:cNvSpPr>
                <a:spLocks noChangeArrowheads="1"/>
              </p:cNvSpPr>
              <p:nvPr/>
            </p:nvSpPr>
            <p:spPr bwMode="auto">
              <a:xfrm>
                <a:off x="2276500" y="1307321"/>
                <a:ext cx="312641" cy="312641"/>
              </a:xfrm>
              <a:prstGeom prst="ellipse">
                <a:avLst/>
              </a:pr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 name="Oval 20"/>
              <p:cNvSpPr>
                <a:spLocks noChangeArrowheads="1"/>
              </p:cNvSpPr>
              <p:nvPr/>
            </p:nvSpPr>
            <p:spPr bwMode="auto">
              <a:xfrm>
                <a:off x="2276500" y="1816638"/>
                <a:ext cx="312641" cy="314496"/>
              </a:xfrm>
              <a:prstGeom prst="ellipse">
                <a:avLst/>
              </a:pr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 name="Oval 21"/>
              <p:cNvSpPr>
                <a:spLocks noChangeArrowheads="1"/>
              </p:cNvSpPr>
              <p:nvPr/>
            </p:nvSpPr>
            <p:spPr bwMode="auto">
              <a:xfrm>
                <a:off x="2754274" y="1514202"/>
                <a:ext cx="141013" cy="141013"/>
              </a:xfrm>
              <a:prstGeom prst="ellipse">
                <a:avLst/>
              </a:pr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2"/>
              <p:cNvSpPr/>
              <p:nvPr/>
            </p:nvSpPr>
            <p:spPr bwMode="auto">
              <a:xfrm>
                <a:off x="2947240" y="2064338"/>
                <a:ext cx="348822" cy="600233"/>
              </a:xfrm>
              <a:custGeom>
                <a:gdLst>
                  <a:gd fmla="*/ 0 w 188" name="T0"/>
                  <a:gd fmla="*/ 132 h 323" name="T1"/>
                  <a:gd fmla="*/ 188 w 188" name="T2"/>
                  <a:gd fmla="*/ 323 h 323" name="T3"/>
                  <a:gd fmla="*/ 53 w 188" name="T4"/>
                  <a:gd fmla="*/ 0 h 323" name="T5"/>
                  <a:gd fmla="*/ 0 w 188" name="T6"/>
                  <a:gd fmla="*/ 132 h 323" name="T7"/>
                </a:gdLst>
                <a:cxnLst>
                  <a:cxn ang="0">
                    <a:pos x="T0" y="T1"/>
                  </a:cxn>
                  <a:cxn ang="0">
                    <a:pos x="T2" y="T3"/>
                  </a:cxn>
                  <a:cxn ang="0">
                    <a:pos x="T4" y="T5"/>
                  </a:cxn>
                  <a:cxn ang="0">
                    <a:pos x="T6" y="T7"/>
                  </a:cxn>
                </a:cxnLst>
                <a:rect b="b" l="0" r="r" t="0"/>
                <a:pathLst>
                  <a:path h="323" w="188">
                    <a:moveTo>
                      <a:pt x="0" y="132"/>
                    </a:moveTo>
                    <a:cubicBezTo>
                      <a:pt x="0" y="237"/>
                      <a:pt x="84" y="321"/>
                      <a:pt x="188" y="323"/>
                    </a:cubicBezTo>
                    <a:cubicBezTo>
                      <a:pt x="176" y="201"/>
                      <a:pt x="127" y="89"/>
                      <a:pt x="53" y="0"/>
                    </a:cubicBezTo>
                    <a:cubicBezTo>
                      <a:pt x="20" y="34"/>
                      <a:pt x="0" y="81"/>
                      <a:pt x="0" y="132"/>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3"/>
              <p:cNvSpPr/>
              <p:nvPr/>
            </p:nvSpPr>
            <p:spPr bwMode="auto">
              <a:xfrm>
                <a:off x="2563165" y="2261014"/>
                <a:ext cx="738463" cy="894319"/>
              </a:xfrm>
              <a:custGeom>
                <a:gdLst>
                  <a:gd fmla="*/ 0 w 398" name="T0"/>
                  <a:gd fmla="*/ 241 h 481" name="T1"/>
                  <a:gd fmla="*/ 241 w 398" name="T2"/>
                  <a:gd fmla="*/ 481 h 481" name="T3"/>
                  <a:gd fmla="*/ 375 w 398" name="T4"/>
                  <a:gd fmla="*/ 440 h 481" name="T5"/>
                  <a:gd fmla="*/ 398 w 398" name="T6"/>
                  <a:gd fmla="*/ 277 h 481" name="T7"/>
                  <a:gd fmla="*/ 342 w 398" name="T8"/>
                  <a:gd fmla="*/ 22 h 481" name="T9"/>
                  <a:gd fmla="*/ 241 w 398" name="T10"/>
                  <a:gd fmla="*/ 0 h 481" name="T11"/>
                  <a:gd fmla="*/ 0 w 398" name="T12"/>
                  <a:gd fmla="*/ 241 h 481" name="T13"/>
                </a:gdLst>
                <a:cxnLst>
                  <a:cxn ang="0">
                    <a:pos x="T0" y="T1"/>
                  </a:cxn>
                  <a:cxn ang="0">
                    <a:pos x="T2" y="T3"/>
                  </a:cxn>
                  <a:cxn ang="0">
                    <a:pos x="T4" y="T5"/>
                  </a:cxn>
                  <a:cxn ang="0">
                    <a:pos x="T6" y="T7"/>
                  </a:cxn>
                  <a:cxn ang="0">
                    <a:pos x="T8" y="T9"/>
                  </a:cxn>
                  <a:cxn ang="0">
                    <a:pos x="T10" y="T11"/>
                  </a:cxn>
                  <a:cxn ang="0">
                    <a:pos x="T12" y="T13"/>
                  </a:cxn>
                </a:cxnLst>
                <a:rect b="b" l="0" r="r" t="0"/>
                <a:pathLst>
                  <a:path h="481" w="398">
                    <a:moveTo>
                      <a:pt x="0" y="241"/>
                    </a:moveTo>
                    <a:cubicBezTo>
                      <a:pt x="0" y="374"/>
                      <a:pt x="108" y="481"/>
                      <a:pt x="241" y="481"/>
                    </a:cubicBezTo>
                    <a:cubicBezTo>
                      <a:pt x="291" y="481"/>
                      <a:pt x="337" y="466"/>
                      <a:pt x="375" y="440"/>
                    </a:cubicBezTo>
                    <a:cubicBezTo>
                      <a:pt x="390" y="388"/>
                      <a:pt x="398" y="333"/>
                      <a:pt x="398" y="277"/>
                    </a:cubicBezTo>
                    <a:cubicBezTo>
                      <a:pt x="398" y="186"/>
                      <a:pt x="378" y="100"/>
                      <a:pt x="342" y="22"/>
                    </a:cubicBezTo>
                    <a:cubicBezTo>
                      <a:pt x="311" y="8"/>
                      <a:pt x="277" y="0"/>
                      <a:pt x="241" y="0"/>
                    </a:cubicBezTo>
                    <a:cubicBezTo>
                      <a:pt x="108" y="0"/>
                      <a:pt x="0" y="108"/>
                      <a:pt x="0" y="241"/>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24"/>
              <p:cNvSpPr/>
              <p:nvPr/>
            </p:nvSpPr>
            <p:spPr bwMode="auto">
              <a:xfrm>
                <a:off x="2574297" y="2261014"/>
                <a:ext cx="415618" cy="355316"/>
              </a:xfrm>
              <a:custGeom>
                <a:gdLst>
                  <a:gd fmla="*/ 0 w 224" name="T0"/>
                  <a:gd fmla="*/ 188 h 191" name="T1"/>
                  <a:gd fmla="*/ 33 w 224" name="T2"/>
                  <a:gd fmla="*/ 191 h 191" name="T3"/>
                  <a:gd fmla="*/ 224 w 224" name="T4"/>
                  <a:gd fmla="*/ 0 h 191" name="T5"/>
                  <a:gd fmla="*/ 0 w 224" name="T6"/>
                  <a:gd fmla="*/ 188 h 191" name="T7"/>
                </a:gdLst>
                <a:cxnLst>
                  <a:cxn ang="0">
                    <a:pos x="T0" y="T1"/>
                  </a:cxn>
                  <a:cxn ang="0">
                    <a:pos x="T2" y="T3"/>
                  </a:cxn>
                  <a:cxn ang="0">
                    <a:pos x="T4" y="T5"/>
                  </a:cxn>
                  <a:cxn ang="0">
                    <a:pos x="T6" y="T7"/>
                  </a:cxn>
                </a:cxnLst>
                <a:rect b="b" l="0" r="r" t="0"/>
                <a:pathLst>
                  <a:path h="191" w="224">
                    <a:moveTo>
                      <a:pt x="0" y="188"/>
                    </a:moveTo>
                    <a:cubicBezTo>
                      <a:pt x="11" y="190"/>
                      <a:pt x="22" y="191"/>
                      <a:pt x="33" y="191"/>
                    </a:cubicBezTo>
                    <a:cubicBezTo>
                      <a:pt x="138" y="191"/>
                      <a:pt x="224" y="106"/>
                      <a:pt x="224" y="0"/>
                    </a:cubicBezTo>
                    <a:cubicBezTo>
                      <a:pt x="114" y="5"/>
                      <a:pt x="23" y="84"/>
                      <a:pt x="0" y="188"/>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25"/>
              <p:cNvSpPr/>
              <p:nvPr/>
            </p:nvSpPr>
            <p:spPr bwMode="auto">
              <a:xfrm>
                <a:off x="2840364" y="3083913"/>
                <a:ext cx="420165" cy="581208"/>
              </a:xfrm>
              <a:custGeom>
                <a:gdLst>
                  <a:gd fmla="*/ 224 w 224" name="T0"/>
                  <a:gd fmla="*/ 0 h 310" name="T1"/>
                  <a:gd fmla="*/ 0 w 224" name="T2"/>
                  <a:gd fmla="*/ 240 h 310" name="T3"/>
                  <a:gd fmla="*/ 11 w 224" name="T4"/>
                  <a:gd fmla="*/ 310 h 310" name="T5"/>
                  <a:gd fmla="*/ 224 w 224" name="T6"/>
                  <a:gd fmla="*/ 0 h 310" name="T7"/>
                </a:gdLst>
                <a:cxnLst>
                  <a:cxn ang="0">
                    <a:pos x="T0" y="T1"/>
                  </a:cxn>
                  <a:cxn ang="0">
                    <a:pos x="T2" y="T3"/>
                  </a:cxn>
                  <a:cxn ang="0">
                    <a:pos x="T4" y="T5"/>
                  </a:cxn>
                  <a:cxn ang="0">
                    <a:pos x="T6" y="T7"/>
                  </a:cxn>
                </a:cxnLst>
                <a:rect b="b" l="0" r="r" t="0"/>
                <a:pathLst>
                  <a:path h="310" w="224">
                    <a:moveTo>
                      <a:pt x="224" y="0"/>
                    </a:moveTo>
                    <a:cubicBezTo>
                      <a:pt x="99" y="9"/>
                      <a:pt x="0" y="113"/>
                      <a:pt x="0" y="240"/>
                    </a:cubicBezTo>
                    <a:cubicBezTo>
                      <a:pt x="0" y="265"/>
                      <a:pt x="4" y="288"/>
                      <a:pt x="11" y="310"/>
                    </a:cubicBezTo>
                    <a:cubicBezTo>
                      <a:pt x="112" y="233"/>
                      <a:pt x="187" y="125"/>
                      <a:pt x="224" y="0"/>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26"/>
              <p:cNvSpPr/>
              <p:nvPr/>
            </p:nvSpPr>
            <p:spPr bwMode="auto">
              <a:xfrm>
                <a:off x="1104792" y="3017103"/>
                <a:ext cx="615077" cy="753306"/>
              </a:xfrm>
              <a:custGeom>
                <a:gdLst>
                  <a:gd fmla="*/ 22 w 331" name="T0"/>
                  <a:gd fmla="*/ 0 h 405" name="T1"/>
                  <a:gd fmla="*/ 0 w 331" name="T2"/>
                  <a:gd fmla="*/ 0 h 405" name="T3"/>
                  <a:gd fmla="*/ 316 w 331" name="T4"/>
                  <a:gd fmla="*/ 405 h 405" name="T5"/>
                  <a:gd fmla="*/ 331 w 331" name="T6"/>
                  <a:gd fmla="*/ 309 h 405" name="T7"/>
                  <a:gd fmla="*/ 22 w 331" name="T8"/>
                  <a:gd fmla="*/ 0 h 405" name="T9"/>
                </a:gdLst>
                <a:cxnLst>
                  <a:cxn ang="0">
                    <a:pos x="T0" y="T1"/>
                  </a:cxn>
                  <a:cxn ang="0">
                    <a:pos x="T2" y="T3"/>
                  </a:cxn>
                  <a:cxn ang="0">
                    <a:pos x="T4" y="T5"/>
                  </a:cxn>
                  <a:cxn ang="0">
                    <a:pos x="T6" y="T7"/>
                  </a:cxn>
                  <a:cxn ang="0">
                    <a:pos x="T8" y="T9"/>
                  </a:cxn>
                </a:cxnLst>
                <a:rect b="b" l="0" r="r" t="0"/>
                <a:pathLst>
                  <a:path h="405" w="331">
                    <a:moveTo>
                      <a:pt x="22" y="0"/>
                    </a:moveTo>
                    <a:cubicBezTo>
                      <a:pt x="14" y="0"/>
                      <a:pt x="7" y="0"/>
                      <a:pt x="0" y="0"/>
                    </a:cubicBezTo>
                    <a:cubicBezTo>
                      <a:pt x="40" y="178"/>
                      <a:pt x="158" y="325"/>
                      <a:pt x="316" y="405"/>
                    </a:cubicBezTo>
                    <a:cubicBezTo>
                      <a:pt x="326" y="375"/>
                      <a:pt x="331" y="343"/>
                      <a:pt x="331" y="309"/>
                    </a:cubicBezTo>
                    <a:cubicBezTo>
                      <a:pt x="331" y="138"/>
                      <a:pt x="193" y="0"/>
                      <a:pt x="22" y="0"/>
                    </a:cubicBezTo>
                    <a:close/>
                  </a:path>
                </a:pathLst>
              </a:cu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27"/>
              <p:cNvSpPr/>
              <p:nvPr/>
            </p:nvSpPr>
            <p:spPr bwMode="auto">
              <a:xfrm>
                <a:off x="1406301" y="2974428"/>
                <a:ext cx="1229226" cy="912874"/>
              </a:xfrm>
              <a:custGeom>
                <a:gdLst>
                  <a:gd fmla="*/ 331 w 662" name="T0"/>
                  <a:gd fmla="*/ 0 h 491" name="T1"/>
                  <a:gd fmla="*/ 0 w 662" name="T2"/>
                  <a:gd fmla="*/ 317 h 491" name="T3"/>
                  <a:gd fmla="*/ 422 w 662" name="T4"/>
                  <a:gd fmla="*/ 491 h 491" name="T5"/>
                  <a:gd fmla="*/ 639 w 662" name="T6"/>
                  <a:gd fmla="*/ 451 h 491" name="T7"/>
                  <a:gd fmla="*/ 662 w 662" name="T8"/>
                  <a:gd fmla="*/ 331 h 491" name="T9"/>
                  <a:gd fmla="*/ 331 w 662" name="T10"/>
                  <a:gd fmla="*/ 0 h 491" name="T11"/>
                </a:gdLst>
                <a:cxnLst>
                  <a:cxn ang="0">
                    <a:pos x="T0" y="T1"/>
                  </a:cxn>
                  <a:cxn ang="0">
                    <a:pos x="T2" y="T3"/>
                  </a:cxn>
                  <a:cxn ang="0">
                    <a:pos x="T4" y="T5"/>
                  </a:cxn>
                  <a:cxn ang="0">
                    <a:pos x="T6" y="T7"/>
                  </a:cxn>
                  <a:cxn ang="0">
                    <a:pos x="T8" y="T9"/>
                  </a:cxn>
                  <a:cxn ang="0">
                    <a:pos x="T10" y="T11"/>
                  </a:cxn>
                </a:cxnLst>
                <a:rect b="b" l="0" r="r" t="0"/>
                <a:pathLst>
                  <a:path h="491" w="662">
                    <a:moveTo>
                      <a:pt x="331" y="0"/>
                    </a:moveTo>
                    <a:cubicBezTo>
                      <a:pt x="153" y="0"/>
                      <a:pt x="7" y="141"/>
                      <a:pt x="0" y="317"/>
                    </a:cubicBezTo>
                    <a:cubicBezTo>
                      <a:pt x="108" y="425"/>
                      <a:pt x="258" y="491"/>
                      <a:pt x="422" y="491"/>
                    </a:cubicBezTo>
                    <a:cubicBezTo>
                      <a:pt x="499" y="491"/>
                      <a:pt x="572" y="477"/>
                      <a:pt x="639" y="451"/>
                    </a:cubicBezTo>
                    <a:cubicBezTo>
                      <a:pt x="654" y="414"/>
                      <a:pt x="662" y="373"/>
                      <a:pt x="662" y="331"/>
                    </a:cubicBezTo>
                    <a:cubicBezTo>
                      <a:pt x="662" y="148"/>
                      <a:pt x="514" y="0"/>
                      <a:pt x="331" y="0"/>
                    </a:cubicBezTo>
                    <a:close/>
                  </a:path>
                </a:pathLst>
              </a:cu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28"/>
              <p:cNvSpPr/>
              <p:nvPr/>
            </p:nvSpPr>
            <p:spPr bwMode="auto">
              <a:xfrm>
                <a:off x="2335874" y="2933609"/>
                <a:ext cx="874838" cy="872054"/>
              </a:xfrm>
              <a:custGeom>
                <a:gdLst>
                  <a:gd fmla="*/ 471 w 471" name="T0"/>
                  <a:gd fmla="*/ 153 h 469" name="T1"/>
                  <a:gd fmla="*/ 244 w 471" name="T2"/>
                  <a:gd fmla="*/ 0 h 469" name="T3"/>
                  <a:gd fmla="*/ 0 w 471" name="T4"/>
                  <a:gd fmla="*/ 244 h 469" name="T5"/>
                  <a:gd fmla="*/ 149 w 471" name="T6"/>
                  <a:gd fmla="*/ 469 h 469" name="T7"/>
                  <a:gd fmla="*/ 471 w 471" name="T8"/>
                  <a:gd fmla="*/ 153 h 469" name="T9"/>
                </a:gdLst>
                <a:cxnLst>
                  <a:cxn ang="0">
                    <a:pos x="T0" y="T1"/>
                  </a:cxn>
                  <a:cxn ang="0">
                    <a:pos x="T2" y="T3"/>
                  </a:cxn>
                  <a:cxn ang="0">
                    <a:pos x="T4" y="T5"/>
                  </a:cxn>
                  <a:cxn ang="0">
                    <a:pos x="T6" y="T7"/>
                  </a:cxn>
                  <a:cxn ang="0">
                    <a:pos x="T8" y="T9"/>
                  </a:cxn>
                </a:cxnLst>
                <a:rect b="b" l="0" r="r" t="0"/>
                <a:pathLst>
                  <a:path h="469" w="471">
                    <a:moveTo>
                      <a:pt x="471" y="153"/>
                    </a:moveTo>
                    <a:cubicBezTo>
                      <a:pt x="435" y="63"/>
                      <a:pt x="347" y="0"/>
                      <a:pt x="244" y="0"/>
                    </a:cubicBezTo>
                    <a:cubicBezTo>
                      <a:pt x="109" y="0"/>
                      <a:pt x="0" y="109"/>
                      <a:pt x="0" y="244"/>
                    </a:cubicBezTo>
                    <a:cubicBezTo>
                      <a:pt x="0" y="345"/>
                      <a:pt x="61" y="432"/>
                      <a:pt x="149" y="469"/>
                    </a:cubicBezTo>
                    <a:cubicBezTo>
                      <a:pt x="293" y="410"/>
                      <a:pt x="409" y="296"/>
                      <a:pt x="471" y="153"/>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6" name="Oval 30"/>
              <p:cNvSpPr>
                <a:spLocks noChangeArrowheads="1"/>
              </p:cNvSpPr>
              <p:nvPr/>
            </p:nvSpPr>
            <p:spPr bwMode="auto">
              <a:xfrm>
                <a:off x="2540899" y="1675625"/>
                <a:ext cx="493546" cy="496329"/>
              </a:xfrm>
              <a:prstGeom prst="ellipse">
                <a:avLst/>
              </a:prstGeom>
              <a:solidFill>
                <a:schemeClr val="accent2">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7" name="Oval 11"/>
              <p:cNvSpPr>
                <a:spLocks noChangeArrowheads="1"/>
              </p:cNvSpPr>
              <p:nvPr/>
            </p:nvSpPr>
            <p:spPr bwMode="auto">
              <a:xfrm>
                <a:off x="1833627" y="2696302"/>
                <a:ext cx="557332" cy="556080"/>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8" name="Oval 11"/>
              <p:cNvSpPr>
                <a:spLocks noChangeArrowheads="1"/>
              </p:cNvSpPr>
              <p:nvPr/>
            </p:nvSpPr>
            <p:spPr bwMode="auto">
              <a:xfrm>
                <a:off x="2226489" y="2491874"/>
                <a:ext cx="249471" cy="248912"/>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23" name="椭圆 22"/>
            <p:cNvSpPr/>
            <p:nvPr/>
          </p:nvSpPr>
          <p:spPr>
            <a:xfrm>
              <a:off x="4251572" y="2232063"/>
              <a:ext cx="553478" cy="553476"/>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accent1"/>
                  </a:solidFill>
                  <a:latin charset="-122" panose="02010600040101010101" pitchFamily="2" typeface="华文细黑"/>
                  <a:ea charset="-122" panose="02010600040101010101" pitchFamily="2" typeface="华文细黑"/>
                </a:rPr>
                <a:t>01</a:t>
              </a:r>
            </a:p>
          </p:txBody>
        </p:sp>
      </p:grpSp>
      <p:sp>
        <p:nvSpPr>
          <p:cNvPr id="49" name="TextBox 48"/>
          <p:cNvSpPr txBox="1"/>
          <p:nvPr/>
        </p:nvSpPr>
        <p:spPr>
          <a:xfrm>
            <a:off x="3312845" y="2908051"/>
            <a:ext cx="2518310" cy="1463040"/>
          </a:xfrm>
          <a:prstGeom prst="rect">
            <a:avLst/>
          </a:prstGeom>
          <a:noFill/>
        </p:spPr>
        <p:txBody>
          <a:bodyPr rtlCol="0" wrap="square">
            <a:spAutoFit/>
          </a:bodyPr>
          <a:lstStyle/>
          <a:p>
            <a:pPr algn="ctr">
              <a:lnSpc>
                <a:spcPct val="150000"/>
              </a:lnSpc>
            </a:pPr>
            <a:r>
              <a:rPr altLang="en-US" b="1" lang="zh-CN" spc="100" sz="2000">
                <a:solidFill>
                  <a:schemeClr val="tx1">
                    <a:lumMod val="75000"/>
                    <a:lumOff val="25000"/>
                  </a:schemeClr>
                </a:solidFill>
                <a:latin charset="-122" panose="02010600040101010101" pitchFamily="2" typeface="华文细黑"/>
                <a:ea charset="-122" panose="02010600040101010101" pitchFamily="2" typeface="华文细黑"/>
              </a:rPr>
              <a:t>点击添加章节标题（Lorem ipsum dolor sit amet）</a:t>
            </a:r>
          </a:p>
        </p:txBody>
      </p:sp>
    </p:spTree>
    <p:extLst>
      <p:ext uri="{BB962C8B-B14F-4D97-AF65-F5344CB8AC3E}">
        <p14:creationId val="3643096633"/>
      </p:ext>
    </p:extLst>
  </p:cSld>
  <p:clrMapOvr>
    <a:masterClrMapping/>
  </p:clrMapOvr>
  <mc:AlternateContent>
    <mc:Choice Requires="p14">
      <p:transition p14:dur="900" spd="slow">
        <p14:warp dir="in"/>
      </p:transition>
    </mc:Choice>
    <mc:Fallback>
      <p:transition spd="slow">
        <p:fade/>
      </p:transition>
    </mc:Fallback>
  </mc:AlternateConten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nvGrpSpPr>
        <p:grpSpPr>
          <a:xfrm>
            <a:off x="889031" y="966599"/>
            <a:ext cx="2222812" cy="2923236"/>
            <a:chOff x="1078816" y="964066"/>
            <a:chExt cx="2222812" cy="2923236"/>
          </a:xfrm>
        </p:grpSpPr>
        <p:sp>
          <p:nvSpPr>
            <p:cNvPr id="21" name="Freeform 7"/>
            <p:cNvSpPr/>
            <p:nvPr/>
          </p:nvSpPr>
          <p:spPr bwMode="auto">
            <a:xfrm>
              <a:off x="1078816" y="2540257"/>
              <a:ext cx="696716" cy="1019561"/>
            </a:xfrm>
            <a:custGeom>
              <a:gdLst>
                <a:gd fmla="*/ 94 w 375" name="T0"/>
                <a:gd fmla="*/ 0 h 549" name="T1"/>
                <a:gd fmla="*/ 11 w 375" name="T2"/>
                <a:gd fmla="*/ 12 h 549" name="T3"/>
                <a:gd fmla="*/ 0 w 375" name="T4"/>
                <a:gd fmla="*/ 127 h 549" name="T5"/>
                <a:gd fmla="*/ 174 w 375" name="T6"/>
                <a:gd fmla="*/ 549 h 549" name="T7"/>
                <a:gd fmla="*/ 375 w 375" name="T8"/>
                <a:gd fmla="*/ 280 h 549" name="T9"/>
                <a:gd fmla="*/ 94 w 375" name="T10"/>
                <a:gd fmla="*/ 0 h 549" name="T11"/>
              </a:gdLst>
              <a:cxnLst>
                <a:cxn ang="0">
                  <a:pos x="T0" y="T1"/>
                </a:cxn>
                <a:cxn ang="0">
                  <a:pos x="T2" y="T3"/>
                </a:cxn>
                <a:cxn ang="0">
                  <a:pos x="T4" y="T5"/>
                </a:cxn>
                <a:cxn ang="0">
                  <a:pos x="T6" y="T7"/>
                </a:cxn>
                <a:cxn ang="0">
                  <a:pos x="T8" y="T9"/>
                </a:cxn>
                <a:cxn ang="0">
                  <a:pos x="T10" y="T11"/>
                </a:cxn>
              </a:cxnLst>
              <a:rect b="b" l="0" r="r" t="0"/>
              <a:pathLst>
                <a:path h="549" w="375">
                  <a:moveTo>
                    <a:pt x="94" y="0"/>
                  </a:moveTo>
                  <a:cubicBezTo>
                    <a:pt x="65" y="0"/>
                    <a:pt x="37" y="4"/>
                    <a:pt x="11" y="12"/>
                  </a:cubicBezTo>
                  <a:cubicBezTo>
                    <a:pt x="3" y="49"/>
                    <a:pt x="0" y="87"/>
                    <a:pt x="0" y="127"/>
                  </a:cubicBezTo>
                  <a:cubicBezTo>
                    <a:pt x="0" y="291"/>
                    <a:pt x="66" y="441"/>
                    <a:pt x="174" y="549"/>
                  </a:cubicBezTo>
                  <a:cubicBezTo>
                    <a:pt x="290" y="514"/>
                    <a:pt x="375" y="407"/>
                    <a:pt x="375" y="280"/>
                  </a:cubicBezTo>
                  <a:cubicBezTo>
                    <a:pt x="375" y="125"/>
                    <a:pt x="249" y="0"/>
                    <a:pt x="94" y="0"/>
                  </a:cubicBezTo>
                  <a:close/>
                </a:path>
              </a:pathLst>
            </a:cu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8"/>
            <p:cNvSpPr/>
            <p:nvPr/>
          </p:nvSpPr>
          <p:spPr bwMode="auto">
            <a:xfrm>
              <a:off x="1088093" y="2231327"/>
              <a:ext cx="600234" cy="615077"/>
            </a:xfrm>
            <a:custGeom>
              <a:gdLst>
                <a:gd fmla="*/ 158 w 323" name="T0"/>
                <a:gd fmla="*/ 0 h 331" name="T1"/>
                <a:gd fmla="*/ 51 w 323" name="T2"/>
                <a:gd fmla="*/ 38 h 331" name="T3"/>
                <a:gd fmla="*/ 0 w 323" name="T4"/>
                <a:gd fmla="*/ 216 h 331" name="T5"/>
                <a:gd fmla="*/ 158 w 323" name="T6"/>
                <a:gd fmla="*/ 331 h 331" name="T7"/>
                <a:gd fmla="*/ 323 w 323" name="T8"/>
                <a:gd fmla="*/ 166 h 331" name="T9"/>
                <a:gd fmla="*/ 158 w 323" name="T10"/>
                <a:gd fmla="*/ 0 h 331" name="T11"/>
              </a:gdLst>
              <a:cxnLst>
                <a:cxn ang="0">
                  <a:pos x="T0" y="T1"/>
                </a:cxn>
                <a:cxn ang="0">
                  <a:pos x="T2" y="T3"/>
                </a:cxn>
                <a:cxn ang="0">
                  <a:pos x="T4" y="T5"/>
                </a:cxn>
                <a:cxn ang="0">
                  <a:pos x="T6" y="T7"/>
                </a:cxn>
                <a:cxn ang="0">
                  <a:pos x="T8" y="T9"/>
                </a:cxn>
                <a:cxn ang="0">
                  <a:pos x="T10" y="T11"/>
                </a:cxn>
              </a:cxnLst>
              <a:rect b="b" l="0" r="r" t="0"/>
              <a:pathLst>
                <a:path h="331" w="323">
                  <a:moveTo>
                    <a:pt x="158" y="0"/>
                  </a:moveTo>
                  <a:cubicBezTo>
                    <a:pt x="117" y="0"/>
                    <a:pt x="80" y="14"/>
                    <a:pt x="51" y="38"/>
                  </a:cubicBezTo>
                  <a:cubicBezTo>
                    <a:pt x="25" y="94"/>
                    <a:pt x="8" y="153"/>
                    <a:pt x="0" y="216"/>
                  </a:cubicBezTo>
                  <a:cubicBezTo>
                    <a:pt x="21" y="283"/>
                    <a:pt x="84" y="331"/>
                    <a:pt x="158" y="331"/>
                  </a:cubicBezTo>
                  <a:cubicBezTo>
                    <a:pt x="249" y="331"/>
                    <a:pt x="323" y="257"/>
                    <a:pt x="323" y="166"/>
                  </a:cubicBezTo>
                  <a:cubicBezTo>
                    <a:pt x="323" y="74"/>
                    <a:pt x="249" y="0"/>
                    <a:pt x="158" y="0"/>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 name="Oval 9"/>
            <p:cNvSpPr>
              <a:spLocks noChangeArrowheads="1"/>
            </p:cNvSpPr>
            <p:nvPr/>
          </p:nvSpPr>
          <p:spPr bwMode="auto">
            <a:xfrm>
              <a:off x="1530616" y="2179723"/>
              <a:ext cx="506964" cy="507925"/>
            </a:xfrm>
            <a:prstGeom prst="ellipse">
              <a:avLst/>
            </a:prstGeom>
            <a:solidFill>
              <a:schemeClr val="accent5">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 name="Oval 10"/>
            <p:cNvSpPr>
              <a:spLocks noChangeArrowheads="1"/>
            </p:cNvSpPr>
            <p:nvPr/>
          </p:nvSpPr>
          <p:spPr bwMode="auto">
            <a:xfrm>
              <a:off x="2050137" y="1993832"/>
              <a:ext cx="576113" cy="574257"/>
            </a:xfrm>
            <a:prstGeom prst="ellipse">
              <a:avLst/>
            </a:pr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 name="Oval 11"/>
            <p:cNvSpPr>
              <a:spLocks noChangeArrowheads="1"/>
            </p:cNvSpPr>
            <p:nvPr/>
          </p:nvSpPr>
          <p:spPr bwMode="auto">
            <a:xfrm>
              <a:off x="1688327" y="1950229"/>
              <a:ext cx="413762" cy="412834"/>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 name="Oval 12"/>
            <p:cNvSpPr>
              <a:spLocks noChangeArrowheads="1"/>
            </p:cNvSpPr>
            <p:nvPr/>
          </p:nvSpPr>
          <p:spPr bwMode="auto">
            <a:xfrm>
              <a:off x="1955510" y="1555021"/>
              <a:ext cx="256050" cy="256050"/>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 name="Oval 13"/>
            <p:cNvSpPr>
              <a:spLocks noChangeArrowheads="1"/>
            </p:cNvSpPr>
            <p:nvPr/>
          </p:nvSpPr>
          <p:spPr bwMode="auto">
            <a:xfrm>
              <a:off x="2389682" y="1158887"/>
              <a:ext cx="86278" cy="87205"/>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 name="Oval 14"/>
            <p:cNvSpPr>
              <a:spLocks noChangeArrowheads="1"/>
            </p:cNvSpPr>
            <p:nvPr/>
          </p:nvSpPr>
          <p:spPr bwMode="auto">
            <a:xfrm>
              <a:off x="1532470" y="1755408"/>
              <a:ext cx="85350" cy="85350"/>
            </a:xfrm>
            <a:prstGeom prst="ellipse">
              <a:avLst/>
            </a:pr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 name="Oval 15"/>
            <p:cNvSpPr>
              <a:spLocks noChangeArrowheads="1"/>
            </p:cNvSpPr>
            <p:nvPr/>
          </p:nvSpPr>
          <p:spPr bwMode="auto">
            <a:xfrm>
              <a:off x="2068691" y="1905698"/>
              <a:ext cx="87205" cy="88133"/>
            </a:xfrm>
            <a:prstGeom prst="ellipse">
              <a:avLst/>
            </a:prstGeom>
            <a:solidFill>
              <a:schemeClr val="accent1">
                <a:alpha val="8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16"/>
            <p:cNvSpPr/>
            <p:nvPr/>
          </p:nvSpPr>
          <p:spPr bwMode="auto">
            <a:xfrm>
              <a:off x="1673483" y="1653359"/>
              <a:ext cx="376653" cy="377581"/>
            </a:xfrm>
            <a:custGeom>
              <a:gdLst>
                <a:gd fmla="*/ 201 w 203" name="T0"/>
                <a:gd fmla="*/ 98 h 203" name="T1"/>
                <a:gd fmla="*/ 105 w 203" name="T2"/>
                <a:gd fmla="*/ 201 h 203" name="T3"/>
                <a:gd fmla="*/ 1 w 203" name="T4"/>
                <a:gd fmla="*/ 105 h 203" name="T5"/>
                <a:gd fmla="*/ 98 w 203" name="T6"/>
                <a:gd fmla="*/ 1 h 203" name="T7"/>
                <a:gd fmla="*/ 201 w 203" name="T8"/>
                <a:gd fmla="*/ 98 h 203" name="T9"/>
              </a:gdLst>
              <a:cxnLst>
                <a:cxn ang="0">
                  <a:pos x="T0" y="T1"/>
                </a:cxn>
                <a:cxn ang="0">
                  <a:pos x="T2" y="T3"/>
                </a:cxn>
                <a:cxn ang="0">
                  <a:pos x="T4" y="T5"/>
                </a:cxn>
                <a:cxn ang="0">
                  <a:pos x="T6" y="T7"/>
                </a:cxn>
                <a:cxn ang="0">
                  <a:pos x="T8" y="T9"/>
                </a:cxn>
              </a:cxnLst>
              <a:rect b="b" l="0" r="r" t="0"/>
              <a:pathLst>
                <a:path h="203" w="203">
                  <a:moveTo>
                    <a:pt x="201" y="98"/>
                  </a:moveTo>
                  <a:cubicBezTo>
                    <a:pt x="203" y="153"/>
                    <a:pt x="160" y="200"/>
                    <a:pt x="105" y="201"/>
                  </a:cubicBezTo>
                  <a:cubicBezTo>
                    <a:pt x="49" y="203"/>
                    <a:pt x="3" y="160"/>
                    <a:pt x="1" y="105"/>
                  </a:cubicBezTo>
                  <a:cubicBezTo>
                    <a:pt x="0" y="49"/>
                    <a:pt x="43" y="3"/>
                    <a:pt x="98" y="1"/>
                  </a:cubicBezTo>
                  <a:cubicBezTo>
                    <a:pt x="153" y="0"/>
                    <a:pt x="200" y="43"/>
                    <a:pt x="201" y="98"/>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 name="Oval 17"/>
            <p:cNvSpPr>
              <a:spLocks noChangeArrowheads="1"/>
            </p:cNvSpPr>
            <p:nvPr/>
          </p:nvSpPr>
          <p:spPr bwMode="auto">
            <a:xfrm>
              <a:off x="1504639" y="1901988"/>
              <a:ext cx="141013" cy="143796"/>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 name="Oval 18"/>
            <p:cNvSpPr>
              <a:spLocks noChangeArrowheads="1"/>
            </p:cNvSpPr>
            <p:nvPr/>
          </p:nvSpPr>
          <p:spPr bwMode="auto">
            <a:xfrm>
              <a:off x="2167029" y="964066"/>
              <a:ext cx="142869" cy="142868"/>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 name="Oval 19"/>
            <p:cNvSpPr>
              <a:spLocks noChangeArrowheads="1"/>
            </p:cNvSpPr>
            <p:nvPr/>
          </p:nvSpPr>
          <p:spPr bwMode="auto">
            <a:xfrm>
              <a:off x="2276500" y="1307321"/>
              <a:ext cx="312641" cy="312641"/>
            </a:xfrm>
            <a:prstGeom prst="ellipse">
              <a:avLst/>
            </a:pr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 name="Oval 20"/>
            <p:cNvSpPr>
              <a:spLocks noChangeArrowheads="1"/>
            </p:cNvSpPr>
            <p:nvPr/>
          </p:nvSpPr>
          <p:spPr bwMode="auto">
            <a:xfrm>
              <a:off x="2276500" y="1816638"/>
              <a:ext cx="312641" cy="314496"/>
            </a:xfrm>
            <a:prstGeom prst="ellipse">
              <a:avLst/>
            </a:prstGeom>
            <a:solidFill>
              <a:schemeClr val="accent3">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 name="Oval 21"/>
            <p:cNvSpPr>
              <a:spLocks noChangeArrowheads="1"/>
            </p:cNvSpPr>
            <p:nvPr/>
          </p:nvSpPr>
          <p:spPr bwMode="auto">
            <a:xfrm>
              <a:off x="2754274" y="1514202"/>
              <a:ext cx="141013" cy="141013"/>
            </a:xfrm>
            <a:prstGeom prst="ellipse">
              <a:avLst/>
            </a:pr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2"/>
            <p:cNvSpPr/>
            <p:nvPr/>
          </p:nvSpPr>
          <p:spPr bwMode="auto">
            <a:xfrm>
              <a:off x="2947240" y="2064338"/>
              <a:ext cx="348822" cy="600233"/>
            </a:xfrm>
            <a:custGeom>
              <a:gdLst>
                <a:gd fmla="*/ 0 w 188" name="T0"/>
                <a:gd fmla="*/ 132 h 323" name="T1"/>
                <a:gd fmla="*/ 188 w 188" name="T2"/>
                <a:gd fmla="*/ 323 h 323" name="T3"/>
                <a:gd fmla="*/ 53 w 188" name="T4"/>
                <a:gd fmla="*/ 0 h 323" name="T5"/>
                <a:gd fmla="*/ 0 w 188" name="T6"/>
                <a:gd fmla="*/ 132 h 323" name="T7"/>
              </a:gdLst>
              <a:cxnLst>
                <a:cxn ang="0">
                  <a:pos x="T0" y="T1"/>
                </a:cxn>
                <a:cxn ang="0">
                  <a:pos x="T2" y="T3"/>
                </a:cxn>
                <a:cxn ang="0">
                  <a:pos x="T4" y="T5"/>
                </a:cxn>
                <a:cxn ang="0">
                  <a:pos x="T6" y="T7"/>
                </a:cxn>
              </a:cxnLst>
              <a:rect b="b" l="0" r="r" t="0"/>
              <a:pathLst>
                <a:path h="323" w="188">
                  <a:moveTo>
                    <a:pt x="0" y="132"/>
                  </a:moveTo>
                  <a:cubicBezTo>
                    <a:pt x="0" y="237"/>
                    <a:pt x="84" y="321"/>
                    <a:pt x="188" y="323"/>
                  </a:cubicBezTo>
                  <a:cubicBezTo>
                    <a:pt x="176" y="201"/>
                    <a:pt x="127" y="89"/>
                    <a:pt x="53" y="0"/>
                  </a:cubicBezTo>
                  <a:cubicBezTo>
                    <a:pt x="20" y="34"/>
                    <a:pt x="0" y="81"/>
                    <a:pt x="0" y="132"/>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23"/>
            <p:cNvSpPr/>
            <p:nvPr/>
          </p:nvSpPr>
          <p:spPr bwMode="auto">
            <a:xfrm>
              <a:off x="2563165" y="2261014"/>
              <a:ext cx="738463" cy="894319"/>
            </a:xfrm>
            <a:custGeom>
              <a:gdLst>
                <a:gd fmla="*/ 0 w 398" name="T0"/>
                <a:gd fmla="*/ 241 h 481" name="T1"/>
                <a:gd fmla="*/ 241 w 398" name="T2"/>
                <a:gd fmla="*/ 481 h 481" name="T3"/>
                <a:gd fmla="*/ 375 w 398" name="T4"/>
                <a:gd fmla="*/ 440 h 481" name="T5"/>
                <a:gd fmla="*/ 398 w 398" name="T6"/>
                <a:gd fmla="*/ 277 h 481" name="T7"/>
                <a:gd fmla="*/ 342 w 398" name="T8"/>
                <a:gd fmla="*/ 22 h 481" name="T9"/>
                <a:gd fmla="*/ 241 w 398" name="T10"/>
                <a:gd fmla="*/ 0 h 481" name="T11"/>
                <a:gd fmla="*/ 0 w 398" name="T12"/>
                <a:gd fmla="*/ 241 h 481" name="T13"/>
              </a:gdLst>
              <a:cxnLst>
                <a:cxn ang="0">
                  <a:pos x="T0" y="T1"/>
                </a:cxn>
                <a:cxn ang="0">
                  <a:pos x="T2" y="T3"/>
                </a:cxn>
                <a:cxn ang="0">
                  <a:pos x="T4" y="T5"/>
                </a:cxn>
                <a:cxn ang="0">
                  <a:pos x="T6" y="T7"/>
                </a:cxn>
                <a:cxn ang="0">
                  <a:pos x="T8" y="T9"/>
                </a:cxn>
                <a:cxn ang="0">
                  <a:pos x="T10" y="T11"/>
                </a:cxn>
                <a:cxn ang="0">
                  <a:pos x="T12" y="T13"/>
                </a:cxn>
              </a:cxnLst>
              <a:rect b="b" l="0" r="r" t="0"/>
              <a:pathLst>
                <a:path h="481" w="398">
                  <a:moveTo>
                    <a:pt x="0" y="241"/>
                  </a:moveTo>
                  <a:cubicBezTo>
                    <a:pt x="0" y="374"/>
                    <a:pt x="108" y="481"/>
                    <a:pt x="241" y="481"/>
                  </a:cubicBezTo>
                  <a:cubicBezTo>
                    <a:pt x="291" y="481"/>
                    <a:pt x="337" y="466"/>
                    <a:pt x="375" y="440"/>
                  </a:cubicBezTo>
                  <a:cubicBezTo>
                    <a:pt x="390" y="388"/>
                    <a:pt x="398" y="333"/>
                    <a:pt x="398" y="277"/>
                  </a:cubicBezTo>
                  <a:cubicBezTo>
                    <a:pt x="398" y="186"/>
                    <a:pt x="378" y="100"/>
                    <a:pt x="342" y="22"/>
                  </a:cubicBezTo>
                  <a:cubicBezTo>
                    <a:pt x="311" y="8"/>
                    <a:pt x="277" y="0"/>
                    <a:pt x="241" y="0"/>
                  </a:cubicBezTo>
                  <a:cubicBezTo>
                    <a:pt x="108" y="0"/>
                    <a:pt x="0" y="108"/>
                    <a:pt x="0" y="241"/>
                  </a:cubicBezTo>
                  <a:close/>
                </a:path>
              </a:pathLst>
            </a:custGeom>
            <a:solidFill>
              <a:schemeClr val="accent1">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4"/>
            <p:cNvSpPr/>
            <p:nvPr/>
          </p:nvSpPr>
          <p:spPr bwMode="auto">
            <a:xfrm>
              <a:off x="2574297" y="2261014"/>
              <a:ext cx="415618" cy="355316"/>
            </a:xfrm>
            <a:custGeom>
              <a:gdLst>
                <a:gd fmla="*/ 0 w 224" name="T0"/>
                <a:gd fmla="*/ 188 h 191" name="T1"/>
                <a:gd fmla="*/ 33 w 224" name="T2"/>
                <a:gd fmla="*/ 191 h 191" name="T3"/>
                <a:gd fmla="*/ 224 w 224" name="T4"/>
                <a:gd fmla="*/ 0 h 191" name="T5"/>
                <a:gd fmla="*/ 0 w 224" name="T6"/>
                <a:gd fmla="*/ 188 h 191" name="T7"/>
              </a:gdLst>
              <a:cxnLst>
                <a:cxn ang="0">
                  <a:pos x="T0" y="T1"/>
                </a:cxn>
                <a:cxn ang="0">
                  <a:pos x="T2" y="T3"/>
                </a:cxn>
                <a:cxn ang="0">
                  <a:pos x="T4" y="T5"/>
                </a:cxn>
                <a:cxn ang="0">
                  <a:pos x="T6" y="T7"/>
                </a:cxn>
              </a:cxnLst>
              <a:rect b="b" l="0" r="r" t="0"/>
              <a:pathLst>
                <a:path h="191" w="224">
                  <a:moveTo>
                    <a:pt x="0" y="188"/>
                  </a:moveTo>
                  <a:cubicBezTo>
                    <a:pt x="11" y="190"/>
                    <a:pt x="22" y="191"/>
                    <a:pt x="33" y="191"/>
                  </a:cubicBezTo>
                  <a:cubicBezTo>
                    <a:pt x="138" y="191"/>
                    <a:pt x="224" y="106"/>
                    <a:pt x="224" y="0"/>
                  </a:cubicBezTo>
                  <a:cubicBezTo>
                    <a:pt x="114" y="5"/>
                    <a:pt x="23" y="84"/>
                    <a:pt x="0" y="188"/>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5"/>
            <p:cNvSpPr/>
            <p:nvPr/>
          </p:nvSpPr>
          <p:spPr bwMode="auto">
            <a:xfrm>
              <a:off x="2840364" y="3083913"/>
              <a:ext cx="420165" cy="581208"/>
            </a:xfrm>
            <a:custGeom>
              <a:gdLst>
                <a:gd fmla="*/ 224 w 224" name="T0"/>
                <a:gd fmla="*/ 0 h 310" name="T1"/>
                <a:gd fmla="*/ 0 w 224" name="T2"/>
                <a:gd fmla="*/ 240 h 310" name="T3"/>
                <a:gd fmla="*/ 11 w 224" name="T4"/>
                <a:gd fmla="*/ 310 h 310" name="T5"/>
                <a:gd fmla="*/ 224 w 224" name="T6"/>
                <a:gd fmla="*/ 0 h 310" name="T7"/>
              </a:gdLst>
              <a:cxnLst>
                <a:cxn ang="0">
                  <a:pos x="T0" y="T1"/>
                </a:cxn>
                <a:cxn ang="0">
                  <a:pos x="T2" y="T3"/>
                </a:cxn>
                <a:cxn ang="0">
                  <a:pos x="T4" y="T5"/>
                </a:cxn>
                <a:cxn ang="0">
                  <a:pos x="T6" y="T7"/>
                </a:cxn>
              </a:cxnLst>
              <a:rect b="b" l="0" r="r" t="0"/>
              <a:pathLst>
                <a:path h="310" w="224">
                  <a:moveTo>
                    <a:pt x="224" y="0"/>
                  </a:moveTo>
                  <a:cubicBezTo>
                    <a:pt x="99" y="9"/>
                    <a:pt x="0" y="113"/>
                    <a:pt x="0" y="240"/>
                  </a:cubicBezTo>
                  <a:cubicBezTo>
                    <a:pt x="0" y="265"/>
                    <a:pt x="4" y="288"/>
                    <a:pt x="11" y="310"/>
                  </a:cubicBezTo>
                  <a:cubicBezTo>
                    <a:pt x="112" y="233"/>
                    <a:pt x="187" y="125"/>
                    <a:pt x="224" y="0"/>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6"/>
            <p:cNvSpPr/>
            <p:nvPr/>
          </p:nvSpPr>
          <p:spPr bwMode="auto">
            <a:xfrm>
              <a:off x="1104792" y="3017103"/>
              <a:ext cx="615077" cy="753306"/>
            </a:xfrm>
            <a:custGeom>
              <a:gdLst>
                <a:gd fmla="*/ 22 w 331" name="T0"/>
                <a:gd fmla="*/ 0 h 405" name="T1"/>
                <a:gd fmla="*/ 0 w 331" name="T2"/>
                <a:gd fmla="*/ 0 h 405" name="T3"/>
                <a:gd fmla="*/ 316 w 331" name="T4"/>
                <a:gd fmla="*/ 405 h 405" name="T5"/>
                <a:gd fmla="*/ 331 w 331" name="T6"/>
                <a:gd fmla="*/ 309 h 405" name="T7"/>
                <a:gd fmla="*/ 22 w 331" name="T8"/>
                <a:gd fmla="*/ 0 h 405" name="T9"/>
              </a:gdLst>
              <a:cxnLst>
                <a:cxn ang="0">
                  <a:pos x="T0" y="T1"/>
                </a:cxn>
                <a:cxn ang="0">
                  <a:pos x="T2" y="T3"/>
                </a:cxn>
                <a:cxn ang="0">
                  <a:pos x="T4" y="T5"/>
                </a:cxn>
                <a:cxn ang="0">
                  <a:pos x="T6" y="T7"/>
                </a:cxn>
                <a:cxn ang="0">
                  <a:pos x="T8" y="T9"/>
                </a:cxn>
              </a:cxnLst>
              <a:rect b="b" l="0" r="r" t="0"/>
              <a:pathLst>
                <a:path h="405" w="331">
                  <a:moveTo>
                    <a:pt x="22" y="0"/>
                  </a:moveTo>
                  <a:cubicBezTo>
                    <a:pt x="14" y="0"/>
                    <a:pt x="7" y="0"/>
                    <a:pt x="0" y="0"/>
                  </a:cubicBezTo>
                  <a:cubicBezTo>
                    <a:pt x="40" y="178"/>
                    <a:pt x="158" y="325"/>
                    <a:pt x="316" y="405"/>
                  </a:cubicBezTo>
                  <a:cubicBezTo>
                    <a:pt x="326" y="375"/>
                    <a:pt x="331" y="343"/>
                    <a:pt x="331" y="309"/>
                  </a:cubicBezTo>
                  <a:cubicBezTo>
                    <a:pt x="331" y="138"/>
                    <a:pt x="193" y="0"/>
                    <a:pt x="22" y="0"/>
                  </a:cubicBezTo>
                  <a:close/>
                </a:path>
              </a:pathLst>
            </a:cu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27"/>
            <p:cNvSpPr/>
            <p:nvPr/>
          </p:nvSpPr>
          <p:spPr bwMode="auto">
            <a:xfrm>
              <a:off x="1406301" y="2974428"/>
              <a:ext cx="1229226" cy="912874"/>
            </a:xfrm>
            <a:custGeom>
              <a:gdLst>
                <a:gd fmla="*/ 331 w 662" name="T0"/>
                <a:gd fmla="*/ 0 h 491" name="T1"/>
                <a:gd fmla="*/ 0 w 662" name="T2"/>
                <a:gd fmla="*/ 317 h 491" name="T3"/>
                <a:gd fmla="*/ 422 w 662" name="T4"/>
                <a:gd fmla="*/ 491 h 491" name="T5"/>
                <a:gd fmla="*/ 639 w 662" name="T6"/>
                <a:gd fmla="*/ 451 h 491" name="T7"/>
                <a:gd fmla="*/ 662 w 662" name="T8"/>
                <a:gd fmla="*/ 331 h 491" name="T9"/>
                <a:gd fmla="*/ 331 w 662" name="T10"/>
                <a:gd fmla="*/ 0 h 491" name="T11"/>
              </a:gdLst>
              <a:cxnLst>
                <a:cxn ang="0">
                  <a:pos x="T0" y="T1"/>
                </a:cxn>
                <a:cxn ang="0">
                  <a:pos x="T2" y="T3"/>
                </a:cxn>
                <a:cxn ang="0">
                  <a:pos x="T4" y="T5"/>
                </a:cxn>
                <a:cxn ang="0">
                  <a:pos x="T6" y="T7"/>
                </a:cxn>
                <a:cxn ang="0">
                  <a:pos x="T8" y="T9"/>
                </a:cxn>
                <a:cxn ang="0">
                  <a:pos x="T10" y="T11"/>
                </a:cxn>
              </a:cxnLst>
              <a:rect b="b" l="0" r="r" t="0"/>
              <a:pathLst>
                <a:path h="491" w="662">
                  <a:moveTo>
                    <a:pt x="331" y="0"/>
                  </a:moveTo>
                  <a:cubicBezTo>
                    <a:pt x="153" y="0"/>
                    <a:pt x="7" y="141"/>
                    <a:pt x="0" y="317"/>
                  </a:cubicBezTo>
                  <a:cubicBezTo>
                    <a:pt x="108" y="425"/>
                    <a:pt x="258" y="491"/>
                    <a:pt x="422" y="491"/>
                  </a:cubicBezTo>
                  <a:cubicBezTo>
                    <a:pt x="499" y="491"/>
                    <a:pt x="572" y="477"/>
                    <a:pt x="639" y="451"/>
                  </a:cubicBezTo>
                  <a:cubicBezTo>
                    <a:pt x="654" y="414"/>
                    <a:pt x="662" y="373"/>
                    <a:pt x="662" y="331"/>
                  </a:cubicBezTo>
                  <a:cubicBezTo>
                    <a:pt x="662" y="148"/>
                    <a:pt x="514" y="0"/>
                    <a:pt x="331" y="0"/>
                  </a:cubicBezTo>
                  <a:close/>
                </a:path>
              </a:pathLst>
            </a:custGeom>
            <a:solidFill>
              <a:schemeClr val="accent6">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28"/>
            <p:cNvSpPr/>
            <p:nvPr/>
          </p:nvSpPr>
          <p:spPr bwMode="auto">
            <a:xfrm>
              <a:off x="2335874" y="2933609"/>
              <a:ext cx="874838" cy="872054"/>
            </a:xfrm>
            <a:custGeom>
              <a:gdLst>
                <a:gd fmla="*/ 471 w 471" name="T0"/>
                <a:gd fmla="*/ 153 h 469" name="T1"/>
                <a:gd fmla="*/ 244 w 471" name="T2"/>
                <a:gd fmla="*/ 0 h 469" name="T3"/>
                <a:gd fmla="*/ 0 w 471" name="T4"/>
                <a:gd fmla="*/ 244 h 469" name="T5"/>
                <a:gd fmla="*/ 149 w 471" name="T6"/>
                <a:gd fmla="*/ 469 h 469" name="T7"/>
                <a:gd fmla="*/ 471 w 471" name="T8"/>
                <a:gd fmla="*/ 153 h 469" name="T9"/>
              </a:gdLst>
              <a:cxnLst>
                <a:cxn ang="0">
                  <a:pos x="T0" y="T1"/>
                </a:cxn>
                <a:cxn ang="0">
                  <a:pos x="T2" y="T3"/>
                </a:cxn>
                <a:cxn ang="0">
                  <a:pos x="T4" y="T5"/>
                </a:cxn>
                <a:cxn ang="0">
                  <a:pos x="T6" y="T7"/>
                </a:cxn>
                <a:cxn ang="0">
                  <a:pos x="T8" y="T9"/>
                </a:cxn>
              </a:cxnLst>
              <a:rect b="b" l="0" r="r" t="0"/>
              <a:pathLst>
                <a:path h="469" w="471">
                  <a:moveTo>
                    <a:pt x="471" y="153"/>
                  </a:moveTo>
                  <a:cubicBezTo>
                    <a:pt x="435" y="63"/>
                    <a:pt x="347" y="0"/>
                    <a:pt x="244" y="0"/>
                  </a:cubicBezTo>
                  <a:cubicBezTo>
                    <a:pt x="109" y="0"/>
                    <a:pt x="0" y="109"/>
                    <a:pt x="0" y="244"/>
                  </a:cubicBezTo>
                  <a:cubicBezTo>
                    <a:pt x="0" y="345"/>
                    <a:pt x="61" y="432"/>
                    <a:pt x="149" y="469"/>
                  </a:cubicBezTo>
                  <a:cubicBezTo>
                    <a:pt x="293" y="410"/>
                    <a:pt x="409" y="296"/>
                    <a:pt x="471" y="153"/>
                  </a:cubicBezTo>
                  <a:close/>
                </a:path>
              </a:pathLst>
            </a:cu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3" name="Oval 30"/>
            <p:cNvSpPr>
              <a:spLocks noChangeArrowheads="1"/>
            </p:cNvSpPr>
            <p:nvPr/>
          </p:nvSpPr>
          <p:spPr bwMode="auto">
            <a:xfrm>
              <a:off x="2540899" y="1675625"/>
              <a:ext cx="493546" cy="496329"/>
            </a:xfrm>
            <a:prstGeom prst="ellipse">
              <a:avLst/>
            </a:prstGeom>
            <a:solidFill>
              <a:schemeClr val="accent2">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4" name="Oval 11"/>
            <p:cNvSpPr>
              <a:spLocks noChangeArrowheads="1"/>
            </p:cNvSpPr>
            <p:nvPr/>
          </p:nvSpPr>
          <p:spPr bwMode="auto">
            <a:xfrm>
              <a:off x="1833627" y="2696302"/>
              <a:ext cx="557332" cy="556080"/>
            </a:xfrm>
            <a:prstGeom prst="ellipse">
              <a:avLst/>
            </a:prstGeom>
            <a:solidFill>
              <a:schemeClr val="accent4">
                <a:alpha val="7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 name="Oval 11"/>
            <p:cNvSpPr>
              <a:spLocks noChangeArrowheads="1"/>
            </p:cNvSpPr>
            <p:nvPr/>
          </p:nvSpPr>
          <p:spPr bwMode="auto">
            <a:xfrm>
              <a:off x="2226489" y="2491874"/>
              <a:ext cx="249471" cy="248912"/>
            </a:xfrm>
            <a:prstGeom prst="ellipse">
              <a:avLst/>
            </a:prstGeom>
            <a:solidFill>
              <a:srgbClr val="00A0E9">
                <a:alpha val="70000"/>
              </a:srgbClr>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46" name="TextBox 143"/>
          <p:cNvSpPr txBox="1"/>
          <p:nvPr/>
        </p:nvSpPr>
        <p:spPr>
          <a:xfrm>
            <a:off x="3491880" y="2011788"/>
            <a:ext cx="5400600" cy="518160"/>
          </a:xfrm>
          <a:prstGeom prst="rect">
            <a:avLst/>
          </a:prstGeom>
          <a:noFill/>
        </p:spPr>
        <p:txBody>
          <a:bodyPr rtlCol="0" wrap="square">
            <a:spAutoFit/>
          </a:bodyPr>
          <a:lstStyle/>
          <a:p>
            <a:r>
              <a:rPr altLang="en-US" lang="zh-CN" sz="2800">
                <a:ln w="6350">
                  <a:noFill/>
                </a:ln>
                <a:solidFill>
                  <a:schemeClr val="accent1"/>
                </a:solidFill>
                <a:latin charset="0" panose="020b0806030902050204" pitchFamily="34" typeface="Impact"/>
                <a:ea charset="-122" panose="020b0503020204020204" pitchFamily="34" typeface="微软雅黑"/>
              </a:rPr>
              <a:t>谢谢大家的观看</a:t>
            </a:r>
          </a:p>
        </p:txBody>
      </p:sp>
      <p:grpSp>
        <p:nvGrpSpPr>
          <p:cNvPr id="47" name="组合 46"/>
          <p:cNvGrpSpPr/>
          <p:nvPr/>
        </p:nvGrpSpPr>
        <p:grpSpPr>
          <a:xfrm>
            <a:off x="3607723" y="3342507"/>
            <a:ext cx="219347" cy="219347"/>
            <a:chOff x="801291" y="3535885"/>
            <a:chExt cx="219347" cy="219347"/>
          </a:xfrm>
        </p:grpSpPr>
        <p:sp>
          <p:nvSpPr>
            <p:cNvPr id="48" name="Oval 10"/>
            <p:cNvSpPr>
              <a:spLocks noChangeArrowheads="1"/>
            </p:cNvSpPr>
            <p:nvPr/>
          </p:nvSpPr>
          <p:spPr bwMode="auto">
            <a:xfrm>
              <a:off x="801291" y="3535885"/>
              <a:ext cx="219347" cy="219347"/>
            </a:xfrm>
            <a:prstGeom prst="ellipse">
              <a:avLst/>
            </a:prstGeom>
            <a:solidFill>
              <a:schemeClr val="accent1"/>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fontAlgn="base">
                <a:spcBef>
                  <a:spcPct val="0"/>
                </a:spcBef>
                <a:spcAft>
                  <a:spcPct val="0"/>
                </a:spcAft>
              </a:pPr>
              <a:endParaRPr altLang="en-US" lang="zh-CN" sz="800">
                <a:solidFill>
                  <a:srgbClr val="FFFDEF"/>
                </a:solidFill>
                <a:latin charset="-122" panose="020b0503020204020204" pitchFamily="34" typeface="微软雅黑"/>
                <a:ea charset="-122" panose="020b0503020204020204" pitchFamily="34" typeface="微软雅黑"/>
              </a:endParaRPr>
            </a:p>
          </p:txBody>
        </p:sp>
        <p:grpSp>
          <p:nvGrpSpPr>
            <p:cNvPr id="49" name="组合 48"/>
            <p:cNvGrpSpPr/>
            <p:nvPr/>
          </p:nvGrpSpPr>
          <p:grpSpPr>
            <a:xfrm>
              <a:off x="860980" y="3583766"/>
              <a:ext cx="100336" cy="114060"/>
              <a:chOff x="860980" y="3583766"/>
              <a:chExt cx="100336" cy="114060"/>
            </a:xfrm>
          </p:grpSpPr>
          <p:sp>
            <p:nvSpPr>
              <p:cNvPr id="50" name="Freeform 12"/>
              <p:cNvSpPr>
                <a:spLocks noEditPoints="1"/>
              </p:cNvSpPr>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sz="16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51" name="Freeform 13"/>
              <p:cNvSpPr/>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sz="16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grpSp>
      <p:grpSp>
        <p:nvGrpSpPr>
          <p:cNvPr id="52" name="Group 14"/>
          <p:cNvGrpSpPr/>
          <p:nvPr/>
        </p:nvGrpSpPr>
        <p:grpSpPr>
          <a:xfrm>
            <a:off x="5352535" y="3342507"/>
            <a:ext cx="219347" cy="219347"/>
            <a:chOff x="4248" y="3024"/>
            <a:chExt cx="600" cy="599"/>
          </a:xfrm>
        </p:grpSpPr>
        <p:sp>
          <p:nvSpPr>
            <p:cNvPr id="53" name="Oval 15"/>
            <p:cNvSpPr>
              <a:spLocks noChangeArrowheads="1"/>
            </p:cNvSpPr>
            <p:nvPr/>
          </p:nvSpPr>
          <p:spPr bwMode="auto">
            <a:xfrm>
              <a:off x="4248" y="3024"/>
              <a:ext cx="600" cy="599"/>
            </a:xfrm>
            <a:prstGeom prst="ellipse">
              <a:avLst/>
            </a:prstGeom>
            <a:solidFill>
              <a:schemeClr val="accent1"/>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fontAlgn="base">
                <a:spcBef>
                  <a:spcPct val="0"/>
                </a:spcBef>
                <a:spcAft>
                  <a:spcPct val="0"/>
                </a:spcAft>
              </a:pPr>
              <a:endParaRPr altLang="en-US" lang="zh-CN" sz="800">
                <a:solidFill>
                  <a:srgbClr val="FFFDEF"/>
                </a:solidFill>
                <a:latin charset="-122" panose="020b0503020204020204" pitchFamily="34" typeface="微软雅黑"/>
                <a:ea charset="-122" panose="020b0503020204020204" pitchFamily="34" typeface="微软雅黑"/>
              </a:endParaRPr>
            </a:p>
          </p:txBody>
        </p:sp>
        <p:grpSp>
          <p:nvGrpSpPr>
            <p:cNvPr id="54" name="Group 16"/>
            <p:cNvGrpSpPr/>
            <p:nvPr/>
          </p:nvGrpSpPr>
          <p:grpSpPr>
            <a:xfrm>
              <a:off x="4441" y="3144"/>
              <a:ext cx="215" cy="345"/>
              <a:chOff x="4441" y="3144"/>
              <a:chExt cx="215" cy="345"/>
            </a:xfrm>
          </p:grpSpPr>
          <p:sp>
            <p:nvSpPr>
              <p:cNvPr id="55" name="Freeform 17"/>
              <p:cNvSpPr>
                <a:spLocks noEditPoints="1"/>
              </p:cNvSpPr>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sz="16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56" name="Freeform 18"/>
              <p:cNvSpPr/>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sz="16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grpSp>
      <p:sp>
        <p:nvSpPr>
          <p:cNvPr id="57" name="Text Box 20"/>
          <p:cNvSpPr txBox="1">
            <a:spLocks noChangeArrowheads="1"/>
          </p:cNvSpPr>
          <p:nvPr/>
        </p:nvSpPr>
        <p:spPr bwMode="auto">
          <a:xfrm>
            <a:off x="5578232" y="3313682"/>
            <a:ext cx="134493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日期：201X.7.30</a:t>
            </a:r>
          </a:p>
        </p:txBody>
      </p:sp>
      <p:sp>
        <p:nvSpPr>
          <p:cNvPr id="58" name="矩形 57"/>
          <p:cNvSpPr/>
          <p:nvPr/>
        </p:nvSpPr>
        <p:spPr>
          <a:xfrm>
            <a:off x="3826933" y="3319932"/>
            <a:ext cx="1371917"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汇报人：优页PPT</a:t>
            </a:r>
          </a:p>
        </p:txBody>
      </p:sp>
      <p:sp>
        <p:nvSpPr>
          <p:cNvPr id="60" name="文本占位符 2"/>
          <p:cNvSpPr txBox="1"/>
          <p:nvPr/>
        </p:nvSpPr>
        <p:spPr>
          <a:xfrm>
            <a:off x="3491880" y="2594569"/>
            <a:ext cx="4971509" cy="368808"/>
          </a:xfrm>
          <a:prstGeom prst="rect">
            <a:avLst/>
          </a:prstGeom>
          <a:noFill/>
        </p:spPr>
        <p:txBody>
          <a:bodyPr anchor="ctr" bIns="45720" lIns="91440" rIns="91440" rtlCol="0" tIns="45720" vert="horz" wrap="square">
            <a:spAutoFit/>
          </a:bodyPr>
          <a:lstStyle>
            <a:lvl1pPr algn="ctr" defTabSz="914400" eaLnBrk="1" hangingPunct="1" indent="-228600" latinLnBrk="0" marL="228600" rtl="0">
              <a:lnSpc>
                <a:spcPct val="90000"/>
              </a:lnSpc>
              <a:spcBef>
                <a:spcPts val="1000"/>
              </a:spcBef>
              <a:buFont charset="0" panose="020b0604020202020204" pitchFamily="34" typeface="Arial"/>
              <a:buChar char="•"/>
              <a:defRPr altLang="en-US" b="1" i="0" kern="1200" lang="zh-CN" sz="1800">
                <a:solidFill>
                  <a:schemeClr val="bg1"/>
                </a:solidFill>
                <a:effectLst>
                  <a:outerShdw algn="tl" blurRad="38100" dir="2700000" dist="38100">
                    <a:srgbClr val="000000">
                      <a:alpha val="43137"/>
                    </a:srgbClr>
                  </a:outerShdw>
                </a:effectLst>
                <a:latin typeface="+mn-lt"/>
                <a:ea typeface="+mn-ea"/>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indent="0" marL="0">
              <a:lnSpc>
                <a:spcPct val="130000"/>
              </a:lnSpc>
              <a:buFont charset="0" panose="020b0604020202020204" pitchFamily="34" typeface="Arial"/>
              <a:buNone/>
            </a:pPr>
            <a:r>
              <a:rPr b="0" lang="en-US" sz="700">
                <a:solidFill>
                  <a:schemeClr val="tx1">
                    <a:lumMod val="75000"/>
                    <a:lumOff val="25000"/>
                  </a:schemeClr>
                </a:solidFill>
                <a:effectLst/>
                <a:latin charset="-122" panose="02010600040101010101" pitchFamily="2" typeface="华文细黑"/>
                <a:ea charset="-122" panose="02010600040101010101" pitchFamily="2" typeface="华文细黑"/>
                <a:sym typeface="+mn-lt"/>
              </a:rPr>
              <a:t>CSASAADAstudio sales template, a more beautiful template please magic rainMagic rain studio sales template, a moreMagic rain studio sales template, a more beautiful template please magic</a:t>
            </a:r>
          </a:p>
        </p:txBody>
      </p:sp>
    </p:spTree>
    <p:extLst>
      <p:ext uri="{BB962C8B-B14F-4D97-AF65-F5344CB8AC3E}">
        <p14:creationId val="3593028640"/>
      </p:ext>
    </p:extLst>
  </p:cSld>
  <p:clrMapOvr>
    <a:masterClrMapping/>
  </p:clrMapOvr>
  <mc:AlternateContent>
    <mc:Choice Requires="p14">
      <p:transition p14:dur="900" spd="slow">
        <p14:warp dir="in"/>
      </p:transition>
    </mc:Choice>
    <mc:Fallback>
      <p:transition spd="slow">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6" name="Oval 2"/>
          <p:cNvSpPr>
            <a:spLocks noChangeArrowheads="1"/>
          </p:cNvSpPr>
          <p:nvPr/>
        </p:nvSpPr>
        <p:spPr bwMode="auto">
          <a:xfrm>
            <a:off x="1379141" y="1851025"/>
            <a:ext cx="974725" cy="9763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21507" name="Freeform 3"/>
          <p:cNvSpPr/>
          <p:nvPr/>
        </p:nvSpPr>
        <p:spPr bwMode="auto">
          <a:xfrm>
            <a:off x="1872854" y="1644650"/>
            <a:ext cx="688975" cy="693738"/>
          </a:xfrm>
          <a:custGeom>
            <a:gdLst>
              <a:gd fmla="*/ 184 w 184" name="T0"/>
              <a:gd fmla="*/ 185 h 185" name="T1"/>
              <a:gd fmla="*/ 0 w 184" name="T2"/>
              <a:gd fmla="*/ 0 h 185" name="T3"/>
            </a:gdLst>
            <a:cxnLst>
              <a:cxn ang="0">
                <a:pos x="T0" y="T1"/>
              </a:cxn>
              <a:cxn ang="0">
                <a:pos x="T2" y="T3"/>
              </a:cxn>
            </a:cxnLst>
            <a:rect b="b" l="0" r="r" t="0"/>
            <a:pathLst>
              <a:path h="185" w="184">
                <a:moveTo>
                  <a:pt x="184" y="185"/>
                </a:moveTo>
                <a:cubicBezTo>
                  <a:pt x="184" y="83"/>
                  <a:pt x="102" y="0"/>
                  <a:pt x="0" y="0"/>
                </a:cubicBezTo>
              </a:path>
            </a:pathLst>
          </a:custGeom>
          <a:noFill/>
          <a:ln cap="flat" cmpd="sng" w="6350">
            <a:solidFill>
              <a:schemeClr val="tx1">
                <a:lumMod val="75000"/>
                <a:lumOff val="25000"/>
              </a:schemeClr>
            </a:solidFill>
            <a:prstDash val="dash"/>
            <a:round/>
            <a:headEnd len="med" type="triangle" w="med"/>
          </a:ln>
          <a:extLst>
            <a:ext uri="{909E8E84-426E-40DD-AFC4-6F175D3DCCD1}">
              <a14:hiddenFill>
                <a:solidFill>
                  <a:srgbClr val="FFFFFF"/>
                </a:solidFill>
              </a14:hiddenFill>
            </a:ext>
          </a:extLst>
        </p:spPr>
        <p:txBody>
          <a:bodyPr/>
          <a:lstStyle/>
          <a:p>
            <a:endParaRPr altLang="en-US" lang="zh-CN">
              <a:ea charset="-122" panose="02010600040101010101" pitchFamily="2" typeface="华文细黑"/>
            </a:endParaRPr>
          </a:p>
        </p:txBody>
      </p:sp>
      <p:sp>
        <p:nvSpPr>
          <p:cNvPr id="21508" name="Oval 4"/>
          <p:cNvSpPr>
            <a:spLocks noChangeArrowheads="1"/>
          </p:cNvSpPr>
          <p:nvPr/>
        </p:nvSpPr>
        <p:spPr bwMode="auto">
          <a:xfrm>
            <a:off x="4931966" y="1851025"/>
            <a:ext cx="971550" cy="9763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21509" name="Freeform 5"/>
          <p:cNvSpPr/>
          <p:nvPr/>
        </p:nvSpPr>
        <p:spPr bwMode="auto">
          <a:xfrm>
            <a:off x="5427266" y="1644650"/>
            <a:ext cx="688975" cy="693738"/>
          </a:xfrm>
          <a:custGeom>
            <a:gdLst>
              <a:gd fmla="*/ 184 w 184" name="T0"/>
              <a:gd fmla="*/ 185 h 185" name="T1"/>
              <a:gd fmla="*/ 0 w 184" name="T2"/>
              <a:gd fmla="*/ 0 h 185" name="T3"/>
            </a:gdLst>
            <a:cxnLst>
              <a:cxn ang="0">
                <a:pos x="T0" y="T1"/>
              </a:cxn>
              <a:cxn ang="0">
                <a:pos x="T2" y="T3"/>
              </a:cxn>
            </a:cxnLst>
            <a:rect b="b" l="0" r="r" t="0"/>
            <a:pathLst>
              <a:path h="185" w="184">
                <a:moveTo>
                  <a:pt x="184" y="185"/>
                </a:moveTo>
                <a:cubicBezTo>
                  <a:pt x="184" y="83"/>
                  <a:pt x="101" y="0"/>
                  <a:pt x="0" y="0"/>
                </a:cubicBezTo>
              </a:path>
            </a:pathLst>
          </a:custGeom>
          <a:noFill/>
          <a:ln cap="flat" cmpd="sng" w="6350">
            <a:solidFill>
              <a:schemeClr val="tx1">
                <a:lumMod val="75000"/>
                <a:lumOff val="25000"/>
              </a:schemeClr>
            </a:solidFill>
            <a:prstDash val="dash"/>
            <a:round/>
            <a:headEnd len="med" type="triangle" w="med"/>
          </a:ln>
          <a:extLst>
            <a:ext uri="{909E8E84-426E-40DD-AFC4-6F175D3DCCD1}">
              <a14:hiddenFill>
                <a:solidFill>
                  <a:srgbClr val="FFFFFF"/>
                </a:solidFill>
              </a14:hiddenFill>
            </a:ext>
          </a:extLst>
        </p:spPr>
        <p:txBody>
          <a:bodyPr/>
          <a:lstStyle/>
          <a:p>
            <a:endParaRPr altLang="en-US" lang="zh-CN">
              <a:ea charset="-122" panose="02010600040101010101" pitchFamily="2" typeface="华文细黑"/>
            </a:endParaRPr>
          </a:p>
        </p:txBody>
      </p:sp>
      <p:sp>
        <p:nvSpPr>
          <p:cNvPr id="21510" name="Oval 6"/>
          <p:cNvSpPr>
            <a:spLocks noChangeArrowheads="1"/>
          </p:cNvSpPr>
          <p:nvPr/>
        </p:nvSpPr>
        <p:spPr bwMode="auto">
          <a:xfrm>
            <a:off x="3093641" y="2882900"/>
            <a:ext cx="974725" cy="974725"/>
          </a:xfrm>
          <a:prstGeom prst="ellipse">
            <a:avLst/>
          </a:prstGeom>
          <a:solidFill>
            <a:schemeClr val="tx1">
              <a:lumMod val="75000"/>
              <a:lumOff val="25000"/>
            </a:schemeClr>
          </a:solidFill>
          <a:ln>
            <a:noFill/>
          </a:ln>
        </p:spPr>
        <p:txBody>
          <a:bodyPr/>
          <a:lstStyle/>
          <a:p>
            <a:endParaRPr altLang="en-US" lang="zh-CN">
              <a:ea charset="-122" panose="02010600040101010101" pitchFamily="2" typeface="华文细黑"/>
            </a:endParaRPr>
          </a:p>
        </p:txBody>
      </p:sp>
      <p:sp>
        <p:nvSpPr>
          <p:cNvPr id="21511" name="Freeform 7"/>
          <p:cNvSpPr/>
          <p:nvPr/>
        </p:nvSpPr>
        <p:spPr bwMode="auto">
          <a:xfrm>
            <a:off x="3587354" y="3370263"/>
            <a:ext cx="693737" cy="693737"/>
          </a:xfrm>
          <a:custGeom>
            <a:gdLst>
              <a:gd fmla="*/ 0 w 185" name="T0"/>
              <a:gd fmla="*/ 185 h 185" name="T1"/>
              <a:gd fmla="*/ 185 w 185" name="T2"/>
              <a:gd fmla="*/ 0 h 185" name="T3"/>
            </a:gdLst>
            <a:cxnLst>
              <a:cxn ang="0">
                <a:pos x="T0" y="T1"/>
              </a:cxn>
              <a:cxn ang="0">
                <a:pos x="T2" y="T3"/>
              </a:cxn>
            </a:cxnLst>
            <a:rect b="b" l="0" r="r" t="0"/>
            <a:pathLst>
              <a:path h="185" w="185">
                <a:moveTo>
                  <a:pt x="0" y="185"/>
                </a:moveTo>
                <a:cubicBezTo>
                  <a:pt x="102" y="185"/>
                  <a:pt x="185" y="102"/>
                  <a:pt x="185" y="0"/>
                </a:cubicBezTo>
              </a:path>
            </a:pathLst>
          </a:custGeom>
          <a:noFill/>
          <a:ln cap="flat" cmpd="sng" w="6350">
            <a:solidFill>
              <a:schemeClr val="tx1">
                <a:lumMod val="75000"/>
                <a:lumOff val="25000"/>
              </a:schemeClr>
            </a:solidFill>
            <a:prstDash val="dash"/>
            <a:round/>
            <a:tailEnd len="med" type="triangle" w="med"/>
          </a:ln>
          <a:extLst>
            <a:ext uri="{909E8E84-426E-40DD-AFC4-6F175D3DCCD1}">
              <a14:hiddenFill>
                <a:solidFill>
                  <a:srgbClr val="FFFFFF"/>
                </a:solidFill>
              </a14:hiddenFill>
            </a:ext>
          </a:extLst>
        </p:spPr>
        <p:txBody>
          <a:bodyPr/>
          <a:lstStyle/>
          <a:p>
            <a:endParaRPr altLang="en-US" lang="zh-CN">
              <a:ea charset="-122" panose="02010600040101010101" pitchFamily="2" typeface="华文细黑"/>
            </a:endParaRPr>
          </a:p>
        </p:txBody>
      </p:sp>
      <p:sp>
        <p:nvSpPr>
          <p:cNvPr id="21512" name="Oval 8"/>
          <p:cNvSpPr>
            <a:spLocks noChangeArrowheads="1"/>
          </p:cNvSpPr>
          <p:nvPr/>
        </p:nvSpPr>
        <p:spPr bwMode="auto">
          <a:xfrm>
            <a:off x="6706791" y="2882900"/>
            <a:ext cx="976313" cy="974725"/>
          </a:xfrm>
          <a:prstGeom prst="ellipse">
            <a:avLst/>
          </a:prstGeom>
          <a:solidFill>
            <a:schemeClr val="tx1">
              <a:lumMod val="75000"/>
              <a:lumOff val="25000"/>
            </a:schemeClr>
          </a:solidFill>
          <a:ln>
            <a:noFill/>
          </a:ln>
        </p:spPr>
        <p:txBody>
          <a:bodyPr/>
          <a:lstStyle/>
          <a:p>
            <a:endParaRPr altLang="en-US" lang="zh-CN">
              <a:ea charset="-122" panose="02010600040101010101" pitchFamily="2" typeface="华文细黑"/>
            </a:endParaRPr>
          </a:p>
        </p:txBody>
      </p:sp>
      <p:sp>
        <p:nvSpPr>
          <p:cNvPr id="21513" name="Freeform 9"/>
          <p:cNvSpPr/>
          <p:nvPr/>
        </p:nvSpPr>
        <p:spPr bwMode="auto">
          <a:xfrm>
            <a:off x="7194154" y="3370263"/>
            <a:ext cx="690562" cy="693737"/>
          </a:xfrm>
          <a:custGeom>
            <a:gdLst>
              <a:gd fmla="*/ 0 w 184" name="T0"/>
              <a:gd fmla="*/ 185 h 185" name="T1"/>
              <a:gd fmla="*/ 184 w 184" name="T2"/>
              <a:gd fmla="*/ 0 h 185" name="T3"/>
            </a:gdLst>
            <a:cxnLst>
              <a:cxn ang="0">
                <a:pos x="T0" y="T1"/>
              </a:cxn>
              <a:cxn ang="0">
                <a:pos x="T2" y="T3"/>
              </a:cxn>
            </a:cxnLst>
            <a:rect b="b" l="0" r="r" t="0"/>
            <a:pathLst>
              <a:path h="185" w="184">
                <a:moveTo>
                  <a:pt x="0" y="185"/>
                </a:moveTo>
                <a:cubicBezTo>
                  <a:pt x="102" y="185"/>
                  <a:pt x="184" y="102"/>
                  <a:pt x="184" y="0"/>
                </a:cubicBezTo>
              </a:path>
            </a:pathLst>
          </a:custGeom>
          <a:noFill/>
          <a:ln cap="flat" cmpd="sng" w="6350">
            <a:solidFill>
              <a:schemeClr val="tx1">
                <a:lumMod val="75000"/>
                <a:lumOff val="25000"/>
              </a:schemeClr>
            </a:solidFill>
            <a:prstDash val="dash"/>
            <a:round/>
            <a:tailEnd len="med" type="triangle" w="med"/>
          </a:ln>
          <a:extLst>
            <a:ext uri="{909E8E84-426E-40DD-AFC4-6F175D3DCCD1}">
              <a14:hiddenFill>
                <a:solidFill>
                  <a:srgbClr val="FFFFFF"/>
                </a:solidFill>
              </a14:hiddenFill>
            </a:ext>
          </a:extLst>
        </p:spPr>
        <p:txBody>
          <a:bodyPr/>
          <a:lstStyle/>
          <a:p>
            <a:endParaRPr altLang="en-US" lang="zh-CN">
              <a:ea charset="-122" panose="02010600040101010101" pitchFamily="2" typeface="华文细黑"/>
            </a:endParaRPr>
          </a:p>
        </p:txBody>
      </p:sp>
      <p:sp>
        <p:nvSpPr>
          <p:cNvPr id="21514" name="Freeform 10"/>
          <p:cNvSpPr>
            <a:spLocks noEditPoints="1"/>
          </p:cNvSpPr>
          <p:nvPr/>
        </p:nvSpPr>
        <p:spPr bwMode="auto">
          <a:xfrm>
            <a:off x="7006829" y="3182938"/>
            <a:ext cx="376237" cy="374650"/>
          </a:xfrm>
          <a:custGeom>
            <a:gdLst>
              <a:gd fmla="*/ 100 w 100" name="T0"/>
              <a:gd fmla="*/ 56 h 100" name="T1"/>
              <a:gd fmla="*/ 44 w 100" name="T2"/>
              <a:gd fmla="*/ 0 h 100" name="T3"/>
              <a:gd fmla="*/ 40 w 100" name="T4"/>
              <a:gd fmla="*/ 0 h 100" name="T5"/>
              <a:gd fmla="*/ 40 w 100" name="T6"/>
              <a:gd fmla="*/ 11 h 100" name="T7"/>
              <a:gd fmla="*/ 0 w 100" name="T8"/>
              <a:gd fmla="*/ 56 h 100" name="T9"/>
              <a:gd fmla="*/ 44 w 100" name="T10"/>
              <a:gd fmla="*/ 100 h 100" name="T11"/>
              <a:gd fmla="*/ 69 w 100" name="T12"/>
              <a:gd fmla="*/ 93 h 100" name="T13"/>
              <a:gd fmla="*/ 89 w 100" name="T14"/>
              <a:gd fmla="*/ 60 h 100" name="T15"/>
              <a:gd fmla="*/ 100 w 100" name="T16"/>
              <a:gd fmla="*/ 60 h 100" name="T17"/>
              <a:gd fmla="*/ 100 w 100" name="T18"/>
              <a:gd fmla="*/ 56 h 100" name="T19"/>
              <a:gd fmla="*/ 64 w 100" name="T20"/>
              <a:gd fmla="*/ 86 h 100" name="T21"/>
              <a:gd fmla="*/ 44 w 100" name="T22"/>
              <a:gd fmla="*/ 92 h 100" name="T23"/>
              <a:gd fmla="*/ 8 w 100" name="T24"/>
              <a:gd fmla="*/ 56 h 100" name="T25"/>
              <a:gd fmla="*/ 40 w 100" name="T26"/>
              <a:gd fmla="*/ 20 h 100" name="T27"/>
              <a:gd fmla="*/ 40 w 100" name="T28"/>
              <a:gd fmla="*/ 60 h 100" name="T29"/>
              <a:gd fmla="*/ 80 w 100" name="T30"/>
              <a:gd fmla="*/ 60 h 100" name="T31"/>
              <a:gd fmla="*/ 64 w 100" name="T32"/>
              <a:gd fmla="*/ 86 h 100" name="T33"/>
              <a:gd fmla="*/ 49 w 100" name="T34"/>
              <a:gd fmla="*/ 52 h 100" name="T35"/>
              <a:gd fmla="*/ 49 w 100" name="T36"/>
              <a:gd fmla="*/ 9 h 100" name="T37"/>
              <a:gd fmla="*/ 91 w 100" name="T38"/>
              <a:gd fmla="*/ 52 h 100" name="T39"/>
              <a:gd fmla="*/ 49 w 100" name="T40"/>
              <a:gd fmla="*/ 52 h 10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0" w="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nvGrpSpPr>
          <p:cNvPr id="21515" name="Group 11"/>
          <p:cNvGrpSpPr/>
          <p:nvPr/>
        </p:nvGrpSpPr>
        <p:grpSpPr>
          <a:xfrm>
            <a:off x="3400029" y="3205163"/>
            <a:ext cx="374650" cy="330200"/>
            <a:chExt cx="236" cy="208"/>
          </a:xfrm>
        </p:grpSpPr>
        <p:sp>
          <p:nvSpPr>
            <p:cNvPr id="21516" name="Freeform 12"/>
            <p:cNvSpPr>
              <a:spLocks noEditPoints="1"/>
            </p:cNvSpPr>
            <p:nvPr/>
          </p:nvSpPr>
          <p:spPr bwMode="auto">
            <a:xfrm>
              <a:off x="0" y="45"/>
              <a:ext cx="193" cy="163"/>
            </a:xfrm>
            <a:custGeom>
              <a:gdLst>
                <a:gd fmla="*/ 77 w 82" name="T0"/>
                <a:gd fmla="*/ 0 h 69" name="T1"/>
                <a:gd fmla="*/ 4 w 82" name="T2"/>
                <a:gd fmla="*/ 0 h 69" name="T3"/>
                <a:gd fmla="*/ 0 w 82" name="T4"/>
                <a:gd fmla="*/ 4 h 69" name="T5"/>
                <a:gd fmla="*/ 0 w 82" name="T6"/>
                <a:gd fmla="*/ 65 h 69" name="T7"/>
                <a:gd fmla="*/ 4 w 82" name="T8"/>
                <a:gd fmla="*/ 69 h 69" name="T9"/>
                <a:gd fmla="*/ 77 w 82" name="T10"/>
                <a:gd fmla="*/ 69 h 69" name="T11"/>
                <a:gd fmla="*/ 82 w 82" name="T12"/>
                <a:gd fmla="*/ 65 h 69" name="T13"/>
                <a:gd fmla="*/ 82 w 82" name="T14"/>
                <a:gd fmla="*/ 40 h 69" name="T15"/>
                <a:gd fmla="*/ 82 w 82" name="T16"/>
                <a:gd fmla="*/ 29 h 69" name="T17"/>
                <a:gd fmla="*/ 82 w 82" name="T18"/>
                <a:gd fmla="*/ 4 h 69" name="T19"/>
                <a:gd fmla="*/ 77 w 82" name="T20"/>
                <a:gd fmla="*/ 0 h 69" name="T21"/>
                <a:gd fmla="*/ 9 w 82" name="T22"/>
                <a:gd fmla="*/ 61 h 69" name="T23"/>
                <a:gd fmla="*/ 9 w 82" name="T24"/>
                <a:gd fmla="*/ 9 h 69" name="T25"/>
                <a:gd fmla="*/ 73 w 82" name="T26"/>
                <a:gd fmla="*/ 9 h 69" name="T27"/>
                <a:gd fmla="*/ 73 w 82" name="T28"/>
                <a:gd fmla="*/ 25 h 69" name="T29"/>
                <a:gd fmla="*/ 64 w 82" name="T30"/>
                <a:gd fmla="*/ 25 h 69" name="T31"/>
                <a:gd fmla="*/ 55 w 82" name="T32"/>
                <a:gd fmla="*/ 35 h 69" name="T33"/>
                <a:gd fmla="*/ 64 w 82" name="T34"/>
                <a:gd fmla="*/ 44 h 69" name="T35"/>
                <a:gd fmla="*/ 73 w 82" name="T36"/>
                <a:gd fmla="*/ 44 h 69" name="T37"/>
                <a:gd fmla="*/ 73 w 82" name="T38"/>
                <a:gd fmla="*/ 61 h 69" name="T39"/>
                <a:gd fmla="*/ 9 w 82" name="T40"/>
                <a:gd fmla="*/ 61 h 6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9" w="82">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sp>
          <p:nvSpPr>
            <p:cNvPr id="21517" name="Freeform 13"/>
            <p:cNvSpPr/>
            <p:nvPr/>
          </p:nvSpPr>
          <p:spPr bwMode="auto">
            <a:xfrm>
              <a:off x="44" y="0"/>
              <a:ext cx="192" cy="165"/>
            </a:xfrm>
            <a:custGeom>
              <a:gdLst>
                <a:gd fmla="*/ 77 w 81" name="T0"/>
                <a:gd fmla="*/ 0 h 70" name="T1"/>
                <a:gd fmla="*/ 4 w 81" name="T2"/>
                <a:gd fmla="*/ 0 h 70" name="T3"/>
                <a:gd fmla="*/ 0 w 81" name="T4"/>
                <a:gd fmla="*/ 4 h 70" name="T5"/>
                <a:gd fmla="*/ 4 w 81" name="T6"/>
                <a:gd fmla="*/ 9 h 70" name="T7"/>
                <a:gd fmla="*/ 73 w 81" name="T8"/>
                <a:gd fmla="*/ 9 h 70" name="T9"/>
                <a:gd fmla="*/ 73 w 81" name="T10"/>
                <a:gd fmla="*/ 65 h 70" name="T11"/>
                <a:gd fmla="*/ 77 w 81" name="T12"/>
                <a:gd fmla="*/ 70 h 70" name="T13"/>
                <a:gd fmla="*/ 81 w 81" name="T14"/>
                <a:gd fmla="*/ 65 h 70" name="T15"/>
                <a:gd fmla="*/ 81 w 81" name="T16"/>
                <a:gd fmla="*/ 4 h 70" name="T17"/>
                <a:gd fmla="*/ 77 w 81" name="T18"/>
                <a:gd fmla="*/ 0 h 7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 w="81">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grpSp>
        <p:nvGrpSpPr>
          <p:cNvPr id="21518" name="Group 14"/>
          <p:cNvGrpSpPr/>
          <p:nvPr/>
        </p:nvGrpSpPr>
        <p:grpSpPr>
          <a:xfrm>
            <a:off x="5235179" y="2151063"/>
            <a:ext cx="379412" cy="376237"/>
            <a:chExt cx="239" cy="237"/>
          </a:xfrm>
        </p:grpSpPr>
        <p:sp>
          <p:nvSpPr>
            <p:cNvPr id="21519" name="Freeform 15"/>
            <p:cNvSpPr/>
            <p:nvPr/>
          </p:nvSpPr>
          <p:spPr bwMode="auto">
            <a:xfrm>
              <a:off x="0" y="22"/>
              <a:ext cx="217" cy="215"/>
            </a:xfrm>
            <a:custGeom>
              <a:gdLst>
                <a:gd fmla="*/ 87 w 92" name="T0"/>
                <a:gd fmla="*/ 41 h 91" name="T1"/>
                <a:gd fmla="*/ 83 w 92" name="T2"/>
                <a:gd fmla="*/ 45 h 91" name="T3"/>
                <a:gd fmla="*/ 83 w 92" name="T4"/>
                <a:gd fmla="*/ 67 h 91" name="T5"/>
                <a:gd fmla="*/ 73 w 92" name="T6"/>
                <a:gd fmla="*/ 81 h 91" name="T7"/>
                <a:gd fmla="*/ 68 w 92" name="T8"/>
                <a:gd fmla="*/ 82 h 91" name="T9"/>
                <a:gd fmla="*/ 24 w 92" name="T10"/>
                <a:gd fmla="*/ 82 h 91" name="T11"/>
                <a:gd fmla="*/ 9 w 92" name="T12"/>
                <a:gd fmla="*/ 67 h 91" name="T13"/>
                <a:gd fmla="*/ 9 w 92" name="T14"/>
                <a:gd fmla="*/ 24 h 91" name="T15"/>
                <a:gd fmla="*/ 24 w 92" name="T16"/>
                <a:gd fmla="*/ 8 h 91" name="T17"/>
                <a:gd fmla="*/ 46 w 92" name="T18"/>
                <a:gd fmla="*/ 8 h 91" name="T19"/>
                <a:gd fmla="*/ 50 w 92" name="T20"/>
                <a:gd fmla="*/ 4 h 91" name="T21"/>
                <a:gd fmla="*/ 46 w 92" name="T22"/>
                <a:gd fmla="*/ 0 h 91" name="T23"/>
                <a:gd fmla="*/ 24 w 92" name="T24"/>
                <a:gd fmla="*/ 0 h 91" name="T25"/>
                <a:gd fmla="*/ 0 w 92" name="T26"/>
                <a:gd fmla="*/ 24 h 91" name="T27"/>
                <a:gd fmla="*/ 0 w 92" name="T28"/>
                <a:gd fmla="*/ 67 h 91" name="T29"/>
                <a:gd fmla="*/ 24 w 92" name="T30"/>
                <a:gd fmla="*/ 91 h 91" name="T31"/>
                <a:gd fmla="*/ 68 w 92" name="T32"/>
                <a:gd fmla="*/ 91 h 91" name="T33"/>
                <a:gd fmla="*/ 76 w 92" name="T34"/>
                <a:gd fmla="*/ 89 h 91" name="T35"/>
                <a:gd fmla="*/ 92 w 92" name="T36"/>
                <a:gd fmla="*/ 67 h 91" name="T37"/>
                <a:gd fmla="*/ 92 w 92" name="T38"/>
                <a:gd fmla="*/ 45 h 91" name="T39"/>
                <a:gd fmla="*/ 87 w 92" name="T40"/>
                <a:gd fmla="*/ 41 h 9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1" w="92">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sp>
          <p:nvSpPr>
            <p:cNvPr id="21520" name="Freeform 16"/>
            <p:cNvSpPr>
              <a:spLocks noEditPoints="1"/>
            </p:cNvSpPr>
            <p:nvPr/>
          </p:nvSpPr>
          <p:spPr bwMode="auto">
            <a:xfrm>
              <a:off x="135" y="0"/>
              <a:ext cx="104" cy="104"/>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5 h 44" name="T11"/>
                <a:gd fmla="*/ 8 w 44" name="T12"/>
                <a:gd fmla="*/ 22 h 44" name="T13"/>
                <a:gd fmla="*/ 22 w 44" name="T14"/>
                <a:gd fmla="*/ 8 h 44" name="T15"/>
                <a:gd fmla="*/ 35 w 44" name="T16"/>
                <a:gd fmla="*/ 22 h 44" name="T17"/>
                <a:gd fmla="*/ 22 w 44" name="T18"/>
                <a:gd fmla="*/ 35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sp>
          <p:nvSpPr>
            <p:cNvPr id="21521" name="Freeform 17"/>
            <p:cNvSpPr/>
            <p:nvPr/>
          </p:nvSpPr>
          <p:spPr bwMode="auto">
            <a:xfrm>
              <a:off x="80" y="97"/>
              <a:ext cx="57" cy="21"/>
            </a:xfrm>
            <a:custGeom>
              <a:gdLst>
                <a:gd fmla="*/ 0 w 24" name="T0"/>
                <a:gd fmla="*/ 4 h 9" name="T1"/>
                <a:gd fmla="*/ 5 w 24" name="T2"/>
                <a:gd fmla="*/ 9 h 9" name="T3"/>
                <a:gd fmla="*/ 20 w 24" name="T4"/>
                <a:gd fmla="*/ 9 h 9" name="T5"/>
                <a:gd fmla="*/ 24 w 24" name="T6"/>
                <a:gd fmla="*/ 4 h 9" name="T7"/>
                <a:gd fmla="*/ 20 w 24" name="T8"/>
                <a:gd fmla="*/ 0 h 9" name="T9"/>
                <a:gd fmla="*/ 5 w 24" name="T10"/>
                <a:gd fmla="*/ 0 h 9" name="T11"/>
                <a:gd fmla="*/ 0 w 24" name="T12"/>
                <a:gd fmla="*/ 4 h 9" name="T13"/>
              </a:gdLst>
              <a:cxnLst>
                <a:cxn ang="0">
                  <a:pos x="T0" y="T1"/>
                </a:cxn>
                <a:cxn ang="0">
                  <a:pos x="T2" y="T3"/>
                </a:cxn>
                <a:cxn ang="0">
                  <a:pos x="T4" y="T5"/>
                </a:cxn>
                <a:cxn ang="0">
                  <a:pos x="T6" y="T7"/>
                </a:cxn>
                <a:cxn ang="0">
                  <a:pos x="T8" y="T9"/>
                </a:cxn>
                <a:cxn ang="0">
                  <a:pos x="T10" y="T11"/>
                </a:cxn>
                <a:cxn ang="0">
                  <a:pos x="T12" y="T13"/>
                </a:cxn>
              </a:cxnLst>
              <a:rect b="b" l="0" r="r" t="0"/>
              <a:pathLst>
                <a:path h="9" w="24">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sp>
          <p:nvSpPr>
            <p:cNvPr id="21522" name="Freeform 18"/>
            <p:cNvSpPr/>
            <p:nvPr/>
          </p:nvSpPr>
          <p:spPr bwMode="auto">
            <a:xfrm>
              <a:off x="80" y="140"/>
              <a:ext cx="57" cy="21"/>
            </a:xfrm>
            <a:custGeom>
              <a:gdLst>
                <a:gd fmla="*/ 20 w 24" name="T0"/>
                <a:gd fmla="*/ 0 h 9" name="T1"/>
                <a:gd fmla="*/ 5 w 24" name="T2"/>
                <a:gd fmla="*/ 0 h 9" name="T3"/>
                <a:gd fmla="*/ 0 w 24" name="T4"/>
                <a:gd fmla="*/ 4 h 9" name="T5"/>
                <a:gd fmla="*/ 5 w 24" name="T6"/>
                <a:gd fmla="*/ 9 h 9" name="T7"/>
                <a:gd fmla="*/ 20 w 24" name="T8"/>
                <a:gd fmla="*/ 9 h 9" name="T9"/>
                <a:gd fmla="*/ 24 w 24" name="T10"/>
                <a:gd fmla="*/ 4 h 9" name="T11"/>
                <a:gd fmla="*/ 20 w 24" name="T12"/>
                <a:gd fmla="*/ 0 h 9" name="T13"/>
              </a:gdLst>
              <a:cxnLst>
                <a:cxn ang="0">
                  <a:pos x="T0" y="T1"/>
                </a:cxn>
                <a:cxn ang="0">
                  <a:pos x="T2" y="T3"/>
                </a:cxn>
                <a:cxn ang="0">
                  <a:pos x="T4" y="T5"/>
                </a:cxn>
                <a:cxn ang="0">
                  <a:pos x="T6" y="T7"/>
                </a:cxn>
                <a:cxn ang="0">
                  <a:pos x="T8" y="T9"/>
                </a:cxn>
                <a:cxn ang="0">
                  <a:pos x="T10" y="T11"/>
                </a:cxn>
                <a:cxn ang="0">
                  <a:pos x="T12" y="T13"/>
                </a:cxn>
              </a:cxnLst>
              <a:rect b="b" l="0" r="r" t="0"/>
              <a:pathLst>
                <a:path h="9" w="24">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grpSp>
        <p:nvGrpSpPr>
          <p:cNvPr id="21523" name="Group 19"/>
          <p:cNvGrpSpPr/>
          <p:nvPr/>
        </p:nvGrpSpPr>
        <p:grpSpPr>
          <a:xfrm>
            <a:off x="1685529" y="2162175"/>
            <a:ext cx="374650" cy="376238"/>
            <a:chExt cx="236" cy="237"/>
          </a:xfrm>
        </p:grpSpPr>
        <p:sp>
          <p:nvSpPr>
            <p:cNvPr id="21524" name="Freeform 20"/>
            <p:cNvSpPr>
              <a:spLocks noEditPoints="1"/>
            </p:cNvSpPr>
            <p:nvPr/>
          </p:nvSpPr>
          <p:spPr bwMode="auto">
            <a:xfrm>
              <a:off x="63" y="64"/>
              <a:ext cx="109" cy="109"/>
            </a:xfrm>
            <a:custGeom>
              <a:gdLst>
                <a:gd fmla="*/ 40 w 46" name="T0"/>
                <a:gd fmla="*/ 1 h 46" name="T1"/>
                <a:gd fmla="*/ 13 w 46" name="T2"/>
                <a:gd fmla="*/ 10 h 46" name="T3"/>
                <a:gd fmla="*/ 13 w 46" name="T4"/>
                <a:gd fmla="*/ 10 h 46" name="T5"/>
                <a:gd fmla="*/ 12 w 46" name="T6"/>
                <a:gd fmla="*/ 11 h 46" name="T7"/>
                <a:gd fmla="*/ 12 w 46" name="T8"/>
                <a:gd fmla="*/ 11 h 46" name="T9"/>
                <a:gd fmla="*/ 11 w 46" name="T10"/>
                <a:gd fmla="*/ 11 h 46" name="T11"/>
                <a:gd fmla="*/ 11 w 46" name="T12"/>
                <a:gd fmla="*/ 12 h 46" name="T13"/>
                <a:gd fmla="*/ 11 w 46" name="T14"/>
                <a:gd fmla="*/ 12 h 46" name="T15"/>
                <a:gd fmla="*/ 10 w 46" name="T16"/>
                <a:gd fmla="*/ 13 h 46" name="T17"/>
                <a:gd fmla="*/ 10 w 46" name="T18"/>
                <a:gd fmla="*/ 13 h 46" name="T19"/>
                <a:gd fmla="*/ 0 w 46" name="T20"/>
                <a:gd fmla="*/ 40 h 46" name="T21"/>
                <a:gd fmla="*/ 1 w 46" name="T22"/>
                <a:gd fmla="*/ 45 h 46" name="T23"/>
                <a:gd fmla="*/ 4 w 46" name="T24"/>
                <a:gd fmla="*/ 46 h 46" name="T25"/>
                <a:gd fmla="*/ 6 w 46" name="T26"/>
                <a:gd fmla="*/ 46 h 46" name="T27"/>
                <a:gd fmla="*/ 33 w 46" name="T28"/>
                <a:gd fmla="*/ 36 h 46" name="T29"/>
                <a:gd fmla="*/ 33 w 46" name="T30"/>
                <a:gd fmla="*/ 36 h 46" name="T31"/>
                <a:gd fmla="*/ 34 w 46" name="T32"/>
                <a:gd fmla="*/ 35 h 46" name="T33"/>
                <a:gd fmla="*/ 34 w 46" name="T34"/>
                <a:gd fmla="*/ 35 h 46" name="T35"/>
                <a:gd fmla="*/ 35 w 46" name="T36"/>
                <a:gd fmla="*/ 35 h 46" name="T37"/>
                <a:gd fmla="*/ 35 w 46" name="T38"/>
                <a:gd fmla="*/ 34 h 46" name="T39"/>
                <a:gd fmla="*/ 35 w 46" name="T40"/>
                <a:gd fmla="*/ 34 h 46" name="T41"/>
                <a:gd fmla="*/ 36 w 46" name="T42"/>
                <a:gd fmla="*/ 33 h 46" name="T43"/>
                <a:gd fmla="*/ 36 w 46" name="T44"/>
                <a:gd fmla="*/ 33 h 46" name="T45"/>
                <a:gd fmla="*/ 45 w 46" name="T46"/>
                <a:gd fmla="*/ 6 h 46" name="T47"/>
                <a:gd fmla="*/ 44 w 46" name="T48"/>
                <a:gd fmla="*/ 2 h 46" name="T49"/>
                <a:gd fmla="*/ 40 w 46" name="T50"/>
                <a:gd fmla="*/ 1 h 46" name="T51"/>
                <a:gd fmla="*/ 12 w 46" name="T52"/>
                <a:gd fmla="*/ 34 h 46" name="T53"/>
                <a:gd fmla="*/ 16 w 46" name="T54"/>
                <a:gd fmla="*/ 22 h 46" name="T55"/>
                <a:gd fmla="*/ 24 w 46" name="T56"/>
                <a:gd fmla="*/ 30 h 46" name="T57"/>
                <a:gd fmla="*/ 12 w 46" name="T58"/>
                <a:gd fmla="*/ 34 h 4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6" w="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sp>
          <p:nvSpPr>
            <p:cNvPr id="21525" name="Freeform 21"/>
            <p:cNvSpPr>
              <a:spLocks noEditPoints="1"/>
            </p:cNvSpPr>
            <p:nvPr/>
          </p:nvSpPr>
          <p:spPr bwMode="auto">
            <a:xfrm>
              <a:off x="0" y="0"/>
              <a:ext cx="236" cy="237"/>
            </a:xfrm>
            <a:custGeom>
              <a:gdLst>
                <a:gd fmla="*/ 81 w 100" name="T0"/>
                <a:gd fmla="*/ 0 h 100" name="T1"/>
                <a:gd fmla="*/ 18 w 100" name="T2"/>
                <a:gd fmla="*/ 0 h 100" name="T3"/>
                <a:gd fmla="*/ 0 w 100" name="T4"/>
                <a:gd fmla="*/ 18 h 100" name="T5"/>
                <a:gd fmla="*/ 0 w 100" name="T6"/>
                <a:gd fmla="*/ 82 h 100" name="T7"/>
                <a:gd fmla="*/ 18 w 100" name="T8"/>
                <a:gd fmla="*/ 100 h 100" name="T9"/>
                <a:gd fmla="*/ 81 w 100" name="T10"/>
                <a:gd fmla="*/ 100 h 100" name="T11"/>
                <a:gd fmla="*/ 85 w 100" name="T12"/>
                <a:gd fmla="*/ 100 h 100" name="T13"/>
                <a:gd fmla="*/ 100 w 100" name="T14"/>
                <a:gd fmla="*/ 82 h 100" name="T15"/>
                <a:gd fmla="*/ 100 w 100" name="T16"/>
                <a:gd fmla="*/ 18 h 100" name="T17"/>
                <a:gd fmla="*/ 81 w 100" name="T18"/>
                <a:gd fmla="*/ 0 h 100" name="T19"/>
                <a:gd fmla="*/ 92 w 100" name="T20"/>
                <a:gd fmla="*/ 82 h 100" name="T21"/>
                <a:gd fmla="*/ 84 w 100" name="T22"/>
                <a:gd fmla="*/ 91 h 100" name="T23"/>
                <a:gd fmla="*/ 81 w 100" name="T24"/>
                <a:gd fmla="*/ 92 h 100" name="T25"/>
                <a:gd fmla="*/ 18 w 100" name="T26"/>
                <a:gd fmla="*/ 92 h 100" name="T27"/>
                <a:gd fmla="*/ 8 w 100" name="T28"/>
                <a:gd fmla="*/ 82 h 100" name="T29"/>
                <a:gd fmla="*/ 8 w 100" name="T30"/>
                <a:gd fmla="*/ 18 h 100" name="T31"/>
                <a:gd fmla="*/ 18 w 100" name="T32"/>
                <a:gd fmla="*/ 8 h 100" name="T33"/>
                <a:gd fmla="*/ 81 w 100" name="T34"/>
                <a:gd fmla="*/ 8 h 100" name="T35"/>
                <a:gd fmla="*/ 92 w 100" name="T36"/>
                <a:gd fmla="*/ 18 h 100" name="T37"/>
                <a:gd fmla="*/ 92 w 100" name="T38"/>
                <a:gd fmla="*/ 82 h 10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0" w="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sp>
        <p:nvSpPr>
          <p:cNvPr id="21526" name="Rectangle 22"/>
          <p:cNvSpPr>
            <a:spLocks noChangeArrowheads="1"/>
          </p:cNvSpPr>
          <p:nvPr/>
        </p:nvSpPr>
        <p:spPr bwMode="auto">
          <a:xfrm>
            <a:off x="2842817" y="2052638"/>
            <a:ext cx="1512888"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lvl="0"/>
            <a:r>
              <a:rPr altLang="en-US" lang="zh-CN" sz="1200">
                <a:solidFill>
                  <a:schemeClr val="tx1">
                    <a:lumMod val="75000"/>
                    <a:lumOff val="25000"/>
                  </a:schemeClr>
                </a:solidFill>
                <a:latin charset="-122" panose="02010600040101010101" pitchFamily="2" typeface="华文细黑"/>
                <a:ea charset="-122" panose="02010600040101010101" pitchFamily="2" typeface="华文细黑"/>
              </a:rPr>
              <a:t>步骤二</a:t>
            </a:r>
          </a:p>
          <a:p>
            <a:pPr algn="ctr" lvl="0"/>
            <a:r>
              <a:rPr altLang="en-US" lang="zh-CN" sz="1200">
                <a:solidFill>
                  <a:schemeClr val="tx1">
                    <a:lumMod val="75000"/>
                    <a:lumOff val="25000"/>
                  </a:schemeClr>
                </a:solidFill>
                <a:latin charset="-122" panose="02010600040101010101" pitchFamily="2" typeface="华文细黑"/>
                <a:ea charset="-122" panose="02010600040101010101" pitchFamily="2" typeface="华文细黑"/>
              </a:rPr>
              <a:t>We have many PowerPoint templates that has been specifically designed.</a:t>
            </a:r>
          </a:p>
        </p:txBody>
      </p:sp>
      <p:sp>
        <p:nvSpPr>
          <p:cNvPr id="21527" name="Rectangle 23"/>
          <p:cNvSpPr>
            <a:spLocks noChangeArrowheads="1"/>
          </p:cNvSpPr>
          <p:nvPr/>
        </p:nvSpPr>
        <p:spPr bwMode="auto">
          <a:xfrm>
            <a:off x="1115616" y="3132138"/>
            <a:ext cx="1512888"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en-US" lang="zh-CN" sz="1200">
                <a:solidFill>
                  <a:schemeClr val="accent1"/>
                </a:solidFill>
                <a:latin charset="-122" panose="02010600040101010101" pitchFamily="2" typeface="华文细黑"/>
                <a:ea charset="-122" panose="02010600040101010101" pitchFamily="2" typeface="华文细黑"/>
              </a:rPr>
              <a:t>步骤一</a:t>
            </a:r>
          </a:p>
          <a:p>
            <a:pPr algn="ctr"/>
            <a:r>
              <a:rPr altLang="en-US" lang="zh-CN" sz="1200">
                <a:solidFill>
                  <a:schemeClr val="accent1"/>
                </a:solidFill>
                <a:latin charset="-122" panose="02010600040101010101" pitchFamily="2" typeface="华文细黑"/>
                <a:ea charset="-122" panose="02010600040101010101" pitchFamily="2" typeface="华文细黑"/>
              </a:rPr>
              <a:t>We have many PowerPoint templates that has been specifically designed.</a:t>
            </a:r>
          </a:p>
        </p:txBody>
      </p:sp>
      <p:sp>
        <p:nvSpPr>
          <p:cNvPr id="21528" name="Rectangle 24"/>
          <p:cNvSpPr>
            <a:spLocks noChangeArrowheads="1"/>
          </p:cNvSpPr>
          <p:nvPr/>
        </p:nvSpPr>
        <p:spPr bwMode="auto">
          <a:xfrm>
            <a:off x="6371829" y="2052638"/>
            <a:ext cx="1512887"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lvl="0"/>
            <a:r>
              <a:rPr altLang="en-US" lang="zh-CN" sz="1200">
                <a:solidFill>
                  <a:schemeClr val="tx1">
                    <a:lumMod val="75000"/>
                    <a:lumOff val="25000"/>
                  </a:schemeClr>
                </a:solidFill>
                <a:latin charset="-122" panose="02010600040101010101" pitchFamily="2" typeface="华文细黑"/>
                <a:ea charset="-122" panose="02010600040101010101" pitchFamily="2" typeface="华文细黑"/>
              </a:rPr>
              <a:t>步骤四</a:t>
            </a:r>
          </a:p>
          <a:p>
            <a:pPr algn="ctr" lvl="0"/>
            <a:r>
              <a:rPr altLang="en-US" lang="zh-CN" sz="1200">
                <a:solidFill>
                  <a:schemeClr val="tx1">
                    <a:lumMod val="75000"/>
                    <a:lumOff val="25000"/>
                  </a:schemeClr>
                </a:solidFill>
                <a:latin charset="-122" panose="02010600040101010101" pitchFamily="2" typeface="华文细黑"/>
                <a:ea charset="-122" panose="02010600040101010101" pitchFamily="2" typeface="华文细黑"/>
              </a:rPr>
              <a:t>We have many PowerPoint templates that has been specifically designed.</a:t>
            </a:r>
          </a:p>
        </p:txBody>
      </p:sp>
      <p:sp>
        <p:nvSpPr>
          <p:cNvPr id="21529" name="Rectangle 25"/>
          <p:cNvSpPr>
            <a:spLocks noChangeArrowheads="1"/>
          </p:cNvSpPr>
          <p:nvPr/>
        </p:nvSpPr>
        <p:spPr bwMode="auto">
          <a:xfrm>
            <a:off x="4644629" y="3132138"/>
            <a:ext cx="1512887"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lvl="0"/>
            <a:r>
              <a:rPr altLang="en-US" lang="zh-CN" sz="1200">
                <a:solidFill>
                  <a:schemeClr val="accent1"/>
                </a:solidFill>
                <a:latin charset="-122" panose="02010600040101010101" pitchFamily="2" typeface="华文细黑"/>
                <a:ea charset="-122" panose="02010600040101010101" pitchFamily="2" typeface="华文细黑"/>
              </a:rPr>
              <a:t>步骤三</a:t>
            </a:r>
          </a:p>
          <a:p>
            <a:pPr algn="ctr" lvl="0"/>
            <a:r>
              <a:rPr altLang="en-US" lang="zh-CN" sz="1200">
                <a:solidFill>
                  <a:schemeClr val="accent1"/>
                </a:solidFill>
                <a:latin charset="-122" panose="02010600040101010101" pitchFamily="2" typeface="华文细黑"/>
                <a:ea charset="-122" panose="02010600040101010101" pitchFamily="2" typeface="华文细黑"/>
              </a:rPr>
              <a:t>We have many PowerPoint templates that has been specifically designed.</a:t>
            </a:r>
          </a:p>
        </p:txBody>
      </p:sp>
      <p:sp>
        <p:nvSpPr>
          <p:cNvPr id="28" name="矩形 27"/>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1"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310108453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1506"/>
                                        </p:tgtEl>
                                        <p:attrNameLst>
                                          <p:attrName>style.visibility</p:attrName>
                                        </p:attrNameLst>
                                      </p:cBhvr>
                                      <p:to>
                                        <p:strVal val="visible"/>
                                      </p:to>
                                    </p:set>
                                    <p:anim calcmode="lin" valueType="num">
                                      <p:cBhvr>
                                        <p:cTn dur="300" fill="hold" id="7"/>
                                        <p:tgtEl>
                                          <p:spTgt spid="21506"/>
                                        </p:tgtEl>
                                        <p:attrNameLst>
                                          <p:attrName>ppt_w</p:attrName>
                                        </p:attrNameLst>
                                      </p:cBhvr>
                                      <p:tavLst>
                                        <p:tav tm="0">
                                          <p:val>
                                            <p:fltVal val="0"/>
                                          </p:val>
                                        </p:tav>
                                        <p:tav tm="100000">
                                          <p:val>
                                            <p:strVal val="#ppt_w"/>
                                          </p:val>
                                        </p:tav>
                                      </p:tavLst>
                                    </p:anim>
                                    <p:anim calcmode="lin" valueType="num">
                                      <p:cBhvr>
                                        <p:cTn dur="300" fill="hold" id="8"/>
                                        <p:tgtEl>
                                          <p:spTgt spid="21506"/>
                                        </p:tgtEl>
                                        <p:attrNameLst>
                                          <p:attrName>ppt_h</p:attrName>
                                        </p:attrNameLst>
                                      </p:cBhvr>
                                      <p:tavLst>
                                        <p:tav tm="0">
                                          <p:val>
                                            <p:fltVal val="0"/>
                                          </p:val>
                                        </p:tav>
                                        <p:tav tm="100000">
                                          <p:val>
                                            <p:strVal val="#ppt_h"/>
                                          </p:val>
                                        </p:tav>
                                      </p:tavLst>
                                    </p:anim>
                                    <p:animEffect filter="fade" transition="in">
                                      <p:cBhvr>
                                        <p:cTn dur="300" id="9"/>
                                        <p:tgtEl>
                                          <p:spTgt spid="21506"/>
                                        </p:tgtEl>
                                      </p:cBhvr>
                                    </p:animEffect>
                                  </p:childTnLst>
                                </p:cTn>
                              </p:par>
                              <p:par>
                                <p:cTn autoRev="1" fill="hold" grpId="1" id="10" nodeType="withEffect" presetClass="emph" presetID="6" presetSubtype="0">
                                  <p:stCondLst>
                                    <p:cond delay="300"/>
                                  </p:stCondLst>
                                  <p:childTnLst>
                                    <p:animScale>
                                      <p:cBhvr>
                                        <p:cTn dur="150" fill="hold" id="11"/>
                                        <p:tgtEl>
                                          <p:spTgt spid="21506"/>
                                        </p:tgtEl>
                                      </p:cBhvr>
                                      <p:by x="110000" y="110000"/>
                                    </p:animScale>
                                  </p:childTnLst>
                                </p:cTn>
                              </p:par>
                              <p:par>
                                <p:cTn fill="hold" id="12" nodeType="withEffect" presetClass="entr" presetID="53" presetSubtype="0">
                                  <p:stCondLst>
                                    <p:cond delay="100"/>
                                  </p:stCondLst>
                                  <p:childTnLst>
                                    <p:set>
                                      <p:cBhvr>
                                        <p:cTn dur="1" fill="hold" id="13">
                                          <p:stCondLst>
                                            <p:cond delay="0"/>
                                          </p:stCondLst>
                                        </p:cTn>
                                        <p:tgtEl>
                                          <p:spTgt spid="21523"/>
                                        </p:tgtEl>
                                        <p:attrNameLst>
                                          <p:attrName>style.visibility</p:attrName>
                                        </p:attrNameLst>
                                      </p:cBhvr>
                                      <p:to>
                                        <p:strVal val="visible"/>
                                      </p:to>
                                    </p:set>
                                    <p:anim calcmode="lin" valueType="num">
                                      <p:cBhvr>
                                        <p:cTn dur="300" fill="hold" id="14"/>
                                        <p:tgtEl>
                                          <p:spTgt spid="21523"/>
                                        </p:tgtEl>
                                        <p:attrNameLst>
                                          <p:attrName>ppt_w</p:attrName>
                                        </p:attrNameLst>
                                      </p:cBhvr>
                                      <p:tavLst>
                                        <p:tav tm="0">
                                          <p:val>
                                            <p:fltVal val="0"/>
                                          </p:val>
                                        </p:tav>
                                        <p:tav tm="100000">
                                          <p:val>
                                            <p:strVal val="#ppt_w"/>
                                          </p:val>
                                        </p:tav>
                                      </p:tavLst>
                                    </p:anim>
                                    <p:anim calcmode="lin" valueType="num">
                                      <p:cBhvr>
                                        <p:cTn dur="300" fill="hold" id="15"/>
                                        <p:tgtEl>
                                          <p:spTgt spid="21523"/>
                                        </p:tgtEl>
                                        <p:attrNameLst>
                                          <p:attrName>ppt_h</p:attrName>
                                        </p:attrNameLst>
                                      </p:cBhvr>
                                      <p:tavLst>
                                        <p:tav tm="0">
                                          <p:val>
                                            <p:fltVal val="0"/>
                                          </p:val>
                                        </p:tav>
                                        <p:tav tm="100000">
                                          <p:val>
                                            <p:strVal val="#ppt_h"/>
                                          </p:val>
                                        </p:tav>
                                      </p:tavLst>
                                    </p:anim>
                                    <p:animEffect filter="fade" transition="in">
                                      <p:cBhvr>
                                        <p:cTn dur="300" id="16"/>
                                        <p:tgtEl>
                                          <p:spTgt spid="21523"/>
                                        </p:tgtEl>
                                      </p:cBhvr>
                                    </p:animEffect>
                                  </p:childTnLst>
                                </p:cTn>
                              </p:par>
                              <p:par>
                                <p:cTn autoRev="1" fill="hold" id="17" nodeType="withEffect" presetClass="emph" presetID="6" presetSubtype="0">
                                  <p:stCondLst>
                                    <p:cond delay="400"/>
                                  </p:stCondLst>
                                  <p:childTnLst>
                                    <p:animScale>
                                      <p:cBhvr>
                                        <p:cTn dur="150" fill="hold" id="18"/>
                                        <p:tgtEl>
                                          <p:spTgt spid="21523"/>
                                        </p:tgtEl>
                                      </p:cBhvr>
                                      <p:by x="110000" y="110000"/>
                                    </p:animScale>
                                  </p:childTnLst>
                                </p:cTn>
                              </p:par>
                              <p:par>
                                <p:cTn fill="hold" grpId="0" id="19" nodeType="withEffect" presetClass="entr" presetID="2" presetSubtype="4">
                                  <p:stCondLst>
                                    <p:cond delay="400"/>
                                  </p:stCondLst>
                                  <p:childTnLst>
                                    <p:set>
                                      <p:cBhvr>
                                        <p:cTn dur="1" fill="hold" id="20">
                                          <p:stCondLst>
                                            <p:cond delay="0"/>
                                          </p:stCondLst>
                                        </p:cTn>
                                        <p:tgtEl>
                                          <p:spTgt spid="21527"/>
                                        </p:tgtEl>
                                        <p:attrNameLst>
                                          <p:attrName>style.visibility</p:attrName>
                                        </p:attrNameLst>
                                      </p:cBhvr>
                                      <p:to>
                                        <p:strVal val="visible"/>
                                      </p:to>
                                    </p:set>
                                    <p:anim calcmode="lin" valueType="num">
                                      <p:cBhvr additive="base">
                                        <p:cTn dur="750" fill="hold" id="21"/>
                                        <p:tgtEl>
                                          <p:spTgt spid="21527"/>
                                        </p:tgtEl>
                                        <p:attrNameLst>
                                          <p:attrName>ppt_x</p:attrName>
                                        </p:attrNameLst>
                                      </p:cBhvr>
                                      <p:tavLst>
                                        <p:tav tm="0">
                                          <p:val>
                                            <p:strVal val="#ppt_x"/>
                                          </p:val>
                                        </p:tav>
                                        <p:tav tm="100000">
                                          <p:val>
                                            <p:strVal val="#ppt_x"/>
                                          </p:val>
                                        </p:tav>
                                      </p:tavLst>
                                    </p:anim>
                                    <p:anim calcmode="lin" valueType="num">
                                      <p:cBhvr additive="base">
                                        <p:cTn dur="750" fill="hold" id="22"/>
                                        <p:tgtEl>
                                          <p:spTgt spid="21527"/>
                                        </p:tgtEl>
                                        <p:attrNameLst>
                                          <p:attrName>ppt_y</p:attrName>
                                        </p:attrNameLst>
                                      </p:cBhvr>
                                      <p:tavLst>
                                        <p:tav tm="0">
                                          <p:val>
                                            <p:strVal val="1+#ppt_h/2"/>
                                          </p:val>
                                        </p:tav>
                                        <p:tav tm="100000">
                                          <p:val>
                                            <p:strVal val="#ppt_y"/>
                                          </p:val>
                                        </p:tav>
                                      </p:tavLst>
                                    </p:anim>
                                  </p:childTnLst>
                                </p:cTn>
                              </p:par>
                              <p:par>
                                <p:cTn fill="hold" grpId="0" id="23" nodeType="withEffect" presetClass="entr" presetID="22" presetSubtype="8">
                                  <p:stCondLst>
                                    <p:cond delay="700"/>
                                  </p:stCondLst>
                                  <p:childTnLst>
                                    <p:set>
                                      <p:cBhvr>
                                        <p:cTn dur="1" fill="hold" id="24">
                                          <p:stCondLst>
                                            <p:cond delay="0"/>
                                          </p:stCondLst>
                                        </p:cTn>
                                        <p:tgtEl>
                                          <p:spTgt spid="21507"/>
                                        </p:tgtEl>
                                        <p:attrNameLst>
                                          <p:attrName>style.visibility</p:attrName>
                                        </p:attrNameLst>
                                      </p:cBhvr>
                                      <p:to>
                                        <p:strVal val="visible"/>
                                      </p:to>
                                    </p:set>
                                    <p:animEffect filter="wipe(left)" transition="in">
                                      <p:cBhvr>
                                        <p:cTn dur="500" id="25"/>
                                        <p:tgtEl>
                                          <p:spTgt spid="21507"/>
                                        </p:tgtEl>
                                      </p:cBhvr>
                                    </p:animEffect>
                                  </p:childTnLst>
                                </p:cTn>
                              </p:par>
                              <p:par>
                                <p:cTn fill="hold" grpId="0" id="26" nodeType="withEffect" presetClass="entr" presetID="53" presetSubtype="0">
                                  <p:stCondLst>
                                    <p:cond delay="1200"/>
                                  </p:stCondLst>
                                  <p:childTnLst>
                                    <p:set>
                                      <p:cBhvr>
                                        <p:cTn dur="1" fill="hold" id="27">
                                          <p:stCondLst>
                                            <p:cond delay="0"/>
                                          </p:stCondLst>
                                        </p:cTn>
                                        <p:tgtEl>
                                          <p:spTgt spid="21510"/>
                                        </p:tgtEl>
                                        <p:attrNameLst>
                                          <p:attrName>style.visibility</p:attrName>
                                        </p:attrNameLst>
                                      </p:cBhvr>
                                      <p:to>
                                        <p:strVal val="visible"/>
                                      </p:to>
                                    </p:set>
                                    <p:anim calcmode="lin" valueType="num">
                                      <p:cBhvr>
                                        <p:cTn dur="300" fill="hold" id="28"/>
                                        <p:tgtEl>
                                          <p:spTgt spid="21510"/>
                                        </p:tgtEl>
                                        <p:attrNameLst>
                                          <p:attrName>ppt_w</p:attrName>
                                        </p:attrNameLst>
                                      </p:cBhvr>
                                      <p:tavLst>
                                        <p:tav tm="0">
                                          <p:val>
                                            <p:fltVal val="0"/>
                                          </p:val>
                                        </p:tav>
                                        <p:tav tm="100000">
                                          <p:val>
                                            <p:strVal val="#ppt_w"/>
                                          </p:val>
                                        </p:tav>
                                      </p:tavLst>
                                    </p:anim>
                                    <p:anim calcmode="lin" valueType="num">
                                      <p:cBhvr>
                                        <p:cTn dur="300" fill="hold" id="29"/>
                                        <p:tgtEl>
                                          <p:spTgt spid="21510"/>
                                        </p:tgtEl>
                                        <p:attrNameLst>
                                          <p:attrName>ppt_h</p:attrName>
                                        </p:attrNameLst>
                                      </p:cBhvr>
                                      <p:tavLst>
                                        <p:tav tm="0">
                                          <p:val>
                                            <p:fltVal val="0"/>
                                          </p:val>
                                        </p:tav>
                                        <p:tav tm="100000">
                                          <p:val>
                                            <p:strVal val="#ppt_h"/>
                                          </p:val>
                                        </p:tav>
                                      </p:tavLst>
                                    </p:anim>
                                    <p:animEffect filter="fade" transition="in">
                                      <p:cBhvr>
                                        <p:cTn dur="300" id="30"/>
                                        <p:tgtEl>
                                          <p:spTgt spid="21510"/>
                                        </p:tgtEl>
                                      </p:cBhvr>
                                    </p:animEffect>
                                  </p:childTnLst>
                                </p:cTn>
                              </p:par>
                              <p:par>
                                <p:cTn autoRev="1" fill="hold" grpId="1" id="31" nodeType="withEffect" presetClass="emph" presetID="6" presetSubtype="0">
                                  <p:stCondLst>
                                    <p:cond delay="1500"/>
                                  </p:stCondLst>
                                  <p:childTnLst>
                                    <p:animScale>
                                      <p:cBhvr>
                                        <p:cTn dur="150" fill="hold" id="32"/>
                                        <p:tgtEl>
                                          <p:spTgt spid="21510"/>
                                        </p:tgtEl>
                                      </p:cBhvr>
                                      <p:by x="110000" y="110000"/>
                                    </p:animScale>
                                  </p:childTnLst>
                                </p:cTn>
                              </p:par>
                              <p:par>
                                <p:cTn fill="hold" id="33" nodeType="withEffect" presetClass="entr" presetID="53" presetSubtype="0">
                                  <p:stCondLst>
                                    <p:cond delay="1300"/>
                                  </p:stCondLst>
                                  <p:childTnLst>
                                    <p:set>
                                      <p:cBhvr>
                                        <p:cTn dur="1" fill="hold" id="34">
                                          <p:stCondLst>
                                            <p:cond delay="0"/>
                                          </p:stCondLst>
                                        </p:cTn>
                                        <p:tgtEl>
                                          <p:spTgt spid="21515"/>
                                        </p:tgtEl>
                                        <p:attrNameLst>
                                          <p:attrName>style.visibility</p:attrName>
                                        </p:attrNameLst>
                                      </p:cBhvr>
                                      <p:to>
                                        <p:strVal val="visible"/>
                                      </p:to>
                                    </p:set>
                                    <p:anim calcmode="lin" valueType="num">
                                      <p:cBhvr>
                                        <p:cTn dur="300" fill="hold" id="35"/>
                                        <p:tgtEl>
                                          <p:spTgt spid="21515"/>
                                        </p:tgtEl>
                                        <p:attrNameLst>
                                          <p:attrName>ppt_w</p:attrName>
                                        </p:attrNameLst>
                                      </p:cBhvr>
                                      <p:tavLst>
                                        <p:tav tm="0">
                                          <p:val>
                                            <p:fltVal val="0"/>
                                          </p:val>
                                        </p:tav>
                                        <p:tav tm="100000">
                                          <p:val>
                                            <p:strVal val="#ppt_w"/>
                                          </p:val>
                                        </p:tav>
                                      </p:tavLst>
                                    </p:anim>
                                    <p:anim calcmode="lin" valueType="num">
                                      <p:cBhvr>
                                        <p:cTn dur="300" fill="hold" id="36"/>
                                        <p:tgtEl>
                                          <p:spTgt spid="21515"/>
                                        </p:tgtEl>
                                        <p:attrNameLst>
                                          <p:attrName>ppt_h</p:attrName>
                                        </p:attrNameLst>
                                      </p:cBhvr>
                                      <p:tavLst>
                                        <p:tav tm="0">
                                          <p:val>
                                            <p:fltVal val="0"/>
                                          </p:val>
                                        </p:tav>
                                        <p:tav tm="100000">
                                          <p:val>
                                            <p:strVal val="#ppt_h"/>
                                          </p:val>
                                        </p:tav>
                                      </p:tavLst>
                                    </p:anim>
                                    <p:animEffect filter="fade" transition="in">
                                      <p:cBhvr>
                                        <p:cTn dur="300" id="37"/>
                                        <p:tgtEl>
                                          <p:spTgt spid="21515"/>
                                        </p:tgtEl>
                                      </p:cBhvr>
                                    </p:animEffect>
                                  </p:childTnLst>
                                </p:cTn>
                              </p:par>
                              <p:par>
                                <p:cTn autoRev="1" fill="hold" id="38" nodeType="withEffect" presetClass="emph" presetID="6" presetSubtype="0">
                                  <p:stCondLst>
                                    <p:cond delay="1600"/>
                                  </p:stCondLst>
                                  <p:childTnLst>
                                    <p:animScale>
                                      <p:cBhvr>
                                        <p:cTn dur="150" fill="hold" id="39"/>
                                        <p:tgtEl>
                                          <p:spTgt spid="21515"/>
                                        </p:tgtEl>
                                      </p:cBhvr>
                                      <p:by x="110000" y="110000"/>
                                    </p:animScale>
                                  </p:childTnLst>
                                </p:cTn>
                              </p:par>
                              <p:par>
                                <p:cTn fill="hold" grpId="0" id="40" nodeType="withEffect" presetClass="entr" presetID="2" presetSubtype="1">
                                  <p:stCondLst>
                                    <p:cond delay="1600"/>
                                  </p:stCondLst>
                                  <p:childTnLst>
                                    <p:set>
                                      <p:cBhvr>
                                        <p:cTn dur="1" fill="hold" id="41">
                                          <p:stCondLst>
                                            <p:cond delay="0"/>
                                          </p:stCondLst>
                                        </p:cTn>
                                        <p:tgtEl>
                                          <p:spTgt spid="21526"/>
                                        </p:tgtEl>
                                        <p:attrNameLst>
                                          <p:attrName>style.visibility</p:attrName>
                                        </p:attrNameLst>
                                      </p:cBhvr>
                                      <p:to>
                                        <p:strVal val="visible"/>
                                      </p:to>
                                    </p:set>
                                    <p:anim calcmode="lin" valueType="num">
                                      <p:cBhvr additive="base">
                                        <p:cTn dur="750" fill="hold" id="42"/>
                                        <p:tgtEl>
                                          <p:spTgt spid="21526"/>
                                        </p:tgtEl>
                                        <p:attrNameLst>
                                          <p:attrName>ppt_x</p:attrName>
                                        </p:attrNameLst>
                                      </p:cBhvr>
                                      <p:tavLst>
                                        <p:tav tm="0">
                                          <p:val>
                                            <p:strVal val="#ppt_x"/>
                                          </p:val>
                                        </p:tav>
                                        <p:tav tm="100000">
                                          <p:val>
                                            <p:strVal val="#ppt_x"/>
                                          </p:val>
                                        </p:tav>
                                      </p:tavLst>
                                    </p:anim>
                                    <p:anim calcmode="lin" valueType="num">
                                      <p:cBhvr additive="base">
                                        <p:cTn dur="750" fill="hold" id="43"/>
                                        <p:tgtEl>
                                          <p:spTgt spid="21526"/>
                                        </p:tgtEl>
                                        <p:attrNameLst>
                                          <p:attrName>ppt_y</p:attrName>
                                        </p:attrNameLst>
                                      </p:cBhvr>
                                      <p:tavLst>
                                        <p:tav tm="0">
                                          <p:val>
                                            <p:strVal val="0-#ppt_h/2"/>
                                          </p:val>
                                        </p:tav>
                                        <p:tav tm="100000">
                                          <p:val>
                                            <p:strVal val="#ppt_y"/>
                                          </p:val>
                                        </p:tav>
                                      </p:tavLst>
                                    </p:anim>
                                  </p:childTnLst>
                                </p:cTn>
                              </p:par>
                              <p:par>
                                <p:cTn fill="hold" grpId="0" id="44" nodeType="withEffect" presetClass="entr" presetID="22" presetSubtype="8">
                                  <p:stCondLst>
                                    <p:cond delay="1900"/>
                                  </p:stCondLst>
                                  <p:childTnLst>
                                    <p:set>
                                      <p:cBhvr>
                                        <p:cTn dur="1" fill="hold" id="45">
                                          <p:stCondLst>
                                            <p:cond delay="0"/>
                                          </p:stCondLst>
                                        </p:cTn>
                                        <p:tgtEl>
                                          <p:spTgt spid="21511"/>
                                        </p:tgtEl>
                                        <p:attrNameLst>
                                          <p:attrName>style.visibility</p:attrName>
                                        </p:attrNameLst>
                                      </p:cBhvr>
                                      <p:to>
                                        <p:strVal val="visible"/>
                                      </p:to>
                                    </p:set>
                                    <p:animEffect filter="wipe(left)" transition="in">
                                      <p:cBhvr>
                                        <p:cTn dur="500" id="46"/>
                                        <p:tgtEl>
                                          <p:spTgt spid="21511"/>
                                        </p:tgtEl>
                                      </p:cBhvr>
                                    </p:animEffect>
                                  </p:childTnLst>
                                </p:cTn>
                              </p:par>
                              <p:par>
                                <p:cTn fill="hold" grpId="0" id="47" nodeType="withEffect" presetClass="entr" presetID="53" presetSubtype="0">
                                  <p:stCondLst>
                                    <p:cond delay="2400"/>
                                  </p:stCondLst>
                                  <p:childTnLst>
                                    <p:set>
                                      <p:cBhvr>
                                        <p:cTn dur="1" fill="hold" id="48">
                                          <p:stCondLst>
                                            <p:cond delay="0"/>
                                          </p:stCondLst>
                                        </p:cTn>
                                        <p:tgtEl>
                                          <p:spTgt spid="21508"/>
                                        </p:tgtEl>
                                        <p:attrNameLst>
                                          <p:attrName>style.visibility</p:attrName>
                                        </p:attrNameLst>
                                      </p:cBhvr>
                                      <p:to>
                                        <p:strVal val="visible"/>
                                      </p:to>
                                    </p:set>
                                    <p:anim calcmode="lin" valueType="num">
                                      <p:cBhvr>
                                        <p:cTn dur="300" fill="hold" id="49"/>
                                        <p:tgtEl>
                                          <p:spTgt spid="21508"/>
                                        </p:tgtEl>
                                        <p:attrNameLst>
                                          <p:attrName>ppt_w</p:attrName>
                                        </p:attrNameLst>
                                      </p:cBhvr>
                                      <p:tavLst>
                                        <p:tav tm="0">
                                          <p:val>
                                            <p:fltVal val="0"/>
                                          </p:val>
                                        </p:tav>
                                        <p:tav tm="100000">
                                          <p:val>
                                            <p:strVal val="#ppt_w"/>
                                          </p:val>
                                        </p:tav>
                                      </p:tavLst>
                                    </p:anim>
                                    <p:anim calcmode="lin" valueType="num">
                                      <p:cBhvr>
                                        <p:cTn dur="300" fill="hold" id="50"/>
                                        <p:tgtEl>
                                          <p:spTgt spid="21508"/>
                                        </p:tgtEl>
                                        <p:attrNameLst>
                                          <p:attrName>ppt_h</p:attrName>
                                        </p:attrNameLst>
                                      </p:cBhvr>
                                      <p:tavLst>
                                        <p:tav tm="0">
                                          <p:val>
                                            <p:fltVal val="0"/>
                                          </p:val>
                                        </p:tav>
                                        <p:tav tm="100000">
                                          <p:val>
                                            <p:strVal val="#ppt_h"/>
                                          </p:val>
                                        </p:tav>
                                      </p:tavLst>
                                    </p:anim>
                                    <p:animEffect filter="fade" transition="in">
                                      <p:cBhvr>
                                        <p:cTn dur="300" id="51"/>
                                        <p:tgtEl>
                                          <p:spTgt spid="21508"/>
                                        </p:tgtEl>
                                      </p:cBhvr>
                                    </p:animEffect>
                                  </p:childTnLst>
                                </p:cTn>
                              </p:par>
                              <p:par>
                                <p:cTn autoRev="1" fill="hold" grpId="1" id="52" nodeType="withEffect" presetClass="emph" presetID="6" presetSubtype="0">
                                  <p:stCondLst>
                                    <p:cond delay="2700"/>
                                  </p:stCondLst>
                                  <p:childTnLst>
                                    <p:animScale>
                                      <p:cBhvr>
                                        <p:cTn dur="150" fill="hold" id="53"/>
                                        <p:tgtEl>
                                          <p:spTgt spid="21508"/>
                                        </p:tgtEl>
                                      </p:cBhvr>
                                      <p:by x="110000" y="110000"/>
                                    </p:animScale>
                                  </p:childTnLst>
                                </p:cTn>
                              </p:par>
                              <p:par>
                                <p:cTn fill="hold" id="54" nodeType="withEffect" presetClass="entr" presetID="53" presetSubtype="0">
                                  <p:stCondLst>
                                    <p:cond delay="2500"/>
                                  </p:stCondLst>
                                  <p:childTnLst>
                                    <p:set>
                                      <p:cBhvr>
                                        <p:cTn dur="1" fill="hold" id="55">
                                          <p:stCondLst>
                                            <p:cond delay="0"/>
                                          </p:stCondLst>
                                        </p:cTn>
                                        <p:tgtEl>
                                          <p:spTgt spid="21518"/>
                                        </p:tgtEl>
                                        <p:attrNameLst>
                                          <p:attrName>style.visibility</p:attrName>
                                        </p:attrNameLst>
                                      </p:cBhvr>
                                      <p:to>
                                        <p:strVal val="visible"/>
                                      </p:to>
                                    </p:set>
                                    <p:anim calcmode="lin" valueType="num">
                                      <p:cBhvr>
                                        <p:cTn dur="300" fill="hold" id="56"/>
                                        <p:tgtEl>
                                          <p:spTgt spid="21518"/>
                                        </p:tgtEl>
                                        <p:attrNameLst>
                                          <p:attrName>ppt_w</p:attrName>
                                        </p:attrNameLst>
                                      </p:cBhvr>
                                      <p:tavLst>
                                        <p:tav tm="0">
                                          <p:val>
                                            <p:fltVal val="0"/>
                                          </p:val>
                                        </p:tav>
                                        <p:tav tm="100000">
                                          <p:val>
                                            <p:strVal val="#ppt_w"/>
                                          </p:val>
                                        </p:tav>
                                      </p:tavLst>
                                    </p:anim>
                                    <p:anim calcmode="lin" valueType="num">
                                      <p:cBhvr>
                                        <p:cTn dur="300" fill="hold" id="57"/>
                                        <p:tgtEl>
                                          <p:spTgt spid="21518"/>
                                        </p:tgtEl>
                                        <p:attrNameLst>
                                          <p:attrName>ppt_h</p:attrName>
                                        </p:attrNameLst>
                                      </p:cBhvr>
                                      <p:tavLst>
                                        <p:tav tm="0">
                                          <p:val>
                                            <p:fltVal val="0"/>
                                          </p:val>
                                        </p:tav>
                                        <p:tav tm="100000">
                                          <p:val>
                                            <p:strVal val="#ppt_h"/>
                                          </p:val>
                                        </p:tav>
                                      </p:tavLst>
                                    </p:anim>
                                    <p:animEffect filter="fade" transition="in">
                                      <p:cBhvr>
                                        <p:cTn dur="300" id="58"/>
                                        <p:tgtEl>
                                          <p:spTgt spid="21518"/>
                                        </p:tgtEl>
                                      </p:cBhvr>
                                    </p:animEffect>
                                  </p:childTnLst>
                                </p:cTn>
                              </p:par>
                              <p:par>
                                <p:cTn autoRev="1" fill="hold" id="59" nodeType="withEffect" presetClass="emph" presetID="6" presetSubtype="0">
                                  <p:stCondLst>
                                    <p:cond delay="2800"/>
                                  </p:stCondLst>
                                  <p:childTnLst>
                                    <p:animScale>
                                      <p:cBhvr>
                                        <p:cTn dur="150" fill="hold" id="60"/>
                                        <p:tgtEl>
                                          <p:spTgt spid="21518"/>
                                        </p:tgtEl>
                                      </p:cBhvr>
                                      <p:by x="110000" y="110000"/>
                                    </p:animScale>
                                  </p:childTnLst>
                                </p:cTn>
                              </p:par>
                              <p:par>
                                <p:cTn fill="hold" grpId="0" id="61" nodeType="withEffect" presetClass="entr" presetID="2" presetSubtype="4">
                                  <p:stCondLst>
                                    <p:cond delay="2800"/>
                                  </p:stCondLst>
                                  <p:childTnLst>
                                    <p:set>
                                      <p:cBhvr>
                                        <p:cTn dur="1" fill="hold" id="62">
                                          <p:stCondLst>
                                            <p:cond delay="0"/>
                                          </p:stCondLst>
                                        </p:cTn>
                                        <p:tgtEl>
                                          <p:spTgt spid="21529"/>
                                        </p:tgtEl>
                                        <p:attrNameLst>
                                          <p:attrName>style.visibility</p:attrName>
                                        </p:attrNameLst>
                                      </p:cBhvr>
                                      <p:to>
                                        <p:strVal val="visible"/>
                                      </p:to>
                                    </p:set>
                                    <p:anim calcmode="lin" valueType="num">
                                      <p:cBhvr additive="base">
                                        <p:cTn dur="750" fill="hold" id="63"/>
                                        <p:tgtEl>
                                          <p:spTgt spid="21529"/>
                                        </p:tgtEl>
                                        <p:attrNameLst>
                                          <p:attrName>ppt_x</p:attrName>
                                        </p:attrNameLst>
                                      </p:cBhvr>
                                      <p:tavLst>
                                        <p:tav tm="0">
                                          <p:val>
                                            <p:strVal val="#ppt_x"/>
                                          </p:val>
                                        </p:tav>
                                        <p:tav tm="100000">
                                          <p:val>
                                            <p:strVal val="#ppt_x"/>
                                          </p:val>
                                        </p:tav>
                                      </p:tavLst>
                                    </p:anim>
                                    <p:anim calcmode="lin" valueType="num">
                                      <p:cBhvr additive="base">
                                        <p:cTn dur="750" fill="hold" id="64"/>
                                        <p:tgtEl>
                                          <p:spTgt spid="21529"/>
                                        </p:tgtEl>
                                        <p:attrNameLst>
                                          <p:attrName>ppt_y</p:attrName>
                                        </p:attrNameLst>
                                      </p:cBhvr>
                                      <p:tavLst>
                                        <p:tav tm="0">
                                          <p:val>
                                            <p:strVal val="1+#ppt_h/2"/>
                                          </p:val>
                                        </p:tav>
                                        <p:tav tm="100000">
                                          <p:val>
                                            <p:strVal val="#ppt_y"/>
                                          </p:val>
                                        </p:tav>
                                      </p:tavLst>
                                    </p:anim>
                                  </p:childTnLst>
                                </p:cTn>
                              </p:par>
                              <p:par>
                                <p:cTn fill="hold" grpId="0" id="65" nodeType="withEffect" presetClass="entr" presetID="22" presetSubtype="8">
                                  <p:stCondLst>
                                    <p:cond delay="3100"/>
                                  </p:stCondLst>
                                  <p:childTnLst>
                                    <p:set>
                                      <p:cBhvr>
                                        <p:cTn dur="1" fill="hold" id="66">
                                          <p:stCondLst>
                                            <p:cond delay="0"/>
                                          </p:stCondLst>
                                        </p:cTn>
                                        <p:tgtEl>
                                          <p:spTgt spid="21509"/>
                                        </p:tgtEl>
                                        <p:attrNameLst>
                                          <p:attrName>style.visibility</p:attrName>
                                        </p:attrNameLst>
                                      </p:cBhvr>
                                      <p:to>
                                        <p:strVal val="visible"/>
                                      </p:to>
                                    </p:set>
                                    <p:animEffect filter="wipe(left)" transition="in">
                                      <p:cBhvr>
                                        <p:cTn dur="500" id="67"/>
                                        <p:tgtEl>
                                          <p:spTgt spid="21509"/>
                                        </p:tgtEl>
                                      </p:cBhvr>
                                    </p:animEffect>
                                  </p:childTnLst>
                                </p:cTn>
                              </p:par>
                              <p:par>
                                <p:cTn fill="hold" grpId="0" id="68" nodeType="withEffect" presetClass="entr" presetID="53" presetSubtype="0">
                                  <p:stCondLst>
                                    <p:cond delay="3600"/>
                                  </p:stCondLst>
                                  <p:childTnLst>
                                    <p:set>
                                      <p:cBhvr>
                                        <p:cTn dur="1" fill="hold" id="69">
                                          <p:stCondLst>
                                            <p:cond delay="0"/>
                                          </p:stCondLst>
                                        </p:cTn>
                                        <p:tgtEl>
                                          <p:spTgt spid="21512"/>
                                        </p:tgtEl>
                                        <p:attrNameLst>
                                          <p:attrName>style.visibility</p:attrName>
                                        </p:attrNameLst>
                                      </p:cBhvr>
                                      <p:to>
                                        <p:strVal val="visible"/>
                                      </p:to>
                                    </p:set>
                                    <p:anim calcmode="lin" valueType="num">
                                      <p:cBhvr>
                                        <p:cTn dur="300" fill="hold" id="70"/>
                                        <p:tgtEl>
                                          <p:spTgt spid="21512"/>
                                        </p:tgtEl>
                                        <p:attrNameLst>
                                          <p:attrName>ppt_w</p:attrName>
                                        </p:attrNameLst>
                                      </p:cBhvr>
                                      <p:tavLst>
                                        <p:tav tm="0">
                                          <p:val>
                                            <p:fltVal val="0"/>
                                          </p:val>
                                        </p:tav>
                                        <p:tav tm="100000">
                                          <p:val>
                                            <p:strVal val="#ppt_w"/>
                                          </p:val>
                                        </p:tav>
                                      </p:tavLst>
                                    </p:anim>
                                    <p:anim calcmode="lin" valueType="num">
                                      <p:cBhvr>
                                        <p:cTn dur="300" fill="hold" id="71"/>
                                        <p:tgtEl>
                                          <p:spTgt spid="21512"/>
                                        </p:tgtEl>
                                        <p:attrNameLst>
                                          <p:attrName>ppt_h</p:attrName>
                                        </p:attrNameLst>
                                      </p:cBhvr>
                                      <p:tavLst>
                                        <p:tav tm="0">
                                          <p:val>
                                            <p:fltVal val="0"/>
                                          </p:val>
                                        </p:tav>
                                        <p:tav tm="100000">
                                          <p:val>
                                            <p:strVal val="#ppt_h"/>
                                          </p:val>
                                        </p:tav>
                                      </p:tavLst>
                                    </p:anim>
                                    <p:animEffect filter="fade" transition="in">
                                      <p:cBhvr>
                                        <p:cTn dur="300" id="72"/>
                                        <p:tgtEl>
                                          <p:spTgt spid="21512"/>
                                        </p:tgtEl>
                                      </p:cBhvr>
                                    </p:animEffect>
                                  </p:childTnLst>
                                </p:cTn>
                              </p:par>
                              <p:par>
                                <p:cTn autoRev="1" fill="hold" grpId="1" id="73" nodeType="withEffect" presetClass="emph" presetID="6" presetSubtype="0">
                                  <p:stCondLst>
                                    <p:cond delay="3900"/>
                                  </p:stCondLst>
                                  <p:childTnLst>
                                    <p:animScale>
                                      <p:cBhvr>
                                        <p:cTn dur="150" fill="hold" id="74"/>
                                        <p:tgtEl>
                                          <p:spTgt spid="21512"/>
                                        </p:tgtEl>
                                      </p:cBhvr>
                                      <p:by x="110000" y="110000"/>
                                    </p:animScale>
                                  </p:childTnLst>
                                </p:cTn>
                              </p:par>
                              <p:par>
                                <p:cTn fill="hold" grpId="0" id="75" nodeType="withEffect" presetClass="entr" presetID="53" presetSubtype="0">
                                  <p:stCondLst>
                                    <p:cond delay="3700"/>
                                  </p:stCondLst>
                                  <p:childTnLst>
                                    <p:set>
                                      <p:cBhvr>
                                        <p:cTn dur="1" fill="hold" id="76">
                                          <p:stCondLst>
                                            <p:cond delay="0"/>
                                          </p:stCondLst>
                                        </p:cTn>
                                        <p:tgtEl>
                                          <p:spTgt spid="21514"/>
                                        </p:tgtEl>
                                        <p:attrNameLst>
                                          <p:attrName>style.visibility</p:attrName>
                                        </p:attrNameLst>
                                      </p:cBhvr>
                                      <p:to>
                                        <p:strVal val="visible"/>
                                      </p:to>
                                    </p:set>
                                    <p:anim calcmode="lin" valueType="num">
                                      <p:cBhvr>
                                        <p:cTn dur="300" fill="hold" id="77"/>
                                        <p:tgtEl>
                                          <p:spTgt spid="21514"/>
                                        </p:tgtEl>
                                        <p:attrNameLst>
                                          <p:attrName>ppt_w</p:attrName>
                                        </p:attrNameLst>
                                      </p:cBhvr>
                                      <p:tavLst>
                                        <p:tav tm="0">
                                          <p:val>
                                            <p:fltVal val="0"/>
                                          </p:val>
                                        </p:tav>
                                        <p:tav tm="100000">
                                          <p:val>
                                            <p:strVal val="#ppt_w"/>
                                          </p:val>
                                        </p:tav>
                                      </p:tavLst>
                                    </p:anim>
                                    <p:anim calcmode="lin" valueType="num">
                                      <p:cBhvr>
                                        <p:cTn dur="300" fill="hold" id="78"/>
                                        <p:tgtEl>
                                          <p:spTgt spid="21514"/>
                                        </p:tgtEl>
                                        <p:attrNameLst>
                                          <p:attrName>ppt_h</p:attrName>
                                        </p:attrNameLst>
                                      </p:cBhvr>
                                      <p:tavLst>
                                        <p:tav tm="0">
                                          <p:val>
                                            <p:fltVal val="0"/>
                                          </p:val>
                                        </p:tav>
                                        <p:tav tm="100000">
                                          <p:val>
                                            <p:strVal val="#ppt_h"/>
                                          </p:val>
                                        </p:tav>
                                      </p:tavLst>
                                    </p:anim>
                                    <p:animEffect filter="fade" transition="in">
                                      <p:cBhvr>
                                        <p:cTn dur="300" id="79"/>
                                        <p:tgtEl>
                                          <p:spTgt spid="21514"/>
                                        </p:tgtEl>
                                      </p:cBhvr>
                                    </p:animEffect>
                                  </p:childTnLst>
                                </p:cTn>
                              </p:par>
                              <p:par>
                                <p:cTn autoRev="1" fill="hold" grpId="1" id="80" nodeType="withEffect" presetClass="emph" presetID="6" presetSubtype="0">
                                  <p:stCondLst>
                                    <p:cond delay="4000"/>
                                  </p:stCondLst>
                                  <p:childTnLst>
                                    <p:animScale>
                                      <p:cBhvr>
                                        <p:cTn dur="150" fill="hold" id="81"/>
                                        <p:tgtEl>
                                          <p:spTgt spid="21514"/>
                                        </p:tgtEl>
                                      </p:cBhvr>
                                      <p:by x="110000" y="110000"/>
                                    </p:animScale>
                                  </p:childTnLst>
                                </p:cTn>
                              </p:par>
                              <p:par>
                                <p:cTn fill="hold" grpId="0" id="82" nodeType="withEffect" presetClass="entr" presetID="2" presetSubtype="1">
                                  <p:stCondLst>
                                    <p:cond delay="4000"/>
                                  </p:stCondLst>
                                  <p:childTnLst>
                                    <p:set>
                                      <p:cBhvr>
                                        <p:cTn dur="1" fill="hold" id="83">
                                          <p:stCondLst>
                                            <p:cond delay="0"/>
                                          </p:stCondLst>
                                        </p:cTn>
                                        <p:tgtEl>
                                          <p:spTgt spid="21528"/>
                                        </p:tgtEl>
                                        <p:attrNameLst>
                                          <p:attrName>style.visibility</p:attrName>
                                        </p:attrNameLst>
                                      </p:cBhvr>
                                      <p:to>
                                        <p:strVal val="visible"/>
                                      </p:to>
                                    </p:set>
                                    <p:anim calcmode="lin" valueType="num">
                                      <p:cBhvr additive="base">
                                        <p:cTn dur="750" fill="hold" id="84"/>
                                        <p:tgtEl>
                                          <p:spTgt spid="21528"/>
                                        </p:tgtEl>
                                        <p:attrNameLst>
                                          <p:attrName>ppt_x</p:attrName>
                                        </p:attrNameLst>
                                      </p:cBhvr>
                                      <p:tavLst>
                                        <p:tav tm="0">
                                          <p:val>
                                            <p:strVal val="#ppt_x"/>
                                          </p:val>
                                        </p:tav>
                                        <p:tav tm="100000">
                                          <p:val>
                                            <p:strVal val="#ppt_x"/>
                                          </p:val>
                                        </p:tav>
                                      </p:tavLst>
                                    </p:anim>
                                    <p:anim calcmode="lin" valueType="num">
                                      <p:cBhvr additive="base">
                                        <p:cTn dur="750" fill="hold" id="85"/>
                                        <p:tgtEl>
                                          <p:spTgt spid="21528"/>
                                        </p:tgtEl>
                                        <p:attrNameLst>
                                          <p:attrName>ppt_y</p:attrName>
                                        </p:attrNameLst>
                                      </p:cBhvr>
                                      <p:tavLst>
                                        <p:tav tm="0">
                                          <p:val>
                                            <p:strVal val="0-#ppt_h/2"/>
                                          </p:val>
                                        </p:tav>
                                        <p:tav tm="100000">
                                          <p:val>
                                            <p:strVal val="#ppt_y"/>
                                          </p:val>
                                        </p:tav>
                                      </p:tavLst>
                                    </p:anim>
                                  </p:childTnLst>
                                </p:cTn>
                              </p:par>
                              <p:par>
                                <p:cTn fill="hold" grpId="0" id="86" nodeType="withEffect" presetClass="entr" presetID="22" presetSubtype="8">
                                  <p:stCondLst>
                                    <p:cond delay="4300"/>
                                  </p:stCondLst>
                                  <p:childTnLst>
                                    <p:set>
                                      <p:cBhvr>
                                        <p:cTn dur="1" fill="hold" id="87">
                                          <p:stCondLst>
                                            <p:cond delay="0"/>
                                          </p:stCondLst>
                                        </p:cTn>
                                        <p:tgtEl>
                                          <p:spTgt spid="21513"/>
                                        </p:tgtEl>
                                        <p:attrNameLst>
                                          <p:attrName>style.visibility</p:attrName>
                                        </p:attrNameLst>
                                      </p:cBhvr>
                                      <p:to>
                                        <p:strVal val="visible"/>
                                      </p:to>
                                    </p:set>
                                    <p:animEffect filter="wipe(left)" transition="in">
                                      <p:cBhvr>
                                        <p:cTn dur="500" id="88"/>
                                        <p:tgtEl>
                                          <p:spTgt spid="215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506"/>
      <p:bldP grpId="1" spid="21506"/>
      <p:bldP grpId="0" spid="21507"/>
      <p:bldP grpId="0" spid="21508"/>
      <p:bldP grpId="1" spid="21508"/>
      <p:bldP grpId="0" spid="21509"/>
      <p:bldP grpId="0" spid="21510"/>
      <p:bldP grpId="1" spid="21510"/>
      <p:bldP grpId="0" spid="21511"/>
      <p:bldP grpId="0" spid="21512"/>
      <p:bldP grpId="1" spid="21512"/>
      <p:bldP grpId="0" spid="21513"/>
      <p:bldP grpId="0" spid="21514"/>
      <p:bldP grpId="1" spid="21514"/>
      <p:bldP grpId="0" spid="21526"/>
      <p:bldP grpId="0" spid="21527"/>
      <p:bldP grpId="0" spid="21528"/>
      <p:bldP grpId="0" spid="2152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 name="Freeform 97"/>
          <p:cNvSpPr/>
          <p:nvPr/>
        </p:nvSpPr>
        <p:spPr bwMode="auto">
          <a:xfrm>
            <a:off x="4287838" y="2730500"/>
            <a:ext cx="1492250" cy="1422400"/>
          </a:xfrm>
          <a:custGeom>
            <a:gdLst>
              <a:gd fmla="*/ 19 w 1060" name="T0"/>
              <a:gd fmla="*/ 370 h 1010" name="T1"/>
              <a:gd fmla="*/ 602 w 1060" name="T2"/>
              <a:gd fmla="*/ 57 h 1010" name="T3"/>
              <a:gd fmla="*/ 1012 w 1060" name="T4"/>
              <a:gd fmla="*/ 577 h 1010" name="T5"/>
              <a:gd fmla="*/ 824 w 1060" name="T6"/>
              <a:gd fmla="*/ 830 h 1010" name="T7"/>
              <a:gd fmla="*/ 967 w 1060" name="T8"/>
              <a:gd fmla="*/ 949 h 1010" name="T9"/>
              <a:gd fmla="*/ 63 w 1060" name="T10"/>
              <a:gd fmla="*/ 635 h 1010" name="T11"/>
              <a:gd fmla="*/ 63 w 1060" name="T12"/>
              <a:gd fmla="*/ 635 h 1010" name="T13"/>
              <a:gd fmla="*/ 19 w 1060" name="T14"/>
              <a:gd fmla="*/ 370 h 10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10" w="1060">
                <a:moveTo>
                  <a:pt x="19" y="370"/>
                </a:moveTo>
                <a:cubicBezTo>
                  <a:pt x="67" y="140"/>
                  <a:pt x="328" y="0"/>
                  <a:pt x="602" y="57"/>
                </a:cubicBezTo>
                <a:cubicBezTo>
                  <a:pt x="876" y="114"/>
                  <a:pt x="1060" y="347"/>
                  <a:pt x="1012" y="577"/>
                </a:cubicBezTo>
                <a:cubicBezTo>
                  <a:pt x="990" y="685"/>
                  <a:pt x="920" y="773"/>
                  <a:pt x="824" y="830"/>
                </a:cubicBezTo>
                <a:cubicBezTo>
                  <a:pt x="836" y="923"/>
                  <a:pt x="967" y="949"/>
                  <a:pt x="967" y="949"/>
                </a:cubicBezTo>
                <a:cubicBezTo>
                  <a:pt x="227" y="1010"/>
                  <a:pt x="63" y="635"/>
                  <a:pt x="63" y="635"/>
                </a:cubicBezTo>
                <a:cubicBezTo>
                  <a:pt x="63" y="635"/>
                  <a:pt x="63" y="635"/>
                  <a:pt x="63" y="635"/>
                </a:cubicBezTo>
                <a:cubicBezTo>
                  <a:pt x="17" y="553"/>
                  <a:pt x="0" y="461"/>
                  <a:pt x="19" y="37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51" name="Freeform 98"/>
          <p:cNvSpPr/>
          <p:nvPr/>
        </p:nvSpPr>
        <p:spPr bwMode="auto">
          <a:xfrm>
            <a:off x="4629150" y="1074737"/>
            <a:ext cx="2263775" cy="2219325"/>
          </a:xfrm>
          <a:custGeom>
            <a:gdLst>
              <a:gd fmla="*/ 911 w 1608" name="T0"/>
              <a:gd fmla="*/ 104 h 1577" name="T1"/>
              <a:gd fmla="*/ 109 w 1608" name="T2"/>
              <a:gd fmla="*/ 549 h 1577" name="T3"/>
              <a:gd fmla="*/ 513 w 1608" name="T4"/>
              <a:gd fmla="*/ 1372 h 1577" name="T5"/>
              <a:gd fmla="*/ 972 w 1608" name="T6"/>
              <a:gd fmla="*/ 1334 h 1577" name="T7"/>
              <a:gd fmla="*/ 1031 w 1608" name="T8"/>
              <a:gd fmla="*/ 1577 h 1577" name="T9"/>
              <a:gd fmla="*/ 1227 w 1608" name="T10"/>
              <a:gd fmla="*/ 337 h 1577" name="T11"/>
              <a:gd fmla="*/ 1227 w 1608" name="T12"/>
              <a:gd fmla="*/ 337 h 1577" name="T13"/>
              <a:gd fmla="*/ 911 w 1608" name="T14"/>
              <a:gd fmla="*/ 104 h 157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77" w="1608">
                <a:moveTo>
                  <a:pt x="911" y="104"/>
                </a:moveTo>
                <a:cubicBezTo>
                  <a:pt x="578" y="0"/>
                  <a:pt x="219" y="199"/>
                  <a:pt x="109" y="549"/>
                </a:cubicBezTo>
                <a:cubicBezTo>
                  <a:pt x="0" y="900"/>
                  <a:pt x="181" y="1268"/>
                  <a:pt x="513" y="1372"/>
                </a:cubicBezTo>
                <a:cubicBezTo>
                  <a:pt x="670" y="1421"/>
                  <a:pt x="832" y="1403"/>
                  <a:pt x="972" y="1334"/>
                </a:cubicBezTo>
                <a:cubicBezTo>
                  <a:pt x="1085" y="1412"/>
                  <a:pt x="1031" y="1577"/>
                  <a:pt x="1031" y="1577"/>
                </a:cubicBezTo>
                <a:cubicBezTo>
                  <a:pt x="1608" y="781"/>
                  <a:pt x="1227" y="337"/>
                  <a:pt x="1227" y="337"/>
                </a:cubicBezTo>
                <a:cubicBezTo>
                  <a:pt x="1227" y="337"/>
                  <a:pt x="1227" y="337"/>
                  <a:pt x="1227" y="337"/>
                </a:cubicBezTo>
                <a:cubicBezTo>
                  <a:pt x="1152" y="229"/>
                  <a:pt x="1043" y="146"/>
                  <a:pt x="911" y="104"/>
                </a:cubicBezTo>
                <a:close/>
              </a:path>
            </a:pathLst>
          </a:custGeom>
          <a:solidFill>
            <a:schemeClr val="tx1">
              <a:lumMod val="75000"/>
              <a:lumOff val="25000"/>
            </a:schemeClr>
          </a:solidFill>
          <a:ln>
            <a:noFill/>
          </a:ln>
        </p:spPr>
        <p:txBody>
          <a:bodyPr/>
          <a:lstStyle/>
          <a:p>
            <a:endParaRPr altLang="en-US" lang="zh-CN">
              <a:ea charset="-122" panose="02010600040101010101" pitchFamily="2" typeface="华文细黑"/>
            </a:endParaRPr>
          </a:p>
        </p:txBody>
      </p:sp>
      <p:sp>
        <p:nvSpPr>
          <p:cNvPr id="52" name="Freeform 99"/>
          <p:cNvSpPr/>
          <p:nvPr/>
        </p:nvSpPr>
        <p:spPr bwMode="auto">
          <a:xfrm>
            <a:off x="5626100" y="3441700"/>
            <a:ext cx="1531938" cy="1706563"/>
          </a:xfrm>
          <a:custGeom>
            <a:gdLst>
              <a:gd fmla="*/ 479 w 1088" name="T0"/>
              <a:gd fmla="*/ 1119 h 1119" name="T1"/>
              <a:gd fmla="*/ 424 w 1088" name="T2"/>
              <a:gd fmla="*/ 947 h 1119" name="T3"/>
              <a:gd fmla="*/ 228 w 1088" name="T4"/>
              <a:gd fmla="*/ 796 h 1119" name="T5"/>
              <a:gd fmla="*/ 85 w 1088" name="T6"/>
              <a:gd fmla="*/ 683 h 1119" name="T7"/>
              <a:gd fmla="*/ 25 w 1088" name="T8"/>
              <a:gd fmla="*/ 677 h 1119" name="T9"/>
              <a:gd fmla="*/ 25 w 1088" name="T10"/>
              <a:gd fmla="*/ 615 h 1119" name="T11"/>
              <a:gd fmla="*/ 167 w 1088" name="T12"/>
              <a:gd fmla="*/ 590 h 1119" name="T13"/>
              <a:gd fmla="*/ 331 w 1088" name="T14"/>
              <a:gd fmla="*/ 674 h 1119" name="T15"/>
              <a:gd fmla="*/ 419 w 1088" name="T16"/>
              <a:gd fmla="*/ 567 h 1119" name="T17"/>
              <a:gd fmla="*/ 339 w 1088" name="T18"/>
              <a:gd fmla="*/ 308 h 1119" name="T19"/>
              <a:gd fmla="*/ 299 w 1088" name="T20"/>
              <a:gd fmla="*/ 111 h 1119" name="T21"/>
              <a:gd fmla="*/ 345 w 1088" name="T22"/>
              <a:gd fmla="*/ 57 h 1119" name="T23"/>
              <a:gd fmla="*/ 429 w 1088" name="T24"/>
              <a:gd fmla="*/ 219 h 1119" name="T25"/>
              <a:gd fmla="*/ 525 w 1088" name="T26"/>
              <a:gd fmla="*/ 443 h 1119" name="T27"/>
              <a:gd fmla="*/ 541 w 1088" name="T28"/>
              <a:gd fmla="*/ 371 h 1119" name="T29"/>
              <a:gd fmla="*/ 542 w 1088" name="T30"/>
              <a:gd fmla="*/ 78 h 1119" name="T31"/>
              <a:gd fmla="*/ 603 w 1088" name="T32"/>
              <a:gd fmla="*/ 7 h 1119" name="T33"/>
              <a:gd fmla="*/ 638 w 1088" name="T34"/>
              <a:gd fmla="*/ 219 h 1119" name="T35"/>
              <a:gd fmla="*/ 647 w 1088" name="T36"/>
              <a:gd fmla="*/ 407 h 1119" name="T37"/>
              <a:gd fmla="*/ 668 w 1088" name="T38"/>
              <a:gd fmla="*/ 450 h 1119" name="T39"/>
              <a:gd fmla="*/ 745 w 1088" name="T40"/>
              <a:gd fmla="*/ 334 h 1119" name="T41"/>
              <a:gd fmla="*/ 813 w 1088" name="T42"/>
              <a:gd fmla="*/ 125 h 1119" name="T43"/>
              <a:gd fmla="*/ 875 w 1088" name="T44"/>
              <a:gd fmla="*/ 82 h 1119" name="T45"/>
              <a:gd fmla="*/ 857 w 1088" name="T46"/>
              <a:gd fmla="*/ 272 h 1119" name="T47"/>
              <a:gd fmla="*/ 807 w 1088" name="T48"/>
              <a:gd fmla="*/ 436 h 1119" name="T49"/>
              <a:gd fmla="*/ 802 w 1088" name="T50"/>
              <a:gd fmla="*/ 508 h 1119" name="T51"/>
              <a:gd fmla="*/ 881 w 1088" name="T52"/>
              <a:gd fmla="*/ 450 h 1119" name="T53"/>
              <a:gd fmla="*/ 1005 w 1088" name="T54"/>
              <a:gd fmla="*/ 283 h 1119" name="T55"/>
              <a:gd fmla="*/ 1067 w 1088" name="T56"/>
              <a:gd fmla="*/ 253 h 1119" name="T57"/>
              <a:gd fmla="*/ 985 w 1088" name="T58"/>
              <a:gd fmla="*/ 441 h 1119" name="T59"/>
              <a:gd fmla="*/ 889 w 1088" name="T60"/>
              <a:gd fmla="*/ 667 h 1119" name="T61"/>
              <a:gd fmla="*/ 858 w 1088" name="T62"/>
              <a:gd fmla="*/ 889 h 1119" name="T63"/>
              <a:gd fmla="*/ 803 w 1088" name="T64"/>
              <a:gd fmla="*/ 1031 h 1119" name="T65"/>
              <a:gd fmla="*/ 803 w 1088" name="T66"/>
              <a:gd fmla="*/ 1119 h 1119" name="T67"/>
              <a:gd fmla="*/ 479 w 1088" name="T68"/>
              <a:gd fmla="*/ 1119 h 111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19" w="1088">
                <a:moveTo>
                  <a:pt x="479" y="1119"/>
                </a:moveTo>
                <a:cubicBezTo>
                  <a:pt x="479" y="1119"/>
                  <a:pt x="479" y="996"/>
                  <a:pt x="424" y="947"/>
                </a:cubicBezTo>
                <a:cubicBezTo>
                  <a:pt x="369" y="897"/>
                  <a:pt x="263" y="836"/>
                  <a:pt x="228" y="796"/>
                </a:cubicBezTo>
                <a:cubicBezTo>
                  <a:pt x="193" y="756"/>
                  <a:pt x="109" y="689"/>
                  <a:pt x="85" y="683"/>
                </a:cubicBezTo>
                <a:cubicBezTo>
                  <a:pt x="61" y="676"/>
                  <a:pt x="36" y="682"/>
                  <a:pt x="25" y="677"/>
                </a:cubicBezTo>
                <a:cubicBezTo>
                  <a:pt x="14" y="672"/>
                  <a:pt x="0" y="646"/>
                  <a:pt x="25" y="615"/>
                </a:cubicBezTo>
                <a:cubicBezTo>
                  <a:pt x="50" y="583"/>
                  <a:pt x="108" y="565"/>
                  <a:pt x="167" y="590"/>
                </a:cubicBezTo>
                <a:cubicBezTo>
                  <a:pt x="227" y="615"/>
                  <a:pt x="292" y="677"/>
                  <a:pt x="331" y="674"/>
                </a:cubicBezTo>
                <a:cubicBezTo>
                  <a:pt x="370" y="671"/>
                  <a:pt x="421" y="640"/>
                  <a:pt x="419" y="567"/>
                </a:cubicBezTo>
                <a:cubicBezTo>
                  <a:pt x="418" y="494"/>
                  <a:pt x="365" y="389"/>
                  <a:pt x="339" y="308"/>
                </a:cubicBezTo>
                <a:cubicBezTo>
                  <a:pt x="314" y="227"/>
                  <a:pt x="297" y="148"/>
                  <a:pt x="299" y="111"/>
                </a:cubicBezTo>
                <a:cubicBezTo>
                  <a:pt x="301" y="73"/>
                  <a:pt x="323" y="49"/>
                  <a:pt x="345" y="57"/>
                </a:cubicBezTo>
                <a:cubicBezTo>
                  <a:pt x="367" y="65"/>
                  <a:pt x="386" y="89"/>
                  <a:pt x="429" y="219"/>
                </a:cubicBezTo>
                <a:cubicBezTo>
                  <a:pt x="473" y="348"/>
                  <a:pt x="504" y="438"/>
                  <a:pt x="525" y="443"/>
                </a:cubicBezTo>
                <a:cubicBezTo>
                  <a:pt x="547" y="449"/>
                  <a:pt x="543" y="426"/>
                  <a:pt x="541" y="371"/>
                </a:cubicBezTo>
                <a:cubicBezTo>
                  <a:pt x="539" y="315"/>
                  <a:pt x="537" y="122"/>
                  <a:pt x="542" y="78"/>
                </a:cubicBezTo>
                <a:cubicBezTo>
                  <a:pt x="548" y="34"/>
                  <a:pt x="566" y="0"/>
                  <a:pt x="603" y="7"/>
                </a:cubicBezTo>
                <a:cubicBezTo>
                  <a:pt x="641" y="15"/>
                  <a:pt x="641" y="131"/>
                  <a:pt x="638" y="219"/>
                </a:cubicBezTo>
                <a:cubicBezTo>
                  <a:pt x="635" y="307"/>
                  <a:pt x="644" y="381"/>
                  <a:pt x="647" y="407"/>
                </a:cubicBezTo>
                <a:cubicBezTo>
                  <a:pt x="651" y="433"/>
                  <a:pt x="655" y="448"/>
                  <a:pt x="668" y="450"/>
                </a:cubicBezTo>
                <a:cubicBezTo>
                  <a:pt x="681" y="452"/>
                  <a:pt x="713" y="436"/>
                  <a:pt x="745" y="334"/>
                </a:cubicBezTo>
                <a:cubicBezTo>
                  <a:pt x="776" y="232"/>
                  <a:pt x="801" y="154"/>
                  <a:pt x="813" y="125"/>
                </a:cubicBezTo>
                <a:cubicBezTo>
                  <a:pt x="824" y="97"/>
                  <a:pt x="849" y="67"/>
                  <a:pt x="875" y="82"/>
                </a:cubicBezTo>
                <a:cubicBezTo>
                  <a:pt x="900" y="97"/>
                  <a:pt x="894" y="153"/>
                  <a:pt x="857" y="272"/>
                </a:cubicBezTo>
                <a:cubicBezTo>
                  <a:pt x="819" y="391"/>
                  <a:pt x="813" y="414"/>
                  <a:pt x="807" y="436"/>
                </a:cubicBezTo>
                <a:cubicBezTo>
                  <a:pt x="802" y="458"/>
                  <a:pt x="793" y="503"/>
                  <a:pt x="802" y="508"/>
                </a:cubicBezTo>
                <a:cubicBezTo>
                  <a:pt x="811" y="513"/>
                  <a:pt x="846" y="493"/>
                  <a:pt x="881" y="450"/>
                </a:cubicBezTo>
                <a:cubicBezTo>
                  <a:pt x="917" y="407"/>
                  <a:pt x="987" y="306"/>
                  <a:pt x="1005" y="283"/>
                </a:cubicBezTo>
                <a:cubicBezTo>
                  <a:pt x="1023" y="261"/>
                  <a:pt x="1045" y="235"/>
                  <a:pt x="1067" y="253"/>
                </a:cubicBezTo>
                <a:cubicBezTo>
                  <a:pt x="1088" y="272"/>
                  <a:pt x="1032" y="365"/>
                  <a:pt x="985" y="441"/>
                </a:cubicBezTo>
                <a:cubicBezTo>
                  <a:pt x="939" y="516"/>
                  <a:pt x="897" y="601"/>
                  <a:pt x="889" y="667"/>
                </a:cubicBezTo>
                <a:cubicBezTo>
                  <a:pt x="882" y="734"/>
                  <a:pt x="876" y="820"/>
                  <a:pt x="858" y="889"/>
                </a:cubicBezTo>
                <a:cubicBezTo>
                  <a:pt x="840" y="958"/>
                  <a:pt x="820" y="1007"/>
                  <a:pt x="803" y="1031"/>
                </a:cubicBezTo>
                <a:cubicBezTo>
                  <a:pt x="803" y="1119"/>
                  <a:pt x="803" y="1119"/>
                  <a:pt x="803" y="1119"/>
                </a:cubicBezTo>
                <a:lnTo>
                  <a:pt x="479" y="1119"/>
                </a:lnTo>
                <a:close/>
              </a:path>
            </a:pathLst>
          </a:custGeom>
          <a:solidFill>
            <a:schemeClr val="bg1">
              <a:lumMod val="85000"/>
            </a:schemeClr>
          </a:solidFill>
          <a:ln>
            <a:noFill/>
          </a:ln>
          <a:extLst/>
        </p:spPr>
        <p:txBody>
          <a:bodyPr/>
          <a:lstStyle/>
          <a:p>
            <a:endParaRPr altLang="en-US" lang="zh-CN">
              <a:ea charset="-122" panose="02010600040101010101" pitchFamily="2" typeface="华文细黑"/>
            </a:endParaRPr>
          </a:p>
        </p:txBody>
      </p:sp>
      <p:sp>
        <p:nvSpPr>
          <p:cNvPr id="54" name="Freeform 100"/>
          <p:cNvSpPr/>
          <p:nvPr/>
        </p:nvSpPr>
        <p:spPr bwMode="auto">
          <a:xfrm>
            <a:off x="5886450" y="1192212"/>
            <a:ext cx="1785938" cy="1970088"/>
          </a:xfrm>
          <a:custGeom>
            <a:gdLst>
              <a:gd fmla="*/ 1117 w 1269" name="T0"/>
              <a:gd fmla="*/ 285 h 1399" name="T1"/>
              <a:gd fmla="*/ 317 w 1269" name="T2"/>
              <a:gd fmla="*/ 194 h 1399" name="T3"/>
              <a:gd fmla="*/ 185 w 1269" name="T4"/>
              <a:gd fmla="*/ 988 h 1399" name="T5"/>
              <a:gd fmla="*/ 532 w 1269" name="T6"/>
              <a:gd fmla="*/ 1195 h 1399" name="T7"/>
              <a:gd fmla="*/ 450 w 1269" name="T8"/>
              <a:gd fmla="*/ 1399 h 1399" name="T9"/>
              <a:gd fmla="*/ 1224 w 1269" name="T10"/>
              <a:gd fmla="*/ 613 h 1399" name="T11"/>
              <a:gd fmla="*/ 1224 w 1269" name="T12"/>
              <a:gd fmla="*/ 613 h 1399" name="T13"/>
              <a:gd fmla="*/ 1117 w 1269" name="T14"/>
              <a:gd fmla="*/ 285 h 139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99" w="1269">
                <a:moveTo>
                  <a:pt x="1117" y="285"/>
                </a:moveTo>
                <a:cubicBezTo>
                  <a:pt x="932" y="41"/>
                  <a:pt x="574" y="0"/>
                  <a:pt x="317" y="194"/>
                </a:cubicBezTo>
                <a:cubicBezTo>
                  <a:pt x="59" y="388"/>
                  <a:pt x="0" y="744"/>
                  <a:pt x="185" y="988"/>
                </a:cubicBezTo>
                <a:cubicBezTo>
                  <a:pt x="272" y="1103"/>
                  <a:pt x="397" y="1173"/>
                  <a:pt x="532" y="1195"/>
                </a:cubicBezTo>
                <a:cubicBezTo>
                  <a:pt x="573" y="1309"/>
                  <a:pt x="450" y="1399"/>
                  <a:pt x="450" y="1399"/>
                </a:cubicBezTo>
                <a:cubicBezTo>
                  <a:pt x="1269" y="1125"/>
                  <a:pt x="1224" y="613"/>
                  <a:pt x="1224" y="613"/>
                </a:cubicBezTo>
                <a:cubicBezTo>
                  <a:pt x="1224" y="613"/>
                  <a:pt x="1224" y="613"/>
                  <a:pt x="1224" y="613"/>
                </a:cubicBezTo>
                <a:cubicBezTo>
                  <a:pt x="1225" y="498"/>
                  <a:pt x="1190" y="383"/>
                  <a:pt x="1117" y="2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55" name="Freeform 101"/>
          <p:cNvSpPr/>
          <p:nvPr/>
        </p:nvSpPr>
        <p:spPr bwMode="auto">
          <a:xfrm>
            <a:off x="6956425" y="2181225"/>
            <a:ext cx="1465263" cy="1412875"/>
          </a:xfrm>
          <a:custGeom>
            <a:gdLst>
              <a:gd fmla="*/ 1041 w 1041" name="T0"/>
              <a:gd fmla="*/ 423 h 1004" name="T1"/>
              <a:gd fmla="*/ 536 w 1041" name="T2"/>
              <a:gd fmla="*/ 0 h 1004" name="T3"/>
              <a:gd fmla="*/ 31 w 1041" name="T4"/>
              <a:gd fmla="*/ 423 h 1004" name="T5"/>
              <a:gd fmla="*/ 163 w 1041" name="T6"/>
              <a:gd fmla="*/ 708 h 1004" name="T7"/>
              <a:gd fmla="*/ 0 w 1041" name="T8"/>
              <a:gd fmla="*/ 795 h 1004" name="T9"/>
              <a:gd fmla="*/ 944 w 1041" name="T10"/>
              <a:gd fmla="*/ 672 h 1004" name="T11"/>
              <a:gd fmla="*/ 944 w 1041" name="T12"/>
              <a:gd fmla="*/ 672 h 1004" name="T13"/>
              <a:gd fmla="*/ 1041 w 1041" name="T14"/>
              <a:gd fmla="*/ 423 h 10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4" w="1041">
                <a:moveTo>
                  <a:pt x="1041" y="423"/>
                </a:moveTo>
                <a:cubicBezTo>
                  <a:pt x="1041" y="190"/>
                  <a:pt x="815" y="0"/>
                  <a:pt x="536" y="0"/>
                </a:cubicBezTo>
                <a:cubicBezTo>
                  <a:pt x="257" y="0"/>
                  <a:pt x="31" y="190"/>
                  <a:pt x="31" y="423"/>
                </a:cubicBezTo>
                <a:cubicBezTo>
                  <a:pt x="31" y="533"/>
                  <a:pt x="81" y="633"/>
                  <a:pt x="163" y="708"/>
                </a:cubicBezTo>
                <a:cubicBezTo>
                  <a:pt x="132" y="796"/>
                  <a:pt x="0" y="795"/>
                  <a:pt x="0" y="795"/>
                </a:cubicBezTo>
                <a:cubicBezTo>
                  <a:pt x="708" y="1004"/>
                  <a:pt x="944" y="672"/>
                  <a:pt x="944" y="672"/>
                </a:cubicBezTo>
                <a:cubicBezTo>
                  <a:pt x="944" y="672"/>
                  <a:pt x="944" y="672"/>
                  <a:pt x="944" y="672"/>
                </a:cubicBezTo>
                <a:cubicBezTo>
                  <a:pt x="1005" y="602"/>
                  <a:pt x="1041" y="516"/>
                  <a:pt x="1041" y="423"/>
                </a:cubicBezTo>
                <a:close/>
              </a:path>
            </a:pathLst>
          </a:custGeom>
          <a:solidFill>
            <a:schemeClr val="tx1">
              <a:lumMod val="75000"/>
              <a:lumOff val="25000"/>
            </a:schemeClr>
          </a:solidFill>
          <a:ln>
            <a:noFill/>
          </a:ln>
        </p:spPr>
        <p:txBody>
          <a:bodyPr/>
          <a:lstStyle/>
          <a:p>
            <a:endParaRPr altLang="en-US" lang="zh-CN">
              <a:ea charset="-122" panose="02010600040101010101" pitchFamily="2" typeface="华文细黑"/>
            </a:endParaRPr>
          </a:p>
        </p:txBody>
      </p:sp>
      <p:sp>
        <p:nvSpPr>
          <p:cNvPr id="57" name="Freeform 102"/>
          <p:cNvSpPr/>
          <p:nvPr/>
        </p:nvSpPr>
        <p:spPr bwMode="auto">
          <a:xfrm>
            <a:off x="7213600" y="2979737"/>
            <a:ext cx="1371600" cy="1279525"/>
          </a:xfrm>
          <a:custGeom>
            <a:gdLst>
              <a:gd fmla="*/ 919 w 974" name="T0"/>
              <a:gd fmla="*/ 522 h 908" name="T1"/>
              <a:gd fmla="*/ 615 w 974" name="T2"/>
              <a:gd fmla="*/ 65 h 908" name="T3"/>
              <a:gd fmla="*/ 112 w 974" name="T4"/>
              <a:gd fmla="*/ 285 h 908" name="T5"/>
              <a:gd fmla="*/ 150 w 974" name="T6"/>
              <a:gd fmla="*/ 544 h 908" name="T7"/>
              <a:gd fmla="*/ 0 w 974" name="T8"/>
              <a:gd fmla="*/ 575 h 908" name="T9"/>
              <a:gd fmla="*/ 784 w 974" name="T10"/>
              <a:gd fmla="*/ 698 h 908" name="T11"/>
              <a:gd fmla="*/ 783 w 974" name="T12"/>
              <a:gd fmla="*/ 698 h 908" name="T13"/>
              <a:gd fmla="*/ 919 w 974" name="T14"/>
              <a:gd fmla="*/ 522 h 90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7" w="974">
                <a:moveTo>
                  <a:pt x="919" y="522"/>
                </a:moveTo>
                <a:cubicBezTo>
                  <a:pt x="974" y="335"/>
                  <a:pt x="838" y="130"/>
                  <a:pt x="615" y="65"/>
                </a:cubicBezTo>
                <a:cubicBezTo>
                  <a:pt x="392" y="0"/>
                  <a:pt x="167" y="98"/>
                  <a:pt x="112" y="285"/>
                </a:cubicBezTo>
                <a:cubicBezTo>
                  <a:pt x="86" y="373"/>
                  <a:pt x="103" y="464"/>
                  <a:pt x="150" y="544"/>
                </a:cubicBezTo>
                <a:cubicBezTo>
                  <a:pt x="105" y="607"/>
                  <a:pt x="0" y="575"/>
                  <a:pt x="0" y="575"/>
                </a:cubicBezTo>
                <a:cubicBezTo>
                  <a:pt x="517" y="908"/>
                  <a:pt x="784" y="698"/>
                  <a:pt x="784" y="698"/>
                </a:cubicBezTo>
                <a:cubicBezTo>
                  <a:pt x="783" y="698"/>
                  <a:pt x="783" y="698"/>
                  <a:pt x="783" y="698"/>
                </a:cubicBezTo>
                <a:cubicBezTo>
                  <a:pt x="848" y="656"/>
                  <a:pt x="897" y="596"/>
                  <a:pt x="919" y="5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58" name="Freeform 103"/>
          <p:cNvSpPr/>
          <p:nvPr/>
        </p:nvSpPr>
        <p:spPr bwMode="auto">
          <a:xfrm>
            <a:off x="7527925" y="2363787"/>
            <a:ext cx="322263" cy="295275"/>
          </a:xfrm>
          <a:custGeom>
            <a:gdLst>
              <a:gd fmla="*/ 70 w 229" name="T0"/>
              <a:gd fmla="*/ 99 h 210" name="T1"/>
              <a:gd fmla="*/ 70 w 229" name="T2"/>
              <a:gd fmla="*/ 99 h 210" name="T3"/>
              <a:gd fmla="*/ 26 w 229" name="T4"/>
              <a:gd fmla="*/ 144 h 210" name="T5"/>
              <a:gd fmla="*/ 17 w 229" name="T6"/>
              <a:gd fmla="*/ 164 h 210" name="T7"/>
              <a:gd fmla="*/ 26 w 229" name="T8"/>
              <a:gd fmla="*/ 184 h 210" name="T9"/>
              <a:gd fmla="*/ 26 w 229" name="T10"/>
              <a:gd fmla="*/ 184 h 210" name="T11"/>
              <a:gd fmla="*/ 46 w 229" name="T12"/>
              <a:gd fmla="*/ 192 h 210" name="T13"/>
              <a:gd fmla="*/ 66 w 229" name="T14"/>
              <a:gd fmla="*/ 184 h 210" name="T15"/>
              <a:gd fmla="*/ 116 w 229" name="T16"/>
              <a:gd fmla="*/ 134 h 210" name="T17"/>
              <a:gd fmla="*/ 116 w 229" name="T18"/>
              <a:gd fmla="*/ 133 h 210" name="T19"/>
              <a:gd fmla="*/ 170 w 229" name="T20"/>
              <a:gd fmla="*/ 79 h 210" name="T21"/>
              <a:gd fmla="*/ 174 w 229" name="T22"/>
              <a:gd fmla="*/ 71 h 210" name="T23"/>
              <a:gd fmla="*/ 170 w 229" name="T24"/>
              <a:gd fmla="*/ 62 h 210" name="T25"/>
              <a:gd fmla="*/ 161 w 229" name="T26"/>
              <a:gd fmla="*/ 58 h 210" name="T27"/>
              <a:gd fmla="*/ 153 w 229" name="T28"/>
              <a:gd fmla="*/ 62 h 210" name="T29"/>
              <a:gd fmla="*/ 75 w 229" name="T30"/>
              <a:gd fmla="*/ 139 h 210" name="T31"/>
              <a:gd fmla="*/ 62 w 229" name="T32"/>
              <a:gd fmla="*/ 139 h 210" name="T33"/>
              <a:gd fmla="*/ 62 w 229" name="T34"/>
              <a:gd fmla="*/ 127 h 210" name="T35"/>
              <a:gd fmla="*/ 140 w 229" name="T36"/>
              <a:gd fmla="*/ 49 h 210" name="T37"/>
              <a:gd fmla="*/ 161 w 229" name="T38"/>
              <a:gd fmla="*/ 41 h 210" name="T39"/>
              <a:gd fmla="*/ 183 w 229" name="T40"/>
              <a:gd fmla="*/ 49 h 210" name="T41"/>
              <a:gd fmla="*/ 191 w 229" name="T42"/>
              <a:gd fmla="*/ 71 h 210" name="T43"/>
              <a:gd fmla="*/ 183 w 229" name="T44"/>
              <a:gd fmla="*/ 92 h 210" name="T45"/>
              <a:gd fmla="*/ 129 w 229" name="T46"/>
              <a:gd fmla="*/ 146 h 210" name="T47"/>
              <a:gd fmla="*/ 129 w 229" name="T48"/>
              <a:gd fmla="*/ 146 h 210" name="T49"/>
              <a:gd fmla="*/ 128 w 229" name="T50"/>
              <a:gd fmla="*/ 146 h 210" name="T51"/>
              <a:gd fmla="*/ 78 w 229" name="T52"/>
              <a:gd fmla="*/ 196 h 210" name="T53"/>
              <a:gd fmla="*/ 46 w 229" name="T54"/>
              <a:gd fmla="*/ 210 h 210" name="T55"/>
              <a:gd fmla="*/ 14 w 229" name="T56"/>
              <a:gd fmla="*/ 197 h 210" name="T57"/>
              <a:gd fmla="*/ 13 w 229" name="T58"/>
              <a:gd fmla="*/ 196 h 210" name="T59"/>
              <a:gd fmla="*/ 13 w 229" name="T60"/>
              <a:gd fmla="*/ 196 h 210" name="T61"/>
              <a:gd fmla="*/ 0 w 229" name="T62"/>
              <a:gd fmla="*/ 164 h 210" name="T63"/>
              <a:gd fmla="*/ 13 w 229" name="T64"/>
              <a:gd fmla="*/ 131 h 210" name="T65"/>
              <a:gd fmla="*/ 63 w 229" name="T66"/>
              <a:gd fmla="*/ 81 h 210" name="T67"/>
              <a:gd fmla="*/ 64 w 229" name="T68"/>
              <a:gd fmla="*/ 81 h 210" name="T69"/>
              <a:gd fmla="*/ 127 w 229" name="T70"/>
              <a:gd fmla="*/ 18 h 210" name="T71"/>
              <a:gd fmla="*/ 169 w 229" name="T72"/>
              <a:gd fmla="*/ 0 h 210" name="T73"/>
              <a:gd fmla="*/ 212 w 229" name="T74"/>
              <a:gd fmla="*/ 18 h 210" name="T75"/>
              <a:gd fmla="*/ 229 w 229" name="T76"/>
              <a:gd fmla="*/ 60 h 210" name="T77"/>
              <a:gd fmla="*/ 212 w 229" name="T78"/>
              <a:gd fmla="*/ 102 h 210" name="T79"/>
              <a:gd fmla="*/ 125 w 229" name="T80"/>
              <a:gd fmla="*/ 189 h 210" name="T81"/>
              <a:gd fmla="*/ 112 w 229" name="T82"/>
              <a:gd fmla="*/ 189 h 210" name="T83"/>
              <a:gd fmla="*/ 112 w 229" name="T84"/>
              <a:gd fmla="*/ 177 h 210" name="T85"/>
              <a:gd fmla="*/ 199 w 229" name="T86"/>
              <a:gd fmla="*/ 90 h 210" name="T87"/>
              <a:gd fmla="*/ 212 w 229" name="T88"/>
              <a:gd fmla="*/ 60 h 210" name="T89"/>
              <a:gd fmla="*/ 199 w 229" name="T90"/>
              <a:gd fmla="*/ 30 h 210" name="T91"/>
              <a:gd fmla="*/ 169 w 229" name="T92"/>
              <a:gd fmla="*/ 18 h 210" name="T93"/>
              <a:gd fmla="*/ 139 w 229" name="T94"/>
              <a:gd fmla="*/ 30 h 210" name="T95"/>
              <a:gd fmla="*/ 70 w 229" name="T96"/>
              <a:gd fmla="*/ 99 h 21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10" w="229">
                <a:moveTo>
                  <a:pt x="70" y="99"/>
                </a:moveTo>
                <a:cubicBezTo>
                  <a:pt x="70" y="99"/>
                  <a:pt x="70" y="99"/>
                  <a:pt x="70" y="99"/>
                </a:cubicBezTo>
                <a:cubicBezTo>
                  <a:pt x="26" y="144"/>
                  <a:pt x="26" y="144"/>
                  <a:pt x="26" y="144"/>
                </a:cubicBezTo>
                <a:cubicBezTo>
                  <a:pt x="20" y="149"/>
                  <a:pt x="17" y="156"/>
                  <a:pt x="17" y="164"/>
                </a:cubicBezTo>
                <a:cubicBezTo>
                  <a:pt x="17" y="171"/>
                  <a:pt x="20" y="178"/>
                  <a:pt x="26" y="184"/>
                </a:cubicBezTo>
                <a:cubicBezTo>
                  <a:pt x="26" y="184"/>
                  <a:pt x="26" y="184"/>
                  <a:pt x="26" y="184"/>
                </a:cubicBezTo>
                <a:cubicBezTo>
                  <a:pt x="31" y="189"/>
                  <a:pt x="39" y="192"/>
                  <a:pt x="46" y="192"/>
                </a:cubicBezTo>
                <a:cubicBezTo>
                  <a:pt x="53" y="192"/>
                  <a:pt x="60" y="189"/>
                  <a:pt x="66" y="184"/>
                </a:cubicBezTo>
                <a:cubicBezTo>
                  <a:pt x="116" y="134"/>
                  <a:pt x="116" y="134"/>
                  <a:pt x="116" y="134"/>
                </a:cubicBezTo>
                <a:cubicBezTo>
                  <a:pt x="116" y="133"/>
                  <a:pt x="116" y="133"/>
                  <a:pt x="116" y="133"/>
                </a:cubicBezTo>
                <a:cubicBezTo>
                  <a:pt x="170" y="79"/>
                  <a:pt x="170" y="79"/>
                  <a:pt x="170" y="79"/>
                </a:cubicBezTo>
                <a:cubicBezTo>
                  <a:pt x="173" y="77"/>
                  <a:pt x="174" y="74"/>
                  <a:pt x="174" y="71"/>
                </a:cubicBezTo>
                <a:cubicBezTo>
                  <a:pt x="174" y="67"/>
                  <a:pt x="173" y="64"/>
                  <a:pt x="170" y="62"/>
                </a:cubicBezTo>
                <a:cubicBezTo>
                  <a:pt x="168" y="59"/>
                  <a:pt x="165" y="58"/>
                  <a:pt x="161" y="58"/>
                </a:cubicBezTo>
                <a:cubicBezTo>
                  <a:pt x="158" y="58"/>
                  <a:pt x="155" y="59"/>
                  <a:pt x="153" y="62"/>
                </a:cubicBezTo>
                <a:cubicBezTo>
                  <a:pt x="75" y="139"/>
                  <a:pt x="75" y="139"/>
                  <a:pt x="75" y="139"/>
                </a:cubicBezTo>
                <a:cubicBezTo>
                  <a:pt x="71" y="143"/>
                  <a:pt x="66" y="143"/>
                  <a:pt x="62" y="139"/>
                </a:cubicBezTo>
                <a:cubicBezTo>
                  <a:pt x="59" y="136"/>
                  <a:pt x="59" y="130"/>
                  <a:pt x="62" y="127"/>
                </a:cubicBezTo>
                <a:cubicBezTo>
                  <a:pt x="140" y="49"/>
                  <a:pt x="140" y="49"/>
                  <a:pt x="140" y="49"/>
                </a:cubicBezTo>
                <a:cubicBezTo>
                  <a:pt x="146" y="43"/>
                  <a:pt x="154" y="41"/>
                  <a:pt x="161" y="41"/>
                </a:cubicBezTo>
                <a:cubicBezTo>
                  <a:pt x="169" y="41"/>
                  <a:pt x="177" y="43"/>
                  <a:pt x="183" y="49"/>
                </a:cubicBezTo>
                <a:cubicBezTo>
                  <a:pt x="189" y="55"/>
                  <a:pt x="191" y="63"/>
                  <a:pt x="191" y="71"/>
                </a:cubicBezTo>
                <a:cubicBezTo>
                  <a:pt x="191" y="78"/>
                  <a:pt x="189" y="86"/>
                  <a:pt x="183" y="92"/>
                </a:cubicBezTo>
                <a:cubicBezTo>
                  <a:pt x="129" y="146"/>
                  <a:pt x="129" y="146"/>
                  <a:pt x="129" y="146"/>
                </a:cubicBezTo>
                <a:cubicBezTo>
                  <a:pt x="129" y="146"/>
                  <a:pt x="129" y="146"/>
                  <a:pt x="129" y="146"/>
                </a:cubicBezTo>
                <a:cubicBezTo>
                  <a:pt x="128" y="146"/>
                  <a:pt x="128" y="146"/>
                  <a:pt x="128" y="146"/>
                </a:cubicBezTo>
                <a:cubicBezTo>
                  <a:pt x="78" y="196"/>
                  <a:pt x="78" y="196"/>
                  <a:pt x="78" y="196"/>
                </a:cubicBezTo>
                <a:cubicBezTo>
                  <a:pt x="69" y="205"/>
                  <a:pt x="58" y="210"/>
                  <a:pt x="46" y="210"/>
                </a:cubicBezTo>
                <a:cubicBezTo>
                  <a:pt x="34" y="210"/>
                  <a:pt x="23" y="205"/>
                  <a:pt x="14" y="197"/>
                </a:cubicBezTo>
                <a:cubicBezTo>
                  <a:pt x="13" y="196"/>
                  <a:pt x="13" y="196"/>
                  <a:pt x="13" y="196"/>
                </a:cubicBezTo>
                <a:cubicBezTo>
                  <a:pt x="13" y="196"/>
                  <a:pt x="13" y="196"/>
                  <a:pt x="13" y="196"/>
                </a:cubicBezTo>
                <a:cubicBezTo>
                  <a:pt x="4" y="187"/>
                  <a:pt x="0" y="175"/>
                  <a:pt x="0" y="164"/>
                </a:cubicBezTo>
                <a:cubicBezTo>
                  <a:pt x="0" y="152"/>
                  <a:pt x="4" y="140"/>
                  <a:pt x="13" y="131"/>
                </a:cubicBezTo>
                <a:cubicBezTo>
                  <a:pt x="63" y="81"/>
                  <a:pt x="63" y="81"/>
                  <a:pt x="63" y="81"/>
                </a:cubicBezTo>
                <a:cubicBezTo>
                  <a:pt x="64" y="81"/>
                  <a:pt x="64" y="81"/>
                  <a:pt x="64" y="81"/>
                </a:cubicBezTo>
                <a:cubicBezTo>
                  <a:pt x="127" y="18"/>
                  <a:pt x="127" y="18"/>
                  <a:pt x="127" y="18"/>
                </a:cubicBezTo>
                <a:cubicBezTo>
                  <a:pt x="139" y="6"/>
                  <a:pt x="154" y="0"/>
                  <a:pt x="169" y="0"/>
                </a:cubicBezTo>
                <a:cubicBezTo>
                  <a:pt x="185" y="0"/>
                  <a:pt x="200" y="6"/>
                  <a:pt x="212" y="18"/>
                </a:cubicBezTo>
                <a:cubicBezTo>
                  <a:pt x="223" y="29"/>
                  <a:pt x="229" y="45"/>
                  <a:pt x="229" y="60"/>
                </a:cubicBezTo>
                <a:cubicBezTo>
                  <a:pt x="229" y="75"/>
                  <a:pt x="223" y="91"/>
                  <a:pt x="212" y="102"/>
                </a:cubicBezTo>
                <a:cubicBezTo>
                  <a:pt x="125" y="189"/>
                  <a:pt x="125" y="189"/>
                  <a:pt x="125" y="189"/>
                </a:cubicBezTo>
                <a:cubicBezTo>
                  <a:pt x="121" y="193"/>
                  <a:pt x="116" y="193"/>
                  <a:pt x="112" y="189"/>
                </a:cubicBezTo>
                <a:cubicBezTo>
                  <a:pt x="109" y="186"/>
                  <a:pt x="109" y="180"/>
                  <a:pt x="112" y="177"/>
                </a:cubicBezTo>
                <a:cubicBezTo>
                  <a:pt x="199" y="90"/>
                  <a:pt x="199" y="90"/>
                  <a:pt x="199" y="90"/>
                </a:cubicBezTo>
                <a:cubicBezTo>
                  <a:pt x="207" y="82"/>
                  <a:pt x="212" y="71"/>
                  <a:pt x="212" y="60"/>
                </a:cubicBezTo>
                <a:cubicBezTo>
                  <a:pt x="212" y="49"/>
                  <a:pt x="207" y="38"/>
                  <a:pt x="199" y="30"/>
                </a:cubicBezTo>
                <a:cubicBezTo>
                  <a:pt x="191" y="22"/>
                  <a:pt x="180" y="18"/>
                  <a:pt x="169" y="18"/>
                </a:cubicBezTo>
                <a:cubicBezTo>
                  <a:pt x="158" y="18"/>
                  <a:pt x="148" y="22"/>
                  <a:pt x="139" y="30"/>
                </a:cubicBezTo>
                <a:cubicBezTo>
                  <a:pt x="70" y="99"/>
                  <a:pt x="70" y="99"/>
                  <a:pt x="70" y="9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sp>
        <p:nvSpPr>
          <p:cNvPr id="59" name="Freeform 104"/>
          <p:cNvSpPr>
            <a:spLocks noEditPoints="1"/>
          </p:cNvSpPr>
          <p:nvPr/>
        </p:nvSpPr>
        <p:spPr bwMode="auto">
          <a:xfrm>
            <a:off x="5219700" y="1708150"/>
            <a:ext cx="306388" cy="306387"/>
          </a:xfrm>
          <a:custGeom>
            <a:gdLst>
              <a:gd fmla="*/ 185 w 217" name="T0"/>
              <a:gd fmla="*/ 77 h 217" name="T1"/>
              <a:gd fmla="*/ 197 w 217" name="T2"/>
              <a:gd fmla="*/ 56 h 217" name="T3"/>
              <a:gd fmla="*/ 174 w 217" name="T4"/>
              <a:gd fmla="*/ 20 h 217" name="T5"/>
              <a:gd fmla="*/ 146 w 217" name="T6"/>
              <a:gd fmla="*/ 35 h 217" name="T7"/>
              <a:gd fmla="*/ 134 w 217" name="T8"/>
              <a:gd fmla="*/ 9 h 217" name="T9"/>
              <a:gd fmla="*/ 83 w 217" name="T10"/>
              <a:gd fmla="*/ 9 h 217" name="T11"/>
              <a:gd fmla="*/ 71 w 217" name="T12"/>
              <a:gd fmla="*/ 35 h 217" name="T13"/>
              <a:gd fmla="*/ 44 w 217" name="T14"/>
              <a:gd fmla="*/ 20 h 217" name="T15"/>
              <a:gd fmla="*/ 20 w 217" name="T16"/>
              <a:gd fmla="*/ 56 h 217" name="T17"/>
              <a:gd fmla="*/ 32 w 217" name="T18"/>
              <a:gd fmla="*/ 77 h 217" name="T19"/>
              <a:gd fmla="*/ 0 w 217" name="T20"/>
              <a:gd fmla="*/ 92 h 217" name="T21"/>
              <a:gd fmla="*/ 30 w 217" name="T22"/>
              <a:gd fmla="*/ 134 h 217" name="T23"/>
              <a:gd fmla="*/ 35 w 217" name="T24"/>
              <a:gd fmla="*/ 146 h 217" name="T25"/>
              <a:gd fmla="*/ 20 w 217" name="T26"/>
              <a:gd fmla="*/ 173 h 217" name="T27"/>
              <a:gd fmla="*/ 56 w 217" name="T28"/>
              <a:gd fmla="*/ 197 h 217" name="T29"/>
              <a:gd fmla="*/ 77 w 217" name="T30"/>
              <a:gd fmla="*/ 185 h 217" name="T31"/>
              <a:gd fmla="*/ 92 w 217" name="T32"/>
              <a:gd fmla="*/ 217 h 217" name="T33"/>
              <a:gd fmla="*/ 134 w 217" name="T34"/>
              <a:gd fmla="*/ 187 h 217" name="T35"/>
              <a:gd fmla="*/ 161 w 217" name="T36"/>
              <a:gd fmla="*/ 197 h 217" name="T37"/>
              <a:gd fmla="*/ 197 w 217" name="T38"/>
              <a:gd fmla="*/ 174 h 217" name="T39"/>
              <a:gd fmla="*/ 182 w 217" name="T40"/>
              <a:gd fmla="*/ 146 h 217" name="T41"/>
              <a:gd fmla="*/ 208 w 217" name="T42"/>
              <a:gd fmla="*/ 134 h 217" name="T43"/>
              <a:gd fmla="*/ 217 w 217" name="T44"/>
              <a:gd fmla="*/ 92 h 217" name="T45"/>
              <a:gd fmla="*/ 200 w 217" name="T46"/>
              <a:gd fmla="*/ 116 h 217" name="T47"/>
              <a:gd fmla="*/ 169 w 217" name="T48"/>
              <a:gd fmla="*/ 133 h 217" name="T49"/>
              <a:gd fmla="*/ 165 w 217" name="T50"/>
              <a:gd fmla="*/ 154 h 217" name="T51"/>
              <a:gd fmla="*/ 154 w 217" name="T52"/>
              <a:gd fmla="*/ 165 h 217" name="T53"/>
              <a:gd fmla="*/ 123 w 217" name="T54"/>
              <a:gd fmla="*/ 172 h 217" name="T55"/>
              <a:gd fmla="*/ 101 w 217" name="T56"/>
              <a:gd fmla="*/ 199 h 217" name="T57"/>
              <a:gd fmla="*/ 84 w 217" name="T58"/>
              <a:gd fmla="*/ 169 h 217" name="T59"/>
              <a:gd fmla="*/ 63 w 217" name="T60"/>
              <a:gd fmla="*/ 165 h 217" name="T61"/>
              <a:gd fmla="*/ 39 w 217" name="T62"/>
              <a:gd fmla="*/ 167 h 217" name="T63"/>
              <a:gd fmla="*/ 48 w 217" name="T64"/>
              <a:gd fmla="*/ 133 h 217" name="T65"/>
              <a:gd fmla="*/ 36 w 217" name="T66"/>
              <a:gd fmla="*/ 116 h 217" name="T67"/>
              <a:gd fmla="*/ 36 w 217" name="T68"/>
              <a:gd fmla="*/ 101 h 217" name="T69"/>
              <a:gd fmla="*/ 48 w 217" name="T70"/>
              <a:gd fmla="*/ 83 h 217" name="T71"/>
              <a:gd fmla="*/ 52 w 217" name="T72"/>
              <a:gd fmla="*/ 63 h 217" name="T73"/>
              <a:gd fmla="*/ 63 w 217" name="T74"/>
              <a:gd fmla="*/ 52 h 217" name="T75"/>
              <a:gd fmla="*/ 94 w 217" name="T76"/>
              <a:gd fmla="*/ 45 h 217" name="T77"/>
              <a:gd fmla="*/ 101 w 217" name="T78"/>
              <a:gd fmla="*/ 18 h 217" name="T79"/>
              <a:gd fmla="*/ 124 w 217" name="T80"/>
              <a:gd fmla="*/ 45 h 217" name="T81"/>
              <a:gd fmla="*/ 154 w 217" name="T82"/>
              <a:gd fmla="*/ 51 h 217" name="T83"/>
              <a:gd fmla="*/ 165 w 217" name="T84"/>
              <a:gd fmla="*/ 63 h 217" name="T85"/>
              <a:gd fmla="*/ 169 w 217" name="T86"/>
              <a:gd fmla="*/ 84 h 217" name="T87"/>
              <a:gd fmla="*/ 181 w 217" name="T88"/>
              <a:gd fmla="*/ 101 h 217" name="T89"/>
              <a:gd fmla="*/ 109 w 217" name="T90"/>
              <a:gd fmla="*/ 71 h 217" name="T91"/>
              <a:gd fmla="*/ 71 w 217" name="T92"/>
              <a:gd fmla="*/ 108 h 217" name="T93"/>
              <a:gd fmla="*/ 135 w 217" name="T94"/>
              <a:gd fmla="*/ 135 h 217" name="T95"/>
              <a:gd fmla="*/ 109 w 217" name="T96"/>
              <a:gd fmla="*/ 71 h 217" name="T97"/>
              <a:gd fmla="*/ 109 w 217" name="T98"/>
              <a:gd fmla="*/ 135 h 217" name="T99"/>
              <a:gd fmla="*/ 90 w 217" name="T100"/>
              <a:gd fmla="*/ 90 h 217" name="T101"/>
              <a:gd fmla="*/ 135 w 217" name="T102"/>
              <a:gd fmla="*/ 108 h 21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16" w="216">
                <a:moveTo>
                  <a:pt x="208" y="83"/>
                </a:moveTo>
                <a:cubicBezTo>
                  <a:pt x="187" y="83"/>
                  <a:pt x="187" y="83"/>
                  <a:pt x="187" y="83"/>
                </a:cubicBezTo>
                <a:cubicBezTo>
                  <a:pt x="187" y="81"/>
                  <a:pt x="186" y="79"/>
                  <a:pt x="185" y="77"/>
                </a:cubicBezTo>
                <a:cubicBezTo>
                  <a:pt x="185" y="77"/>
                  <a:pt x="185" y="77"/>
                  <a:pt x="185" y="77"/>
                </a:cubicBezTo>
                <a:cubicBezTo>
                  <a:pt x="184" y="75"/>
                  <a:pt x="183" y="73"/>
                  <a:pt x="182" y="71"/>
                </a:cubicBezTo>
                <a:cubicBezTo>
                  <a:pt x="197" y="56"/>
                  <a:pt x="197" y="56"/>
                  <a:pt x="197" y="56"/>
                </a:cubicBezTo>
                <a:cubicBezTo>
                  <a:pt x="197" y="56"/>
                  <a:pt x="197" y="56"/>
                  <a:pt x="197" y="56"/>
                </a:cubicBezTo>
                <a:cubicBezTo>
                  <a:pt x="201" y="52"/>
                  <a:pt x="201" y="47"/>
                  <a:pt x="197" y="43"/>
                </a:cubicBezTo>
                <a:cubicBezTo>
                  <a:pt x="174" y="20"/>
                  <a:pt x="174" y="20"/>
                  <a:pt x="174" y="20"/>
                </a:cubicBezTo>
                <a:cubicBezTo>
                  <a:pt x="174" y="20"/>
                  <a:pt x="174" y="20"/>
                  <a:pt x="174" y="20"/>
                </a:cubicBezTo>
                <a:cubicBezTo>
                  <a:pt x="170" y="16"/>
                  <a:pt x="165" y="16"/>
                  <a:pt x="161" y="20"/>
                </a:cubicBezTo>
                <a:cubicBezTo>
                  <a:pt x="146" y="35"/>
                  <a:pt x="146" y="35"/>
                  <a:pt x="146" y="35"/>
                </a:cubicBezTo>
                <a:cubicBezTo>
                  <a:pt x="144" y="34"/>
                  <a:pt x="142" y="33"/>
                  <a:pt x="140" y="32"/>
                </a:cubicBezTo>
                <a:cubicBezTo>
                  <a:pt x="138" y="31"/>
                  <a:pt x="136" y="30"/>
                  <a:pt x="134" y="30"/>
                </a:cubicBezTo>
                <a:cubicBezTo>
                  <a:pt x="134" y="9"/>
                  <a:pt x="134" y="9"/>
                  <a:pt x="134" y="9"/>
                </a:cubicBezTo>
                <a:cubicBezTo>
                  <a:pt x="134" y="4"/>
                  <a:pt x="130" y="0"/>
                  <a:pt x="125" y="0"/>
                </a:cubicBezTo>
                <a:cubicBezTo>
                  <a:pt x="92" y="0"/>
                  <a:pt x="92" y="0"/>
                  <a:pt x="92" y="0"/>
                </a:cubicBezTo>
                <a:cubicBezTo>
                  <a:pt x="87" y="0"/>
                  <a:pt x="83" y="4"/>
                  <a:pt x="83" y="9"/>
                </a:cubicBezTo>
                <a:cubicBezTo>
                  <a:pt x="83" y="30"/>
                  <a:pt x="83" y="30"/>
                  <a:pt x="83" y="30"/>
                </a:cubicBezTo>
                <a:cubicBezTo>
                  <a:pt x="81" y="30"/>
                  <a:pt x="79" y="31"/>
                  <a:pt x="77" y="32"/>
                </a:cubicBezTo>
                <a:cubicBezTo>
                  <a:pt x="75" y="33"/>
                  <a:pt x="73" y="34"/>
                  <a:pt x="71" y="35"/>
                </a:cubicBezTo>
                <a:cubicBezTo>
                  <a:pt x="57" y="20"/>
                  <a:pt x="57" y="20"/>
                  <a:pt x="57" y="20"/>
                </a:cubicBezTo>
                <a:cubicBezTo>
                  <a:pt x="56" y="20"/>
                  <a:pt x="56" y="20"/>
                  <a:pt x="56" y="20"/>
                </a:cubicBezTo>
                <a:cubicBezTo>
                  <a:pt x="53" y="16"/>
                  <a:pt x="47" y="16"/>
                  <a:pt x="44" y="20"/>
                </a:cubicBezTo>
                <a:cubicBezTo>
                  <a:pt x="20" y="43"/>
                  <a:pt x="20" y="43"/>
                  <a:pt x="20" y="43"/>
                </a:cubicBezTo>
                <a:cubicBezTo>
                  <a:pt x="20" y="43"/>
                  <a:pt x="20" y="43"/>
                  <a:pt x="20" y="43"/>
                </a:cubicBezTo>
                <a:cubicBezTo>
                  <a:pt x="17" y="47"/>
                  <a:pt x="17" y="52"/>
                  <a:pt x="20" y="56"/>
                </a:cubicBezTo>
                <a:cubicBezTo>
                  <a:pt x="35" y="71"/>
                  <a:pt x="35" y="71"/>
                  <a:pt x="35" y="71"/>
                </a:cubicBezTo>
                <a:cubicBezTo>
                  <a:pt x="34" y="73"/>
                  <a:pt x="33" y="74"/>
                  <a:pt x="32" y="76"/>
                </a:cubicBezTo>
                <a:cubicBezTo>
                  <a:pt x="32" y="77"/>
                  <a:pt x="32" y="77"/>
                  <a:pt x="32" y="77"/>
                </a:cubicBezTo>
                <a:cubicBezTo>
                  <a:pt x="31" y="79"/>
                  <a:pt x="30" y="81"/>
                  <a:pt x="30" y="83"/>
                </a:cubicBezTo>
                <a:cubicBezTo>
                  <a:pt x="9" y="83"/>
                  <a:pt x="9" y="83"/>
                  <a:pt x="9" y="83"/>
                </a:cubicBezTo>
                <a:cubicBezTo>
                  <a:pt x="4" y="83"/>
                  <a:pt x="0" y="87"/>
                  <a:pt x="0" y="92"/>
                </a:cubicBezTo>
                <a:cubicBezTo>
                  <a:pt x="0" y="125"/>
                  <a:pt x="0" y="125"/>
                  <a:pt x="0" y="125"/>
                </a:cubicBezTo>
                <a:cubicBezTo>
                  <a:pt x="0" y="130"/>
                  <a:pt x="4" y="134"/>
                  <a:pt x="9" y="134"/>
                </a:cubicBezTo>
                <a:cubicBezTo>
                  <a:pt x="30" y="134"/>
                  <a:pt x="30" y="134"/>
                  <a:pt x="30" y="134"/>
                </a:cubicBezTo>
                <a:cubicBezTo>
                  <a:pt x="30" y="136"/>
                  <a:pt x="31" y="138"/>
                  <a:pt x="32" y="140"/>
                </a:cubicBezTo>
                <a:cubicBezTo>
                  <a:pt x="32" y="140"/>
                  <a:pt x="32" y="140"/>
                  <a:pt x="32" y="140"/>
                </a:cubicBezTo>
                <a:cubicBezTo>
                  <a:pt x="33" y="142"/>
                  <a:pt x="34" y="144"/>
                  <a:pt x="35" y="146"/>
                </a:cubicBezTo>
                <a:cubicBezTo>
                  <a:pt x="20" y="160"/>
                  <a:pt x="20" y="160"/>
                  <a:pt x="20" y="160"/>
                </a:cubicBezTo>
                <a:cubicBezTo>
                  <a:pt x="20" y="161"/>
                  <a:pt x="20" y="161"/>
                  <a:pt x="20" y="161"/>
                </a:cubicBezTo>
                <a:cubicBezTo>
                  <a:pt x="17" y="164"/>
                  <a:pt x="17" y="170"/>
                  <a:pt x="20" y="173"/>
                </a:cubicBezTo>
                <a:cubicBezTo>
                  <a:pt x="43" y="197"/>
                  <a:pt x="43" y="197"/>
                  <a:pt x="43" y="197"/>
                </a:cubicBezTo>
                <a:cubicBezTo>
                  <a:pt x="44" y="197"/>
                  <a:pt x="44" y="197"/>
                  <a:pt x="44" y="197"/>
                </a:cubicBezTo>
                <a:cubicBezTo>
                  <a:pt x="47" y="200"/>
                  <a:pt x="53" y="200"/>
                  <a:pt x="56" y="197"/>
                </a:cubicBezTo>
                <a:cubicBezTo>
                  <a:pt x="71" y="182"/>
                  <a:pt x="71" y="182"/>
                  <a:pt x="71" y="182"/>
                </a:cubicBezTo>
                <a:cubicBezTo>
                  <a:pt x="73" y="183"/>
                  <a:pt x="75" y="184"/>
                  <a:pt x="76" y="185"/>
                </a:cubicBezTo>
                <a:cubicBezTo>
                  <a:pt x="77" y="185"/>
                  <a:pt x="77" y="185"/>
                  <a:pt x="77" y="185"/>
                </a:cubicBezTo>
                <a:cubicBezTo>
                  <a:pt x="79" y="186"/>
                  <a:pt x="81" y="187"/>
                  <a:pt x="83" y="187"/>
                </a:cubicBezTo>
                <a:cubicBezTo>
                  <a:pt x="83" y="208"/>
                  <a:pt x="83" y="208"/>
                  <a:pt x="83" y="208"/>
                </a:cubicBezTo>
                <a:cubicBezTo>
                  <a:pt x="83" y="213"/>
                  <a:pt x="87" y="217"/>
                  <a:pt x="92" y="217"/>
                </a:cubicBezTo>
                <a:cubicBezTo>
                  <a:pt x="125" y="217"/>
                  <a:pt x="125" y="217"/>
                  <a:pt x="125" y="217"/>
                </a:cubicBezTo>
                <a:cubicBezTo>
                  <a:pt x="130" y="217"/>
                  <a:pt x="134" y="213"/>
                  <a:pt x="134" y="208"/>
                </a:cubicBezTo>
                <a:cubicBezTo>
                  <a:pt x="134" y="187"/>
                  <a:pt x="134" y="187"/>
                  <a:pt x="134" y="187"/>
                </a:cubicBezTo>
                <a:cubicBezTo>
                  <a:pt x="136" y="187"/>
                  <a:pt x="138" y="186"/>
                  <a:pt x="140" y="185"/>
                </a:cubicBezTo>
                <a:cubicBezTo>
                  <a:pt x="142" y="184"/>
                  <a:pt x="144" y="183"/>
                  <a:pt x="146" y="182"/>
                </a:cubicBezTo>
                <a:cubicBezTo>
                  <a:pt x="161" y="197"/>
                  <a:pt x="161" y="197"/>
                  <a:pt x="161" y="197"/>
                </a:cubicBezTo>
                <a:cubicBezTo>
                  <a:pt x="161" y="197"/>
                  <a:pt x="161" y="197"/>
                  <a:pt x="161" y="197"/>
                </a:cubicBezTo>
                <a:cubicBezTo>
                  <a:pt x="165" y="200"/>
                  <a:pt x="170" y="200"/>
                  <a:pt x="174" y="197"/>
                </a:cubicBezTo>
                <a:cubicBezTo>
                  <a:pt x="197" y="174"/>
                  <a:pt x="197" y="174"/>
                  <a:pt x="197" y="174"/>
                </a:cubicBezTo>
                <a:cubicBezTo>
                  <a:pt x="197" y="173"/>
                  <a:pt x="197" y="173"/>
                  <a:pt x="197" y="173"/>
                </a:cubicBezTo>
                <a:cubicBezTo>
                  <a:pt x="201" y="170"/>
                  <a:pt x="201" y="164"/>
                  <a:pt x="197" y="161"/>
                </a:cubicBezTo>
                <a:cubicBezTo>
                  <a:pt x="182" y="146"/>
                  <a:pt x="182" y="146"/>
                  <a:pt x="182" y="146"/>
                </a:cubicBezTo>
                <a:cubicBezTo>
                  <a:pt x="183" y="144"/>
                  <a:pt x="184" y="142"/>
                  <a:pt x="185" y="140"/>
                </a:cubicBezTo>
                <a:cubicBezTo>
                  <a:pt x="186" y="138"/>
                  <a:pt x="187" y="136"/>
                  <a:pt x="187" y="134"/>
                </a:cubicBezTo>
                <a:cubicBezTo>
                  <a:pt x="208" y="134"/>
                  <a:pt x="208" y="134"/>
                  <a:pt x="208" y="134"/>
                </a:cubicBezTo>
                <a:cubicBezTo>
                  <a:pt x="213" y="134"/>
                  <a:pt x="217" y="130"/>
                  <a:pt x="217" y="125"/>
                </a:cubicBezTo>
                <a:cubicBezTo>
                  <a:pt x="217" y="93"/>
                  <a:pt x="217" y="93"/>
                  <a:pt x="217" y="93"/>
                </a:cubicBezTo>
                <a:cubicBezTo>
                  <a:pt x="217" y="92"/>
                  <a:pt x="217" y="92"/>
                  <a:pt x="217" y="92"/>
                </a:cubicBezTo>
                <a:cubicBezTo>
                  <a:pt x="217" y="87"/>
                  <a:pt x="213" y="83"/>
                  <a:pt x="208" y="83"/>
                </a:cubicBezTo>
                <a:close/>
                <a:moveTo>
                  <a:pt x="200" y="116"/>
                </a:moveTo>
                <a:cubicBezTo>
                  <a:pt x="200" y="116"/>
                  <a:pt x="200" y="116"/>
                  <a:pt x="200" y="116"/>
                </a:cubicBezTo>
                <a:cubicBezTo>
                  <a:pt x="181" y="116"/>
                  <a:pt x="181" y="116"/>
                  <a:pt x="181" y="116"/>
                </a:cubicBezTo>
                <a:cubicBezTo>
                  <a:pt x="176" y="116"/>
                  <a:pt x="173" y="120"/>
                  <a:pt x="172" y="124"/>
                </a:cubicBezTo>
                <a:cubicBezTo>
                  <a:pt x="171" y="127"/>
                  <a:pt x="170" y="130"/>
                  <a:pt x="169" y="133"/>
                </a:cubicBezTo>
                <a:cubicBezTo>
                  <a:pt x="168" y="137"/>
                  <a:pt x="166" y="140"/>
                  <a:pt x="164" y="143"/>
                </a:cubicBezTo>
                <a:cubicBezTo>
                  <a:pt x="162" y="147"/>
                  <a:pt x="162" y="151"/>
                  <a:pt x="165" y="154"/>
                </a:cubicBezTo>
                <a:cubicBezTo>
                  <a:pt x="165" y="154"/>
                  <a:pt x="165" y="154"/>
                  <a:pt x="165" y="154"/>
                </a:cubicBezTo>
                <a:cubicBezTo>
                  <a:pt x="178" y="167"/>
                  <a:pt x="178" y="167"/>
                  <a:pt x="178" y="167"/>
                </a:cubicBezTo>
                <a:cubicBezTo>
                  <a:pt x="167" y="178"/>
                  <a:pt x="167" y="178"/>
                  <a:pt x="167" y="178"/>
                </a:cubicBezTo>
                <a:cubicBezTo>
                  <a:pt x="154" y="165"/>
                  <a:pt x="154" y="165"/>
                  <a:pt x="154" y="165"/>
                </a:cubicBezTo>
                <a:cubicBezTo>
                  <a:pt x="151" y="162"/>
                  <a:pt x="146" y="162"/>
                  <a:pt x="143" y="164"/>
                </a:cubicBezTo>
                <a:cubicBezTo>
                  <a:pt x="140" y="166"/>
                  <a:pt x="137" y="167"/>
                  <a:pt x="134" y="169"/>
                </a:cubicBezTo>
                <a:cubicBezTo>
                  <a:pt x="130" y="170"/>
                  <a:pt x="127" y="171"/>
                  <a:pt x="123" y="172"/>
                </a:cubicBezTo>
                <a:cubicBezTo>
                  <a:pt x="119" y="173"/>
                  <a:pt x="116" y="177"/>
                  <a:pt x="116" y="181"/>
                </a:cubicBezTo>
                <a:cubicBezTo>
                  <a:pt x="116" y="199"/>
                  <a:pt x="116" y="199"/>
                  <a:pt x="116" y="199"/>
                </a:cubicBezTo>
                <a:cubicBezTo>
                  <a:pt x="101" y="199"/>
                  <a:pt x="101" y="199"/>
                  <a:pt x="101" y="199"/>
                </a:cubicBezTo>
                <a:cubicBezTo>
                  <a:pt x="101" y="181"/>
                  <a:pt x="101" y="181"/>
                  <a:pt x="101" y="181"/>
                </a:cubicBezTo>
                <a:cubicBezTo>
                  <a:pt x="101" y="176"/>
                  <a:pt x="98" y="173"/>
                  <a:pt x="93" y="172"/>
                </a:cubicBezTo>
                <a:cubicBezTo>
                  <a:pt x="90" y="171"/>
                  <a:pt x="87" y="170"/>
                  <a:pt x="84" y="169"/>
                </a:cubicBezTo>
                <a:cubicBezTo>
                  <a:pt x="83" y="168"/>
                  <a:pt x="83" y="168"/>
                  <a:pt x="83" y="168"/>
                </a:cubicBezTo>
                <a:cubicBezTo>
                  <a:pt x="80" y="167"/>
                  <a:pt x="77" y="166"/>
                  <a:pt x="74" y="164"/>
                </a:cubicBezTo>
                <a:cubicBezTo>
                  <a:pt x="71" y="162"/>
                  <a:pt x="66" y="162"/>
                  <a:pt x="63" y="165"/>
                </a:cubicBezTo>
                <a:cubicBezTo>
                  <a:pt x="63" y="165"/>
                  <a:pt x="63" y="165"/>
                  <a:pt x="63" y="165"/>
                </a:cubicBezTo>
                <a:cubicBezTo>
                  <a:pt x="50" y="178"/>
                  <a:pt x="50" y="178"/>
                  <a:pt x="50" y="178"/>
                </a:cubicBezTo>
                <a:cubicBezTo>
                  <a:pt x="39" y="167"/>
                  <a:pt x="39" y="167"/>
                  <a:pt x="39" y="167"/>
                </a:cubicBezTo>
                <a:cubicBezTo>
                  <a:pt x="52" y="154"/>
                  <a:pt x="52" y="154"/>
                  <a:pt x="52" y="154"/>
                </a:cubicBezTo>
                <a:cubicBezTo>
                  <a:pt x="55" y="151"/>
                  <a:pt x="55" y="146"/>
                  <a:pt x="53" y="143"/>
                </a:cubicBezTo>
                <a:cubicBezTo>
                  <a:pt x="51" y="140"/>
                  <a:pt x="50" y="137"/>
                  <a:pt x="48" y="133"/>
                </a:cubicBezTo>
                <a:cubicBezTo>
                  <a:pt x="48" y="133"/>
                  <a:pt x="48" y="133"/>
                  <a:pt x="48" y="133"/>
                </a:cubicBezTo>
                <a:cubicBezTo>
                  <a:pt x="47" y="130"/>
                  <a:pt x="46" y="127"/>
                  <a:pt x="45" y="123"/>
                </a:cubicBezTo>
                <a:cubicBezTo>
                  <a:pt x="44" y="119"/>
                  <a:pt x="40" y="116"/>
                  <a:pt x="36" y="116"/>
                </a:cubicBezTo>
                <a:cubicBezTo>
                  <a:pt x="18" y="116"/>
                  <a:pt x="18" y="116"/>
                  <a:pt x="18" y="116"/>
                </a:cubicBezTo>
                <a:cubicBezTo>
                  <a:pt x="18" y="101"/>
                  <a:pt x="18" y="101"/>
                  <a:pt x="18" y="101"/>
                </a:cubicBezTo>
                <a:cubicBezTo>
                  <a:pt x="36" y="101"/>
                  <a:pt x="36" y="101"/>
                  <a:pt x="36" y="101"/>
                </a:cubicBezTo>
                <a:cubicBezTo>
                  <a:pt x="41" y="101"/>
                  <a:pt x="44" y="97"/>
                  <a:pt x="45" y="93"/>
                </a:cubicBezTo>
                <a:cubicBezTo>
                  <a:pt x="46" y="90"/>
                  <a:pt x="47" y="87"/>
                  <a:pt x="48" y="84"/>
                </a:cubicBezTo>
                <a:cubicBezTo>
                  <a:pt x="48" y="83"/>
                  <a:pt x="48" y="83"/>
                  <a:pt x="48" y="83"/>
                </a:cubicBezTo>
                <a:cubicBezTo>
                  <a:pt x="50" y="80"/>
                  <a:pt x="51" y="77"/>
                  <a:pt x="53" y="74"/>
                </a:cubicBezTo>
                <a:cubicBezTo>
                  <a:pt x="55" y="70"/>
                  <a:pt x="55" y="66"/>
                  <a:pt x="52" y="63"/>
                </a:cubicBezTo>
                <a:cubicBezTo>
                  <a:pt x="52" y="63"/>
                  <a:pt x="52" y="63"/>
                  <a:pt x="52" y="63"/>
                </a:cubicBezTo>
                <a:cubicBezTo>
                  <a:pt x="39" y="50"/>
                  <a:pt x="39" y="50"/>
                  <a:pt x="39" y="50"/>
                </a:cubicBezTo>
                <a:cubicBezTo>
                  <a:pt x="50" y="39"/>
                  <a:pt x="50" y="39"/>
                  <a:pt x="50" y="39"/>
                </a:cubicBezTo>
                <a:cubicBezTo>
                  <a:pt x="63" y="52"/>
                  <a:pt x="63" y="52"/>
                  <a:pt x="63" y="52"/>
                </a:cubicBezTo>
                <a:cubicBezTo>
                  <a:pt x="66" y="55"/>
                  <a:pt x="71" y="55"/>
                  <a:pt x="74" y="53"/>
                </a:cubicBezTo>
                <a:cubicBezTo>
                  <a:pt x="77" y="51"/>
                  <a:pt x="80" y="49"/>
                  <a:pt x="84" y="48"/>
                </a:cubicBezTo>
                <a:cubicBezTo>
                  <a:pt x="87" y="47"/>
                  <a:pt x="90" y="46"/>
                  <a:pt x="94" y="45"/>
                </a:cubicBezTo>
                <a:cubicBezTo>
                  <a:pt x="98" y="44"/>
                  <a:pt x="101" y="40"/>
                  <a:pt x="101" y="36"/>
                </a:cubicBezTo>
                <a:cubicBezTo>
                  <a:pt x="101" y="36"/>
                  <a:pt x="101" y="36"/>
                  <a:pt x="101" y="36"/>
                </a:cubicBezTo>
                <a:cubicBezTo>
                  <a:pt x="101" y="18"/>
                  <a:pt x="101" y="18"/>
                  <a:pt x="101" y="18"/>
                </a:cubicBezTo>
                <a:cubicBezTo>
                  <a:pt x="116" y="18"/>
                  <a:pt x="116" y="18"/>
                  <a:pt x="116" y="18"/>
                </a:cubicBezTo>
                <a:cubicBezTo>
                  <a:pt x="116" y="36"/>
                  <a:pt x="116" y="36"/>
                  <a:pt x="116" y="36"/>
                </a:cubicBezTo>
                <a:cubicBezTo>
                  <a:pt x="116" y="41"/>
                  <a:pt x="120" y="44"/>
                  <a:pt x="124" y="45"/>
                </a:cubicBezTo>
                <a:cubicBezTo>
                  <a:pt x="127" y="46"/>
                  <a:pt x="130" y="47"/>
                  <a:pt x="133" y="48"/>
                </a:cubicBezTo>
                <a:cubicBezTo>
                  <a:pt x="137" y="49"/>
                  <a:pt x="140" y="51"/>
                  <a:pt x="143" y="53"/>
                </a:cubicBezTo>
                <a:cubicBezTo>
                  <a:pt x="147" y="55"/>
                  <a:pt x="152" y="55"/>
                  <a:pt x="154" y="51"/>
                </a:cubicBezTo>
                <a:cubicBezTo>
                  <a:pt x="167" y="39"/>
                  <a:pt x="167" y="39"/>
                  <a:pt x="167" y="39"/>
                </a:cubicBezTo>
                <a:cubicBezTo>
                  <a:pt x="178" y="50"/>
                  <a:pt x="178" y="50"/>
                  <a:pt x="178" y="50"/>
                </a:cubicBezTo>
                <a:cubicBezTo>
                  <a:pt x="165" y="63"/>
                  <a:pt x="165" y="63"/>
                  <a:pt x="165" y="63"/>
                </a:cubicBezTo>
                <a:cubicBezTo>
                  <a:pt x="162" y="66"/>
                  <a:pt x="162" y="71"/>
                  <a:pt x="164" y="74"/>
                </a:cubicBezTo>
                <a:cubicBezTo>
                  <a:pt x="166" y="77"/>
                  <a:pt x="168" y="80"/>
                  <a:pt x="169" y="84"/>
                </a:cubicBezTo>
                <a:cubicBezTo>
                  <a:pt x="169" y="84"/>
                  <a:pt x="169" y="84"/>
                  <a:pt x="169" y="84"/>
                </a:cubicBezTo>
                <a:cubicBezTo>
                  <a:pt x="170" y="87"/>
                  <a:pt x="171" y="90"/>
                  <a:pt x="172" y="94"/>
                </a:cubicBezTo>
                <a:cubicBezTo>
                  <a:pt x="173" y="98"/>
                  <a:pt x="177" y="101"/>
                  <a:pt x="181" y="101"/>
                </a:cubicBezTo>
                <a:cubicBezTo>
                  <a:pt x="181" y="101"/>
                  <a:pt x="181" y="101"/>
                  <a:pt x="181" y="101"/>
                </a:cubicBezTo>
                <a:cubicBezTo>
                  <a:pt x="200" y="101"/>
                  <a:pt x="200" y="101"/>
                  <a:pt x="200" y="101"/>
                </a:cubicBezTo>
                <a:cubicBezTo>
                  <a:pt x="200" y="116"/>
                  <a:pt x="200" y="116"/>
                  <a:pt x="200" y="116"/>
                </a:cubicBezTo>
                <a:close/>
                <a:moveTo>
                  <a:pt x="109" y="71"/>
                </a:moveTo>
                <a:cubicBezTo>
                  <a:pt x="109" y="71"/>
                  <a:pt x="109" y="71"/>
                  <a:pt x="109" y="71"/>
                </a:cubicBezTo>
                <a:cubicBezTo>
                  <a:pt x="98" y="71"/>
                  <a:pt x="89" y="75"/>
                  <a:pt x="82" y="82"/>
                </a:cubicBezTo>
                <a:cubicBezTo>
                  <a:pt x="76" y="89"/>
                  <a:pt x="71" y="98"/>
                  <a:pt x="71" y="108"/>
                </a:cubicBezTo>
                <a:cubicBezTo>
                  <a:pt x="71" y="119"/>
                  <a:pt x="76" y="128"/>
                  <a:pt x="82" y="135"/>
                </a:cubicBezTo>
                <a:cubicBezTo>
                  <a:pt x="89" y="141"/>
                  <a:pt x="98" y="146"/>
                  <a:pt x="109" y="146"/>
                </a:cubicBezTo>
                <a:cubicBezTo>
                  <a:pt x="119" y="146"/>
                  <a:pt x="128" y="141"/>
                  <a:pt x="135" y="135"/>
                </a:cubicBezTo>
                <a:cubicBezTo>
                  <a:pt x="142" y="128"/>
                  <a:pt x="146" y="119"/>
                  <a:pt x="146" y="108"/>
                </a:cubicBezTo>
                <a:cubicBezTo>
                  <a:pt x="146" y="98"/>
                  <a:pt x="142" y="89"/>
                  <a:pt x="135" y="82"/>
                </a:cubicBezTo>
                <a:cubicBezTo>
                  <a:pt x="128" y="75"/>
                  <a:pt x="119" y="71"/>
                  <a:pt x="109" y="71"/>
                </a:cubicBezTo>
                <a:close/>
                <a:moveTo>
                  <a:pt x="127" y="127"/>
                </a:moveTo>
                <a:cubicBezTo>
                  <a:pt x="127" y="127"/>
                  <a:pt x="127" y="127"/>
                  <a:pt x="127" y="127"/>
                </a:cubicBezTo>
                <a:cubicBezTo>
                  <a:pt x="123" y="132"/>
                  <a:pt x="116" y="135"/>
                  <a:pt x="109" y="135"/>
                </a:cubicBezTo>
                <a:cubicBezTo>
                  <a:pt x="101" y="135"/>
                  <a:pt x="95" y="132"/>
                  <a:pt x="90" y="127"/>
                </a:cubicBezTo>
                <a:cubicBezTo>
                  <a:pt x="85" y="122"/>
                  <a:pt x="82" y="116"/>
                  <a:pt x="82" y="108"/>
                </a:cubicBezTo>
                <a:cubicBezTo>
                  <a:pt x="82" y="101"/>
                  <a:pt x="85" y="94"/>
                  <a:pt x="90" y="90"/>
                </a:cubicBezTo>
                <a:cubicBezTo>
                  <a:pt x="95" y="85"/>
                  <a:pt x="101" y="82"/>
                  <a:pt x="109" y="82"/>
                </a:cubicBezTo>
                <a:cubicBezTo>
                  <a:pt x="116" y="82"/>
                  <a:pt x="123" y="85"/>
                  <a:pt x="127" y="90"/>
                </a:cubicBezTo>
                <a:cubicBezTo>
                  <a:pt x="132" y="94"/>
                  <a:pt x="135" y="101"/>
                  <a:pt x="135" y="108"/>
                </a:cubicBezTo>
                <a:cubicBezTo>
                  <a:pt x="135" y="116"/>
                  <a:pt x="132" y="122"/>
                  <a:pt x="127" y="12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sp>
        <p:nvSpPr>
          <p:cNvPr id="60" name="Freeform 105"/>
          <p:cNvSpPr>
            <a:spLocks noEditPoints="1"/>
          </p:cNvSpPr>
          <p:nvPr/>
        </p:nvSpPr>
        <p:spPr bwMode="auto">
          <a:xfrm>
            <a:off x="6583363" y="1654175"/>
            <a:ext cx="327025" cy="323850"/>
          </a:xfrm>
          <a:custGeom>
            <a:gdLst>
              <a:gd fmla="*/ 64 w 232" name="T0"/>
              <a:gd fmla="*/ 72 h 230" name="T1"/>
              <a:gd fmla="*/ 64 w 232" name="T2"/>
              <a:gd fmla="*/ 157 h 230" name="T3"/>
              <a:gd fmla="*/ 64 w 232" name="T4"/>
              <a:gd fmla="*/ 157 h 230" name="T5"/>
              <a:gd fmla="*/ 123 w 232" name="T6"/>
              <a:gd fmla="*/ 202 h 230" name="T7"/>
              <a:gd fmla="*/ 123 w 232" name="T8"/>
              <a:gd fmla="*/ 164 h 230" name="T9"/>
              <a:gd fmla="*/ 123 w 232" name="T10"/>
              <a:gd fmla="*/ 65 h 230" name="T11"/>
              <a:gd fmla="*/ 123 w 232" name="T12"/>
              <a:gd fmla="*/ 26 h 230" name="T13"/>
              <a:gd fmla="*/ 64 w 232" name="T14"/>
              <a:gd fmla="*/ 72 h 230" name="T15"/>
              <a:gd fmla="*/ 64 w 232" name="T16"/>
              <a:gd fmla="*/ 72 h 230" name="T17"/>
              <a:gd fmla="*/ 171 w 232" name="T18"/>
              <a:gd fmla="*/ 38 h 230" name="T19"/>
              <a:gd fmla="*/ 171 w 232" name="T20"/>
              <a:gd fmla="*/ 38 h 230" name="T21"/>
              <a:gd fmla="*/ 168 w 232" name="T22"/>
              <a:gd fmla="*/ 26 h 230" name="T23"/>
              <a:gd fmla="*/ 180 w 232" name="T24"/>
              <a:gd fmla="*/ 23 h 230" name="T25"/>
              <a:gd fmla="*/ 218 w 232" name="T26"/>
              <a:gd fmla="*/ 62 h 230" name="T27"/>
              <a:gd fmla="*/ 232 w 232" name="T28"/>
              <a:gd fmla="*/ 114 h 230" name="T29"/>
              <a:gd fmla="*/ 218 w 232" name="T30"/>
              <a:gd fmla="*/ 167 h 230" name="T31"/>
              <a:gd fmla="*/ 180 w 232" name="T32"/>
              <a:gd fmla="*/ 206 h 230" name="T33"/>
              <a:gd fmla="*/ 168 w 232" name="T34"/>
              <a:gd fmla="*/ 203 h 230" name="T35"/>
              <a:gd fmla="*/ 171 w 232" name="T36"/>
              <a:gd fmla="*/ 191 h 230" name="T37"/>
              <a:gd fmla="*/ 203 w 232" name="T38"/>
              <a:gd fmla="*/ 158 h 230" name="T39"/>
              <a:gd fmla="*/ 214 w 232" name="T40"/>
              <a:gd fmla="*/ 114 h 230" name="T41"/>
              <a:gd fmla="*/ 203 w 232" name="T42"/>
              <a:gd fmla="*/ 71 h 230" name="T43"/>
              <a:gd fmla="*/ 171 w 232" name="T44"/>
              <a:gd fmla="*/ 38 h 230" name="T45"/>
              <a:gd fmla="*/ 53 w 232" name="T46"/>
              <a:gd fmla="*/ 74 h 230" name="T47"/>
              <a:gd fmla="*/ 53 w 232" name="T48"/>
              <a:gd fmla="*/ 74 h 230" name="T49"/>
              <a:gd fmla="*/ 17 w 232" name="T50"/>
              <a:gd fmla="*/ 74 h 230" name="T51"/>
              <a:gd fmla="*/ 17 w 232" name="T52"/>
              <a:gd fmla="*/ 155 h 230" name="T53"/>
              <a:gd fmla="*/ 53 w 232" name="T54"/>
              <a:gd fmla="*/ 155 h 230" name="T55"/>
              <a:gd fmla="*/ 53 w 232" name="T56"/>
              <a:gd fmla="*/ 74 h 230" name="T57"/>
              <a:gd fmla="*/ 56 w 232" name="T58"/>
              <a:gd fmla="*/ 56 h 230" name="T59"/>
              <a:gd fmla="*/ 56 w 232" name="T60"/>
              <a:gd fmla="*/ 56 h 230" name="T61"/>
              <a:gd fmla="*/ 127 w 232" name="T62"/>
              <a:gd fmla="*/ 2 h 230" name="T63"/>
              <a:gd fmla="*/ 132 w 232" name="T64"/>
              <a:gd fmla="*/ 0 h 230" name="T65"/>
              <a:gd fmla="*/ 141 w 232" name="T66"/>
              <a:gd fmla="*/ 9 h 230" name="T67"/>
              <a:gd fmla="*/ 141 w 232" name="T68"/>
              <a:gd fmla="*/ 65 h 230" name="T69"/>
              <a:gd fmla="*/ 141 w 232" name="T70"/>
              <a:gd fmla="*/ 67 h 230" name="T71"/>
              <a:gd fmla="*/ 162 w 232" name="T72"/>
              <a:gd fmla="*/ 83 h 230" name="T73"/>
              <a:gd fmla="*/ 173 w 232" name="T74"/>
              <a:gd fmla="*/ 114 h 230" name="T75"/>
              <a:gd fmla="*/ 162 w 232" name="T76"/>
              <a:gd fmla="*/ 146 h 230" name="T77"/>
              <a:gd fmla="*/ 141 w 232" name="T78"/>
              <a:gd fmla="*/ 162 h 230" name="T79"/>
              <a:gd fmla="*/ 141 w 232" name="T80"/>
              <a:gd fmla="*/ 164 h 230" name="T81"/>
              <a:gd fmla="*/ 141 w 232" name="T82"/>
              <a:gd fmla="*/ 220 h 230" name="T83"/>
              <a:gd fmla="*/ 139 w 232" name="T84"/>
              <a:gd fmla="*/ 226 h 230" name="T85"/>
              <a:gd fmla="*/ 127 w 232" name="T86"/>
              <a:gd fmla="*/ 227 h 230" name="T87"/>
              <a:gd fmla="*/ 56 w 232" name="T88"/>
              <a:gd fmla="*/ 173 h 230" name="T89"/>
              <a:gd fmla="*/ 9 w 232" name="T90"/>
              <a:gd fmla="*/ 173 h 230" name="T91"/>
              <a:gd fmla="*/ 9 w 232" name="T92"/>
              <a:gd fmla="*/ 173 h 230" name="T93"/>
              <a:gd fmla="*/ 0 w 232" name="T94"/>
              <a:gd fmla="*/ 164 h 230" name="T95"/>
              <a:gd fmla="*/ 0 w 232" name="T96"/>
              <a:gd fmla="*/ 65 h 230" name="T97"/>
              <a:gd fmla="*/ 0 w 232" name="T98"/>
              <a:gd fmla="*/ 65 h 230" name="T99"/>
              <a:gd fmla="*/ 9 w 232" name="T100"/>
              <a:gd fmla="*/ 56 h 230" name="T101"/>
              <a:gd fmla="*/ 56 w 232" name="T102"/>
              <a:gd fmla="*/ 56 h 230" name="T103"/>
              <a:gd fmla="*/ 141 w 232" name="T104"/>
              <a:gd fmla="*/ 79 h 230" name="T105"/>
              <a:gd fmla="*/ 141 w 232" name="T106"/>
              <a:gd fmla="*/ 79 h 230" name="T107"/>
              <a:gd fmla="*/ 141 w 232" name="T108"/>
              <a:gd fmla="*/ 150 h 230" name="T109"/>
              <a:gd fmla="*/ 154 w 232" name="T110"/>
              <a:gd fmla="*/ 140 h 230" name="T111"/>
              <a:gd fmla="*/ 162 w 232" name="T112"/>
              <a:gd fmla="*/ 114 h 230" name="T113"/>
              <a:gd fmla="*/ 154 w 232" name="T114"/>
              <a:gd fmla="*/ 89 h 230" name="T115"/>
              <a:gd fmla="*/ 141 w 232" name="T116"/>
              <a:gd fmla="*/ 79 h 23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30" w="231">
                <a:moveTo>
                  <a:pt x="64" y="72"/>
                </a:moveTo>
                <a:cubicBezTo>
                  <a:pt x="64" y="157"/>
                  <a:pt x="64" y="157"/>
                  <a:pt x="64" y="157"/>
                </a:cubicBezTo>
                <a:cubicBezTo>
                  <a:pt x="64" y="157"/>
                  <a:pt x="64" y="157"/>
                  <a:pt x="64" y="157"/>
                </a:cubicBezTo>
                <a:cubicBezTo>
                  <a:pt x="123" y="202"/>
                  <a:pt x="123" y="202"/>
                  <a:pt x="123" y="202"/>
                </a:cubicBezTo>
                <a:cubicBezTo>
                  <a:pt x="123" y="164"/>
                  <a:pt x="123" y="164"/>
                  <a:pt x="123" y="164"/>
                </a:cubicBezTo>
                <a:cubicBezTo>
                  <a:pt x="123" y="65"/>
                  <a:pt x="123" y="65"/>
                  <a:pt x="123" y="65"/>
                </a:cubicBezTo>
                <a:cubicBezTo>
                  <a:pt x="123" y="26"/>
                  <a:pt x="123" y="26"/>
                  <a:pt x="123" y="26"/>
                </a:cubicBezTo>
                <a:cubicBezTo>
                  <a:pt x="64" y="72"/>
                  <a:pt x="64" y="72"/>
                  <a:pt x="64" y="72"/>
                </a:cubicBezTo>
                <a:cubicBezTo>
                  <a:pt x="64" y="72"/>
                  <a:pt x="64" y="72"/>
                  <a:pt x="64" y="72"/>
                </a:cubicBezTo>
                <a:close/>
                <a:moveTo>
                  <a:pt x="171" y="38"/>
                </a:moveTo>
                <a:cubicBezTo>
                  <a:pt x="171" y="38"/>
                  <a:pt x="171" y="38"/>
                  <a:pt x="171" y="38"/>
                </a:cubicBezTo>
                <a:cubicBezTo>
                  <a:pt x="167" y="36"/>
                  <a:pt x="165" y="30"/>
                  <a:pt x="168" y="26"/>
                </a:cubicBezTo>
                <a:cubicBezTo>
                  <a:pt x="170" y="22"/>
                  <a:pt x="176" y="21"/>
                  <a:pt x="180" y="23"/>
                </a:cubicBezTo>
                <a:cubicBezTo>
                  <a:pt x="196" y="33"/>
                  <a:pt x="209" y="46"/>
                  <a:pt x="218" y="62"/>
                </a:cubicBezTo>
                <a:cubicBezTo>
                  <a:pt x="227" y="77"/>
                  <a:pt x="232" y="95"/>
                  <a:pt x="232" y="114"/>
                </a:cubicBezTo>
                <a:cubicBezTo>
                  <a:pt x="232" y="133"/>
                  <a:pt x="227" y="151"/>
                  <a:pt x="218" y="167"/>
                </a:cubicBezTo>
                <a:cubicBezTo>
                  <a:pt x="209" y="183"/>
                  <a:pt x="196" y="196"/>
                  <a:pt x="180" y="206"/>
                </a:cubicBezTo>
                <a:cubicBezTo>
                  <a:pt x="176" y="208"/>
                  <a:pt x="170" y="207"/>
                  <a:pt x="168" y="203"/>
                </a:cubicBezTo>
                <a:cubicBezTo>
                  <a:pt x="165" y="199"/>
                  <a:pt x="167" y="193"/>
                  <a:pt x="171" y="191"/>
                </a:cubicBezTo>
                <a:cubicBezTo>
                  <a:pt x="184" y="183"/>
                  <a:pt x="195" y="172"/>
                  <a:pt x="203" y="158"/>
                </a:cubicBezTo>
                <a:cubicBezTo>
                  <a:pt x="210" y="145"/>
                  <a:pt x="214" y="130"/>
                  <a:pt x="214" y="114"/>
                </a:cubicBezTo>
                <a:cubicBezTo>
                  <a:pt x="214" y="98"/>
                  <a:pt x="210" y="84"/>
                  <a:pt x="203" y="71"/>
                </a:cubicBezTo>
                <a:cubicBezTo>
                  <a:pt x="195" y="57"/>
                  <a:pt x="184" y="46"/>
                  <a:pt x="171" y="38"/>
                </a:cubicBezTo>
                <a:close/>
                <a:moveTo>
                  <a:pt x="53" y="74"/>
                </a:moveTo>
                <a:cubicBezTo>
                  <a:pt x="53" y="74"/>
                  <a:pt x="53" y="74"/>
                  <a:pt x="53" y="74"/>
                </a:cubicBezTo>
                <a:cubicBezTo>
                  <a:pt x="17" y="74"/>
                  <a:pt x="17" y="74"/>
                  <a:pt x="17" y="74"/>
                </a:cubicBezTo>
                <a:cubicBezTo>
                  <a:pt x="17" y="155"/>
                  <a:pt x="17" y="155"/>
                  <a:pt x="17" y="155"/>
                </a:cubicBezTo>
                <a:cubicBezTo>
                  <a:pt x="53" y="155"/>
                  <a:pt x="53" y="155"/>
                  <a:pt x="53" y="155"/>
                </a:cubicBezTo>
                <a:cubicBezTo>
                  <a:pt x="53" y="74"/>
                  <a:pt x="53" y="74"/>
                  <a:pt x="53" y="74"/>
                </a:cubicBezTo>
                <a:close/>
                <a:moveTo>
                  <a:pt x="56" y="56"/>
                </a:moveTo>
                <a:cubicBezTo>
                  <a:pt x="56" y="56"/>
                  <a:pt x="56" y="56"/>
                  <a:pt x="56" y="56"/>
                </a:cubicBezTo>
                <a:cubicBezTo>
                  <a:pt x="127" y="2"/>
                  <a:pt x="127" y="2"/>
                  <a:pt x="127" y="2"/>
                </a:cubicBezTo>
                <a:cubicBezTo>
                  <a:pt x="128" y="1"/>
                  <a:pt x="130" y="0"/>
                  <a:pt x="132" y="0"/>
                </a:cubicBezTo>
                <a:cubicBezTo>
                  <a:pt x="137" y="0"/>
                  <a:pt x="141" y="4"/>
                  <a:pt x="141" y="9"/>
                </a:cubicBezTo>
                <a:cubicBezTo>
                  <a:pt x="141" y="65"/>
                  <a:pt x="141" y="65"/>
                  <a:pt x="141" y="65"/>
                </a:cubicBezTo>
                <a:cubicBezTo>
                  <a:pt x="141" y="67"/>
                  <a:pt x="141" y="67"/>
                  <a:pt x="141" y="67"/>
                </a:cubicBezTo>
                <a:cubicBezTo>
                  <a:pt x="149" y="71"/>
                  <a:pt x="156" y="76"/>
                  <a:pt x="162" y="83"/>
                </a:cubicBezTo>
                <a:cubicBezTo>
                  <a:pt x="169" y="92"/>
                  <a:pt x="173" y="103"/>
                  <a:pt x="173" y="114"/>
                </a:cubicBezTo>
                <a:cubicBezTo>
                  <a:pt x="173" y="126"/>
                  <a:pt x="169" y="137"/>
                  <a:pt x="162" y="146"/>
                </a:cubicBezTo>
                <a:cubicBezTo>
                  <a:pt x="157" y="153"/>
                  <a:pt x="149" y="158"/>
                  <a:pt x="141" y="162"/>
                </a:cubicBezTo>
                <a:cubicBezTo>
                  <a:pt x="141" y="164"/>
                  <a:pt x="141" y="164"/>
                  <a:pt x="141" y="164"/>
                </a:cubicBezTo>
                <a:cubicBezTo>
                  <a:pt x="141" y="220"/>
                  <a:pt x="141" y="220"/>
                  <a:pt x="141" y="220"/>
                </a:cubicBezTo>
                <a:cubicBezTo>
                  <a:pt x="141" y="222"/>
                  <a:pt x="141" y="224"/>
                  <a:pt x="139" y="226"/>
                </a:cubicBezTo>
                <a:cubicBezTo>
                  <a:pt x="136" y="230"/>
                  <a:pt x="131" y="230"/>
                  <a:pt x="127" y="227"/>
                </a:cubicBezTo>
                <a:cubicBezTo>
                  <a:pt x="56" y="173"/>
                  <a:pt x="56" y="173"/>
                  <a:pt x="56" y="173"/>
                </a:cubicBezTo>
                <a:cubicBezTo>
                  <a:pt x="9" y="173"/>
                  <a:pt x="9" y="173"/>
                  <a:pt x="9" y="173"/>
                </a:cubicBezTo>
                <a:cubicBezTo>
                  <a:pt x="9" y="173"/>
                  <a:pt x="9" y="173"/>
                  <a:pt x="9" y="173"/>
                </a:cubicBezTo>
                <a:cubicBezTo>
                  <a:pt x="4" y="173"/>
                  <a:pt x="0" y="169"/>
                  <a:pt x="0" y="164"/>
                </a:cubicBezTo>
                <a:cubicBezTo>
                  <a:pt x="0" y="65"/>
                  <a:pt x="0" y="65"/>
                  <a:pt x="0" y="65"/>
                </a:cubicBezTo>
                <a:cubicBezTo>
                  <a:pt x="0" y="65"/>
                  <a:pt x="0" y="65"/>
                  <a:pt x="0" y="65"/>
                </a:cubicBezTo>
                <a:cubicBezTo>
                  <a:pt x="0" y="60"/>
                  <a:pt x="4" y="56"/>
                  <a:pt x="9" y="56"/>
                </a:cubicBezTo>
                <a:cubicBezTo>
                  <a:pt x="56" y="56"/>
                  <a:pt x="56" y="56"/>
                  <a:pt x="56" y="56"/>
                </a:cubicBezTo>
                <a:close/>
                <a:moveTo>
                  <a:pt x="141" y="79"/>
                </a:moveTo>
                <a:cubicBezTo>
                  <a:pt x="141" y="79"/>
                  <a:pt x="141" y="79"/>
                  <a:pt x="141" y="79"/>
                </a:cubicBezTo>
                <a:cubicBezTo>
                  <a:pt x="141" y="150"/>
                  <a:pt x="141" y="150"/>
                  <a:pt x="141" y="150"/>
                </a:cubicBezTo>
                <a:cubicBezTo>
                  <a:pt x="146" y="147"/>
                  <a:pt x="150" y="144"/>
                  <a:pt x="154" y="140"/>
                </a:cubicBezTo>
                <a:cubicBezTo>
                  <a:pt x="159" y="133"/>
                  <a:pt x="162" y="124"/>
                  <a:pt x="162" y="114"/>
                </a:cubicBezTo>
                <a:cubicBezTo>
                  <a:pt x="162" y="105"/>
                  <a:pt x="159" y="96"/>
                  <a:pt x="154" y="89"/>
                </a:cubicBezTo>
                <a:cubicBezTo>
                  <a:pt x="150" y="85"/>
                  <a:pt x="146" y="81"/>
                  <a:pt x="141" y="7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sp>
        <p:nvSpPr>
          <p:cNvPr id="61" name="Freeform 106"/>
          <p:cNvSpPr>
            <a:spLocks noEditPoints="1"/>
          </p:cNvSpPr>
          <p:nvPr/>
        </p:nvSpPr>
        <p:spPr bwMode="auto">
          <a:xfrm>
            <a:off x="7791450" y="3268662"/>
            <a:ext cx="314325" cy="312738"/>
          </a:xfrm>
          <a:custGeom>
            <a:gdLst>
              <a:gd fmla="*/ 40 w 223" name="T0"/>
              <a:gd fmla="*/ 111 h 222" name="T1"/>
              <a:gd fmla="*/ 23 w 223" name="T2"/>
              <a:gd fmla="*/ 111 h 222" name="T3"/>
              <a:gd fmla="*/ 31 w 223" name="T4"/>
              <a:gd fmla="*/ 42 h 222" name="T5"/>
              <a:gd fmla="*/ 40 w 223" name="T6"/>
              <a:gd fmla="*/ 34 h 222" name="T7"/>
              <a:gd fmla="*/ 23 w 223" name="T8"/>
              <a:gd fmla="*/ 34 h 222" name="T9"/>
              <a:gd fmla="*/ 31 w 223" name="T10"/>
              <a:gd fmla="*/ 197 h 222" name="T11"/>
              <a:gd fmla="*/ 40 w 223" name="T12"/>
              <a:gd fmla="*/ 188 h 222" name="T13"/>
              <a:gd fmla="*/ 23 w 223" name="T14"/>
              <a:gd fmla="*/ 188 h 222" name="T15"/>
              <a:gd fmla="*/ 217 w 223" name="T16"/>
              <a:gd fmla="*/ 77 h 222" name="T17"/>
              <a:gd fmla="*/ 6 w 223" name="T18"/>
              <a:gd fmla="*/ 77 h 222" name="T19"/>
              <a:gd fmla="*/ 0 w 223" name="T20"/>
              <a:gd fmla="*/ 140 h 222" name="T21"/>
              <a:gd fmla="*/ 217 w 223" name="T22"/>
              <a:gd fmla="*/ 145 h 222" name="T23"/>
              <a:gd fmla="*/ 223 w 223" name="T24"/>
              <a:gd fmla="*/ 82 h 222" name="T25"/>
              <a:gd fmla="*/ 212 w 223" name="T26"/>
              <a:gd fmla="*/ 134 h 222" name="T27"/>
              <a:gd fmla="*/ 11 w 223" name="T28"/>
              <a:gd fmla="*/ 134 h 222" name="T29"/>
              <a:gd fmla="*/ 212 w 223" name="T30"/>
              <a:gd fmla="*/ 88 h 222" name="T31"/>
              <a:gd fmla="*/ 217 w 223" name="T32"/>
              <a:gd fmla="*/ 0 h 222" name="T33"/>
              <a:gd fmla="*/ 6 w 223" name="T34"/>
              <a:gd fmla="*/ 0 h 222" name="T35"/>
              <a:gd fmla="*/ 0 w 223" name="T36"/>
              <a:gd fmla="*/ 62 h 222" name="T37"/>
              <a:gd fmla="*/ 217 w 223" name="T38"/>
              <a:gd fmla="*/ 67 h 222" name="T39"/>
              <a:gd fmla="*/ 223 w 223" name="T40"/>
              <a:gd fmla="*/ 5 h 222" name="T41"/>
              <a:gd fmla="*/ 212 w 223" name="T42"/>
              <a:gd fmla="*/ 57 h 222" name="T43"/>
              <a:gd fmla="*/ 11 w 223" name="T44"/>
              <a:gd fmla="*/ 57 h 222" name="T45"/>
              <a:gd fmla="*/ 212 w 223" name="T46"/>
              <a:gd fmla="*/ 10 h 222" name="T47"/>
              <a:gd fmla="*/ 217 w 223" name="T48"/>
              <a:gd fmla="*/ 155 h 222" name="T49"/>
              <a:gd fmla="*/ 6 w 223" name="T50"/>
              <a:gd fmla="*/ 155 h 222" name="T51"/>
              <a:gd fmla="*/ 0 w 223" name="T52"/>
              <a:gd fmla="*/ 217 h 222" name="T53"/>
              <a:gd fmla="*/ 217 w 223" name="T54"/>
              <a:gd fmla="*/ 222 h 222" name="T55"/>
              <a:gd fmla="*/ 223 w 223" name="T56"/>
              <a:gd fmla="*/ 160 h 222" name="T57"/>
              <a:gd fmla="*/ 212 w 223" name="T58"/>
              <a:gd fmla="*/ 212 h 222" name="T59"/>
              <a:gd fmla="*/ 11 w 223" name="T60"/>
              <a:gd fmla="*/ 212 h 222" name="T61"/>
              <a:gd fmla="*/ 212 w 223" name="T62"/>
              <a:gd fmla="*/ 165 h 2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21" w="223">
                <a:moveTo>
                  <a:pt x="31" y="120"/>
                </a:moveTo>
                <a:cubicBezTo>
                  <a:pt x="36" y="120"/>
                  <a:pt x="40" y="116"/>
                  <a:pt x="40" y="111"/>
                </a:cubicBezTo>
                <a:cubicBezTo>
                  <a:pt x="40" y="106"/>
                  <a:pt x="36" y="102"/>
                  <a:pt x="31" y="102"/>
                </a:cubicBezTo>
                <a:cubicBezTo>
                  <a:pt x="27" y="102"/>
                  <a:pt x="23" y="106"/>
                  <a:pt x="23" y="111"/>
                </a:cubicBezTo>
                <a:cubicBezTo>
                  <a:pt x="23" y="116"/>
                  <a:pt x="27" y="120"/>
                  <a:pt x="31" y="120"/>
                </a:cubicBezTo>
                <a:close/>
                <a:moveTo>
                  <a:pt x="31" y="42"/>
                </a:moveTo>
                <a:cubicBezTo>
                  <a:pt x="31" y="42"/>
                  <a:pt x="31" y="42"/>
                  <a:pt x="31" y="42"/>
                </a:cubicBezTo>
                <a:cubicBezTo>
                  <a:pt x="36" y="42"/>
                  <a:pt x="40" y="38"/>
                  <a:pt x="40" y="34"/>
                </a:cubicBezTo>
                <a:cubicBezTo>
                  <a:pt x="40" y="29"/>
                  <a:pt x="36" y="25"/>
                  <a:pt x="31" y="25"/>
                </a:cubicBezTo>
                <a:cubicBezTo>
                  <a:pt x="27" y="25"/>
                  <a:pt x="23" y="29"/>
                  <a:pt x="23" y="34"/>
                </a:cubicBezTo>
                <a:cubicBezTo>
                  <a:pt x="23" y="38"/>
                  <a:pt x="27" y="42"/>
                  <a:pt x="31" y="42"/>
                </a:cubicBezTo>
                <a:close/>
                <a:moveTo>
                  <a:pt x="31" y="197"/>
                </a:moveTo>
                <a:cubicBezTo>
                  <a:pt x="31" y="197"/>
                  <a:pt x="31" y="197"/>
                  <a:pt x="31" y="197"/>
                </a:cubicBezTo>
                <a:cubicBezTo>
                  <a:pt x="36" y="197"/>
                  <a:pt x="40" y="193"/>
                  <a:pt x="40" y="188"/>
                </a:cubicBezTo>
                <a:cubicBezTo>
                  <a:pt x="40" y="183"/>
                  <a:pt x="36" y="179"/>
                  <a:pt x="31" y="179"/>
                </a:cubicBezTo>
                <a:cubicBezTo>
                  <a:pt x="27" y="179"/>
                  <a:pt x="23" y="183"/>
                  <a:pt x="23" y="188"/>
                </a:cubicBezTo>
                <a:cubicBezTo>
                  <a:pt x="23" y="193"/>
                  <a:pt x="27" y="197"/>
                  <a:pt x="31" y="197"/>
                </a:cubicBezTo>
                <a:close/>
                <a:moveTo>
                  <a:pt x="217" y="77"/>
                </a:moveTo>
                <a:cubicBezTo>
                  <a:pt x="217" y="77"/>
                  <a:pt x="217" y="77"/>
                  <a:pt x="217" y="77"/>
                </a:cubicBezTo>
                <a:cubicBezTo>
                  <a:pt x="6" y="77"/>
                  <a:pt x="6" y="77"/>
                  <a:pt x="6" y="77"/>
                </a:cubicBezTo>
                <a:cubicBezTo>
                  <a:pt x="3" y="77"/>
                  <a:pt x="0" y="80"/>
                  <a:pt x="0" y="82"/>
                </a:cubicBezTo>
                <a:cubicBezTo>
                  <a:pt x="0" y="140"/>
                  <a:pt x="0" y="140"/>
                  <a:pt x="0" y="140"/>
                </a:cubicBezTo>
                <a:cubicBezTo>
                  <a:pt x="0" y="142"/>
                  <a:pt x="3" y="145"/>
                  <a:pt x="6" y="145"/>
                </a:cubicBezTo>
                <a:cubicBezTo>
                  <a:pt x="217" y="145"/>
                  <a:pt x="217" y="145"/>
                  <a:pt x="217" y="145"/>
                </a:cubicBezTo>
                <a:cubicBezTo>
                  <a:pt x="220" y="145"/>
                  <a:pt x="223" y="142"/>
                  <a:pt x="223" y="140"/>
                </a:cubicBezTo>
                <a:cubicBezTo>
                  <a:pt x="223" y="82"/>
                  <a:pt x="223" y="82"/>
                  <a:pt x="223" y="82"/>
                </a:cubicBezTo>
                <a:cubicBezTo>
                  <a:pt x="223" y="80"/>
                  <a:pt x="220" y="77"/>
                  <a:pt x="217" y="77"/>
                </a:cubicBezTo>
                <a:close/>
                <a:moveTo>
                  <a:pt x="212" y="134"/>
                </a:moveTo>
                <a:cubicBezTo>
                  <a:pt x="212" y="134"/>
                  <a:pt x="212" y="134"/>
                  <a:pt x="212" y="134"/>
                </a:cubicBezTo>
                <a:cubicBezTo>
                  <a:pt x="11" y="134"/>
                  <a:pt x="11" y="134"/>
                  <a:pt x="11" y="134"/>
                </a:cubicBezTo>
                <a:cubicBezTo>
                  <a:pt x="11" y="88"/>
                  <a:pt x="11" y="88"/>
                  <a:pt x="11" y="88"/>
                </a:cubicBezTo>
                <a:cubicBezTo>
                  <a:pt x="212" y="88"/>
                  <a:pt x="212" y="88"/>
                  <a:pt x="212" y="88"/>
                </a:cubicBezTo>
                <a:cubicBezTo>
                  <a:pt x="212" y="134"/>
                  <a:pt x="212" y="134"/>
                  <a:pt x="212" y="134"/>
                </a:cubicBezTo>
                <a:close/>
                <a:moveTo>
                  <a:pt x="217" y="0"/>
                </a:moveTo>
                <a:cubicBezTo>
                  <a:pt x="217" y="0"/>
                  <a:pt x="217" y="0"/>
                  <a:pt x="217" y="0"/>
                </a:cubicBezTo>
                <a:cubicBezTo>
                  <a:pt x="6" y="0"/>
                  <a:pt x="6" y="0"/>
                  <a:pt x="6" y="0"/>
                </a:cubicBezTo>
                <a:cubicBezTo>
                  <a:pt x="3" y="0"/>
                  <a:pt x="0" y="2"/>
                  <a:pt x="0" y="5"/>
                </a:cubicBezTo>
                <a:cubicBezTo>
                  <a:pt x="0" y="62"/>
                  <a:pt x="0" y="62"/>
                  <a:pt x="0" y="62"/>
                </a:cubicBezTo>
                <a:cubicBezTo>
                  <a:pt x="0" y="65"/>
                  <a:pt x="3" y="67"/>
                  <a:pt x="6" y="67"/>
                </a:cubicBezTo>
                <a:cubicBezTo>
                  <a:pt x="217" y="67"/>
                  <a:pt x="217" y="67"/>
                  <a:pt x="217" y="67"/>
                </a:cubicBezTo>
                <a:cubicBezTo>
                  <a:pt x="220" y="67"/>
                  <a:pt x="223" y="65"/>
                  <a:pt x="223" y="62"/>
                </a:cubicBezTo>
                <a:cubicBezTo>
                  <a:pt x="223" y="5"/>
                  <a:pt x="223" y="5"/>
                  <a:pt x="223" y="5"/>
                </a:cubicBezTo>
                <a:cubicBezTo>
                  <a:pt x="223" y="2"/>
                  <a:pt x="220" y="0"/>
                  <a:pt x="217" y="0"/>
                </a:cubicBezTo>
                <a:close/>
                <a:moveTo>
                  <a:pt x="212" y="57"/>
                </a:moveTo>
                <a:cubicBezTo>
                  <a:pt x="212" y="57"/>
                  <a:pt x="212" y="57"/>
                  <a:pt x="212" y="57"/>
                </a:cubicBezTo>
                <a:cubicBezTo>
                  <a:pt x="11" y="57"/>
                  <a:pt x="11" y="57"/>
                  <a:pt x="11" y="57"/>
                </a:cubicBezTo>
                <a:cubicBezTo>
                  <a:pt x="11" y="10"/>
                  <a:pt x="11" y="10"/>
                  <a:pt x="11" y="10"/>
                </a:cubicBezTo>
                <a:cubicBezTo>
                  <a:pt x="212" y="10"/>
                  <a:pt x="212" y="10"/>
                  <a:pt x="212" y="10"/>
                </a:cubicBezTo>
                <a:cubicBezTo>
                  <a:pt x="212" y="57"/>
                  <a:pt x="212" y="57"/>
                  <a:pt x="212" y="57"/>
                </a:cubicBezTo>
                <a:close/>
                <a:moveTo>
                  <a:pt x="217" y="155"/>
                </a:moveTo>
                <a:cubicBezTo>
                  <a:pt x="217" y="155"/>
                  <a:pt x="217" y="155"/>
                  <a:pt x="217" y="155"/>
                </a:cubicBezTo>
                <a:cubicBezTo>
                  <a:pt x="6" y="155"/>
                  <a:pt x="6" y="155"/>
                  <a:pt x="6" y="155"/>
                </a:cubicBezTo>
                <a:cubicBezTo>
                  <a:pt x="3" y="155"/>
                  <a:pt x="0" y="157"/>
                  <a:pt x="0" y="160"/>
                </a:cubicBezTo>
                <a:cubicBezTo>
                  <a:pt x="0" y="217"/>
                  <a:pt x="0" y="217"/>
                  <a:pt x="0" y="217"/>
                </a:cubicBezTo>
                <a:cubicBezTo>
                  <a:pt x="0" y="220"/>
                  <a:pt x="3" y="222"/>
                  <a:pt x="6" y="222"/>
                </a:cubicBezTo>
                <a:cubicBezTo>
                  <a:pt x="217" y="222"/>
                  <a:pt x="217" y="222"/>
                  <a:pt x="217" y="222"/>
                </a:cubicBezTo>
                <a:cubicBezTo>
                  <a:pt x="220" y="222"/>
                  <a:pt x="223" y="220"/>
                  <a:pt x="223" y="217"/>
                </a:cubicBezTo>
                <a:cubicBezTo>
                  <a:pt x="223" y="160"/>
                  <a:pt x="223" y="160"/>
                  <a:pt x="223" y="160"/>
                </a:cubicBezTo>
                <a:cubicBezTo>
                  <a:pt x="223" y="157"/>
                  <a:pt x="220" y="155"/>
                  <a:pt x="217" y="155"/>
                </a:cubicBezTo>
                <a:close/>
                <a:moveTo>
                  <a:pt x="212" y="212"/>
                </a:moveTo>
                <a:cubicBezTo>
                  <a:pt x="212" y="212"/>
                  <a:pt x="212" y="212"/>
                  <a:pt x="212" y="212"/>
                </a:cubicBezTo>
                <a:cubicBezTo>
                  <a:pt x="11" y="212"/>
                  <a:pt x="11" y="212"/>
                  <a:pt x="11" y="212"/>
                </a:cubicBezTo>
                <a:cubicBezTo>
                  <a:pt x="11" y="165"/>
                  <a:pt x="11" y="165"/>
                  <a:pt x="11" y="165"/>
                </a:cubicBezTo>
                <a:cubicBezTo>
                  <a:pt x="212" y="165"/>
                  <a:pt x="212" y="165"/>
                  <a:pt x="212" y="165"/>
                </a:cubicBezTo>
                <a:cubicBezTo>
                  <a:pt x="212" y="212"/>
                  <a:pt x="212" y="212"/>
                  <a:pt x="212" y="21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sp>
        <p:nvSpPr>
          <p:cNvPr id="62" name="Freeform 107"/>
          <p:cNvSpPr>
            <a:spLocks noEditPoints="1"/>
          </p:cNvSpPr>
          <p:nvPr/>
        </p:nvSpPr>
        <p:spPr bwMode="auto">
          <a:xfrm>
            <a:off x="4816475" y="3097212"/>
            <a:ext cx="395288" cy="257175"/>
          </a:xfrm>
          <a:custGeom>
            <a:gdLst>
              <a:gd fmla="*/ 35 w 281" name="T0"/>
              <a:gd fmla="*/ 0 h 183" name="T1"/>
              <a:gd fmla="*/ 35 w 281" name="T2"/>
              <a:gd fmla="*/ 0 h 183" name="T3"/>
              <a:gd fmla="*/ 246 w 281" name="T4"/>
              <a:gd fmla="*/ 0 h 183" name="T5"/>
              <a:gd fmla="*/ 255 w 281" name="T6"/>
              <a:gd fmla="*/ 8 h 183" name="T7"/>
              <a:gd fmla="*/ 255 w 281" name="T8"/>
              <a:gd fmla="*/ 9 h 183" name="T9"/>
              <a:gd fmla="*/ 255 w 281" name="T10"/>
              <a:gd fmla="*/ 149 h 183" name="T11"/>
              <a:gd fmla="*/ 246 w 281" name="T12"/>
              <a:gd fmla="*/ 157 h 183" name="T13"/>
              <a:gd fmla="*/ 246 w 281" name="T14"/>
              <a:gd fmla="*/ 157 h 183" name="T15"/>
              <a:gd fmla="*/ 35 w 281" name="T16"/>
              <a:gd fmla="*/ 157 h 183" name="T17"/>
              <a:gd fmla="*/ 26 w 281" name="T18"/>
              <a:gd fmla="*/ 149 h 183" name="T19"/>
              <a:gd fmla="*/ 26 w 281" name="T20"/>
              <a:gd fmla="*/ 148 h 183" name="T21"/>
              <a:gd fmla="*/ 26 w 281" name="T22"/>
              <a:gd fmla="*/ 8 h 183" name="T23"/>
              <a:gd fmla="*/ 35 w 281" name="T24"/>
              <a:gd fmla="*/ 0 h 183" name="T25"/>
              <a:gd fmla="*/ 9 w 281" name="T26"/>
              <a:gd fmla="*/ 183 h 183" name="T27"/>
              <a:gd fmla="*/ 9 w 281" name="T28"/>
              <a:gd fmla="*/ 183 h 183" name="T29"/>
              <a:gd fmla="*/ 0 w 281" name="T30"/>
              <a:gd fmla="*/ 174 h 183" name="T31"/>
              <a:gd fmla="*/ 9 w 281" name="T32"/>
              <a:gd fmla="*/ 165 h 183" name="T33"/>
              <a:gd fmla="*/ 272 w 281" name="T34"/>
              <a:gd fmla="*/ 165 h 183" name="T35"/>
              <a:gd fmla="*/ 281 w 281" name="T36"/>
              <a:gd fmla="*/ 174 h 183" name="T37"/>
              <a:gd fmla="*/ 272 w 281" name="T38"/>
              <a:gd fmla="*/ 183 h 183" name="T39"/>
              <a:gd fmla="*/ 9 w 281" name="T40"/>
              <a:gd fmla="*/ 183 h 183" name="T41"/>
              <a:gd fmla="*/ 238 w 281" name="T42"/>
              <a:gd fmla="*/ 17 h 183" name="T43"/>
              <a:gd fmla="*/ 238 w 281" name="T44"/>
              <a:gd fmla="*/ 17 h 183" name="T45"/>
              <a:gd fmla="*/ 43 w 281" name="T46"/>
              <a:gd fmla="*/ 17 h 183" name="T47"/>
              <a:gd fmla="*/ 43 w 281" name="T48"/>
              <a:gd fmla="*/ 140 h 183" name="T49"/>
              <a:gd fmla="*/ 238 w 281" name="T50"/>
              <a:gd fmla="*/ 140 h 183" name="T51"/>
              <a:gd fmla="*/ 238 w 281" name="T52"/>
              <a:gd fmla="*/ 17 h 18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83" w="281">
                <a:moveTo>
                  <a:pt x="35" y="0"/>
                </a:moveTo>
                <a:cubicBezTo>
                  <a:pt x="35" y="0"/>
                  <a:pt x="35" y="0"/>
                  <a:pt x="35" y="0"/>
                </a:cubicBezTo>
                <a:cubicBezTo>
                  <a:pt x="246" y="0"/>
                  <a:pt x="246" y="0"/>
                  <a:pt x="246" y="0"/>
                </a:cubicBezTo>
                <a:cubicBezTo>
                  <a:pt x="251" y="0"/>
                  <a:pt x="255" y="4"/>
                  <a:pt x="255" y="8"/>
                </a:cubicBezTo>
                <a:cubicBezTo>
                  <a:pt x="255" y="9"/>
                  <a:pt x="255" y="9"/>
                  <a:pt x="255" y="9"/>
                </a:cubicBezTo>
                <a:cubicBezTo>
                  <a:pt x="255" y="149"/>
                  <a:pt x="255" y="149"/>
                  <a:pt x="255" y="149"/>
                </a:cubicBezTo>
                <a:cubicBezTo>
                  <a:pt x="255" y="153"/>
                  <a:pt x="251" y="157"/>
                  <a:pt x="246" y="157"/>
                </a:cubicBezTo>
                <a:cubicBezTo>
                  <a:pt x="246" y="157"/>
                  <a:pt x="246" y="157"/>
                  <a:pt x="246" y="157"/>
                </a:cubicBezTo>
                <a:cubicBezTo>
                  <a:pt x="35" y="157"/>
                  <a:pt x="35" y="157"/>
                  <a:pt x="35" y="157"/>
                </a:cubicBezTo>
                <a:cubicBezTo>
                  <a:pt x="30" y="157"/>
                  <a:pt x="26" y="153"/>
                  <a:pt x="26" y="149"/>
                </a:cubicBezTo>
                <a:cubicBezTo>
                  <a:pt x="26" y="148"/>
                  <a:pt x="26" y="148"/>
                  <a:pt x="26" y="148"/>
                </a:cubicBezTo>
                <a:cubicBezTo>
                  <a:pt x="26" y="8"/>
                  <a:pt x="26" y="8"/>
                  <a:pt x="26" y="8"/>
                </a:cubicBezTo>
                <a:cubicBezTo>
                  <a:pt x="26" y="4"/>
                  <a:pt x="30" y="0"/>
                  <a:pt x="35" y="0"/>
                </a:cubicBezTo>
                <a:close/>
                <a:moveTo>
                  <a:pt x="9" y="183"/>
                </a:moveTo>
                <a:cubicBezTo>
                  <a:pt x="9" y="183"/>
                  <a:pt x="9" y="183"/>
                  <a:pt x="9" y="183"/>
                </a:cubicBezTo>
                <a:cubicBezTo>
                  <a:pt x="4" y="183"/>
                  <a:pt x="0" y="179"/>
                  <a:pt x="0" y="174"/>
                </a:cubicBezTo>
                <a:cubicBezTo>
                  <a:pt x="0" y="169"/>
                  <a:pt x="4" y="165"/>
                  <a:pt x="9" y="165"/>
                </a:cubicBezTo>
                <a:cubicBezTo>
                  <a:pt x="272" y="165"/>
                  <a:pt x="272" y="165"/>
                  <a:pt x="272" y="165"/>
                </a:cubicBezTo>
                <a:cubicBezTo>
                  <a:pt x="277" y="165"/>
                  <a:pt x="281" y="169"/>
                  <a:pt x="281" y="174"/>
                </a:cubicBezTo>
                <a:cubicBezTo>
                  <a:pt x="281" y="179"/>
                  <a:pt x="277" y="183"/>
                  <a:pt x="272" y="183"/>
                </a:cubicBezTo>
                <a:cubicBezTo>
                  <a:pt x="9" y="183"/>
                  <a:pt x="9" y="183"/>
                  <a:pt x="9" y="183"/>
                </a:cubicBezTo>
                <a:close/>
                <a:moveTo>
                  <a:pt x="238" y="17"/>
                </a:moveTo>
                <a:cubicBezTo>
                  <a:pt x="238" y="17"/>
                  <a:pt x="238" y="17"/>
                  <a:pt x="238" y="17"/>
                </a:cubicBezTo>
                <a:cubicBezTo>
                  <a:pt x="43" y="17"/>
                  <a:pt x="43" y="17"/>
                  <a:pt x="43" y="17"/>
                </a:cubicBezTo>
                <a:cubicBezTo>
                  <a:pt x="43" y="140"/>
                  <a:pt x="43" y="140"/>
                  <a:pt x="43" y="140"/>
                </a:cubicBezTo>
                <a:cubicBezTo>
                  <a:pt x="238" y="140"/>
                  <a:pt x="238" y="140"/>
                  <a:pt x="238" y="140"/>
                </a:cubicBezTo>
                <a:cubicBezTo>
                  <a:pt x="238" y="17"/>
                  <a:pt x="238" y="17"/>
                  <a:pt x="238" y="1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sp>
        <p:nvSpPr>
          <p:cNvPr id="63" name="Rectangle 108"/>
          <p:cNvSpPr>
            <a:spLocks noChangeArrowheads="1"/>
          </p:cNvSpPr>
          <p:nvPr/>
        </p:nvSpPr>
        <p:spPr bwMode="auto">
          <a:xfrm>
            <a:off x="4899025" y="2130425"/>
            <a:ext cx="9366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solidFill>
                <a:ea charset="-122" panose="02010600040101010101" pitchFamily="2" typeface="华文细黑"/>
              </a:rPr>
              <a:t>Option 02</a:t>
            </a:r>
          </a:p>
        </p:txBody>
      </p:sp>
      <p:sp>
        <p:nvSpPr>
          <p:cNvPr id="64" name="Rectangle 109"/>
          <p:cNvSpPr>
            <a:spLocks noChangeArrowheads="1"/>
          </p:cNvSpPr>
          <p:nvPr/>
        </p:nvSpPr>
        <p:spPr bwMode="auto">
          <a:xfrm>
            <a:off x="4572000" y="3475037"/>
            <a:ext cx="9366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solidFill>
                <a:ea charset="-122" panose="02010600040101010101" pitchFamily="2" typeface="华文细黑"/>
              </a:rPr>
              <a:t>Option 01</a:t>
            </a:r>
          </a:p>
        </p:txBody>
      </p:sp>
      <p:sp>
        <p:nvSpPr>
          <p:cNvPr id="65" name="Rectangle 110"/>
          <p:cNvSpPr>
            <a:spLocks noChangeArrowheads="1"/>
          </p:cNvSpPr>
          <p:nvPr/>
        </p:nvSpPr>
        <p:spPr bwMode="auto">
          <a:xfrm>
            <a:off x="6265862" y="2130425"/>
            <a:ext cx="9366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solidFill>
                <a:ea charset="-122" panose="02010600040101010101" pitchFamily="2" typeface="华文细黑"/>
              </a:rPr>
              <a:t>Option 03</a:t>
            </a:r>
          </a:p>
        </p:txBody>
      </p:sp>
      <p:sp>
        <p:nvSpPr>
          <p:cNvPr id="66" name="Rectangle 111"/>
          <p:cNvSpPr>
            <a:spLocks noChangeArrowheads="1"/>
          </p:cNvSpPr>
          <p:nvPr/>
        </p:nvSpPr>
        <p:spPr bwMode="auto">
          <a:xfrm>
            <a:off x="7237413" y="2786062"/>
            <a:ext cx="9366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solidFill>
                <a:ea charset="-122" panose="02010600040101010101" pitchFamily="2" typeface="华文细黑"/>
              </a:rPr>
              <a:t>Option 04</a:t>
            </a:r>
          </a:p>
        </p:txBody>
      </p:sp>
      <p:sp>
        <p:nvSpPr>
          <p:cNvPr id="67" name="Rectangle 112"/>
          <p:cNvSpPr>
            <a:spLocks noChangeArrowheads="1"/>
          </p:cNvSpPr>
          <p:nvPr/>
        </p:nvSpPr>
        <p:spPr bwMode="auto">
          <a:xfrm>
            <a:off x="7488238" y="3662362"/>
            <a:ext cx="936625"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b="1" lang="zh-CN" sz="1000">
                <a:solidFill>
                  <a:schemeClr val="bg1"/>
                </a:solidFill>
                <a:ea charset="-122" panose="02010600040101010101" pitchFamily="2" typeface="华文细黑"/>
              </a:rPr>
              <a:t>Option 05</a:t>
            </a:r>
          </a:p>
        </p:txBody>
      </p:sp>
      <p:sp>
        <p:nvSpPr>
          <p:cNvPr id="68" name="Rectangle 113"/>
          <p:cNvSpPr>
            <a:spLocks noChangeArrowheads="1"/>
          </p:cNvSpPr>
          <p:nvPr/>
        </p:nvSpPr>
        <p:spPr bwMode="auto">
          <a:xfrm>
            <a:off x="663575" y="1001712"/>
            <a:ext cx="28813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添加标题文本</a:t>
            </a:r>
          </a:p>
          <a:p>
            <a:pP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69" name="Line 114"/>
          <p:cNvSpPr>
            <a:spLocks noChangeShapeType="1"/>
          </p:cNvSpPr>
          <p:nvPr/>
        </p:nvSpPr>
        <p:spPr bwMode="auto">
          <a:xfrm>
            <a:off x="663575" y="1649412"/>
            <a:ext cx="2881313" cy="0"/>
          </a:xfrm>
          <a:prstGeom prst="line">
            <a:avLst/>
          </a:prstGeom>
          <a:noFill/>
          <a:ln w="6350">
            <a:solidFill>
              <a:schemeClr val="tx1">
                <a:lumMod val="75000"/>
                <a:lumOff val="25000"/>
              </a:schemeClr>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tx1">
                  <a:lumMod val="65000"/>
                  <a:lumOff val="35000"/>
                </a:schemeClr>
              </a:solidFill>
            </a:endParaRPr>
          </a:p>
        </p:txBody>
      </p:sp>
      <p:sp>
        <p:nvSpPr>
          <p:cNvPr id="70" name="Rectangle 115"/>
          <p:cNvSpPr>
            <a:spLocks noChangeArrowheads="1"/>
          </p:cNvSpPr>
          <p:nvPr/>
        </p:nvSpPr>
        <p:spPr bwMode="auto">
          <a:xfrm>
            <a:off x="663575" y="1787525"/>
            <a:ext cx="28813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添加标题文本</a:t>
            </a:r>
          </a:p>
          <a:p>
            <a:pP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71" name="Line 116"/>
          <p:cNvSpPr>
            <a:spLocks noChangeShapeType="1"/>
          </p:cNvSpPr>
          <p:nvPr/>
        </p:nvSpPr>
        <p:spPr bwMode="auto">
          <a:xfrm>
            <a:off x="663575" y="2435225"/>
            <a:ext cx="2881313" cy="0"/>
          </a:xfrm>
          <a:prstGeom prst="line">
            <a:avLst/>
          </a:prstGeom>
          <a:noFill/>
          <a:ln w="6350">
            <a:solidFill>
              <a:schemeClr val="tx1">
                <a:lumMod val="75000"/>
                <a:lumOff val="25000"/>
              </a:schemeClr>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tx1">
                  <a:lumMod val="65000"/>
                  <a:lumOff val="35000"/>
                </a:schemeClr>
              </a:solidFill>
            </a:endParaRPr>
          </a:p>
        </p:txBody>
      </p:sp>
      <p:sp>
        <p:nvSpPr>
          <p:cNvPr id="72" name="Rectangle 117"/>
          <p:cNvSpPr>
            <a:spLocks noChangeArrowheads="1"/>
          </p:cNvSpPr>
          <p:nvPr/>
        </p:nvSpPr>
        <p:spPr bwMode="auto">
          <a:xfrm>
            <a:off x="663575" y="2565400"/>
            <a:ext cx="28813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添加标题文本</a:t>
            </a:r>
          </a:p>
          <a:p>
            <a:pP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73" name="Line 118"/>
          <p:cNvSpPr>
            <a:spLocks noChangeShapeType="1"/>
          </p:cNvSpPr>
          <p:nvPr/>
        </p:nvSpPr>
        <p:spPr bwMode="auto">
          <a:xfrm>
            <a:off x="663575" y="3213100"/>
            <a:ext cx="2881313" cy="0"/>
          </a:xfrm>
          <a:prstGeom prst="line">
            <a:avLst/>
          </a:prstGeom>
          <a:noFill/>
          <a:ln w="6350">
            <a:solidFill>
              <a:schemeClr val="tx1">
                <a:lumMod val="75000"/>
                <a:lumOff val="25000"/>
              </a:schemeClr>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tx1">
                  <a:lumMod val="65000"/>
                  <a:lumOff val="35000"/>
                </a:schemeClr>
              </a:solidFill>
            </a:endParaRPr>
          </a:p>
        </p:txBody>
      </p:sp>
      <p:sp>
        <p:nvSpPr>
          <p:cNvPr id="74" name="Rectangle 119"/>
          <p:cNvSpPr>
            <a:spLocks noChangeArrowheads="1"/>
          </p:cNvSpPr>
          <p:nvPr/>
        </p:nvSpPr>
        <p:spPr bwMode="auto">
          <a:xfrm>
            <a:off x="663575" y="3351212"/>
            <a:ext cx="28813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添加标题文本</a:t>
            </a:r>
          </a:p>
          <a:p>
            <a:pP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75" name="Line 120"/>
          <p:cNvSpPr>
            <a:spLocks noChangeShapeType="1"/>
          </p:cNvSpPr>
          <p:nvPr/>
        </p:nvSpPr>
        <p:spPr bwMode="auto">
          <a:xfrm>
            <a:off x="663575" y="3998912"/>
            <a:ext cx="2881313" cy="0"/>
          </a:xfrm>
          <a:prstGeom prst="line">
            <a:avLst/>
          </a:prstGeom>
          <a:noFill/>
          <a:ln w="6350">
            <a:solidFill>
              <a:schemeClr val="tx1">
                <a:lumMod val="75000"/>
                <a:lumOff val="25000"/>
              </a:schemeClr>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tx1">
                  <a:lumMod val="65000"/>
                  <a:lumOff val="35000"/>
                </a:schemeClr>
              </a:solidFill>
            </a:endParaRPr>
          </a:p>
        </p:txBody>
      </p:sp>
      <p:sp>
        <p:nvSpPr>
          <p:cNvPr id="76" name="Rectangle 121"/>
          <p:cNvSpPr>
            <a:spLocks noChangeArrowheads="1"/>
          </p:cNvSpPr>
          <p:nvPr/>
        </p:nvSpPr>
        <p:spPr bwMode="auto">
          <a:xfrm>
            <a:off x="663575" y="4124325"/>
            <a:ext cx="28813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添加标题文本</a:t>
            </a:r>
          </a:p>
          <a:p>
            <a:pPr lvl="0">
              <a:lnSpc>
                <a:spcPct val="120000"/>
              </a:lnSpc>
            </a:pPr>
            <a:r>
              <a:rPr altLang="en-US" lang="zh-CN" sz="1000">
                <a:solidFill>
                  <a:schemeClr val="accent1"/>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29" name="矩形 28"/>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0"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226796370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68"/>
                                        </p:tgtEl>
                                        <p:attrNameLst>
                                          <p:attrName>style.visibility</p:attrName>
                                        </p:attrNameLst>
                                      </p:cBhvr>
                                      <p:to>
                                        <p:strVal val="visible"/>
                                      </p:to>
                                    </p:set>
                                    <p:anim calcmode="lin" valueType="num">
                                      <p:cBhvr additive="base">
                                        <p:cTn dur="500" fill="hold" id="7"/>
                                        <p:tgtEl>
                                          <p:spTgt spid="68"/>
                                        </p:tgtEl>
                                        <p:attrNameLst>
                                          <p:attrName>ppt_x</p:attrName>
                                        </p:attrNameLst>
                                      </p:cBhvr>
                                      <p:tavLst>
                                        <p:tav tm="0">
                                          <p:val>
                                            <p:strVal val="1+#ppt_w/2"/>
                                          </p:val>
                                        </p:tav>
                                        <p:tav tm="100000">
                                          <p:val>
                                            <p:strVal val="#ppt_x"/>
                                          </p:val>
                                        </p:tav>
                                      </p:tavLst>
                                    </p:anim>
                                    <p:anim calcmode="lin" valueType="num">
                                      <p:cBhvr additive="base">
                                        <p:cTn dur="500" fill="hold" id="8"/>
                                        <p:tgtEl>
                                          <p:spTgt spid="6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100"/>
                                  </p:stCondLst>
                                  <p:childTnLst>
                                    <p:set>
                                      <p:cBhvr>
                                        <p:cTn dur="1" fill="hold" id="10">
                                          <p:stCondLst>
                                            <p:cond delay="0"/>
                                          </p:stCondLst>
                                        </p:cTn>
                                        <p:tgtEl>
                                          <p:spTgt spid="69"/>
                                        </p:tgtEl>
                                        <p:attrNameLst>
                                          <p:attrName>style.visibility</p:attrName>
                                        </p:attrNameLst>
                                      </p:cBhvr>
                                      <p:to>
                                        <p:strVal val="visible"/>
                                      </p:to>
                                    </p:set>
                                    <p:anim calcmode="lin" valueType="num">
                                      <p:cBhvr additive="base">
                                        <p:cTn dur="500" fill="hold" id="11"/>
                                        <p:tgtEl>
                                          <p:spTgt spid="69"/>
                                        </p:tgtEl>
                                        <p:attrNameLst>
                                          <p:attrName>ppt_x</p:attrName>
                                        </p:attrNameLst>
                                      </p:cBhvr>
                                      <p:tavLst>
                                        <p:tav tm="0">
                                          <p:val>
                                            <p:strVal val="1+#ppt_w/2"/>
                                          </p:val>
                                        </p:tav>
                                        <p:tav tm="100000">
                                          <p:val>
                                            <p:strVal val="#ppt_x"/>
                                          </p:val>
                                        </p:tav>
                                      </p:tavLst>
                                    </p:anim>
                                    <p:anim calcmode="lin" valueType="num">
                                      <p:cBhvr additive="base">
                                        <p:cTn dur="500" fill="hold" id="12"/>
                                        <p:tgtEl>
                                          <p:spTgt spid="6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200"/>
                                  </p:stCondLst>
                                  <p:childTnLst>
                                    <p:set>
                                      <p:cBhvr>
                                        <p:cTn dur="1" fill="hold" id="14">
                                          <p:stCondLst>
                                            <p:cond delay="0"/>
                                          </p:stCondLst>
                                        </p:cTn>
                                        <p:tgtEl>
                                          <p:spTgt spid="70"/>
                                        </p:tgtEl>
                                        <p:attrNameLst>
                                          <p:attrName>style.visibility</p:attrName>
                                        </p:attrNameLst>
                                      </p:cBhvr>
                                      <p:to>
                                        <p:strVal val="visible"/>
                                      </p:to>
                                    </p:set>
                                    <p:anim calcmode="lin" valueType="num">
                                      <p:cBhvr additive="base">
                                        <p:cTn dur="500" fill="hold" id="15"/>
                                        <p:tgtEl>
                                          <p:spTgt spid="70"/>
                                        </p:tgtEl>
                                        <p:attrNameLst>
                                          <p:attrName>ppt_x</p:attrName>
                                        </p:attrNameLst>
                                      </p:cBhvr>
                                      <p:tavLst>
                                        <p:tav tm="0">
                                          <p:val>
                                            <p:strVal val="1+#ppt_w/2"/>
                                          </p:val>
                                        </p:tav>
                                        <p:tav tm="100000">
                                          <p:val>
                                            <p:strVal val="#ppt_x"/>
                                          </p:val>
                                        </p:tav>
                                      </p:tavLst>
                                    </p:anim>
                                    <p:anim calcmode="lin" valueType="num">
                                      <p:cBhvr additive="base">
                                        <p:cTn dur="500" fill="hold" id="16"/>
                                        <p:tgtEl>
                                          <p:spTgt spid="70"/>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300"/>
                                  </p:stCondLst>
                                  <p:childTnLst>
                                    <p:set>
                                      <p:cBhvr>
                                        <p:cTn dur="1" fill="hold" id="18">
                                          <p:stCondLst>
                                            <p:cond delay="0"/>
                                          </p:stCondLst>
                                        </p:cTn>
                                        <p:tgtEl>
                                          <p:spTgt spid="71"/>
                                        </p:tgtEl>
                                        <p:attrNameLst>
                                          <p:attrName>style.visibility</p:attrName>
                                        </p:attrNameLst>
                                      </p:cBhvr>
                                      <p:to>
                                        <p:strVal val="visible"/>
                                      </p:to>
                                    </p:set>
                                    <p:anim calcmode="lin" valueType="num">
                                      <p:cBhvr additive="base">
                                        <p:cTn dur="500" fill="hold" id="19"/>
                                        <p:tgtEl>
                                          <p:spTgt spid="71"/>
                                        </p:tgtEl>
                                        <p:attrNameLst>
                                          <p:attrName>ppt_x</p:attrName>
                                        </p:attrNameLst>
                                      </p:cBhvr>
                                      <p:tavLst>
                                        <p:tav tm="0">
                                          <p:val>
                                            <p:strVal val="1+#ppt_w/2"/>
                                          </p:val>
                                        </p:tav>
                                        <p:tav tm="100000">
                                          <p:val>
                                            <p:strVal val="#ppt_x"/>
                                          </p:val>
                                        </p:tav>
                                      </p:tavLst>
                                    </p:anim>
                                    <p:anim calcmode="lin" valueType="num">
                                      <p:cBhvr additive="base">
                                        <p:cTn dur="500" fill="hold" id="20"/>
                                        <p:tgtEl>
                                          <p:spTgt spid="71"/>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400"/>
                                  </p:stCondLst>
                                  <p:childTnLst>
                                    <p:set>
                                      <p:cBhvr>
                                        <p:cTn dur="1" fill="hold" id="22">
                                          <p:stCondLst>
                                            <p:cond delay="0"/>
                                          </p:stCondLst>
                                        </p:cTn>
                                        <p:tgtEl>
                                          <p:spTgt spid="72"/>
                                        </p:tgtEl>
                                        <p:attrNameLst>
                                          <p:attrName>style.visibility</p:attrName>
                                        </p:attrNameLst>
                                      </p:cBhvr>
                                      <p:to>
                                        <p:strVal val="visible"/>
                                      </p:to>
                                    </p:set>
                                    <p:anim calcmode="lin" valueType="num">
                                      <p:cBhvr additive="base">
                                        <p:cTn dur="500" fill="hold" id="23"/>
                                        <p:tgtEl>
                                          <p:spTgt spid="72"/>
                                        </p:tgtEl>
                                        <p:attrNameLst>
                                          <p:attrName>ppt_x</p:attrName>
                                        </p:attrNameLst>
                                      </p:cBhvr>
                                      <p:tavLst>
                                        <p:tav tm="0">
                                          <p:val>
                                            <p:strVal val="1+#ppt_w/2"/>
                                          </p:val>
                                        </p:tav>
                                        <p:tav tm="100000">
                                          <p:val>
                                            <p:strVal val="#ppt_x"/>
                                          </p:val>
                                        </p:tav>
                                      </p:tavLst>
                                    </p:anim>
                                    <p:anim calcmode="lin" valueType="num">
                                      <p:cBhvr additive="base">
                                        <p:cTn dur="500" fill="hold" id="24"/>
                                        <p:tgtEl>
                                          <p:spTgt spid="72"/>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500"/>
                                  </p:stCondLst>
                                  <p:childTnLst>
                                    <p:set>
                                      <p:cBhvr>
                                        <p:cTn dur="1" fill="hold" id="26">
                                          <p:stCondLst>
                                            <p:cond delay="0"/>
                                          </p:stCondLst>
                                        </p:cTn>
                                        <p:tgtEl>
                                          <p:spTgt spid="73"/>
                                        </p:tgtEl>
                                        <p:attrNameLst>
                                          <p:attrName>style.visibility</p:attrName>
                                        </p:attrNameLst>
                                      </p:cBhvr>
                                      <p:to>
                                        <p:strVal val="visible"/>
                                      </p:to>
                                    </p:set>
                                    <p:anim calcmode="lin" valueType="num">
                                      <p:cBhvr additive="base">
                                        <p:cTn dur="500" fill="hold" id="27"/>
                                        <p:tgtEl>
                                          <p:spTgt spid="73"/>
                                        </p:tgtEl>
                                        <p:attrNameLst>
                                          <p:attrName>ppt_x</p:attrName>
                                        </p:attrNameLst>
                                      </p:cBhvr>
                                      <p:tavLst>
                                        <p:tav tm="0">
                                          <p:val>
                                            <p:strVal val="1+#ppt_w/2"/>
                                          </p:val>
                                        </p:tav>
                                        <p:tav tm="100000">
                                          <p:val>
                                            <p:strVal val="#ppt_x"/>
                                          </p:val>
                                        </p:tav>
                                      </p:tavLst>
                                    </p:anim>
                                    <p:anim calcmode="lin" valueType="num">
                                      <p:cBhvr additive="base">
                                        <p:cTn dur="500" fill="hold" id="28"/>
                                        <p:tgtEl>
                                          <p:spTgt spid="73"/>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600"/>
                                  </p:stCondLst>
                                  <p:childTnLst>
                                    <p:set>
                                      <p:cBhvr>
                                        <p:cTn dur="1" fill="hold" id="30">
                                          <p:stCondLst>
                                            <p:cond delay="0"/>
                                          </p:stCondLst>
                                        </p:cTn>
                                        <p:tgtEl>
                                          <p:spTgt spid="74"/>
                                        </p:tgtEl>
                                        <p:attrNameLst>
                                          <p:attrName>style.visibility</p:attrName>
                                        </p:attrNameLst>
                                      </p:cBhvr>
                                      <p:to>
                                        <p:strVal val="visible"/>
                                      </p:to>
                                    </p:set>
                                    <p:anim calcmode="lin" valueType="num">
                                      <p:cBhvr additive="base">
                                        <p:cTn dur="500" fill="hold" id="31"/>
                                        <p:tgtEl>
                                          <p:spTgt spid="74"/>
                                        </p:tgtEl>
                                        <p:attrNameLst>
                                          <p:attrName>ppt_x</p:attrName>
                                        </p:attrNameLst>
                                      </p:cBhvr>
                                      <p:tavLst>
                                        <p:tav tm="0">
                                          <p:val>
                                            <p:strVal val="1+#ppt_w/2"/>
                                          </p:val>
                                        </p:tav>
                                        <p:tav tm="100000">
                                          <p:val>
                                            <p:strVal val="#ppt_x"/>
                                          </p:val>
                                        </p:tav>
                                      </p:tavLst>
                                    </p:anim>
                                    <p:anim calcmode="lin" valueType="num">
                                      <p:cBhvr additive="base">
                                        <p:cTn dur="500" fill="hold" id="32"/>
                                        <p:tgtEl>
                                          <p:spTgt spid="74"/>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700"/>
                                  </p:stCondLst>
                                  <p:childTnLst>
                                    <p:set>
                                      <p:cBhvr>
                                        <p:cTn dur="1" fill="hold" id="34">
                                          <p:stCondLst>
                                            <p:cond delay="0"/>
                                          </p:stCondLst>
                                        </p:cTn>
                                        <p:tgtEl>
                                          <p:spTgt spid="75"/>
                                        </p:tgtEl>
                                        <p:attrNameLst>
                                          <p:attrName>style.visibility</p:attrName>
                                        </p:attrNameLst>
                                      </p:cBhvr>
                                      <p:to>
                                        <p:strVal val="visible"/>
                                      </p:to>
                                    </p:set>
                                    <p:anim calcmode="lin" valueType="num">
                                      <p:cBhvr additive="base">
                                        <p:cTn dur="500" fill="hold" id="35"/>
                                        <p:tgtEl>
                                          <p:spTgt spid="75"/>
                                        </p:tgtEl>
                                        <p:attrNameLst>
                                          <p:attrName>ppt_x</p:attrName>
                                        </p:attrNameLst>
                                      </p:cBhvr>
                                      <p:tavLst>
                                        <p:tav tm="0">
                                          <p:val>
                                            <p:strVal val="1+#ppt_w/2"/>
                                          </p:val>
                                        </p:tav>
                                        <p:tav tm="100000">
                                          <p:val>
                                            <p:strVal val="#ppt_x"/>
                                          </p:val>
                                        </p:tav>
                                      </p:tavLst>
                                    </p:anim>
                                    <p:anim calcmode="lin" valueType="num">
                                      <p:cBhvr additive="base">
                                        <p:cTn dur="500" fill="hold" id="36"/>
                                        <p:tgtEl>
                                          <p:spTgt spid="75"/>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800"/>
                                  </p:stCondLst>
                                  <p:childTnLst>
                                    <p:set>
                                      <p:cBhvr>
                                        <p:cTn dur="1" fill="hold" id="38">
                                          <p:stCondLst>
                                            <p:cond delay="0"/>
                                          </p:stCondLst>
                                        </p:cTn>
                                        <p:tgtEl>
                                          <p:spTgt spid="76"/>
                                        </p:tgtEl>
                                        <p:attrNameLst>
                                          <p:attrName>style.visibility</p:attrName>
                                        </p:attrNameLst>
                                      </p:cBhvr>
                                      <p:to>
                                        <p:strVal val="visible"/>
                                      </p:to>
                                    </p:set>
                                    <p:anim calcmode="lin" valueType="num">
                                      <p:cBhvr additive="base">
                                        <p:cTn dur="500" fill="hold" id="39"/>
                                        <p:tgtEl>
                                          <p:spTgt spid="76"/>
                                        </p:tgtEl>
                                        <p:attrNameLst>
                                          <p:attrName>ppt_x</p:attrName>
                                        </p:attrNameLst>
                                      </p:cBhvr>
                                      <p:tavLst>
                                        <p:tav tm="0">
                                          <p:val>
                                            <p:strVal val="1+#ppt_w/2"/>
                                          </p:val>
                                        </p:tav>
                                        <p:tav tm="100000">
                                          <p:val>
                                            <p:strVal val="#ppt_x"/>
                                          </p:val>
                                        </p:tav>
                                      </p:tavLst>
                                    </p:anim>
                                    <p:anim calcmode="lin" valueType="num">
                                      <p:cBhvr additive="base">
                                        <p:cTn dur="500" fill="hold" id="40"/>
                                        <p:tgtEl>
                                          <p:spTgt spid="76"/>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4">
                                  <p:stCondLst>
                                    <p:cond delay="1300"/>
                                  </p:stCondLst>
                                  <p:childTnLst>
                                    <p:set>
                                      <p:cBhvr>
                                        <p:cTn dur="1" fill="hold" id="42">
                                          <p:stCondLst>
                                            <p:cond delay="0"/>
                                          </p:stCondLst>
                                        </p:cTn>
                                        <p:tgtEl>
                                          <p:spTgt spid="52"/>
                                        </p:tgtEl>
                                        <p:attrNameLst>
                                          <p:attrName>style.visibility</p:attrName>
                                        </p:attrNameLst>
                                      </p:cBhvr>
                                      <p:to>
                                        <p:strVal val="visible"/>
                                      </p:to>
                                    </p:set>
                                    <p:anim calcmode="lin" valueType="num">
                                      <p:cBhvr additive="base">
                                        <p:cTn dur="250" fill="hold" id="43"/>
                                        <p:tgtEl>
                                          <p:spTgt spid="52"/>
                                        </p:tgtEl>
                                        <p:attrNameLst>
                                          <p:attrName>ppt_x</p:attrName>
                                        </p:attrNameLst>
                                      </p:cBhvr>
                                      <p:tavLst>
                                        <p:tav tm="0">
                                          <p:val>
                                            <p:strVal val="#ppt_x"/>
                                          </p:val>
                                        </p:tav>
                                        <p:tav tm="100000">
                                          <p:val>
                                            <p:strVal val="#ppt_x"/>
                                          </p:val>
                                        </p:tav>
                                      </p:tavLst>
                                    </p:anim>
                                    <p:anim calcmode="lin" valueType="num">
                                      <p:cBhvr additive="base">
                                        <p:cTn dur="250" fill="hold" id="44"/>
                                        <p:tgtEl>
                                          <p:spTgt spid="52"/>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1400"/>
                                  </p:stCondLst>
                                  <p:childTnLst>
                                    <p:set>
                                      <p:cBhvr>
                                        <p:cTn dur="1" fill="hold" id="46">
                                          <p:stCondLst>
                                            <p:cond delay="0"/>
                                          </p:stCondLst>
                                        </p:cTn>
                                        <p:tgtEl>
                                          <p:spTgt spid="50"/>
                                        </p:tgtEl>
                                        <p:attrNameLst>
                                          <p:attrName>style.visibility</p:attrName>
                                        </p:attrNameLst>
                                      </p:cBhvr>
                                      <p:to>
                                        <p:strVal val="visible"/>
                                      </p:to>
                                    </p:set>
                                    <p:anim calcmode="lin" valueType="num">
                                      <p:cBhvr additive="base">
                                        <p:cTn dur="250" fill="hold" id="47"/>
                                        <p:tgtEl>
                                          <p:spTgt spid="50"/>
                                        </p:tgtEl>
                                        <p:attrNameLst>
                                          <p:attrName>ppt_x</p:attrName>
                                        </p:attrNameLst>
                                      </p:cBhvr>
                                      <p:tavLst>
                                        <p:tav tm="0">
                                          <p:val>
                                            <p:strVal val="#ppt_x"/>
                                          </p:val>
                                        </p:tav>
                                        <p:tav tm="100000">
                                          <p:val>
                                            <p:strVal val="#ppt_x"/>
                                          </p:val>
                                        </p:tav>
                                      </p:tavLst>
                                    </p:anim>
                                    <p:anim calcmode="lin" valueType="num">
                                      <p:cBhvr additive="base">
                                        <p:cTn dur="250" fill="hold" id="48"/>
                                        <p:tgtEl>
                                          <p:spTgt spid="50"/>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1500"/>
                                  </p:stCondLst>
                                  <p:childTnLst>
                                    <p:set>
                                      <p:cBhvr>
                                        <p:cTn dur="1" fill="hold" id="50">
                                          <p:stCondLst>
                                            <p:cond delay="0"/>
                                          </p:stCondLst>
                                        </p:cTn>
                                        <p:tgtEl>
                                          <p:spTgt spid="51"/>
                                        </p:tgtEl>
                                        <p:attrNameLst>
                                          <p:attrName>style.visibility</p:attrName>
                                        </p:attrNameLst>
                                      </p:cBhvr>
                                      <p:to>
                                        <p:strVal val="visible"/>
                                      </p:to>
                                    </p:set>
                                    <p:anim calcmode="lin" valueType="num">
                                      <p:cBhvr additive="base">
                                        <p:cTn dur="250" fill="hold" id="51"/>
                                        <p:tgtEl>
                                          <p:spTgt spid="51"/>
                                        </p:tgtEl>
                                        <p:attrNameLst>
                                          <p:attrName>ppt_x</p:attrName>
                                        </p:attrNameLst>
                                      </p:cBhvr>
                                      <p:tavLst>
                                        <p:tav tm="0">
                                          <p:val>
                                            <p:strVal val="#ppt_x"/>
                                          </p:val>
                                        </p:tav>
                                        <p:tav tm="100000">
                                          <p:val>
                                            <p:strVal val="#ppt_x"/>
                                          </p:val>
                                        </p:tav>
                                      </p:tavLst>
                                    </p:anim>
                                    <p:anim calcmode="lin" valueType="num">
                                      <p:cBhvr additive="base">
                                        <p:cTn dur="250" fill="hold" id="52"/>
                                        <p:tgtEl>
                                          <p:spTgt spid="51"/>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1600"/>
                                  </p:stCondLst>
                                  <p:childTnLst>
                                    <p:set>
                                      <p:cBhvr>
                                        <p:cTn dur="1" fill="hold" id="54">
                                          <p:stCondLst>
                                            <p:cond delay="0"/>
                                          </p:stCondLst>
                                        </p:cTn>
                                        <p:tgtEl>
                                          <p:spTgt spid="54"/>
                                        </p:tgtEl>
                                        <p:attrNameLst>
                                          <p:attrName>style.visibility</p:attrName>
                                        </p:attrNameLst>
                                      </p:cBhvr>
                                      <p:to>
                                        <p:strVal val="visible"/>
                                      </p:to>
                                    </p:set>
                                    <p:anim calcmode="lin" valueType="num">
                                      <p:cBhvr additive="base">
                                        <p:cTn dur="250" fill="hold" id="55"/>
                                        <p:tgtEl>
                                          <p:spTgt spid="54"/>
                                        </p:tgtEl>
                                        <p:attrNameLst>
                                          <p:attrName>ppt_x</p:attrName>
                                        </p:attrNameLst>
                                      </p:cBhvr>
                                      <p:tavLst>
                                        <p:tav tm="0">
                                          <p:val>
                                            <p:strVal val="#ppt_x"/>
                                          </p:val>
                                        </p:tav>
                                        <p:tav tm="100000">
                                          <p:val>
                                            <p:strVal val="#ppt_x"/>
                                          </p:val>
                                        </p:tav>
                                      </p:tavLst>
                                    </p:anim>
                                    <p:anim calcmode="lin" valueType="num">
                                      <p:cBhvr additive="base">
                                        <p:cTn dur="250" fill="hold" id="56"/>
                                        <p:tgtEl>
                                          <p:spTgt spid="54"/>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1700"/>
                                  </p:stCondLst>
                                  <p:childTnLst>
                                    <p:set>
                                      <p:cBhvr>
                                        <p:cTn dur="1" fill="hold" id="58">
                                          <p:stCondLst>
                                            <p:cond delay="0"/>
                                          </p:stCondLst>
                                        </p:cTn>
                                        <p:tgtEl>
                                          <p:spTgt spid="55"/>
                                        </p:tgtEl>
                                        <p:attrNameLst>
                                          <p:attrName>style.visibility</p:attrName>
                                        </p:attrNameLst>
                                      </p:cBhvr>
                                      <p:to>
                                        <p:strVal val="visible"/>
                                      </p:to>
                                    </p:set>
                                    <p:anim calcmode="lin" valueType="num">
                                      <p:cBhvr additive="base">
                                        <p:cTn dur="250" fill="hold" id="59"/>
                                        <p:tgtEl>
                                          <p:spTgt spid="55"/>
                                        </p:tgtEl>
                                        <p:attrNameLst>
                                          <p:attrName>ppt_x</p:attrName>
                                        </p:attrNameLst>
                                      </p:cBhvr>
                                      <p:tavLst>
                                        <p:tav tm="0">
                                          <p:val>
                                            <p:strVal val="#ppt_x"/>
                                          </p:val>
                                        </p:tav>
                                        <p:tav tm="100000">
                                          <p:val>
                                            <p:strVal val="#ppt_x"/>
                                          </p:val>
                                        </p:tav>
                                      </p:tavLst>
                                    </p:anim>
                                    <p:anim calcmode="lin" valueType="num">
                                      <p:cBhvr additive="base">
                                        <p:cTn dur="250" fill="hold" id="60"/>
                                        <p:tgtEl>
                                          <p:spTgt spid="55"/>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1800"/>
                                  </p:stCondLst>
                                  <p:childTnLst>
                                    <p:set>
                                      <p:cBhvr>
                                        <p:cTn dur="1" fill="hold" id="62">
                                          <p:stCondLst>
                                            <p:cond delay="0"/>
                                          </p:stCondLst>
                                        </p:cTn>
                                        <p:tgtEl>
                                          <p:spTgt spid="57"/>
                                        </p:tgtEl>
                                        <p:attrNameLst>
                                          <p:attrName>style.visibility</p:attrName>
                                        </p:attrNameLst>
                                      </p:cBhvr>
                                      <p:to>
                                        <p:strVal val="visible"/>
                                      </p:to>
                                    </p:set>
                                    <p:anim calcmode="lin" valueType="num">
                                      <p:cBhvr additive="base">
                                        <p:cTn dur="250" fill="hold" id="63"/>
                                        <p:tgtEl>
                                          <p:spTgt spid="57"/>
                                        </p:tgtEl>
                                        <p:attrNameLst>
                                          <p:attrName>ppt_x</p:attrName>
                                        </p:attrNameLst>
                                      </p:cBhvr>
                                      <p:tavLst>
                                        <p:tav tm="0">
                                          <p:val>
                                            <p:strVal val="#ppt_x"/>
                                          </p:val>
                                        </p:tav>
                                        <p:tav tm="100000">
                                          <p:val>
                                            <p:strVal val="#ppt_x"/>
                                          </p:val>
                                        </p:tav>
                                      </p:tavLst>
                                    </p:anim>
                                    <p:anim calcmode="lin" valueType="num">
                                      <p:cBhvr additive="base">
                                        <p:cTn dur="250" fill="hold" id="64"/>
                                        <p:tgtEl>
                                          <p:spTgt spid="57"/>
                                        </p:tgtEl>
                                        <p:attrNameLst>
                                          <p:attrName>ppt_y</p:attrName>
                                        </p:attrNameLst>
                                      </p:cBhvr>
                                      <p:tavLst>
                                        <p:tav tm="0">
                                          <p:val>
                                            <p:strVal val="1+#ppt_h/2"/>
                                          </p:val>
                                        </p:tav>
                                        <p:tav tm="100000">
                                          <p:val>
                                            <p:strVal val="#ppt_y"/>
                                          </p:val>
                                        </p:tav>
                                      </p:tavLst>
                                    </p:anim>
                                  </p:childTnLst>
                                </p:cTn>
                              </p:par>
                              <p:par>
                                <p:cTn fill="hold" grpId="0" id="65" nodeType="withEffect" presetClass="entr" presetID="53" presetSubtype="0">
                                  <p:stCondLst>
                                    <p:cond delay="1800"/>
                                  </p:stCondLst>
                                  <p:childTnLst>
                                    <p:set>
                                      <p:cBhvr>
                                        <p:cTn dur="1" fill="hold" id="66">
                                          <p:stCondLst>
                                            <p:cond delay="0"/>
                                          </p:stCondLst>
                                        </p:cTn>
                                        <p:tgtEl>
                                          <p:spTgt spid="62"/>
                                        </p:tgtEl>
                                        <p:attrNameLst>
                                          <p:attrName>style.visibility</p:attrName>
                                        </p:attrNameLst>
                                      </p:cBhvr>
                                      <p:to>
                                        <p:strVal val="visible"/>
                                      </p:to>
                                    </p:set>
                                    <p:anim calcmode="lin" valueType="num">
                                      <p:cBhvr>
                                        <p:cTn dur="300" fill="hold" id="67"/>
                                        <p:tgtEl>
                                          <p:spTgt spid="62"/>
                                        </p:tgtEl>
                                        <p:attrNameLst>
                                          <p:attrName>ppt_w</p:attrName>
                                        </p:attrNameLst>
                                      </p:cBhvr>
                                      <p:tavLst>
                                        <p:tav tm="0">
                                          <p:val>
                                            <p:fltVal val="0"/>
                                          </p:val>
                                        </p:tav>
                                        <p:tav tm="100000">
                                          <p:val>
                                            <p:strVal val="#ppt_w"/>
                                          </p:val>
                                        </p:tav>
                                      </p:tavLst>
                                    </p:anim>
                                    <p:anim calcmode="lin" valueType="num">
                                      <p:cBhvr>
                                        <p:cTn dur="300" fill="hold" id="68"/>
                                        <p:tgtEl>
                                          <p:spTgt spid="62"/>
                                        </p:tgtEl>
                                        <p:attrNameLst>
                                          <p:attrName>ppt_h</p:attrName>
                                        </p:attrNameLst>
                                      </p:cBhvr>
                                      <p:tavLst>
                                        <p:tav tm="0">
                                          <p:val>
                                            <p:fltVal val="0"/>
                                          </p:val>
                                        </p:tav>
                                        <p:tav tm="100000">
                                          <p:val>
                                            <p:strVal val="#ppt_h"/>
                                          </p:val>
                                        </p:tav>
                                      </p:tavLst>
                                    </p:anim>
                                    <p:animEffect filter="fade" transition="in">
                                      <p:cBhvr>
                                        <p:cTn dur="300" id="69"/>
                                        <p:tgtEl>
                                          <p:spTgt spid="62"/>
                                        </p:tgtEl>
                                      </p:cBhvr>
                                    </p:animEffect>
                                  </p:childTnLst>
                                </p:cTn>
                              </p:par>
                              <p:par>
                                <p:cTn autoRev="1" fill="hold" grpId="1" id="70" nodeType="withEffect" presetClass="emph" presetID="6" presetSubtype="0">
                                  <p:stCondLst>
                                    <p:cond delay="2100"/>
                                  </p:stCondLst>
                                  <p:childTnLst>
                                    <p:animScale>
                                      <p:cBhvr>
                                        <p:cTn dur="150" fill="hold" id="71"/>
                                        <p:tgtEl>
                                          <p:spTgt spid="62"/>
                                        </p:tgtEl>
                                      </p:cBhvr>
                                      <p:by x="120000" y="120000"/>
                                    </p:animScale>
                                  </p:childTnLst>
                                </p:cTn>
                              </p:par>
                              <p:par>
                                <p:cTn fill="hold" grpId="0" id="72" nodeType="withEffect" presetClass="entr" presetID="53" presetSubtype="0">
                                  <p:stCondLst>
                                    <p:cond delay="1800"/>
                                  </p:stCondLst>
                                  <p:childTnLst>
                                    <p:set>
                                      <p:cBhvr>
                                        <p:cTn dur="1" fill="hold" id="73">
                                          <p:stCondLst>
                                            <p:cond delay="0"/>
                                          </p:stCondLst>
                                        </p:cTn>
                                        <p:tgtEl>
                                          <p:spTgt spid="59"/>
                                        </p:tgtEl>
                                        <p:attrNameLst>
                                          <p:attrName>style.visibility</p:attrName>
                                        </p:attrNameLst>
                                      </p:cBhvr>
                                      <p:to>
                                        <p:strVal val="visible"/>
                                      </p:to>
                                    </p:set>
                                    <p:anim calcmode="lin" valueType="num">
                                      <p:cBhvr>
                                        <p:cTn dur="300" fill="hold" id="74"/>
                                        <p:tgtEl>
                                          <p:spTgt spid="59"/>
                                        </p:tgtEl>
                                        <p:attrNameLst>
                                          <p:attrName>ppt_w</p:attrName>
                                        </p:attrNameLst>
                                      </p:cBhvr>
                                      <p:tavLst>
                                        <p:tav tm="0">
                                          <p:val>
                                            <p:fltVal val="0"/>
                                          </p:val>
                                        </p:tav>
                                        <p:tav tm="100000">
                                          <p:val>
                                            <p:strVal val="#ppt_w"/>
                                          </p:val>
                                        </p:tav>
                                      </p:tavLst>
                                    </p:anim>
                                    <p:anim calcmode="lin" valueType="num">
                                      <p:cBhvr>
                                        <p:cTn dur="300" fill="hold" id="75"/>
                                        <p:tgtEl>
                                          <p:spTgt spid="59"/>
                                        </p:tgtEl>
                                        <p:attrNameLst>
                                          <p:attrName>ppt_h</p:attrName>
                                        </p:attrNameLst>
                                      </p:cBhvr>
                                      <p:tavLst>
                                        <p:tav tm="0">
                                          <p:val>
                                            <p:fltVal val="0"/>
                                          </p:val>
                                        </p:tav>
                                        <p:tav tm="100000">
                                          <p:val>
                                            <p:strVal val="#ppt_h"/>
                                          </p:val>
                                        </p:tav>
                                      </p:tavLst>
                                    </p:anim>
                                    <p:animEffect filter="fade" transition="in">
                                      <p:cBhvr>
                                        <p:cTn dur="300" id="76"/>
                                        <p:tgtEl>
                                          <p:spTgt spid="59"/>
                                        </p:tgtEl>
                                      </p:cBhvr>
                                    </p:animEffect>
                                  </p:childTnLst>
                                </p:cTn>
                              </p:par>
                              <p:par>
                                <p:cTn autoRev="1" fill="hold" grpId="1" id="77" nodeType="withEffect" presetClass="emph" presetID="6" presetSubtype="0">
                                  <p:stCondLst>
                                    <p:cond delay="2100"/>
                                  </p:stCondLst>
                                  <p:childTnLst>
                                    <p:animScale>
                                      <p:cBhvr>
                                        <p:cTn dur="150" fill="hold" id="78"/>
                                        <p:tgtEl>
                                          <p:spTgt spid="59"/>
                                        </p:tgtEl>
                                      </p:cBhvr>
                                      <p:by x="120000" y="120000"/>
                                    </p:animScale>
                                  </p:childTnLst>
                                </p:cTn>
                              </p:par>
                              <p:par>
                                <p:cTn fill="hold" grpId="0" id="79" nodeType="withEffect" presetClass="entr" presetID="53" presetSubtype="0">
                                  <p:stCondLst>
                                    <p:cond delay="1800"/>
                                  </p:stCondLst>
                                  <p:childTnLst>
                                    <p:set>
                                      <p:cBhvr>
                                        <p:cTn dur="1" fill="hold" id="80">
                                          <p:stCondLst>
                                            <p:cond delay="0"/>
                                          </p:stCondLst>
                                        </p:cTn>
                                        <p:tgtEl>
                                          <p:spTgt spid="60"/>
                                        </p:tgtEl>
                                        <p:attrNameLst>
                                          <p:attrName>style.visibility</p:attrName>
                                        </p:attrNameLst>
                                      </p:cBhvr>
                                      <p:to>
                                        <p:strVal val="visible"/>
                                      </p:to>
                                    </p:set>
                                    <p:anim calcmode="lin" valueType="num">
                                      <p:cBhvr>
                                        <p:cTn dur="300" fill="hold" id="81"/>
                                        <p:tgtEl>
                                          <p:spTgt spid="60"/>
                                        </p:tgtEl>
                                        <p:attrNameLst>
                                          <p:attrName>ppt_w</p:attrName>
                                        </p:attrNameLst>
                                      </p:cBhvr>
                                      <p:tavLst>
                                        <p:tav tm="0">
                                          <p:val>
                                            <p:fltVal val="0"/>
                                          </p:val>
                                        </p:tav>
                                        <p:tav tm="100000">
                                          <p:val>
                                            <p:strVal val="#ppt_w"/>
                                          </p:val>
                                        </p:tav>
                                      </p:tavLst>
                                    </p:anim>
                                    <p:anim calcmode="lin" valueType="num">
                                      <p:cBhvr>
                                        <p:cTn dur="300" fill="hold" id="82"/>
                                        <p:tgtEl>
                                          <p:spTgt spid="60"/>
                                        </p:tgtEl>
                                        <p:attrNameLst>
                                          <p:attrName>ppt_h</p:attrName>
                                        </p:attrNameLst>
                                      </p:cBhvr>
                                      <p:tavLst>
                                        <p:tav tm="0">
                                          <p:val>
                                            <p:fltVal val="0"/>
                                          </p:val>
                                        </p:tav>
                                        <p:tav tm="100000">
                                          <p:val>
                                            <p:strVal val="#ppt_h"/>
                                          </p:val>
                                        </p:tav>
                                      </p:tavLst>
                                    </p:anim>
                                    <p:animEffect filter="fade" transition="in">
                                      <p:cBhvr>
                                        <p:cTn dur="300" id="83"/>
                                        <p:tgtEl>
                                          <p:spTgt spid="60"/>
                                        </p:tgtEl>
                                      </p:cBhvr>
                                    </p:animEffect>
                                  </p:childTnLst>
                                </p:cTn>
                              </p:par>
                              <p:par>
                                <p:cTn autoRev="1" fill="hold" grpId="1" id="84" nodeType="withEffect" presetClass="emph" presetID="6" presetSubtype="0">
                                  <p:stCondLst>
                                    <p:cond delay="2100"/>
                                  </p:stCondLst>
                                  <p:childTnLst>
                                    <p:animScale>
                                      <p:cBhvr>
                                        <p:cTn dur="150" fill="hold" id="85"/>
                                        <p:tgtEl>
                                          <p:spTgt spid="60"/>
                                        </p:tgtEl>
                                      </p:cBhvr>
                                      <p:by x="120000" y="120000"/>
                                    </p:animScale>
                                  </p:childTnLst>
                                </p:cTn>
                              </p:par>
                              <p:par>
                                <p:cTn fill="hold" grpId="0" id="86" nodeType="withEffect" presetClass="entr" presetID="53" presetSubtype="0">
                                  <p:stCondLst>
                                    <p:cond delay="1800"/>
                                  </p:stCondLst>
                                  <p:childTnLst>
                                    <p:set>
                                      <p:cBhvr>
                                        <p:cTn dur="1" fill="hold" id="87">
                                          <p:stCondLst>
                                            <p:cond delay="0"/>
                                          </p:stCondLst>
                                        </p:cTn>
                                        <p:tgtEl>
                                          <p:spTgt spid="58"/>
                                        </p:tgtEl>
                                        <p:attrNameLst>
                                          <p:attrName>style.visibility</p:attrName>
                                        </p:attrNameLst>
                                      </p:cBhvr>
                                      <p:to>
                                        <p:strVal val="visible"/>
                                      </p:to>
                                    </p:set>
                                    <p:anim calcmode="lin" valueType="num">
                                      <p:cBhvr>
                                        <p:cTn dur="300" fill="hold" id="88"/>
                                        <p:tgtEl>
                                          <p:spTgt spid="58"/>
                                        </p:tgtEl>
                                        <p:attrNameLst>
                                          <p:attrName>ppt_w</p:attrName>
                                        </p:attrNameLst>
                                      </p:cBhvr>
                                      <p:tavLst>
                                        <p:tav tm="0">
                                          <p:val>
                                            <p:fltVal val="0"/>
                                          </p:val>
                                        </p:tav>
                                        <p:tav tm="100000">
                                          <p:val>
                                            <p:strVal val="#ppt_w"/>
                                          </p:val>
                                        </p:tav>
                                      </p:tavLst>
                                    </p:anim>
                                    <p:anim calcmode="lin" valueType="num">
                                      <p:cBhvr>
                                        <p:cTn dur="300" fill="hold" id="89"/>
                                        <p:tgtEl>
                                          <p:spTgt spid="58"/>
                                        </p:tgtEl>
                                        <p:attrNameLst>
                                          <p:attrName>ppt_h</p:attrName>
                                        </p:attrNameLst>
                                      </p:cBhvr>
                                      <p:tavLst>
                                        <p:tav tm="0">
                                          <p:val>
                                            <p:fltVal val="0"/>
                                          </p:val>
                                        </p:tav>
                                        <p:tav tm="100000">
                                          <p:val>
                                            <p:strVal val="#ppt_h"/>
                                          </p:val>
                                        </p:tav>
                                      </p:tavLst>
                                    </p:anim>
                                    <p:animEffect filter="fade" transition="in">
                                      <p:cBhvr>
                                        <p:cTn dur="300" id="90"/>
                                        <p:tgtEl>
                                          <p:spTgt spid="58"/>
                                        </p:tgtEl>
                                      </p:cBhvr>
                                    </p:animEffect>
                                  </p:childTnLst>
                                </p:cTn>
                              </p:par>
                              <p:par>
                                <p:cTn autoRev="1" fill="hold" grpId="1" id="91" nodeType="withEffect" presetClass="emph" presetID="6" presetSubtype="0">
                                  <p:stCondLst>
                                    <p:cond delay="2100"/>
                                  </p:stCondLst>
                                  <p:childTnLst>
                                    <p:animScale>
                                      <p:cBhvr>
                                        <p:cTn dur="150" fill="hold" id="92"/>
                                        <p:tgtEl>
                                          <p:spTgt spid="58"/>
                                        </p:tgtEl>
                                      </p:cBhvr>
                                      <p:by x="120000" y="120000"/>
                                    </p:animScale>
                                  </p:childTnLst>
                                </p:cTn>
                              </p:par>
                              <p:par>
                                <p:cTn fill="hold" grpId="0" id="93" nodeType="withEffect" presetClass="entr" presetID="53" presetSubtype="0">
                                  <p:stCondLst>
                                    <p:cond delay="1800"/>
                                  </p:stCondLst>
                                  <p:childTnLst>
                                    <p:set>
                                      <p:cBhvr>
                                        <p:cTn dur="1" fill="hold" id="94">
                                          <p:stCondLst>
                                            <p:cond delay="0"/>
                                          </p:stCondLst>
                                        </p:cTn>
                                        <p:tgtEl>
                                          <p:spTgt spid="61"/>
                                        </p:tgtEl>
                                        <p:attrNameLst>
                                          <p:attrName>style.visibility</p:attrName>
                                        </p:attrNameLst>
                                      </p:cBhvr>
                                      <p:to>
                                        <p:strVal val="visible"/>
                                      </p:to>
                                    </p:set>
                                    <p:anim calcmode="lin" valueType="num">
                                      <p:cBhvr>
                                        <p:cTn dur="300" fill="hold" id="95"/>
                                        <p:tgtEl>
                                          <p:spTgt spid="61"/>
                                        </p:tgtEl>
                                        <p:attrNameLst>
                                          <p:attrName>ppt_w</p:attrName>
                                        </p:attrNameLst>
                                      </p:cBhvr>
                                      <p:tavLst>
                                        <p:tav tm="0">
                                          <p:val>
                                            <p:fltVal val="0"/>
                                          </p:val>
                                        </p:tav>
                                        <p:tav tm="100000">
                                          <p:val>
                                            <p:strVal val="#ppt_w"/>
                                          </p:val>
                                        </p:tav>
                                      </p:tavLst>
                                    </p:anim>
                                    <p:anim calcmode="lin" valueType="num">
                                      <p:cBhvr>
                                        <p:cTn dur="300" fill="hold" id="96"/>
                                        <p:tgtEl>
                                          <p:spTgt spid="61"/>
                                        </p:tgtEl>
                                        <p:attrNameLst>
                                          <p:attrName>ppt_h</p:attrName>
                                        </p:attrNameLst>
                                      </p:cBhvr>
                                      <p:tavLst>
                                        <p:tav tm="0">
                                          <p:val>
                                            <p:fltVal val="0"/>
                                          </p:val>
                                        </p:tav>
                                        <p:tav tm="100000">
                                          <p:val>
                                            <p:strVal val="#ppt_h"/>
                                          </p:val>
                                        </p:tav>
                                      </p:tavLst>
                                    </p:anim>
                                    <p:animEffect filter="fade" transition="in">
                                      <p:cBhvr>
                                        <p:cTn dur="300" id="97"/>
                                        <p:tgtEl>
                                          <p:spTgt spid="61"/>
                                        </p:tgtEl>
                                      </p:cBhvr>
                                    </p:animEffect>
                                  </p:childTnLst>
                                </p:cTn>
                              </p:par>
                              <p:par>
                                <p:cTn autoRev="1" fill="hold" grpId="1" id="98" nodeType="withEffect" presetClass="emph" presetID="6" presetSubtype="0">
                                  <p:stCondLst>
                                    <p:cond delay="2100"/>
                                  </p:stCondLst>
                                  <p:childTnLst>
                                    <p:animScale>
                                      <p:cBhvr>
                                        <p:cTn dur="150" fill="hold" id="99"/>
                                        <p:tgtEl>
                                          <p:spTgt spid="61"/>
                                        </p:tgtEl>
                                      </p:cBhvr>
                                      <p:by x="120000" y="120000"/>
                                    </p:animScale>
                                  </p:childTnLst>
                                </p:cTn>
                              </p:par>
                              <p:par>
                                <p:cTn fill="hold" grpId="0" id="100" nodeType="withEffect" presetClass="entr" presetID="2" presetSubtype="4">
                                  <p:stCondLst>
                                    <p:cond delay="2100"/>
                                  </p:stCondLst>
                                  <p:childTnLst>
                                    <p:set>
                                      <p:cBhvr>
                                        <p:cTn dur="1" fill="hold" id="101">
                                          <p:stCondLst>
                                            <p:cond delay="0"/>
                                          </p:stCondLst>
                                        </p:cTn>
                                        <p:tgtEl>
                                          <p:spTgt spid="64"/>
                                        </p:tgtEl>
                                        <p:attrNameLst>
                                          <p:attrName>style.visibility</p:attrName>
                                        </p:attrNameLst>
                                      </p:cBhvr>
                                      <p:to>
                                        <p:strVal val="visible"/>
                                      </p:to>
                                    </p:set>
                                    <p:anim calcmode="lin" valueType="num">
                                      <p:cBhvr additive="base">
                                        <p:cTn dur="250" fill="hold" id="102"/>
                                        <p:tgtEl>
                                          <p:spTgt spid="64"/>
                                        </p:tgtEl>
                                        <p:attrNameLst>
                                          <p:attrName>ppt_x</p:attrName>
                                        </p:attrNameLst>
                                      </p:cBhvr>
                                      <p:tavLst>
                                        <p:tav tm="0">
                                          <p:val>
                                            <p:strVal val="#ppt_x"/>
                                          </p:val>
                                        </p:tav>
                                        <p:tav tm="100000">
                                          <p:val>
                                            <p:strVal val="#ppt_x"/>
                                          </p:val>
                                        </p:tav>
                                      </p:tavLst>
                                    </p:anim>
                                    <p:anim calcmode="lin" valueType="num">
                                      <p:cBhvr additive="base">
                                        <p:cTn dur="250" fill="hold" id="103"/>
                                        <p:tgtEl>
                                          <p:spTgt spid="64"/>
                                        </p:tgtEl>
                                        <p:attrNameLst>
                                          <p:attrName>ppt_y</p:attrName>
                                        </p:attrNameLst>
                                      </p:cBhvr>
                                      <p:tavLst>
                                        <p:tav tm="0">
                                          <p:val>
                                            <p:strVal val="1+#ppt_h/2"/>
                                          </p:val>
                                        </p:tav>
                                        <p:tav tm="100000">
                                          <p:val>
                                            <p:strVal val="#ppt_y"/>
                                          </p:val>
                                        </p:tav>
                                      </p:tavLst>
                                    </p:anim>
                                  </p:childTnLst>
                                </p:cTn>
                              </p:par>
                              <p:par>
                                <p:cTn fill="hold" grpId="0" id="104" nodeType="withEffect" presetClass="entr" presetID="2" presetSubtype="4">
                                  <p:stCondLst>
                                    <p:cond delay="2100"/>
                                  </p:stCondLst>
                                  <p:childTnLst>
                                    <p:set>
                                      <p:cBhvr>
                                        <p:cTn dur="1" fill="hold" id="105">
                                          <p:stCondLst>
                                            <p:cond delay="0"/>
                                          </p:stCondLst>
                                        </p:cTn>
                                        <p:tgtEl>
                                          <p:spTgt spid="63"/>
                                        </p:tgtEl>
                                        <p:attrNameLst>
                                          <p:attrName>style.visibility</p:attrName>
                                        </p:attrNameLst>
                                      </p:cBhvr>
                                      <p:to>
                                        <p:strVal val="visible"/>
                                      </p:to>
                                    </p:set>
                                    <p:anim calcmode="lin" valueType="num">
                                      <p:cBhvr additive="base">
                                        <p:cTn dur="250" fill="hold" id="106"/>
                                        <p:tgtEl>
                                          <p:spTgt spid="63"/>
                                        </p:tgtEl>
                                        <p:attrNameLst>
                                          <p:attrName>ppt_x</p:attrName>
                                        </p:attrNameLst>
                                      </p:cBhvr>
                                      <p:tavLst>
                                        <p:tav tm="0">
                                          <p:val>
                                            <p:strVal val="#ppt_x"/>
                                          </p:val>
                                        </p:tav>
                                        <p:tav tm="100000">
                                          <p:val>
                                            <p:strVal val="#ppt_x"/>
                                          </p:val>
                                        </p:tav>
                                      </p:tavLst>
                                    </p:anim>
                                    <p:anim calcmode="lin" valueType="num">
                                      <p:cBhvr additive="base">
                                        <p:cTn dur="250" fill="hold" id="107"/>
                                        <p:tgtEl>
                                          <p:spTgt spid="63"/>
                                        </p:tgtEl>
                                        <p:attrNameLst>
                                          <p:attrName>ppt_y</p:attrName>
                                        </p:attrNameLst>
                                      </p:cBhvr>
                                      <p:tavLst>
                                        <p:tav tm="0">
                                          <p:val>
                                            <p:strVal val="1+#ppt_h/2"/>
                                          </p:val>
                                        </p:tav>
                                        <p:tav tm="100000">
                                          <p:val>
                                            <p:strVal val="#ppt_y"/>
                                          </p:val>
                                        </p:tav>
                                      </p:tavLst>
                                    </p:anim>
                                  </p:childTnLst>
                                </p:cTn>
                              </p:par>
                              <p:par>
                                <p:cTn fill="hold" grpId="0" id="108" nodeType="withEffect" presetClass="entr" presetID="2" presetSubtype="4">
                                  <p:stCondLst>
                                    <p:cond delay="2100"/>
                                  </p:stCondLst>
                                  <p:childTnLst>
                                    <p:set>
                                      <p:cBhvr>
                                        <p:cTn dur="1" fill="hold" id="109">
                                          <p:stCondLst>
                                            <p:cond delay="0"/>
                                          </p:stCondLst>
                                        </p:cTn>
                                        <p:tgtEl>
                                          <p:spTgt spid="65"/>
                                        </p:tgtEl>
                                        <p:attrNameLst>
                                          <p:attrName>style.visibility</p:attrName>
                                        </p:attrNameLst>
                                      </p:cBhvr>
                                      <p:to>
                                        <p:strVal val="visible"/>
                                      </p:to>
                                    </p:set>
                                    <p:anim calcmode="lin" valueType="num">
                                      <p:cBhvr additive="base">
                                        <p:cTn dur="250" fill="hold" id="110"/>
                                        <p:tgtEl>
                                          <p:spTgt spid="65"/>
                                        </p:tgtEl>
                                        <p:attrNameLst>
                                          <p:attrName>ppt_x</p:attrName>
                                        </p:attrNameLst>
                                      </p:cBhvr>
                                      <p:tavLst>
                                        <p:tav tm="0">
                                          <p:val>
                                            <p:strVal val="#ppt_x"/>
                                          </p:val>
                                        </p:tav>
                                        <p:tav tm="100000">
                                          <p:val>
                                            <p:strVal val="#ppt_x"/>
                                          </p:val>
                                        </p:tav>
                                      </p:tavLst>
                                    </p:anim>
                                    <p:anim calcmode="lin" valueType="num">
                                      <p:cBhvr additive="base">
                                        <p:cTn dur="250" fill="hold" id="111"/>
                                        <p:tgtEl>
                                          <p:spTgt spid="65"/>
                                        </p:tgtEl>
                                        <p:attrNameLst>
                                          <p:attrName>ppt_y</p:attrName>
                                        </p:attrNameLst>
                                      </p:cBhvr>
                                      <p:tavLst>
                                        <p:tav tm="0">
                                          <p:val>
                                            <p:strVal val="1+#ppt_h/2"/>
                                          </p:val>
                                        </p:tav>
                                        <p:tav tm="100000">
                                          <p:val>
                                            <p:strVal val="#ppt_y"/>
                                          </p:val>
                                        </p:tav>
                                      </p:tavLst>
                                    </p:anim>
                                  </p:childTnLst>
                                </p:cTn>
                              </p:par>
                              <p:par>
                                <p:cTn fill="hold" grpId="0" id="112" nodeType="withEffect" presetClass="entr" presetID="2" presetSubtype="4">
                                  <p:stCondLst>
                                    <p:cond delay="2100"/>
                                  </p:stCondLst>
                                  <p:childTnLst>
                                    <p:set>
                                      <p:cBhvr>
                                        <p:cTn dur="1" fill="hold" id="113">
                                          <p:stCondLst>
                                            <p:cond delay="0"/>
                                          </p:stCondLst>
                                        </p:cTn>
                                        <p:tgtEl>
                                          <p:spTgt spid="66"/>
                                        </p:tgtEl>
                                        <p:attrNameLst>
                                          <p:attrName>style.visibility</p:attrName>
                                        </p:attrNameLst>
                                      </p:cBhvr>
                                      <p:to>
                                        <p:strVal val="visible"/>
                                      </p:to>
                                    </p:set>
                                    <p:anim calcmode="lin" valueType="num">
                                      <p:cBhvr additive="base">
                                        <p:cTn dur="250" fill="hold" id="114"/>
                                        <p:tgtEl>
                                          <p:spTgt spid="66"/>
                                        </p:tgtEl>
                                        <p:attrNameLst>
                                          <p:attrName>ppt_x</p:attrName>
                                        </p:attrNameLst>
                                      </p:cBhvr>
                                      <p:tavLst>
                                        <p:tav tm="0">
                                          <p:val>
                                            <p:strVal val="#ppt_x"/>
                                          </p:val>
                                        </p:tav>
                                        <p:tav tm="100000">
                                          <p:val>
                                            <p:strVal val="#ppt_x"/>
                                          </p:val>
                                        </p:tav>
                                      </p:tavLst>
                                    </p:anim>
                                    <p:anim calcmode="lin" valueType="num">
                                      <p:cBhvr additive="base">
                                        <p:cTn dur="250" fill="hold" id="115"/>
                                        <p:tgtEl>
                                          <p:spTgt spid="66"/>
                                        </p:tgtEl>
                                        <p:attrNameLst>
                                          <p:attrName>ppt_y</p:attrName>
                                        </p:attrNameLst>
                                      </p:cBhvr>
                                      <p:tavLst>
                                        <p:tav tm="0">
                                          <p:val>
                                            <p:strVal val="1+#ppt_h/2"/>
                                          </p:val>
                                        </p:tav>
                                        <p:tav tm="100000">
                                          <p:val>
                                            <p:strVal val="#ppt_y"/>
                                          </p:val>
                                        </p:tav>
                                      </p:tavLst>
                                    </p:anim>
                                  </p:childTnLst>
                                </p:cTn>
                              </p:par>
                              <p:par>
                                <p:cTn fill="hold" grpId="0" id="116" nodeType="withEffect" presetClass="entr" presetID="2" presetSubtype="4">
                                  <p:stCondLst>
                                    <p:cond delay="2100"/>
                                  </p:stCondLst>
                                  <p:childTnLst>
                                    <p:set>
                                      <p:cBhvr>
                                        <p:cTn dur="1" fill="hold" id="117">
                                          <p:stCondLst>
                                            <p:cond delay="0"/>
                                          </p:stCondLst>
                                        </p:cTn>
                                        <p:tgtEl>
                                          <p:spTgt spid="67"/>
                                        </p:tgtEl>
                                        <p:attrNameLst>
                                          <p:attrName>style.visibility</p:attrName>
                                        </p:attrNameLst>
                                      </p:cBhvr>
                                      <p:to>
                                        <p:strVal val="visible"/>
                                      </p:to>
                                    </p:set>
                                    <p:anim calcmode="lin" valueType="num">
                                      <p:cBhvr additive="base">
                                        <p:cTn dur="250" fill="hold" id="118"/>
                                        <p:tgtEl>
                                          <p:spTgt spid="67"/>
                                        </p:tgtEl>
                                        <p:attrNameLst>
                                          <p:attrName>ppt_x</p:attrName>
                                        </p:attrNameLst>
                                      </p:cBhvr>
                                      <p:tavLst>
                                        <p:tav tm="0">
                                          <p:val>
                                            <p:strVal val="#ppt_x"/>
                                          </p:val>
                                        </p:tav>
                                        <p:tav tm="100000">
                                          <p:val>
                                            <p:strVal val="#ppt_x"/>
                                          </p:val>
                                        </p:tav>
                                      </p:tavLst>
                                    </p:anim>
                                    <p:anim calcmode="lin" valueType="num">
                                      <p:cBhvr additive="base">
                                        <p:cTn dur="250" fill="hold" id="119"/>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1"/>
      <p:bldP grpId="0" spid="52"/>
      <p:bldP grpId="0" spid="54"/>
      <p:bldP grpId="0" spid="55"/>
      <p:bldP grpId="0" spid="57"/>
      <p:bldP grpId="0" spid="58"/>
      <p:bldP grpId="1" spid="58"/>
      <p:bldP grpId="0" spid="59"/>
      <p:bldP grpId="1" spid="59"/>
      <p:bldP grpId="0" spid="60"/>
      <p:bldP grpId="1" spid="60"/>
      <p:bldP grpId="0" spid="61"/>
      <p:bldP grpId="1" spid="61"/>
      <p:bldP grpId="0" spid="62"/>
      <p:bldP grpId="1" spid="62"/>
      <p:bldP grpId="0" spid="63"/>
      <p:bldP grpId="0" spid="64"/>
      <p:bldP grpId="0" spid="65"/>
      <p:bldP grpId="0" spid="66"/>
      <p:bldP grpId="0" spid="67"/>
      <p:bldP grpId="0" spid="68"/>
      <p:bldP grpId="0" spid="69"/>
      <p:bldP grpId="0" spid="70"/>
      <p:bldP grpId="0" spid="71"/>
      <p:bldP grpId="0" spid="72"/>
      <p:bldP grpId="0" spid="73"/>
      <p:bldP grpId="0" spid="74"/>
      <p:bldP grpId="0" spid="75"/>
      <p:bldP grpId="0" spid="7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Freeform 8"/>
          <p:cNvSpPr/>
          <p:nvPr/>
        </p:nvSpPr>
        <p:spPr bwMode="auto">
          <a:xfrm>
            <a:off x="2498725" y="2859088"/>
            <a:ext cx="1582738" cy="792162"/>
          </a:xfrm>
          <a:custGeom>
            <a:gdLst>
              <a:gd fmla="*/ 228 w 457" name="T0"/>
              <a:gd fmla="*/ 142 h 229" name="T1"/>
              <a:gd fmla="*/ 87 w 457" name="T2"/>
              <a:gd fmla="*/ 0 h 229" name="T3"/>
              <a:gd fmla="*/ 0 w 457" name="T4"/>
              <a:gd fmla="*/ 0 h 229" name="T5"/>
              <a:gd fmla="*/ 228 w 457" name="T6"/>
              <a:gd fmla="*/ 229 h 229" name="T7"/>
              <a:gd fmla="*/ 457 w 457" name="T8"/>
              <a:gd fmla="*/ 0 h 229" name="T9"/>
              <a:gd fmla="*/ 370 w 457" name="T10"/>
              <a:gd fmla="*/ 0 h 229" name="T11"/>
              <a:gd fmla="*/ 228 w 457" name="T12"/>
              <a:gd fmla="*/ 142 h 229" name="T13"/>
            </a:gdLst>
            <a:cxnLst>
              <a:cxn ang="0">
                <a:pos x="T0" y="T1"/>
              </a:cxn>
              <a:cxn ang="0">
                <a:pos x="T2" y="T3"/>
              </a:cxn>
              <a:cxn ang="0">
                <a:pos x="T4" y="T5"/>
              </a:cxn>
              <a:cxn ang="0">
                <a:pos x="T6" y="T7"/>
              </a:cxn>
              <a:cxn ang="0">
                <a:pos x="T8" y="T9"/>
              </a:cxn>
              <a:cxn ang="0">
                <a:pos x="T10" y="T11"/>
              </a:cxn>
              <a:cxn ang="0">
                <a:pos x="T12" y="T13"/>
              </a:cxn>
            </a:cxnLst>
            <a:rect b="b" l="0" r="r" t="0"/>
            <a:pathLst>
              <a:path h="229" w="457">
                <a:moveTo>
                  <a:pt x="228" y="142"/>
                </a:moveTo>
                <a:cubicBezTo>
                  <a:pt x="150" y="142"/>
                  <a:pt x="87" y="78"/>
                  <a:pt x="87"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chemeClr val="tx1">
              <a:lumMod val="75000"/>
              <a:lumOff val="25000"/>
            </a:schemeClr>
          </a:solidFill>
          <a:ln>
            <a:noFill/>
          </a:ln>
        </p:spPr>
        <p:txBody>
          <a:bodyPr/>
          <a:lstStyle/>
          <a:p>
            <a:endParaRPr altLang="en-US" lang="zh-CN">
              <a:solidFill>
                <a:schemeClr val="tx1">
                  <a:lumMod val="65000"/>
                  <a:lumOff val="35000"/>
                </a:schemeClr>
              </a:solidFill>
              <a:ea charset="-122" panose="02010600040101010101" pitchFamily="2" typeface="华文细黑"/>
            </a:endParaRPr>
          </a:p>
        </p:txBody>
      </p:sp>
      <p:sp>
        <p:nvSpPr>
          <p:cNvPr id="33" name="Freeform 9"/>
          <p:cNvSpPr/>
          <p:nvPr/>
        </p:nvSpPr>
        <p:spPr bwMode="auto">
          <a:xfrm>
            <a:off x="3779838" y="2066925"/>
            <a:ext cx="1584325" cy="792163"/>
          </a:xfrm>
          <a:custGeom>
            <a:gdLst>
              <a:gd fmla="*/ 229 w 458" name="T0"/>
              <a:gd fmla="*/ 87 h 229" name="T1"/>
              <a:gd fmla="*/ 371 w 458" name="T2"/>
              <a:gd fmla="*/ 229 h 229" name="T3"/>
              <a:gd fmla="*/ 458 w 458" name="T4"/>
              <a:gd fmla="*/ 229 h 229" name="T5"/>
              <a:gd fmla="*/ 229 w 458" name="T6"/>
              <a:gd fmla="*/ 0 h 229" name="T7"/>
              <a:gd fmla="*/ 0 w 458" name="T8"/>
              <a:gd fmla="*/ 229 h 229" name="T9"/>
              <a:gd fmla="*/ 87 w 458" name="T10"/>
              <a:gd fmla="*/ 229 h 229" name="T11"/>
              <a:gd fmla="*/ 229 w 458" name="T12"/>
              <a:gd fmla="*/ 87 h 229" name="T13"/>
            </a:gdLst>
            <a:cxnLst>
              <a:cxn ang="0">
                <a:pos x="T0" y="T1"/>
              </a:cxn>
              <a:cxn ang="0">
                <a:pos x="T2" y="T3"/>
              </a:cxn>
              <a:cxn ang="0">
                <a:pos x="T4" y="T5"/>
              </a:cxn>
              <a:cxn ang="0">
                <a:pos x="T6" y="T7"/>
              </a:cxn>
              <a:cxn ang="0">
                <a:pos x="T8" y="T9"/>
              </a:cxn>
              <a:cxn ang="0">
                <a:pos x="T10" y="T11"/>
              </a:cxn>
              <a:cxn ang="0">
                <a:pos x="T12" y="T13"/>
              </a:cxn>
            </a:cxnLst>
            <a:rect b="b" l="0" r="r" t="0"/>
            <a:pathLst>
              <a:path h="229" w="458">
                <a:moveTo>
                  <a:pt x="229" y="87"/>
                </a:moveTo>
                <a:cubicBezTo>
                  <a:pt x="307" y="87"/>
                  <a:pt x="371" y="151"/>
                  <a:pt x="371" y="229"/>
                </a:cubicBezTo>
                <a:cubicBezTo>
                  <a:pt x="458" y="229"/>
                  <a:pt x="458" y="229"/>
                  <a:pt x="458" y="229"/>
                </a:cubicBezTo>
                <a:cubicBezTo>
                  <a:pt x="458" y="103"/>
                  <a:pt x="355" y="0"/>
                  <a:pt x="229" y="0"/>
                </a:cubicBezTo>
                <a:cubicBezTo>
                  <a:pt x="103" y="0"/>
                  <a:pt x="0" y="103"/>
                  <a:pt x="0" y="229"/>
                </a:cubicBezTo>
                <a:cubicBezTo>
                  <a:pt x="87" y="229"/>
                  <a:pt x="87" y="229"/>
                  <a:pt x="87" y="229"/>
                </a:cubicBezTo>
                <a:cubicBezTo>
                  <a:pt x="87" y="151"/>
                  <a:pt x="151" y="87"/>
                  <a:pt x="229" y="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4" name="Freeform 10"/>
          <p:cNvSpPr/>
          <p:nvPr/>
        </p:nvSpPr>
        <p:spPr bwMode="auto">
          <a:xfrm>
            <a:off x="5062538" y="2859088"/>
            <a:ext cx="1582737" cy="792162"/>
          </a:xfrm>
          <a:custGeom>
            <a:gdLst>
              <a:gd fmla="*/ 228 w 457" name="T0"/>
              <a:gd fmla="*/ 142 h 229" name="T1"/>
              <a:gd fmla="*/ 86 w 457" name="T2"/>
              <a:gd fmla="*/ 0 h 229" name="T3"/>
              <a:gd fmla="*/ 0 w 457" name="T4"/>
              <a:gd fmla="*/ 0 h 229" name="T5"/>
              <a:gd fmla="*/ 228 w 457" name="T6"/>
              <a:gd fmla="*/ 229 h 229" name="T7"/>
              <a:gd fmla="*/ 457 w 457" name="T8"/>
              <a:gd fmla="*/ 0 h 229" name="T9"/>
              <a:gd fmla="*/ 370 w 457" name="T10"/>
              <a:gd fmla="*/ 0 h 229" name="T11"/>
              <a:gd fmla="*/ 228 w 457" name="T12"/>
              <a:gd fmla="*/ 142 h 229" name="T13"/>
            </a:gdLst>
            <a:cxnLst>
              <a:cxn ang="0">
                <a:pos x="T0" y="T1"/>
              </a:cxn>
              <a:cxn ang="0">
                <a:pos x="T2" y="T3"/>
              </a:cxn>
              <a:cxn ang="0">
                <a:pos x="T4" y="T5"/>
              </a:cxn>
              <a:cxn ang="0">
                <a:pos x="T6" y="T7"/>
              </a:cxn>
              <a:cxn ang="0">
                <a:pos x="T8" y="T9"/>
              </a:cxn>
              <a:cxn ang="0">
                <a:pos x="T10" y="T11"/>
              </a:cxn>
              <a:cxn ang="0">
                <a:pos x="T12" y="T13"/>
              </a:cxn>
            </a:cxnLst>
            <a:rect b="b" l="0" r="r" t="0"/>
            <a:pathLst>
              <a:path h="229" w="457">
                <a:moveTo>
                  <a:pt x="228" y="142"/>
                </a:moveTo>
                <a:cubicBezTo>
                  <a:pt x="150" y="142"/>
                  <a:pt x="86" y="78"/>
                  <a:pt x="86"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chemeClr val="tx1">
              <a:lumMod val="75000"/>
              <a:lumOff val="25000"/>
            </a:schemeClr>
          </a:solidFill>
          <a:ln>
            <a:noFill/>
          </a:ln>
        </p:spPr>
        <p:txBody>
          <a:bodyPr/>
          <a:lstStyle/>
          <a:p>
            <a:endParaRPr altLang="en-US" lang="zh-CN">
              <a:solidFill>
                <a:schemeClr val="tx1">
                  <a:lumMod val="65000"/>
                  <a:lumOff val="35000"/>
                </a:schemeClr>
              </a:solidFill>
              <a:ea charset="-122" panose="02010600040101010101" pitchFamily="2" typeface="华文细黑"/>
            </a:endParaRPr>
          </a:p>
        </p:txBody>
      </p:sp>
      <p:sp>
        <p:nvSpPr>
          <p:cNvPr id="35" name="Freeform 11"/>
          <p:cNvSpPr/>
          <p:nvPr/>
        </p:nvSpPr>
        <p:spPr bwMode="auto">
          <a:xfrm>
            <a:off x="1216025" y="2066925"/>
            <a:ext cx="1584325" cy="941388"/>
          </a:xfrm>
          <a:custGeom>
            <a:gdLst>
              <a:gd fmla="*/ 229 w 458" name="T0"/>
              <a:gd fmla="*/ 0 h 272" name="T1"/>
              <a:gd fmla="*/ 0 w 458" name="T2"/>
              <a:gd fmla="*/ 229 h 272" name="T3"/>
              <a:gd fmla="*/ 44 w 458" name="T4"/>
              <a:gd fmla="*/ 272 h 272" name="T5"/>
              <a:gd fmla="*/ 87 w 458" name="T6"/>
              <a:gd fmla="*/ 229 h 272" name="T7"/>
              <a:gd fmla="*/ 229 w 458" name="T8"/>
              <a:gd fmla="*/ 87 h 272" name="T9"/>
              <a:gd fmla="*/ 371 w 458" name="T10"/>
              <a:gd fmla="*/ 229 h 272" name="T11"/>
              <a:gd fmla="*/ 458 w 458" name="T12"/>
              <a:gd fmla="*/ 229 h 272" name="T13"/>
              <a:gd fmla="*/ 229 w 458" name="T14"/>
              <a:gd fmla="*/ 0 h 27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2" w="458">
                <a:moveTo>
                  <a:pt x="229" y="0"/>
                </a:moveTo>
                <a:cubicBezTo>
                  <a:pt x="103" y="0"/>
                  <a:pt x="0" y="103"/>
                  <a:pt x="0" y="229"/>
                </a:cubicBezTo>
                <a:cubicBezTo>
                  <a:pt x="0" y="253"/>
                  <a:pt x="20" y="272"/>
                  <a:pt x="44" y="272"/>
                </a:cubicBezTo>
                <a:cubicBezTo>
                  <a:pt x="68" y="272"/>
                  <a:pt x="87" y="253"/>
                  <a:pt x="87" y="229"/>
                </a:cubicBezTo>
                <a:cubicBezTo>
                  <a:pt x="87" y="151"/>
                  <a:pt x="151" y="87"/>
                  <a:pt x="229" y="87"/>
                </a:cubicBezTo>
                <a:cubicBezTo>
                  <a:pt x="307" y="87"/>
                  <a:pt x="371" y="151"/>
                  <a:pt x="371" y="229"/>
                </a:cubicBezTo>
                <a:cubicBezTo>
                  <a:pt x="458" y="229"/>
                  <a:pt x="458" y="229"/>
                  <a:pt x="458" y="229"/>
                </a:cubicBezTo>
                <a:cubicBezTo>
                  <a:pt x="458" y="103"/>
                  <a:pt x="355" y="0"/>
                  <a:pt x="2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6" name="Freeform 12"/>
          <p:cNvSpPr/>
          <p:nvPr/>
        </p:nvSpPr>
        <p:spPr bwMode="auto">
          <a:xfrm>
            <a:off x="6343650" y="2066925"/>
            <a:ext cx="1584325" cy="941388"/>
          </a:xfrm>
          <a:custGeom>
            <a:gdLst>
              <a:gd fmla="*/ 229 w 458" name="T0"/>
              <a:gd fmla="*/ 0 h 272" name="T1"/>
              <a:gd fmla="*/ 0 w 458" name="T2"/>
              <a:gd fmla="*/ 229 h 272" name="T3"/>
              <a:gd fmla="*/ 87 w 458" name="T4"/>
              <a:gd fmla="*/ 229 h 272" name="T5"/>
              <a:gd fmla="*/ 229 w 458" name="T6"/>
              <a:gd fmla="*/ 87 h 272" name="T7"/>
              <a:gd fmla="*/ 371 w 458" name="T8"/>
              <a:gd fmla="*/ 229 h 272" name="T9"/>
              <a:gd fmla="*/ 414 w 458" name="T10"/>
              <a:gd fmla="*/ 272 h 272" name="T11"/>
              <a:gd fmla="*/ 458 w 458" name="T12"/>
              <a:gd fmla="*/ 229 h 272" name="T13"/>
              <a:gd fmla="*/ 229 w 458" name="T14"/>
              <a:gd fmla="*/ 0 h 27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2" w="458">
                <a:moveTo>
                  <a:pt x="229" y="0"/>
                </a:moveTo>
                <a:cubicBezTo>
                  <a:pt x="103" y="0"/>
                  <a:pt x="0" y="103"/>
                  <a:pt x="0" y="229"/>
                </a:cubicBezTo>
                <a:cubicBezTo>
                  <a:pt x="87" y="229"/>
                  <a:pt x="87" y="229"/>
                  <a:pt x="87" y="229"/>
                </a:cubicBezTo>
                <a:cubicBezTo>
                  <a:pt x="87" y="151"/>
                  <a:pt x="151" y="87"/>
                  <a:pt x="229" y="87"/>
                </a:cubicBezTo>
                <a:cubicBezTo>
                  <a:pt x="307" y="87"/>
                  <a:pt x="371" y="151"/>
                  <a:pt x="371" y="229"/>
                </a:cubicBezTo>
                <a:cubicBezTo>
                  <a:pt x="371" y="253"/>
                  <a:pt x="390" y="272"/>
                  <a:pt x="414" y="272"/>
                </a:cubicBezTo>
                <a:cubicBezTo>
                  <a:pt x="438" y="272"/>
                  <a:pt x="458" y="253"/>
                  <a:pt x="458" y="229"/>
                </a:cubicBezTo>
                <a:cubicBezTo>
                  <a:pt x="458" y="103"/>
                  <a:pt x="355" y="0"/>
                  <a:pt x="2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nvGrpSpPr>
          <p:cNvPr id="37" name="Group 13"/>
          <p:cNvGrpSpPr/>
          <p:nvPr/>
        </p:nvGrpSpPr>
        <p:grpSpPr>
          <a:xfrm>
            <a:off x="1897063" y="2716213"/>
            <a:ext cx="222250" cy="285750"/>
            <a:chExt cx="184" cy="236"/>
          </a:xfrm>
          <a:solidFill>
            <a:srgbClr val="D20000"/>
          </a:solidFill>
        </p:grpSpPr>
        <p:sp>
          <p:nvSpPr>
            <p:cNvPr id="38" name="Freeform 14"/>
            <p:cNvSpPr/>
            <p:nvPr/>
          </p:nvSpPr>
          <p:spPr bwMode="auto">
            <a:xfrm>
              <a:off x="0" y="0"/>
              <a:ext cx="184" cy="236"/>
            </a:xfrm>
            <a:custGeom>
              <a:gdLst>
                <a:gd fmla="*/ 19 w 84" name="T0"/>
                <a:gd fmla="*/ 98 h 108" name="T1"/>
                <a:gd fmla="*/ 10 w 84" name="T2"/>
                <a:gd fmla="*/ 98 h 108" name="T3"/>
                <a:gd fmla="*/ 10 w 84" name="T4"/>
                <a:gd fmla="*/ 9 h 108" name="T5"/>
                <a:gd fmla="*/ 79 w 84" name="T6"/>
                <a:gd fmla="*/ 9 h 108" name="T7"/>
                <a:gd fmla="*/ 84 w 84" name="T8"/>
                <a:gd fmla="*/ 5 h 108" name="T9"/>
                <a:gd fmla="*/ 79 w 84" name="T10"/>
                <a:gd fmla="*/ 0 h 108" name="T11"/>
                <a:gd fmla="*/ 5 w 84" name="T12"/>
                <a:gd fmla="*/ 0 h 108" name="T13"/>
                <a:gd fmla="*/ 0 w 84" name="T14"/>
                <a:gd fmla="*/ 5 h 108" name="T15"/>
                <a:gd fmla="*/ 0 w 84" name="T16"/>
                <a:gd fmla="*/ 103 h 108" name="T17"/>
                <a:gd fmla="*/ 5 w 84" name="T18"/>
                <a:gd fmla="*/ 108 h 108" name="T19"/>
                <a:gd fmla="*/ 19 w 84" name="T20"/>
                <a:gd fmla="*/ 108 h 108" name="T21"/>
                <a:gd fmla="*/ 23 w 84" name="T22"/>
                <a:gd fmla="*/ 103 h 108" name="T23"/>
                <a:gd fmla="*/ 19 w 84" name="T24"/>
                <a:gd fmla="*/ 98 h 10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8" w="84">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9" name="Freeform 15"/>
            <p:cNvSpPr/>
            <p:nvPr/>
          </p:nvSpPr>
          <p:spPr bwMode="auto">
            <a:xfrm>
              <a:off x="116" y="138"/>
              <a:ext cx="68" cy="98"/>
            </a:xfrm>
            <a:custGeom>
              <a:gdLst>
                <a:gd fmla="*/ 26 w 31" name="T0"/>
                <a:gd fmla="*/ 0 h 45" name="T1"/>
                <a:gd fmla="*/ 21 w 31" name="T2"/>
                <a:gd fmla="*/ 5 h 45" name="T3"/>
                <a:gd fmla="*/ 21 w 31" name="T4"/>
                <a:gd fmla="*/ 35 h 45" name="T5"/>
                <a:gd fmla="*/ 4 w 31" name="T6"/>
                <a:gd fmla="*/ 35 h 45" name="T7"/>
                <a:gd fmla="*/ 0 w 31" name="T8"/>
                <a:gd fmla="*/ 40 h 45" name="T9"/>
                <a:gd fmla="*/ 4 w 31" name="T10"/>
                <a:gd fmla="*/ 45 h 45" name="T11"/>
                <a:gd fmla="*/ 26 w 31" name="T12"/>
                <a:gd fmla="*/ 45 h 45" name="T13"/>
                <a:gd fmla="*/ 29 w 31" name="T14"/>
                <a:gd fmla="*/ 43 h 45" name="T15"/>
                <a:gd fmla="*/ 31 w 31" name="T16"/>
                <a:gd fmla="*/ 40 h 45" name="T17"/>
                <a:gd fmla="*/ 31 w 31" name="T18"/>
                <a:gd fmla="*/ 5 h 45" name="T19"/>
                <a:gd fmla="*/ 26 w 31" name="T20"/>
                <a:gd fmla="*/ 0 h 4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5" w="31">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0" name="Freeform 16"/>
            <p:cNvSpPr>
              <a:spLocks noEditPoints="1"/>
            </p:cNvSpPr>
            <p:nvPr/>
          </p:nvSpPr>
          <p:spPr bwMode="auto">
            <a:xfrm>
              <a:off x="66" y="51"/>
              <a:ext cx="113" cy="163"/>
            </a:xfrm>
            <a:custGeom>
              <a:gdLst>
                <a:gd fmla="*/ 45 w 52" name="T0"/>
                <a:gd fmla="*/ 1 h 75" name="T1"/>
                <a:gd fmla="*/ 40 w 52" name="T2"/>
                <a:gd fmla="*/ 0 h 75" name="T3"/>
                <a:gd fmla="*/ 30 w 52" name="T4"/>
                <a:gd fmla="*/ 5 h 75" name="T5"/>
                <a:gd fmla="*/ 1 w 52" name="T6"/>
                <a:gd fmla="*/ 57 h 75" name="T7"/>
                <a:gd fmla="*/ 0 w 52" name="T8"/>
                <a:gd fmla="*/ 59 h 75" name="T9"/>
                <a:gd fmla="*/ 0 w 52" name="T10"/>
                <a:gd fmla="*/ 71 h 75" name="T11"/>
                <a:gd fmla="*/ 3 w 52" name="T12"/>
                <a:gd fmla="*/ 75 h 75" name="T13"/>
                <a:gd fmla="*/ 5 w 52" name="T14"/>
                <a:gd fmla="*/ 75 h 75" name="T15"/>
                <a:gd fmla="*/ 7 w 52" name="T16"/>
                <a:gd fmla="*/ 75 h 75" name="T17"/>
                <a:gd fmla="*/ 18 w 52" name="T18"/>
                <a:gd fmla="*/ 69 h 75" name="T19"/>
                <a:gd fmla="*/ 19 w 52" name="T20"/>
                <a:gd fmla="*/ 67 h 75" name="T21"/>
                <a:gd fmla="*/ 49 w 52" name="T22"/>
                <a:gd fmla="*/ 16 h 75" name="T23"/>
                <a:gd fmla="*/ 45 w 52" name="T24"/>
                <a:gd fmla="*/ 1 h 75" name="T25"/>
                <a:gd fmla="*/ 41 w 52" name="T26"/>
                <a:gd fmla="*/ 11 h 75" name="T27"/>
                <a:gd fmla="*/ 12 w 52" name="T28"/>
                <a:gd fmla="*/ 62 h 75" name="T29"/>
                <a:gd fmla="*/ 9 w 52" name="T30"/>
                <a:gd fmla="*/ 63 h 75" name="T31"/>
                <a:gd fmla="*/ 9 w 52" name="T32"/>
                <a:gd fmla="*/ 60 h 75" name="T33"/>
                <a:gd fmla="*/ 38 w 52" name="T34"/>
                <a:gd fmla="*/ 10 h 75" name="T35"/>
                <a:gd fmla="*/ 41 w 52" name="T36"/>
                <a:gd fmla="*/ 9 h 75" name="T37"/>
                <a:gd fmla="*/ 41 w 52" name="T38"/>
                <a:gd fmla="*/ 11 h 7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5" w="52">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1" name="Freeform 17"/>
            <p:cNvSpPr/>
            <p:nvPr/>
          </p:nvSpPr>
          <p:spPr bwMode="auto">
            <a:xfrm>
              <a:off x="35" y="68"/>
              <a:ext cx="70" cy="20"/>
            </a:xfrm>
            <a:custGeom>
              <a:gdLst>
                <a:gd fmla="*/ 32 w 32" name="T0"/>
                <a:gd fmla="*/ 4 h 9" name="T1"/>
                <a:gd fmla="*/ 28 w 32" name="T2"/>
                <a:gd fmla="*/ 0 h 9" name="T3"/>
                <a:gd fmla="*/ 4 w 32" name="T4"/>
                <a:gd fmla="*/ 0 h 9" name="T5"/>
                <a:gd fmla="*/ 0 w 32" name="T6"/>
                <a:gd fmla="*/ 4 h 9" name="T7"/>
                <a:gd fmla="*/ 4 w 32" name="T8"/>
                <a:gd fmla="*/ 9 h 9" name="T9"/>
                <a:gd fmla="*/ 28 w 32" name="T10"/>
                <a:gd fmla="*/ 9 h 9" name="T11"/>
                <a:gd fmla="*/ 32 w 32" name="T12"/>
                <a:gd fmla="*/ 4 h 9" name="T13"/>
              </a:gdLst>
              <a:cxnLst>
                <a:cxn ang="0">
                  <a:pos x="T0" y="T1"/>
                </a:cxn>
                <a:cxn ang="0">
                  <a:pos x="T2" y="T3"/>
                </a:cxn>
                <a:cxn ang="0">
                  <a:pos x="T4" y="T5"/>
                </a:cxn>
                <a:cxn ang="0">
                  <a:pos x="T6" y="T7"/>
                </a:cxn>
                <a:cxn ang="0">
                  <a:pos x="T8" y="T9"/>
                </a:cxn>
                <a:cxn ang="0">
                  <a:pos x="T10" y="T11"/>
                </a:cxn>
                <a:cxn ang="0">
                  <a:pos x="T12" y="T13"/>
                </a:cxn>
              </a:cxnLst>
              <a:rect b="b" l="0" r="r" t="0"/>
              <a:pathLst>
                <a:path h="9" w="32">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42" name="Freeform 18"/>
            <p:cNvSpPr/>
            <p:nvPr/>
          </p:nvSpPr>
          <p:spPr bwMode="auto">
            <a:xfrm>
              <a:off x="35" y="107"/>
              <a:ext cx="46" cy="20"/>
            </a:xfrm>
            <a:custGeom>
              <a:gdLst>
                <a:gd fmla="*/ 4 w 21" name="T0"/>
                <a:gd fmla="*/ 0 h 9" name="T1"/>
                <a:gd fmla="*/ 0 w 21" name="T2"/>
                <a:gd fmla="*/ 4 h 9" name="T3"/>
                <a:gd fmla="*/ 4 w 21" name="T4"/>
                <a:gd fmla="*/ 9 h 9" name="T5"/>
                <a:gd fmla="*/ 16 w 21" name="T6"/>
                <a:gd fmla="*/ 9 h 9" name="T7"/>
                <a:gd fmla="*/ 21 w 21" name="T8"/>
                <a:gd fmla="*/ 4 h 9" name="T9"/>
                <a:gd fmla="*/ 16 w 21" name="T10"/>
                <a:gd fmla="*/ 0 h 9" name="T11"/>
                <a:gd fmla="*/ 4 w 21" name="T12"/>
                <a:gd fmla="*/ 0 h 9" name="T13"/>
              </a:gdLst>
              <a:cxnLst>
                <a:cxn ang="0">
                  <a:pos x="T0" y="T1"/>
                </a:cxn>
                <a:cxn ang="0">
                  <a:pos x="T2" y="T3"/>
                </a:cxn>
                <a:cxn ang="0">
                  <a:pos x="T4" y="T5"/>
                </a:cxn>
                <a:cxn ang="0">
                  <a:pos x="T6" y="T7"/>
                </a:cxn>
                <a:cxn ang="0">
                  <a:pos x="T8" y="T9"/>
                </a:cxn>
                <a:cxn ang="0">
                  <a:pos x="T10" y="T11"/>
                </a:cxn>
                <a:cxn ang="0">
                  <a:pos x="T12" y="T13"/>
                </a:cxn>
              </a:cxnLst>
              <a:rect b="b" l="0" r="r" t="0"/>
              <a:pathLst>
                <a:path h="9" w="21">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grpSp>
        <p:nvGrpSpPr>
          <p:cNvPr id="43" name="Group 19"/>
          <p:cNvGrpSpPr/>
          <p:nvPr/>
        </p:nvGrpSpPr>
        <p:grpSpPr>
          <a:xfrm>
            <a:off x="5711825" y="2716213"/>
            <a:ext cx="282575" cy="285750"/>
            <a:chExt cx="233" cy="236"/>
          </a:xfrm>
          <a:solidFill>
            <a:schemeClr val="tx1">
              <a:lumMod val="75000"/>
              <a:lumOff val="25000"/>
            </a:schemeClr>
          </a:solidFill>
        </p:grpSpPr>
        <p:sp>
          <p:nvSpPr>
            <p:cNvPr id="48" name="Freeform 20"/>
            <p:cNvSpPr>
              <a:spLocks noEditPoints="1"/>
            </p:cNvSpPr>
            <p:nvPr/>
          </p:nvSpPr>
          <p:spPr bwMode="auto">
            <a:xfrm>
              <a:off x="0" y="0"/>
              <a:ext cx="233" cy="236"/>
            </a:xfrm>
            <a:custGeom>
              <a:gdLst>
                <a:gd fmla="*/ 103 w 107" name="T0"/>
                <a:gd fmla="*/ 42 h 108" name="T1"/>
                <a:gd fmla="*/ 93 w 107" name="T2"/>
                <a:gd fmla="*/ 35 h 108" name="T3"/>
                <a:gd fmla="*/ 97 w 107" name="T4"/>
                <a:gd fmla="*/ 22 h 108" name="T5"/>
                <a:gd fmla="*/ 80 w 107" name="T6"/>
                <a:gd fmla="*/ 10 h 108" name="T7"/>
                <a:gd fmla="*/ 68 w 107" name="T8"/>
                <a:gd fmla="*/ 12 h 108" name="T9"/>
                <a:gd fmla="*/ 62 w 107" name="T10"/>
                <a:gd fmla="*/ 1 h 108" name="T11"/>
                <a:gd fmla="*/ 42 w 107" name="T12"/>
                <a:gd fmla="*/ 4 h 108" name="T13"/>
                <a:gd fmla="*/ 34 w 107" name="T14"/>
                <a:gd fmla="*/ 14 h 108" name="T15"/>
                <a:gd fmla="*/ 22 w 107" name="T16"/>
                <a:gd fmla="*/ 11 h 108" name="T17"/>
                <a:gd fmla="*/ 10 w 107" name="T18"/>
                <a:gd fmla="*/ 27 h 108" name="T19"/>
                <a:gd fmla="*/ 12 w 107" name="T20"/>
                <a:gd fmla="*/ 39 h 108" name="T21"/>
                <a:gd fmla="*/ 0 w 107" name="T22"/>
                <a:gd fmla="*/ 46 h 108" name="T23"/>
                <a:gd fmla="*/ 0 w 107" name="T24"/>
                <a:gd fmla="*/ 62 h 108" name="T25"/>
                <a:gd fmla="*/ 12 w 107" name="T26"/>
                <a:gd fmla="*/ 69 h 108" name="T27"/>
                <a:gd fmla="*/ 10 w 107" name="T28"/>
                <a:gd fmla="*/ 81 h 108" name="T29"/>
                <a:gd fmla="*/ 22 w 107" name="T30"/>
                <a:gd fmla="*/ 97 h 108" name="T31"/>
                <a:gd fmla="*/ 34 w 107" name="T32"/>
                <a:gd fmla="*/ 94 h 108" name="T33"/>
                <a:gd fmla="*/ 42 w 107" name="T34"/>
                <a:gd fmla="*/ 104 h 108" name="T35"/>
                <a:gd fmla="*/ 53 w 107" name="T36"/>
                <a:gd fmla="*/ 108 h 108" name="T37"/>
                <a:gd fmla="*/ 65 w 107" name="T38"/>
                <a:gd fmla="*/ 104 h 108" name="T39"/>
                <a:gd fmla="*/ 72 w 107" name="T40"/>
                <a:gd fmla="*/ 94 h 108" name="T41"/>
                <a:gd fmla="*/ 85 w 107" name="T42"/>
                <a:gd fmla="*/ 97 h 108" name="T43"/>
                <a:gd fmla="*/ 97 w 107" name="T44"/>
                <a:gd fmla="*/ 81 h 108" name="T45"/>
                <a:gd fmla="*/ 95 w 107" name="T46"/>
                <a:gd fmla="*/ 69 h 108" name="T47"/>
                <a:gd fmla="*/ 106 w 107" name="T48"/>
                <a:gd fmla="*/ 62 h 108" name="T49"/>
                <a:gd fmla="*/ 106 w 107" name="T50"/>
                <a:gd fmla="*/ 46 h 108" name="T51"/>
                <a:gd fmla="*/ 90 w 107" name="T52"/>
                <a:gd fmla="*/ 61 h 108" name="T53"/>
                <a:gd fmla="*/ 84 w 107" name="T54"/>
                <a:gd fmla="*/ 71 h 108" name="T55"/>
                <a:gd fmla="*/ 88 w 107" name="T56"/>
                <a:gd fmla="*/ 82 h 108" name="T57"/>
                <a:gd fmla="*/ 74 w 107" name="T58"/>
                <a:gd fmla="*/ 84 h 108" name="T59"/>
                <a:gd fmla="*/ 63 w 107" name="T60"/>
                <a:gd fmla="*/ 87 h 108" name="T61"/>
                <a:gd fmla="*/ 57 w 107" name="T62"/>
                <a:gd fmla="*/ 98 h 108" name="T63"/>
                <a:gd fmla="*/ 47 w 107" name="T64"/>
                <a:gd fmla="*/ 90 h 108" name="T65"/>
                <a:gd fmla="*/ 37 w 107" name="T66"/>
                <a:gd fmla="*/ 85 h 108" name="T67"/>
                <a:gd fmla="*/ 25 w 107" name="T68"/>
                <a:gd fmla="*/ 88 h 108" name="T69"/>
                <a:gd fmla="*/ 23 w 107" name="T70"/>
                <a:gd fmla="*/ 75 h 108" name="T71"/>
                <a:gd fmla="*/ 20 w 107" name="T72"/>
                <a:gd fmla="*/ 64 h 108" name="T73"/>
                <a:gd fmla="*/ 9 w 107" name="T74"/>
                <a:gd fmla="*/ 58 h 108" name="T75"/>
                <a:gd fmla="*/ 9 w 107" name="T76"/>
                <a:gd fmla="*/ 50 h 108" name="T77"/>
                <a:gd fmla="*/ 20 w 107" name="T78"/>
                <a:gd fmla="*/ 44 h 108" name="T79"/>
                <a:gd fmla="*/ 23 w 107" name="T80"/>
                <a:gd fmla="*/ 33 h 108" name="T81"/>
                <a:gd fmla="*/ 25 w 107" name="T82"/>
                <a:gd fmla="*/ 20 h 108" name="T83"/>
                <a:gd fmla="*/ 37 w 107" name="T84"/>
                <a:gd fmla="*/ 23 h 108" name="T85"/>
                <a:gd fmla="*/ 47 w 107" name="T86"/>
                <a:gd fmla="*/ 18 h 108" name="T87"/>
                <a:gd fmla="*/ 57 w 107" name="T88"/>
                <a:gd fmla="*/ 10 h 108" name="T89"/>
                <a:gd fmla="*/ 63 w 107" name="T90"/>
                <a:gd fmla="*/ 21 h 108" name="T91"/>
                <a:gd fmla="*/ 74 w 107" name="T92"/>
                <a:gd fmla="*/ 23 h 108" name="T93"/>
                <a:gd fmla="*/ 88 w 107" name="T94"/>
                <a:gd fmla="*/ 26 h 108" name="T95"/>
                <a:gd fmla="*/ 84 w 107" name="T96"/>
                <a:gd fmla="*/ 37 h 108" name="T97"/>
                <a:gd fmla="*/ 90 w 107" name="T98"/>
                <a:gd fmla="*/ 47 h 108" name="T99"/>
                <a:gd fmla="*/ 98 w 107" name="T100"/>
                <a:gd fmla="*/ 54 h 10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8" w="107">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49" name="Freeform 21"/>
            <p:cNvSpPr>
              <a:spLocks noEditPoints="1"/>
            </p:cNvSpPr>
            <p:nvPr/>
          </p:nvSpPr>
          <p:spPr bwMode="auto">
            <a:xfrm>
              <a:off x="70" y="70"/>
              <a:ext cx="93" cy="92"/>
            </a:xfrm>
            <a:custGeom>
              <a:gdLst>
                <a:gd fmla="*/ 21 w 43" name="T0"/>
                <a:gd fmla="*/ 0 h 42" name="T1"/>
                <a:gd fmla="*/ 0 w 43" name="T2"/>
                <a:gd fmla="*/ 21 h 42" name="T3"/>
                <a:gd fmla="*/ 21 w 43" name="T4"/>
                <a:gd fmla="*/ 42 h 42" name="T5"/>
                <a:gd fmla="*/ 43 w 43" name="T6"/>
                <a:gd fmla="*/ 21 h 42" name="T7"/>
                <a:gd fmla="*/ 21 w 43" name="T8"/>
                <a:gd fmla="*/ 0 h 42" name="T9"/>
                <a:gd fmla="*/ 21 w 43" name="T10"/>
                <a:gd fmla="*/ 33 h 42" name="T11"/>
                <a:gd fmla="*/ 9 w 43" name="T12"/>
                <a:gd fmla="*/ 21 h 42" name="T13"/>
                <a:gd fmla="*/ 21 w 43" name="T14"/>
                <a:gd fmla="*/ 9 h 42" name="T15"/>
                <a:gd fmla="*/ 33 w 43" name="T16"/>
                <a:gd fmla="*/ 21 h 42" name="T17"/>
                <a:gd fmla="*/ 21 w 43" name="T18"/>
                <a:gd fmla="*/ 33 h 4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 w="43">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grpSp>
      <p:grpSp>
        <p:nvGrpSpPr>
          <p:cNvPr id="50" name="Group 22"/>
          <p:cNvGrpSpPr/>
          <p:nvPr/>
        </p:nvGrpSpPr>
        <p:grpSpPr>
          <a:xfrm>
            <a:off x="4432300" y="2716213"/>
            <a:ext cx="279400" cy="285750"/>
            <a:chExt cx="232" cy="236"/>
          </a:xfrm>
          <a:solidFill>
            <a:srgbClr val="E81C32"/>
          </a:solidFill>
        </p:grpSpPr>
        <p:sp>
          <p:nvSpPr>
            <p:cNvPr id="51" name="Freeform 23"/>
            <p:cNvSpPr/>
            <p:nvPr/>
          </p:nvSpPr>
          <p:spPr bwMode="auto">
            <a:xfrm>
              <a:off x="0" y="0"/>
              <a:ext cx="232" cy="168"/>
            </a:xfrm>
            <a:custGeom>
              <a:gdLst>
                <a:gd fmla="*/ 82 w 106" name="T0"/>
                <a:gd fmla="*/ 28 h 77" name="T1"/>
                <a:gd fmla="*/ 77 w 106" name="T2"/>
                <a:gd fmla="*/ 29 h 77" name="T3"/>
                <a:gd fmla="*/ 77 w 106" name="T4"/>
                <a:gd fmla="*/ 27 h 77" name="T5"/>
                <a:gd fmla="*/ 50 w 106" name="T6"/>
                <a:gd fmla="*/ 0 h 77" name="T7"/>
                <a:gd fmla="*/ 25 w 106" name="T8"/>
                <a:gd fmla="*/ 22 h 77" name="T9"/>
                <a:gd fmla="*/ 17 w 106" name="T10"/>
                <a:gd fmla="*/ 23 h 77" name="T11"/>
                <a:gd fmla="*/ 17 w 106" name="T12"/>
                <a:gd fmla="*/ 23 h 77" name="T13"/>
                <a:gd fmla="*/ 6 w 106" name="T14"/>
                <a:gd fmla="*/ 39 h 77" name="T15"/>
                <a:gd fmla="*/ 8 w 106" name="T16"/>
                <a:gd fmla="*/ 46 h 77" name="T17"/>
                <a:gd fmla="*/ 0 w 106" name="T18"/>
                <a:gd fmla="*/ 60 h 77" name="T19"/>
                <a:gd fmla="*/ 17 w 106" name="T20"/>
                <a:gd fmla="*/ 77 h 77" name="T21"/>
                <a:gd fmla="*/ 35 w 106" name="T22"/>
                <a:gd fmla="*/ 77 h 77" name="T23"/>
                <a:gd fmla="*/ 39 w 106" name="T24"/>
                <a:gd fmla="*/ 73 h 77" name="T25"/>
                <a:gd fmla="*/ 35 w 106" name="T26"/>
                <a:gd fmla="*/ 68 h 77" name="T27"/>
                <a:gd fmla="*/ 17 w 106" name="T28"/>
                <a:gd fmla="*/ 68 h 77" name="T29"/>
                <a:gd fmla="*/ 9 w 106" name="T30"/>
                <a:gd fmla="*/ 60 h 77" name="T31"/>
                <a:gd fmla="*/ 16 w 106" name="T32"/>
                <a:gd fmla="*/ 53 h 77" name="T33"/>
                <a:gd fmla="*/ 20 w 106" name="T34"/>
                <a:gd fmla="*/ 50 h 77" name="T35"/>
                <a:gd fmla="*/ 18 w 106" name="T36"/>
                <a:gd fmla="*/ 45 h 77" name="T37"/>
                <a:gd fmla="*/ 15 w 106" name="T38"/>
                <a:gd fmla="*/ 39 h 77" name="T39"/>
                <a:gd fmla="*/ 20 w 106" name="T40"/>
                <a:gd fmla="*/ 32 h 77" name="T41"/>
                <a:gd fmla="*/ 20 w 106" name="T42"/>
                <a:gd fmla="*/ 32 h 77" name="T43"/>
                <a:gd fmla="*/ 27 w 106" name="T44"/>
                <a:gd fmla="*/ 32 h 77" name="T45"/>
                <a:gd fmla="*/ 31 w 106" name="T46"/>
                <a:gd fmla="*/ 32 h 77" name="T47"/>
                <a:gd fmla="*/ 34 w 106" name="T48"/>
                <a:gd fmla="*/ 28 h 77" name="T49"/>
                <a:gd fmla="*/ 33 w 106" name="T50"/>
                <a:gd fmla="*/ 27 h 77" name="T51"/>
                <a:gd fmla="*/ 33 w 106" name="T52"/>
                <a:gd fmla="*/ 27 h 77" name="T53"/>
                <a:gd fmla="*/ 50 w 106" name="T54"/>
                <a:gd fmla="*/ 9 h 77" name="T55"/>
                <a:gd fmla="*/ 67 w 106" name="T56"/>
                <a:gd fmla="*/ 27 h 77" name="T57"/>
                <a:gd fmla="*/ 65 w 106" name="T58"/>
                <a:gd fmla="*/ 35 h 77" name="T59"/>
                <a:gd fmla="*/ 66 w 106" name="T60"/>
                <a:gd fmla="*/ 41 h 77" name="T61"/>
                <a:gd fmla="*/ 72 w 106" name="T62"/>
                <a:gd fmla="*/ 41 h 77" name="T63"/>
                <a:gd fmla="*/ 82 w 106" name="T64"/>
                <a:gd fmla="*/ 38 h 77" name="T65"/>
                <a:gd fmla="*/ 97 w 106" name="T66"/>
                <a:gd fmla="*/ 53 h 77" name="T67"/>
                <a:gd fmla="*/ 82 w 106" name="T68"/>
                <a:gd fmla="*/ 68 h 77" name="T69"/>
                <a:gd fmla="*/ 71 w 106" name="T70"/>
                <a:gd fmla="*/ 68 h 77" name="T71"/>
                <a:gd fmla="*/ 67 w 106" name="T72"/>
                <a:gd fmla="*/ 73 h 77" name="T73"/>
                <a:gd fmla="*/ 71 w 106" name="T74"/>
                <a:gd fmla="*/ 77 h 77" name="T75"/>
                <a:gd fmla="*/ 82 w 106" name="T76"/>
                <a:gd fmla="*/ 77 h 77" name="T77"/>
                <a:gd fmla="*/ 106 w 106" name="T78"/>
                <a:gd fmla="*/ 53 h 77" name="T79"/>
                <a:gd fmla="*/ 82 w 106" name="T80"/>
                <a:gd fmla="*/ 28 h 7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7" w="105">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52" name="Freeform 24"/>
            <p:cNvSpPr/>
            <p:nvPr/>
          </p:nvSpPr>
          <p:spPr bwMode="auto">
            <a:xfrm>
              <a:off x="70" y="94"/>
              <a:ext cx="92" cy="142"/>
            </a:xfrm>
            <a:custGeom>
              <a:gdLst>
                <a:gd fmla="*/ 33 w 42" name="T0"/>
                <a:gd fmla="*/ 41 h 65" name="T1"/>
                <a:gd fmla="*/ 26 w 42" name="T2"/>
                <a:gd fmla="*/ 49 h 65" name="T3"/>
                <a:gd fmla="*/ 26 w 42" name="T4"/>
                <a:gd fmla="*/ 5 h 65" name="T5"/>
                <a:gd fmla="*/ 21 w 42" name="T6"/>
                <a:gd fmla="*/ 0 h 65" name="T7"/>
                <a:gd fmla="*/ 16 w 42" name="T8"/>
                <a:gd fmla="*/ 5 h 65" name="T9"/>
                <a:gd fmla="*/ 16 w 42" name="T10"/>
                <a:gd fmla="*/ 49 h 65" name="T11"/>
                <a:gd fmla="*/ 9 w 42" name="T12"/>
                <a:gd fmla="*/ 41 h 65" name="T13"/>
                <a:gd fmla="*/ 2 w 42" name="T14"/>
                <a:gd fmla="*/ 41 h 65" name="T15"/>
                <a:gd fmla="*/ 2 w 42" name="T16"/>
                <a:gd fmla="*/ 48 h 65" name="T17"/>
                <a:gd fmla="*/ 18 w 42" name="T18"/>
                <a:gd fmla="*/ 63 h 65" name="T19"/>
                <a:gd fmla="*/ 21 w 42" name="T20"/>
                <a:gd fmla="*/ 65 h 65" name="T21"/>
                <a:gd fmla="*/ 24 w 42" name="T22"/>
                <a:gd fmla="*/ 63 h 65" name="T23"/>
                <a:gd fmla="*/ 40 w 42" name="T24"/>
                <a:gd fmla="*/ 48 h 65" name="T25"/>
                <a:gd fmla="*/ 40 w 42" name="T26"/>
                <a:gd fmla="*/ 41 h 65" name="T27"/>
                <a:gd fmla="*/ 33 w 42" name="T28"/>
                <a:gd fmla="*/ 41 h 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5" w="42">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grpSp>
        <p:nvGrpSpPr>
          <p:cNvPr id="54" name="Group 25"/>
          <p:cNvGrpSpPr/>
          <p:nvPr/>
        </p:nvGrpSpPr>
        <p:grpSpPr>
          <a:xfrm>
            <a:off x="3162300" y="2738438"/>
            <a:ext cx="285750" cy="241300"/>
            <a:chExt cx="235" cy="200"/>
          </a:xfrm>
          <a:solidFill>
            <a:schemeClr val="tx1">
              <a:lumMod val="75000"/>
              <a:lumOff val="25000"/>
            </a:schemeClr>
          </a:solidFill>
        </p:grpSpPr>
        <p:sp>
          <p:nvSpPr>
            <p:cNvPr id="55" name="Freeform 26"/>
            <p:cNvSpPr>
              <a:spLocks noEditPoints="1"/>
            </p:cNvSpPr>
            <p:nvPr/>
          </p:nvSpPr>
          <p:spPr bwMode="auto">
            <a:xfrm>
              <a:off x="0" y="0"/>
              <a:ext cx="235" cy="200"/>
            </a:xfrm>
            <a:custGeom>
              <a:gdLst>
                <a:gd fmla="*/ 94 w 108" name="T0"/>
                <a:gd fmla="*/ 15 h 92" name="T1"/>
                <a:gd fmla="*/ 77 w 108" name="T2"/>
                <a:gd fmla="*/ 15 h 92" name="T3"/>
                <a:gd fmla="*/ 77 w 108" name="T4"/>
                <a:gd fmla="*/ 14 h 92" name="T5"/>
                <a:gd fmla="*/ 77 w 108" name="T6"/>
                <a:gd fmla="*/ 11 h 92" name="T7"/>
                <a:gd fmla="*/ 66 w 108" name="T8"/>
                <a:gd fmla="*/ 0 h 92" name="T9"/>
                <a:gd fmla="*/ 54 w 108" name="T10"/>
                <a:gd fmla="*/ 0 h 92" name="T11"/>
                <a:gd fmla="*/ 43 w 108" name="T12"/>
                <a:gd fmla="*/ 11 h 92" name="T13"/>
                <a:gd fmla="*/ 43 w 108" name="T14"/>
                <a:gd fmla="*/ 15 h 92" name="T15"/>
                <a:gd fmla="*/ 14 w 108" name="T16"/>
                <a:gd fmla="*/ 15 h 92" name="T17"/>
                <a:gd fmla="*/ 0 w 108" name="T18"/>
                <a:gd fmla="*/ 29 h 92" name="T19"/>
                <a:gd fmla="*/ 0 w 108" name="T20"/>
                <a:gd fmla="*/ 78 h 92" name="T21"/>
                <a:gd fmla="*/ 14 w 108" name="T22"/>
                <a:gd fmla="*/ 92 h 92" name="T23"/>
                <a:gd fmla="*/ 94 w 108" name="T24"/>
                <a:gd fmla="*/ 92 h 92" name="T25"/>
                <a:gd fmla="*/ 108 w 108" name="T26"/>
                <a:gd fmla="*/ 78 h 92" name="T27"/>
                <a:gd fmla="*/ 108 w 108" name="T28"/>
                <a:gd fmla="*/ 29 h 92" name="T29"/>
                <a:gd fmla="*/ 94 w 108" name="T30"/>
                <a:gd fmla="*/ 15 h 92" name="T31"/>
                <a:gd fmla="*/ 10 w 108" name="T32"/>
                <a:gd fmla="*/ 78 h 92" name="T33"/>
                <a:gd fmla="*/ 10 w 108" name="T34"/>
                <a:gd fmla="*/ 29 h 92" name="T35"/>
                <a:gd fmla="*/ 14 w 108" name="T36"/>
                <a:gd fmla="*/ 24 h 92" name="T37"/>
                <a:gd fmla="*/ 26 w 108" name="T38"/>
                <a:gd fmla="*/ 24 h 92" name="T39"/>
                <a:gd fmla="*/ 26 w 108" name="T40"/>
                <a:gd fmla="*/ 83 h 92" name="T41"/>
                <a:gd fmla="*/ 14 w 108" name="T42"/>
                <a:gd fmla="*/ 83 h 92" name="T43"/>
                <a:gd fmla="*/ 10 w 108" name="T44"/>
                <a:gd fmla="*/ 78 h 92" name="T45"/>
                <a:gd fmla="*/ 99 w 108" name="T46"/>
                <a:gd fmla="*/ 78 h 92" name="T47"/>
                <a:gd fmla="*/ 94 w 108" name="T48"/>
                <a:gd fmla="*/ 83 h 92" name="T49"/>
                <a:gd fmla="*/ 35 w 108" name="T50"/>
                <a:gd fmla="*/ 83 h 92" name="T51"/>
                <a:gd fmla="*/ 35 w 108" name="T52"/>
                <a:gd fmla="*/ 24 h 92" name="T53"/>
                <a:gd fmla="*/ 43 w 108" name="T54"/>
                <a:gd fmla="*/ 24 h 92" name="T55"/>
                <a:gd fmla="*/ 77 w 108" name="T56"/>
                <a:gd fmla="*/ 24 h 92" name="T57"/>
                <a:gd fmla="*/ 94 w 108" name="T58"/>
                <a:gd fmla="*/ 24 h 92" name="T59"/>
                <a:gd fmla="*/ 99 w 108" name="T60"/>
                <a:gd fmla="*/ 29 h 92" name="T61"/>
                <a:gd fmla="*/ 99 w 108" name="T62"/>
                <a:gd fmla="*/ 78 h 9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2" w="108">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57" name="Freeform 27"/>
            <p:cNvSpPr>
              <a:spLocks noEditPoints="1"/>
            </p:cNvSpPr>
            <p:nvPr/>
          </p:nvSpPr>
          <p:spPr bwMode="auto">
            <a:xfrm>
              <a:off x="93" y="83"/>
              <a:ext cx="74" cy="74"/>
            </a:xfrm>
            <a:custGeom>
              <a:gdLst>
                <a:gd fmla="*/ 17 w 34" name="T0"/>
                <a:gd fmla="*/ 0 h 34" name="T1"/>
                <a:gd fmla="*/ 0 w 34" name="T2"/>
                <a:gd fmla="*/ 17 h 34" name="T3"/>
                <a:gd fmla="*/ 17 w 34" name="T4"/>
                <a:gd fmla="*/ 34 h 34" name="T5"/>
                <a:gd fmla="*/ 34 w 34" name="T6"/>
                <a:gd fmla="*/ 17 h 34" name="T7"/>
                <a:gd fmla="*/ 17 w 34" name="T8"/>
                <a:gd fmla="*/ 0 h 34" name="T9"/>
                <a:gd fmla="*/ 17 w 34" name="T10"/>
                <a:gd fmla="*/ 25 h 34" name="T11"/>
                <a:gd fmla="*/ 9 w 34" name="T12"/>
                <a:gd fmla="*/ 17 h 34" name="T13"/>
                <a:gd fmla="*/ 17 w 34" name="T14"/>
                <a:gd fmla="*/ 10 h 34" name="T15"/>
                <a:gd fmla="*/ 25 w 34" name="T16"/>
                <a:gd fmla="*/ 17 h 34" name="T17"/>
                <a:gd fmla="*/ 17 w 34" name="T18"/>
                <a:gd fmla="*/ 25 h 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 w="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grpSp>
      <p:grpSp>
        <p:nvGrpSpPr>
          <p:cNvPr id="58" name="Group 28"/>
          <p:cNvGrpSpPr/>
          <p:nvPr/>
        </p:nvGrpSpPr>
        <p:grpSpPr>
          <a:xfrm>
            <a:off x="6996113" y="2720975"/>
            <a:ext cx="279400" cy="276225"/>
            <a:chExt cx="231" cy="230"/>
          </a:xfrm>
          <a:solidFill>
            <a:srgbClr val="D20000"/>
          </a:solidFill>
        </p:grpSpPr>
        <p:sp>
          <p:nvSpPr>
            <p:cNvPr id="59" name="Freeform 29"/>
            <p:cNvSpPr>
              <a:spLocks noEditPoints="1"/>
            </p:cNvSpPr>
            <p:nvPr/>
          </p:nvSpPr>
          <p:spPr bwMode="auto">
            <a:xfrm>
              <a:off x="0" y="0"/>
              <a:ext cx="231" cy="230"/>
            </a:xfrm>
            <a:custGeom>
              <a:gdLst>
                <a:gd fmla="*/ 53 w 106" name="T0"/>
                <a:gd fmla="*/ 106 h 106" name="T1"/>
                <a:gd fmla="*/ 0 w 106" name="T2"/>
                <a:gd fmla="*/ 53 h 106" name="T3"/>
                <a:gd fmla="*/ 53 w 106" name="T4"/>
                <a:gd fmla="*/ 0 h 106" name="T5"/>
                <a:gd fmla="*/ 106 w 106" name="T6"/>
                <a:gd fmla="*/ 53 h 106" name="T7"/>
                <a:gd fmla="*/ 53 w 106" name="T8"/>
                <a:gd fmla="*/ 106 h 106" name="T9"/>
                <a:gd fmla="*/ 53 w 106" name="T10"/>
                <a:gd fmla="*/ 9 h 106" name="T11"/>
                <a:gd fmla="*/ 9 w 106" name="T12"/>
                <a:gd fmla="*/ 53 h 106" name="T13"/>
                <a:gd fmla="*/ 53 w 106" name="T14"/>
                <a:gd fmla="*/ 97 h 106" name="T15"/>
                <a:gd fmla="*/ 97 w 106" name="T16"/>
                <a:gd fmla="*/ 53 h 106" name="T17"/>
                <a:gd fmla="*/ 53 w 106" name="T18"/>
                <a:gd fmla="*/ 9 h 1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5" w="105">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9"/>
                  </a:moveTo>
                  <a:cubicBezTo>
                    <a:pt x="29" y="9"/>
                    <a:pt x="9" y="29"/>
                    <a:pt x="9" y="53"/>
                  </a:cubicBezTo>
                  <a:cubicBezTo>
                    <a:pt x="9" y="77"/>
                    <a:pt x="29" y="97"/>
                    <a:pt x="53" y="97"/>
                  </a:cubicBezTo>
                  <a:cubicBezTo>
                    <a:pt x="77" y="97"/>
                    <a:pt x="97" y="77"/>
                    <a:pt x="97" y="53"/>
                  </a:cubicBezTo>
                  <a:cubicBezTo>
                    <a:pt x="97" y="29"/>
                    <a:pt x="77" y="9"/>
                    <a:pt x="53" y="9"/>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60" name="Freeform 30"/>
            <p:cNvSpPr/>
            <p:nvPr/>
          </p:nvSpPr>
          <p:spPr bwMode="auto">
            <a:xfrm>
              <a:off x="104" y="43"/>
              <a:ext cx="72" cy="81"/>
            </a:xfrm>
            <a:custGeom>
              <a:gdLst>
                <a:gd fmla="*/ 28 w 33" name="T0"/>
                <a:gd fmla="*/ 37 h 37" name="T1"/>
                <a:gd fmla="*/ 5 w 33" name="T2"/>
                <a:gd fmla="*/ 37 h 37" name="T3"/>
                <a:gd fmla="*/ 0 w 33" name="T4"/>
                <a:gd fmla="*/ 33 h 37" name="T5"/>
                <a:gd fmla="*/ 0 w 33" name="T6"/>
                <a:gd fmla="*/ 5 h 37" name="T7"/>
                <a:gd fmla="*/ 5 w 33" name="T8"/>
                <a:gd fmla="*/ 0 h 37" name="T9"/>
                <a:gd fmla="*/ 9 w 33" name="T10"/>
                <a:gd fmla="*/ 5 h 37" name="T11"/>
                <a:gd fmla="*/ 9 w 33" name="T12"/>
                <a:gd fmla="*/ 28 h 37" name="T13"/>
                <a:gd fmla="*/ 28 w 33" name="T14"/>
                <a:gd fmla="*/ 28 h 37" name="T15"/>
                <a:gd fmla="*/ 33 w 33" name="T16"/>
                <a:gd fmla="*/ 33 h 37" name="T17"/>
                <a:gd fmla="*/ 28 w 33" name="T18"/>
                <a:gd fmla="*/ 37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33">
                  <a:moveTo>
                    <a:pt x="28" y="37"/>
                  </a:moveTo>
                  <a:cubicBezTo>
                    <a:pt x="5" y="37"/>
                    <a:pt x="5" y="37"/>
                    <a:pt x="5" y="37"/>
                  </a:cubicBezTo>
                  <a:cubicBezTo>
                    <a:pt x="2" y="37"/>
                    <a:pt x="0" y="35"/>
                    <a:pt x="0" y="33"/>
                  </a:cubicBezTo>
                  <a:cubicBezTo>
                    <a:pt x="0" y="5"/>
                    <a:pt x="0" y="5"/>
                    <a:pt x="0" y="5"/>
                  </a:cubicBezTo>
                  <a:cubicBezTo>
                    <a:pt x="0" y="2"/>
                    <a:pt x="2" y="0"/>
                    <a:pt x="5" y="0"/>
                  </a:cubicBezTo>
                  <a:cubicBezTo>
                    <a:pt x="7" y="0"/>
                    <a:pt x="9" y="2"/>
                    <a:pt x="9" y="5"/>
                  </a:cubicBezTo>
                  <a:cubicBezTo>
                    <a:pt x="9" y="28"/>
                    <a:pt x="9" y="28"/>
                    <a:pt x="9" y="28"/>
                  </a:cubicBezTo>
                  <a:cubicBezTo>
                    <a:pt x="28" y="28"/>
                    <a:pt x="28" y="28"/>
                    <a:pt x="28" y="28"/>
                  </a:cubicBezTo>
                  <a:cubicBezTo>
                    <a:pt x="31" y="28"/>
                    <a:pt x="33" y="30"/>
                    <a:pt x="33" y="33"/>
                  </a:cubicBezTo>
                  <a:cubicBezTo>
                    <a:pt x="33" y="35"/>
                    <a:pt x="31" y="37"/>
                    <a:pt x="28" y="37"/>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
        <p:nvSpPr>
          <p:cNvPr id="61" name="Rectangle 31"/>
          <p:cNvSpPr>
            <a:spLocks noChangeArrowheads="1"/>
          </p:cNvSpPr>
          <p:nvPr/>
        </p:nvSpPr>
        <p:spPr bwMode="auto">
          <a:xfrm>
            <a:off x="1036638" y="3986213"/>
            <a:ext cx="1943100"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pPr>
            <a:r>
              <a:rPr altLang="en-US" lang="zh-CN" sz="1000">
                <a:solidFill>
                  <a:schemeClr val="tx1">
                    <a:lumMod val="65000"/>
                    <a:lumOff val="35000"/>
                  </a:schemeClr>
                </a:solidFill>
                <a:latin charset="-122" panose="02010600040101010101" pitchFamily="2" typeface="华文细黑"/>
                <a:ea charset="-122" panose="02010600040101010101" pitchFamily="2" typeface="华文细黑"/>
              </a:rPr>
              <a:t>添加标题文本</a:t>
            </a:r>
          </a:p>
          <a:p>
            <a:pPr algn="ctr">
              <a:lnSpc>
                <a:spcPct val="120000"/>
              </a:lnSpc>
            </a:pPr>
            <a:r>
              <a:rPr altLang="en-US" lang="zh-CN" sz="1000">
                <a:solidFill>
                  <a:schemeClr val="tx1">
                    <a:lumMod val="65000"/>
                    <a:lumOff val="35000"/>
                  </a:schemeClr>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62" name="Rectangle 32"/>
          <p:cNvSpPr>
            <a:spLocks noChangeArrowheads="1"/>
          </p:cNvSpPr>
          <p:nvPr/>
        </p:nvSpPr>
        <p:spPr bwMode="auto">
          <a:xfrm>
            <a:off x="3595688" y="3986213"/>
            <a:ext cx="1943100"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添加标题文本</a:t>
            </a:r>
          </a:p>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63" name="Rectangle 33"/>
          <p:cNvSpPr>
            <a:spLocks noChangeArrowheads="1"/>
          </p:cNvSpPr>
          <p:nvPr/>
        </p:nvSpPr>
        <p:spPr bwMode="auto">
          <a:xfrm>
            <a:off x="6165850" y="3986213"/>
            <a:ext cx="1943100"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添加标题文本</a:t>
            </a:r>
          </a:p>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64" name="Rectangle 34"/>
          <p:cNvSpPr>
            <a:spLocks noChangeArrowheads="1"/>
          </p:cNvSpPr>
          <p:nvPr/>
        </p:nvSpPr>
        <p:spPr bwMode="auto">
          <a:xfrm>
            <a:off x="2320925" y="1006475"/>
            <a:ext cx="1943100"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添加标题文本</a:t>
            </a:r>
          </a:p>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65" name="Rectangle 35"/>
          <p:cNvSpPr>
            <a:spLocks noChangeArrowheads="1"/>
          </p:cNvSpPr>
          <p:nvPr/>
        </p:nvSpPr>
        <p:spPr bwMode="auto">
          <a:xfrm>
            <a:off x="4879975" y="1006475"/>
            <a:ext cx="1943100"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添加标题文本</a:t>
            </a:r>
          </a:p>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66" name="Line 36"/>
          <p:cNvSpPr>
            <a:spLocks noChangeShapeType="1"/>
          </p:cNvSpPr>
          <p:nvPr/>
        </p:nvSpPr>
        <p:spPr bwMode="auto">
          <a:xfrm flipH="1">
            <a:off x="2000250" y="3146425"/>
            <a:ext cx="0" cy="762000"/>
          </a:xfrm>
          <a:prstGeom prst="line">
            <a:avLst/>
          </a:prstGeom>
          <a:noFill/>
          <a:ln cmpd="sng" w="6350">
            <a:solidFill>
              <a:schemeClr val="tx1">
                <a:lumMod val="75000"/>
                <a:lumOff val="25000"/>
              </a:schemeClr>
            </a:solidFill>
            <a:prstDash val="dash"/>
            <a:round/>
          </a:ln>
          <a:extLst>
            <a:ext uri="{909E8E84-426E-40DD-AFC4-6F175D3DCCD1}">
              <a14:hiddenFill>
                <a:noFill/>
              </a14:hiddenFill>
            </a:ext>
          </a:extLst>
        </p:spPr>
        <p:txBody>
          <a:bodyPr/>
          <a:lstStyle/>
          <a:p>
            <a:endParaRPr altLang="en-US" lang="zh-CN">
              <a:solidFill>
                <a:schemeClr val="tx1">
                  <a:lumMod val="65000"/>
                  <a:lumOff val="35000"/>
                </a:schemeClr>
              </a:solidFill>
            </a:endParaRPr>
          </a:p>
        </p:txBody>
      </p:sp>
      <p:sp>
        <p:nvSpPr>
          <p:cNvPr id="67" name="Line 37"/>
          <p:cNvSpPr>
            <a:spLocks noChangeShapeType="1"/>
          </p:cNvSpPr>
          <p:nvPr/>
        </p:nvSpPr>
        <p:spPr bwMode="auto">
          <a:xfrm flipH="1">
            <a:off x="3319463" y="1825625"/>
            <a:ext cx="0" cy="817563"/>
          </a:xfrm>
          <a:prstGeom prst="line">
            <a:avLst/>
          </a:prstGeom>
          <a:noFill/>
          <a:ln cmpd="sng" w="6350">
            <a:solidFill>
              <a:schemeClr val="tx1">
                <a:lumMod val="75000"/>
                <a:lumOff val="25000"/>
              </a:schemeClr>
            </a:solidFill>
            <a:prstDash val="dash"/>
            <a:round/>
          </a:ln>
          <a:extLst>
            <a:ext uri="{909E8E84-426E-40DD-AFC4-6F175D3DCCD1}">
              <a14:hiddenFill>
                <a:noFill/>
              </a14:hiddenFill>
            </a:ext>
          </a:extLst>
        </p:spPr>
        <p:txBody>
          <a:bodyPr/>
          <a:lstStyle/>
          <a:p>
            <a:endParaRPr altLang="en-US" lang="zh-CN">
              <a:solidFill>
                <a:schemeClr val="tx1">
                  <a:lumMod val="65000"/>
                  <a:lumOff val="35000"/>
                </a:schemeClr>
              </a:solidFill>
            </a:endParaRPr>
          </a:p>
        </p:txBody>
      </p:sp>
      <p:sp>
        <p:nvSpPr>
          <p:cNvPr id="68" name="Line 38"/>
          <p:cNvSpPr>
            <a:spLocks noChangeShapeType="1"/>
          </p:cNvSpPr>
          <p:nvPr/>
        </p:nvSpPr>
        <p:spPr bwMode="auto">
          <a:xfrm flipH="1">
            <a:off x="5862638" y="1825625"/>
            <a:ext cx="0" cy="817563"/>
          </a:xfrm>
          <a:prstGeom prst="line">
            <a:avLst/>
          </a:prstGeom>
          <a:noFill/>
          <a:ln cmpd="sng" w="6350">
            <a:solidFill>
              <a:schemeClr val="tx1">
                <a:lumMod val="75000"/>
                <a:lumOff val="25000"/>
              </a:schemeClr>
            </a:solidFill>
            <a:prstDash val="dash"/>
            <a:round/>
          </a:ln>
          <a:extLst>
            <a:ext uri="{909E8E84-426E-40DD-AFC4-6F175D3DCCD1}">
              <a14:hiddenFill>
                <a:noFill/>
              </a14:hiddenFill>
            </a:ext>
          </a:extLst>
        </p:spPr>
        <p:txBody>
          <a:bodyPr/>
          <a:lstStyle/>
          <a:p>
            <a:endParaRPr altLang="en-US" lang="zh-CN">
              <a:solidFill>
                <a:schemeClr val="tx1">
                  <a:lumMod val="65000"/>
                  <a:lumOff val="35000"/>
                </a:schemeClr>
              </a:solidFill>
            </a:endParaRPr>
          </a:p>
        </p:txBody>
      </p:sp>
      <p:sp>
        <p:nvSpPr>
          <p:cNvPr id="69" name="Line 39"/>
          <p:cNvSpPr>
            <a:spLocks noChangeShapeType="1"/>
          </p:cNvSpPr>
          <p:nvPr/>
        </p:nvSpPr>
        <p:spPr bwMode="auto">
          <a:xfrm flipH="1">
            <a:off x="4562475" y="3146425"/>
            <a:ext cx="0" cy="762000"/>
          </a:xfrm>
          <a:prstGeom prst="line">
            <a:avLst/>
          </a:prstGeom>
          <a:noFill/>
          <a:ln cmpd="sng" w="6350">
            <a:solidFill>
              <a:schemeClr val="tx1">
                <a:lumMod val="75000"/>
                <a:lumOff val="25000"/>
              </a:schemeClr>
            </a:solidFill>
            <a:prstDash val="dash"/>
            <a:round/>
          </a:ln>
          <a:extLst>
            <a:ext uri="{909E8E84-426E-40DD-AFC4-6F175D3DCCD1}">
              <a14:hiddenFill>
                <a:noFill/>
              </a14:hiddenFill>
            </a:ext>
          </a:extLst>
        </p:spPr>
        <p:txBody>
          <a:bodyPr/>
          <a:lstStyle/>
          <a:p>
            <a:endParaRPr altLang="en-US" lang="zh-CN">
              <a:solidFill>
                <a:schemeClr val="tx1">
                  <a:lumMod val="65000"/>
                  <a:lumOff val="35000"/>
                </a:schemeClr>
              </a:solidFill>
            </a:endParaRPr>
          </a:p>
        </p:txBody>
      </p:sp>
      <p:sp>
        <p:nvSpPr>
          <p:cNvPr id="70" name="Line 40"/>
          <p:cNvSpPr>
            <a:spLocks noChangeShapeType="1"/>
          </p:cNvSpPr>
          <p:nvPr/>
        </p:nvSpPr>
        <p:spPr bwMode="auto">
          <a:xfrm flipH="1">
            <a:off x="7143750" y="3146425"/>
            <a:ext cx="0" cy="762000"/>
          </a:xfrm>
          <a:prstGeom prst="line">
            <a:avLst/>
          </a:prstGeom>
          <a:noFill/>
          <a:ln cmpd="sng" w="6350">
            <a:solidFill>
              <a:schemeClr val="tx1">
                <a:lumMod val="75000"/>
                <a:lumOff val="25000"/>
              </a:schemeClr>
            </a:solidFill>
            <a:prstDash val="dash"/>
            <a:round/>
          </a:ln>
          <a:extLst>
            <a:ext uri="{909E8E84-426E-40DD-AFC4-6F175D3DCCD1}">
              <a14:hiddenFill>
                <a:noFill/>
              </a14:hiddenFill>
            </a:ext>
          </a:extLst>
        </p:spPr>
        <p:txBody>
          <a:bodyPr/>
          <a:lstStyle/>
          <a:p>
            <a:endParaRPr altLang="en-US" lang="zh-CN">
              <a:solidFill>
                <a:schemeClr val="tx1">
                  <a:lumMod val="65000"/>
                  <a:lumOff val="35000"/>
                </a:schemeClr>
              </a:solidFill>
            </a:endParaRPr>
          </a:p>
        </p:txBody>
      </p:sp>
      <p:sp>
        <p:nvSpPr>
          <p:cNvPr id="72" name="矩形 71"/>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73"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407782373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500" fill="hold" id="7"/>
                                        <p:tgtEl>
                                          <p:spTgt spid="35"/>
                                        </p:tgtEl>
                                        <p:attrNameLst>
                                          <p:attrName>ppt_x</p:attrName>
                                        </p:attrNameLst>
                                      </p:cBhvr>
                                      <p:tavLst>
                                        <p:tav tm="0">
                                          <p:val>
                                            <p:strVal val="#ppt_x"/>
                                          </p:val>
                                        </p:tav>
                                        <p:tav tm="100000">
                                          <p:val>
                                            <p:strVal val="#ppt_x"/>
                                          </p:val>
                                        </p:tav>
                                      </p:tavLst>
                                    </p:anim>
                                    <p:anim calcmode="lin" valueType="num">
                                      <p:cBhvr additive="base">
                                        <p:cTn dur="500" fill="hold" id="8"/>
                                        <p:tgtEl>
                                          <p:spTgt spid="35"/>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500"/>
                                  </p:stCondLst>
                                  <p:childTnLst>
                                    <p:set>
                                      <p:cBhvr>
                                        <p:cTn dur="1" fill="hold" id="10">
                                          <p:stCondLst>
                                            <p:cond delay="0"/>
                                          </p:stCondLst>
                                        </p:cTn>
                                        <p:tgtEl>
                                          <p:spTgt spid="37"/>
                                        </p:tgtEl>
                                        <p:attrNameLst>
                                          <p:attrName>style.visibility</p:attrName>
                                        </p:attrNameLst>
                                      </p:cBhvr>
                                      <p:to>
                                        <p:strVal val="visible"/>
                                      </p:to>
                                    </p:set>
                                    <p:anim calcmode="lin" valueType="num">
                                      <p:cBhvr additive="base">
                                        <p:cTn dur="500" fill="hold" id="11"/>
                                        <p:tgtEl>
                                          <p:spTgt spid="37"/>
                                        </p:tgtEl>
                                        <p:attrNameLst>
                                          <p:attrName>ppt_x</p:attrName>
                                        </p:attrNameLst>
                                      </p:cBhvr>
                                      <p:tavLst>
                                        <p:tav tm="0">
                                          <p:val>
                                            <p:strVal val="#ppt_x"/>
                                          </p:val>
                                        </p:tav>
                                        <p:tav tm="100000">
                                          <p:val>
                                            <p:strVal val="#ppt_x"/>
                                          </p:val>
                                        </p:tav>
                                      </p:tavLst>
                                    </p:anim>
                                    <p:anim calcmode="lin" valueType="num">
                                      <p:cBhvr additive="base">
                                        <p:cTn dur="500" fill="hold" id="12"/>
                                        <p:tgtEl>
                                          <p:spTgt spid="37"/>
                                        </p:tgtEl>
                                        <p:attrNameLst>
                                          <p:attrName>ppt_y</p:attrName>
                                        </p:attrNameLst>
                                      </p:cBhvr>
                                      <p:tavLst>
                                        <p:tav tm="0">
                                          <p:val>
                                            <p:strVal val="1+#ppt_h/2"/>
                                          </p:val>
                                        </p:tav>
                                        <p:tav tm="100000">
                                          <p:val>
                                            <p:strVal val="#ppt_y"/>
                                          </p:val>
                                        </p:tav>
                                      </p:tavLst>
                                    </p:anim>
                                  </p:childTnLst>
                                </p:cTn>
                              </p:par>
                              <p:par>
                                <p:cTn fill="hold" grpId="0" id="13" nodeType="withEffect" presetClass="entr" presetID="22" presetSubtype="1">
                                  <p:stCondLst>
                                    <p:cond delay="1000"/>
                                  </p:stCondLst>
                                  <p:childTnLst>
                                    <p:set>
                                      <p:cBhvr>
                                        <p:cTn dur="1" fill="hold" id="14">
                                          <p:stCondLst>
                                            <p:cond delay="0"/>
                                          </p:stCondLst>
                                        </p:cTn>
                                        <p:tgtEl>
                                          <p:spTgt spid="66"/>
                                        </p:tgtEl>
                                        <p:attrNameLst>
                                          <p:attrName>style.visibility</p:attrName>
                                        </p:attrNameLst>
                                      </p:cBhvr>
                                      <p:to>
                                        <p:strVal val="visible"/>
                                      </p:to>
                                    </p:set>
                                    <p:animEffect filter="wipe(up)" transition="in">
                                      <p:cBhvr>
                                        <p:cTn dur="500" id="15"/>
                                        <p:tgtEl>
                                          <p:spTgt spid="66"/>
                                        </p:tgtEl>
                                      </p:cBhvr>
                                    </p:animEffect>
                                  </p:childTnLst>
                                </p:cTn>
                              </p:par>
                              <p:par>
                                <p:cTn fill="hold" grpId="0" id="16" nodeType="withEffect" presetClass="entr" presetID="2" presetSubtype="4">
                                  <p:stCondLst>
                                    <p:cond delay="1500"/>
                                  </p:stCondLst>
                                  <p:childTnLst>
                                    <p:set>
                                      <p:cBhvr>
                                        <p:cTn dur="1" fill="hold" id="17">
                                          <p:stCondLst>
                                            <p:cond delay="0"/>
                                          </p:stCondLst>
                                        </p:cTn>
                                        <p:tgtEl>
                                          <p:spTgt spid="61"/>
                                        </p:tgtEl>
                                        <p:attrNameLst>
                                          <p:attrName>style.visibility</p:attrName>
                                        </p:attrNameLst>
                                      </p:cBhvr>
                                      <p:to>
                                        <p:strVal val="visible"/>
                                      </p:to>
                                    </p:set>
                                    <p:anim calcmode="lin" valueType="num">
                                      <p:cBhvr additive="base">
                                        <p:cTn dur="500" fill="hold" id="18"/>
                                        <p:tgtEl>
                                          <p:spTgt spid="61"/>
                                        </p:tgtEl>
                                        <p:attrNameLst>
                                          <p:attrName>ppt_x</p:attrName>
                                        </p:attrNameLst>
                                      </p:cBhvr>
                                      <p:tavLst>
                                        <p:tav tm="0">
                                          <p:val>
                                            <p:strVal val="#ppt_x"/>
                                          </p:val>
                                        </p:tav>
                                        <p:tav tm="100000">
                                          <p:val>
                                            <p:strVal val="#ppt_x"/>
                                          </p:val>
                                        </p:tav>
                                      </p:tavLst>
                                    </p:anim>
                                    <p:anim calcmode="lin" valueType="num">
                                      <p:cBhvr additive="base">
                                        <p:cTn dur="500" fill="hold" id="19"/>
                                        <p:tgtEl>
                                          <p:spTgt spid="61"/>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1">
                                  <p:stCondLst>
                                    <p:cond delay="2000"/>
                                  </p:stCondLst>
                                  <p:childTnLst>
                                    <p:set>
                                      <p:cBhvr>
                                        <p:cTn dur="1" fill="hold" id="21">
                                          <p:stCondLst>
                                            <p:cond delay="0"/>
                                          </p:stCondLst>
                                        </p:cTn>
                                        <p:tgtEl>
                                          <p:spTgt spid="32"/>
                                        </p:tgtEl>
                                        <p:attrNameLst>
                                          <p:attrName>style.visibility</p:attrName>
                                        </p:attrNameLst>
                                      </p:cBhvr>
                                      <p:to>
                                        <p:strVal val="visible"/>
                                      </p:to>
                                    </p:set>
                                    <p:anim calcmode="lin" valueType="num">
                                      <p:cBhvr additive="base">
                                        <p:cTn dur="500" fill="hold" id="22"/>
                                        <p:tgtEl>
                                          <p:spTgt spid="32"/>
                                        </p:tgtEl>
                                        <p:attrNameLst>
                                          <p:attrName>ppt_x</p:attrName>
                                        </p:attrNameLst>
                                      </p:cBhvr>
                                      <p:tavLst>
                                        <p:tav tm="0">
                                          <p:val>
                                            <p:strVal val="#ppt_x"/>
                                          </p:val>
                                        </p:tav>
                                        <p:tav tm="100000">
                                          <p:val>
                                            <p:strVal val="#ppt_x"/>
                                          </p:val>
                                        </p:tav>
                                      </p:tavLst>
                                    </p:anim>
                                    <p:anim calcmode="lin" valueType="num">
                                      <p:cBhvr additive="base">
                                        <p:cTn dur="500" fill="hold" id="23"/>
                                        <p:tgtEl>
                                          <p:spTgt spid="32"/>
                                        </p:tgtEl>
                                        <p:attrNameLst>
                                          <p:attrName>ppt_y</p:attrName>
                                        </p:attrNameLst>
                                      </p:cBhvr>
                                      <p:tavLst>
                                        <p:tav tm="0">
                                          <p:val>
                                            <p:strVal val="0-#ppt_h/2"/>
                                          </p:val>
                                        </p:tav>
                                        <p:tav tm="100000">
                                          <p:val>
                                            <p:strVal val="#ppt_y"/>
                                          </p:val>
                                        </p:tav>
                                      </p:tavLst>
                                    </p:anim>
                                  </p:childTnLst>
                                </p:cTn>
                              </p:par>
                              <p:par>
                                <p:cTn fill="hold" id="24" nodeType="withEffect" presetClass="entr" presetID="2" presetSubtype="1">
                                  <p:stCondLst>
                                    <p:cond delay="2500"/>
                                  </p:stCondLst>
                                  <p:childTnLst>
                                    <p:set>
                                      <p:cBhvr>
                                        <p:cTn dur="1" fill="hold" id="25">
                                          <p:stCondLst>
                                            <p:cond delay="0"/>
                                          </p:stCondLst>
                                        </p:cTn>
                                        <p:tgtEl>
                                          <p:spTgt spid="54"/>
                                        </p:tgtEl>
                                        <p:attrNameLst>
                                          <p:attrName>style.visibility</p:attrName>
                                        </p:attrNameLst>
                                      </p:cBhvr>
                                      <p:to>
                                        <p:strVal val="visible"/>
                                      </p:to>
                                    </p:set>
                                    <p:anim calcmode="lin" valueType="num">
                                      <p:cBhvr additive="base">
                                        <p:cTn dur="500" fill="hold" id="26"/>
                                        <p:tgtEl>
                                          <p:spTgt spid="54"/>
                                        </p:tgtEl>
                                        <p:attrNameLst>
                                          <p:attrName>ppt_x</p:attrName>
                                        </p:attrNameLst>
                                      </p:cBhvr>
                                      <p:tavLst>
                                        <p:tav tm="0">
                                          <p:val>
                                            <p:strVal val="#ppt_x"/>
                                          </p:val>
                                        </p:tav>
                                        <p:tav tm="100000">
                                          <p:val>
                                            <p:strVal val="#ppt_x"/>
                                          </p:val>
                                        </p:tav>
                                      </p:tavLst>
                                    </p:anim>
                                    <p:anim calcmode="lin" valueType="num">
                                      <p:cBhvr additive="base">
                                        <p:cTn dur="500" fill="hold" id="27"/>
                                        <p:tgtEl>
                                          <p:spTgt spid="54"/>
                                        </p:tgtEl>
                                        <p:attrNameLst>
                                          <p:attrName>ppt_y</p:attrName>
                                        </p:attrNameLst>
                                      </p:cBhvr>
                                      <p:tavLst>
                                        <p:tav tm="0">
                                          <p:val>
                                            <p:strVal val="0-#ppt_h/2"/>
                                          </p:val>
                                        </p:tav>
                                        <p:tav tm="100000">
                                          <p:val>
                                            <p:strVal val="#ppt_y"/>
                                          </p:val>
                                        </p:tav>
                                      </p:tavLst>
                                    </p:anim>
                                  </p:childTnLst>
                                </p:cTn>
                              </p:par>
                              <p:par>
                                <p:cTn fill="hold" grpId="0" id="28" nodeType="withEffect" presetClass="entr" presetID="22" presetSubtype="4">
                                  <p:stCondLst>
                                    <p:cond delay="3000"/>
                                  </p:stCondLst>
                                  <p:childTnLst>
                                    <p:set>
                                      <p:cBhvr>
                                        <p:cTn dur="1" fill="hold" id="29">
                                          <p:stCondLst>
                                            <p:cond delay="0"/>
                                          </p:stCondLst>
                                        </p:cTn>
                                        <p:tgtEl>
                                          <p:spTgt spid="67"/>
                                        </p:tgtEl>
                                        <p:attrNameLst>
                                          <p:attrName>style.visibility</p:attrName>
                                        </p:attrNameLst>
                                      </p:cBhvr>
                                      <p:to>
                                        <p:strVal val="visible"/>
                                      </p:to>
                                    </p:set>
                                    <p:animEffect filter="wipe(down)" transition="in">
                                      <p:cBhvr>
                                        <p:cTn dur="500" id="30"/>
                                        <p:tgtEl>
                                          <p:spTgt spid="67"/>
                                        </p:tgtEl>
                                      </p:cBhvr>
                                    </p:animEffect>
                                  </p:childTnLst>
                                </p:cTn>
                              </p:par>
                              <p:par>
                                <p:cTn fill="hold" grpId="0" id="31" nodeType="withEffect" presetClass="entr" presetID="2" presetSubtype="1">
                                  <p:stCondLst>
                                    <p:cond delay="3500"/>
                                  </p:stCondLst>
                                  <p:childTnLst>
                                    <p:set>
                                      <p:cBhvr>
                                        <p:cTn dur="1" fill="hold" id="32">
                                          <p:stCondLst>
                                            <p:cond delay="0"/>
                                          </p:stCondLst>
                                        </p:cTn>
                                        <p:tgtEl>
                                          <p:spTgt spid="64"/>
                                        </p:tgtEl>
                                        <p:attrNameLst>
                                          <p:attrName>style.visibility</p:attrName>
                                        </p:attrNameLst>
                                      </p:cBhvr>
                                      <p:to>
                                        <p:strVal val="visible"/>
                                      </p:to>
                                    </p:set>
                                    <p:anim calcmode="lin" valueType="num">
                                      <p:cBhvr additive="base">
                                        <p:cTn dur="500" fill="hold" id="33"/>
                                        <p:tgtEl>
                                          <p:spTgt spid="64"/>
                                        </p:tgtEl>
                                        <p:attrNameLst>
                                          <p:attrName>ppt_x</p:attrName>
                                        </p:attrNameLst>
                                      </p:cBhvr>
                                      <p:tavLst>
                                        <p:tav tm="0">
                                          <p:val>
                                            <p:strVal val="#ppt_x"/>
                                          </p:val>
                                        </p:tav>
                                        <p:tav tm="100000">
                                          <p:val>
                                            <p:strVal val="#ppt_x"/>
                                          </p:val>
                                        </p:tav>
                                      </p:tavLst>
                                    </p:anim>
                                    <p:anim calcmode="lin" valueType="num">
                                      <p:cBhvr additive="base">
                                        <p:cTn dur="500" fill="hold" id="34"/>
                                        <p:tgtEl>
                                          <p:spTgt spid="64"/>
                                        </p:tgtEl>
                                        <p:attrNameLst>
                                          <p:attrName>ppt_y</p:attrName>
                                        </p:attrNameLst>
                                      </p:cBhvr>
                                      <p:tavLst>
                                        <p:tav tm="0">
                                          <p:val>
                                            <p:strVal val="0-#ppt_h/2"/>
                                          </p:val>
                                        </p:tav>
                                        <p:tav tm="100000">
                                          <p:val>
                                            <p:strVal val="#ppt_y"/>
                                          </p:val>
                                        </p:tav>
                                      </p:tavLst>
                                    </p:anim>
                                  </p:childTnLst>
                                </p:cTn>
                              </p:par>
                              <p:par>
                                <p:cTn fill="hold" grpId="0" id="35" nodeType="withEffect" presetClass="entr" presetID="2" presetSubtype="4">
                                  <p:stCondLst>
                                    <p:cond delay="4000"/>
                                  </p:stCondLst>
                                  <p:childTnLst>
                                    <p:set>
                                      <p:cBhvr>
                                        <p:cTn dur="1" fill="hold" id="36">
                                          <p:stCondLst>
                                            <p:cond delay="0"/>
                                          </p:stCondLst>
                                        </p:cTn>
                                        <p:tgtEl>
                                          <p:spTgt spid="33"/>
                                        </p:tgtEl>
                                        <p:attrNameLst>
                                          <p:attrName>style.visibility</p:attrName>
                                        </p:attrNameLst>
                                      </p:cBhvr>
                                      <p:to>
                                        <p:strVal val="visible"/>
                                      </p:to>
                                    </p:set>
                                    <p:anim calcmode="lin" valueType="num">
                                      <p:cBhvr additive="base">
                                        <p:cTn dur="500" fill="hold" id="37"/>
                                        <p:tgtEl>
                                          <p:spTgt spid="33"/>
                                        </p:tgtEl>
                                        <p:attrNameLst>
                                          <p:attrName>ppt_x</p:attrName>
                                        </p:attrNameLst>
                                      </p:cBhvr>
                                      <p:tavLst>
                                        <p:tav tm="0">
                                          <p:val>
                                            <p:strVal val="#ppt_x"/>
                                          </p:val>
                                        </p:tav>
                                        <p:tav tm="100000">
                                          <p:val>
                                            <p:strVal val="#ppt_x"/>
                                          </p:val>
                                        </p:tav>
                                      </p:tavLst>
                                    </p:anim>
                                    <p:anim calcmode="lin" valueType="num">
                                      <p:cBhvr additive="base">
                                        <p:cTn dur="500" fill="hold" id="38"/>
                                        <p:tgtEl>
                                          <p:spTgt spid="33"/>
                                        </p:tgtEl>
                                        <p:attrNameLst>
                                          <p:attrName>ppt_y</p:attrName>
                                        </p:attrNameLst>
                                      </p:cBhvr>
                                      <p:tavLst>
                                        <p:tav tm="0">
                                          <p:val>
                                            <p:strVal val="1+#ppt_h/2"/>
                                          </p:val>
                                        </p:tav>
                                        <p:tav tm="100000">
                                          <p:val>
                                            <p:strVal val="#ppt_y"/>
                                          </p:val>
                                        </p:tav>
                                      </p:tavLst>
                                    </p:anim>
                                  </p:childTnLst>
                                </p:cTn>
                              </p:par>
                              <p:par>
                                <p:cTn fill="hold" id="39" nodeType="withEffect" presetClass="entr" presetID="2" presetSubtype="4">
                                  <p:stCondLst>
                                    <p:cond delay="4500"/>
                                  </p:stCondLst>
                                  <p:childTnLst>
                                    <p:set>
                                      <p:cBhvr>
                                        <p:cTn dur="1" fill="hold" id="40">
                                          <p:stCondLst>
                                            <p:cond delay="0"/>
                                          </p:stCondLst>
                                        </p:cTn>
                                        <p:tgtEl>
                                          <p:spTgt spid="50"/>
                                        </p:tgtEl>
                                        <p:attrNameLst>
                                          <p:attrName>style.visibility</p:attrName>
                                        </p:attrNameLst>
                                      </p:cBhvr>
                                      <p:to>
                                        <p:strVal val="visible"/>
                                      </p:to>
                                    </p:set>
                                    <p:anim calcmode="lin" valueType="num">
                                      <p:cBhvr additive="base">
                                        <p:cTn dur="500" fill="hold" id="41"/>
                                        <p:tgtEl>
                                          <p:spTgt spid="50"/>
                                        </p:tgtEl>
                                        <p:attrNameLst>
                                          <p:attrName>ppt_x</p:attrName>
                                        </p:attrNameLst>
                                      </p:cBhvr>
                                      <p:tavLst>
                                        <p:tav tm="0">
                                          <p:val>
                                            <p:strVal val="#ppt_x"/>
                                          </p:val>
                                        </p:tav>
                                        <p:tav tm="100000">
                                          <p:val>
                                            <p:strVal val="#ppt_x"/>
                                          </p:val>
                                        </p:tav>
                                      </p:tavLst>
                                    </p:anim>
                                    <p:anim calcmode="lin" valueType="num">
                                      <p:cBhvr additive="base">
                                        <p:cTn dur="500" fill="hold" id="42"/>
                                        <p:tgtEl>
                                          <p:spTgt spid="50"/>
                                        </p:tgtEl>
                                        <p:attrNameLst>
                                          <p:attrName>ppt_y</p:attrName>
                                        </p:attrNameLst>
                                      </p:cBhvr>
                                      <p:tavLst>
                                        <p:tav tm="0">
                                          <p:val>
                                            <p:strVal val="1+#ppt_h/2"/>
                                          </p:val>
                                        </p:tav>
                                        <p:tav tm="100000">
                                          <p:val>
                                            <p:strVal val="#ppt_y"/>
                                          </p:val>
                                        </p:tav>
                                      </p:tavLst>
                                    </p:anim>
                                  </p:childTnLst>
                                </p:cTn>
                              </p:par>
                              <p:par>
                                <p:cTn fill="hold" grpId="0" id="43" nodeType="withEffect" presetClass="entr" presetID="22" presetSubtype="1">
                                  <p:stCondLst>
                                    <p:cond delay="5000"/>
                                  </p:stCondLst>
                                  <p:childTnLst>
                                    <p:set>
                                      <p:cBhvr>
                                        <p:cTn dur="1" fill="hold" id="44">
                                          <p:stCondLst>
                                            <p:cond delay="0"/>
                                          </p:stCondLst>
                                        </p:cTn>
                                        <p:tgtEl>
                                          <p:spTgt spid="69"/>
                                        </p:tgtEl>
                                        <p:attrNameLst>
                                          <p:attrName>style.visibility</p:attrName>
                                        </p:attrNameLst>
                                      </p:cBhvr>
                                      <p:to>
                                        <p:strVal val="visible"/>
                                      </p:to>
                                    </p:set>
                                    <p:animEffect filter="wipe(up)" transition="in">
                                      <p:cBhvr>
                                        <p:cTn dur="500" id="45"/>
                                        <p:tgtEl>
                                          <p:spTgt spid="69"/>
                                        </p:tgtEl>
                                      </p:cBhvr>
                                    </p:animEffect>
                                  </p:childTnLst>
                                </p:cTn>
                              </p:par>
                              <p:par>
                                <p:cTn fill="hold" grpId="0" id="46" nodeType="withEffect" presetClass="entr" presetID="2" presetSubtype="4">
                                  <p:stCondLst>
                                    <p:cond delay="5500"/>
                                  </p:stCondLst>
                                  <p:childTnLst>
                                    <p:set>
                                      <p:cBhvr>
                                        <p:cTn dur="1" fill="hold" id="47">
                                          <p:stCondLst>
                                            <p:cond delay="0"/>
                                          </p:stCondLst>
                                        </p:cTn>
                                        <p:tgtEl>
                                          <p:spTgt spid="62"/>
                                        </p:tgtEl>
                                        <p:attrNameLst>
                                          <p:attrName>style.visibility</p:attrName>
                                        </p:attrNameLst>
                                      </p:cBhvr>
                                      <p:to>
                                        <p:strVal val="visible"/>
                                      </p:to>
                                    </p:set>
                                    <p:anim calcmode="lin" valueType="num">
                                      <p:cBhvr additive="base">
                                        <p:cTn dur="500" fill="hold" id="48"/>
                                        <p:tgtEl>
                                          <p:spTgt spid="62"/>
                                        </p:tgtEl>
                                        <p:attrNameLst>
                                          <p:attrName>ppt_x</p:attrName>
                                        </p:attrNameLst>
                                      </p:cBhvr>
                                      <p:tavLst>
                                        <p:tav tm="0">
                                          <p:val>
                                            <p:strVal val="#ppt_x"/>
                                          </p:val>
                                        </p:tav>
                                        <p:tav tm="100000">
                                          <p:val>
                                            <p:strVal val="#ppt_x"/>
                                          </p:val>
                                        </p:tav>
                                      </p:tavLst>
                                    </p:anim>
                                    <p:anim calcmode="lin" valueType="num">
                                      <p:cBhvr additive="base">
                                        <p:cTn dur="500" fill="hold" id="49"/>
                                        <p:tgtEl>
                                          <p:spTgt spid="62"/>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1">
                                  <p:stCondLst>
                                    <p:cond delay="6000"/>
                                  </p:stCondLst>
                                  <p:childTnLst>
                                    <p:set>
                                      <p:cBhvr>
                                        <p:cTn dur="1" fill="hold" id="51">
                                          <p:stCondLst>
                                            <p:cond delay="0"/>
                                          </p:stCondLst>
                                        </p:cTn>
                                        <p:tgtEl>
                                          <p:spTgt spid="34"/>
                                        </p:tgtEl>
                                        <p:attrNameLst>
                                          <p:attrName>style.visibility</p:attrName>
                                        </p:attrNameLst>
                                      </p:cBhvr>
                                      <p:to>
                                        <p:strVal val="visible"/>
                                      </p:to>
                                    </p:set>
                                    <p:anim calcmode="lin" valueType="num">
                                      <p:cBhvr additive="base">
                                        <p:cTn dur="500" fill="hold" id="52"/>
                                        <p:tgtEl>
                                          <p:spTgt spid="34"/>
                                        </p:tgtEl>
                                        <p:attrNameLst>
                                          <p:attrName>ppt_x</p:attrName>
                                        </p:attrNameLst>
                                      </p:cBhvr>
                                      <p:tavLst>
                                        <p:tav tm="0">
                                          <p:val>
                                            <p:strVal val="#ppt_x"/>
                                          </p:val>
                                        </p:tav>
                                        <p:tav tm="100000">
                                          <p:val>
                                            <p:strVal val="#ppt_x"/>
                                          </p:val>
                                        </p:tav>
                                      </p:tavLst>
                                    </p:anim>
                                    <p:anim calcmode="lin" valueType="num">
                                      <p:cBhvr additive="base">
                                        <p:cTn dur="500" fill="hold" id="53"/>
                                        <p:tgtEl>
                                          <p:spTgt spid="34"/>
                                        </p:tgtEl>
                                        <p:attrNameLst>
                                          <p:attrName>ppt_y</p:attrName>
                                        </p:attrNameLst>
                                      </p:cBhvr>
                                      <p:tavLst>
                                        <p:tav tm="0">
                                          <p:val>
                                            <p:strVal val="0-#ppt_h/2"/>
                                          </p:val>
                                        </p:tav>
                                        <p:tav tm="100000">
                                          <p:val>
                                            <p:strVal val="#ppt_y"/>
                                          </p:val>
                                        </p:tav>
                                      </p:tavLst>
                                    </p:anim>
                                  </p:childTnLst>
                                </p:cTn>
                              </p:par>
                              <p:par>
                                <p:cTn fill="hold" id="54" nodeType="withEffect" presetClass="entr" presetID="2" presetSubtype="1">
                                  <p:stCondLst>
                                    <p:cond delay="6500"/>
                                  </p:stCondLst>
                                  <p:childTnLst>
                                    <p:set>
                                      <p:cBhvr>
                                        <p:cTn dur="1" fill="hold" id="55">
                                          <p:stCondLst>
                                            <p:cond delay="0"/>
                                          </p:stCondLst>
                                        </p:cTn>
                                        <p:tgtEl>
                                          <p:spTgt spid="43"/>
                                        </p:tgtEl>
                                        <p:attrNameLst>
                                          <p:attrName>style.visibility</p:attrName>
                                        </p:attrNameLst>
                                      </p:cBhvr>
                                      <p:to>
                                        <p:strVal val="visible"/>
                                      </p:to>
                                    </p:set>
                                    <p:anim calcmode="lin" valueType="num">
                                      <p:cBhvr additive="base">
                                        <p:cTn dur="500" fill="hold" id="56"/>
                                        <p:tgtEl>
                                          <p:spTgt spid="43"/>
                                        </p:tgtEl>
                                        <p:attrNameLst>
                                          <p:attrName>ppt_x</p:attrName>
                                        </p:attrNameLst>
                                      </p:cBhvr>
                                      <p:tavLst>
                                        <p:tav tm="0">
                                          <p:val>
                                            <p:strVal val="#ppt_x"/>
                                          </p:val>
                                        </p:tav>
                                        <p:tav tm="100000">
                                          <p:val>
                                            <p:strVal val="#ppt_x"/>
                                          </p:val>
                                        </p:tav>
                                      </p:tavLst>
                                    </p:anim>
                                    <p:anim calcmode="lin" valueType="num">
                                      <p:cBhvr additive="base">
                                        <p:cTn dur="500" fill="hold" id="57"/>
                                        <p:tgtEl>
                                          <p:spTgt spid="43"/>
                                        </p:tgtEl>
                                        <p:attrNameLst>
                                          <p:attrName>ppt_y</p:attrName>
                                        </p:attrNameLst>
                                      </p:cBhvr>
                                      <p:tavLst>
                                        <p:tav tm="0">
                                          <p:val>
                                            <p:strVal val="0-#ppt_h/2"/>
                                          </p:val>
                                        </p:tav>
                                        <p:tav tm="100000">
                                          <p:val>
                                            <p:strVal val="#ppt_y"/>
                                          </p:val>
                                        </p:tav>
                                      </p:tavLst>
                                    </p:anim>
                                  </p:childTnLst>
                                </p:cTn>
                              </p:par>
                              <p:par>
                                <p:cTn fill="hold" grpId="0" id="58" nodeType="withEffect" presetClass="entr" presetID="22" presetSubtype="4">
                                  <p:stCondLst>
                                    <p:cond delay="7000"/>
                                  </p:stCondLst>
                                  <p:childTnLst>
                                    <p:set>
                                      <p:cBhvr>
                                        <p:cTn dur="1" fill="hold" id="59">
                                          <p:stCondLst>
                                            <p:cond delay="0"/>
                                          </p:stCondLst>
                                        </p:cTn>
                                        <p:tgtEl>
                                          <p:spTgt spid="68"/>
                                        </p:tgtEl>
                                        <p:attrNameLst>
                                          <p:attrName>style.visibility</p:attrName>
                                        </p:attrNameLst>
                                      </p:cBhvr>
                                      <p:to>
                                        <p:strVal val="visible"/>
                                      </p:to>
                                    </p:set>
                                    <p:animEffect filter="wipe(down)" transition="in">
                                      <p:cBhvr>
                                        <p:cTn dur="500" id="60"/>
                                        <p:tgtEl>
                                          <p:spTgt spid="68"/>
                                        </p:tgtEl>
                                      </p:cBhvr>
                                    </p:animEffect>
                                  </p:childTnLst>
                                </p:cTn>
                              </p:par>
                              <p:par>
                                <p:cTn fill="hold" grpId="0" id="61" nodeType="withEffect" presetClass="entr" presetID="2" presetSubtype="1">
                                  <p:stCondLst>
                                    <p:cond delay="7500"/>
                                  </p:stCondLst>
                                  <p:childTnLst>
                                    <p:set>
                                      <p:cBhvr>
                                        <p:cTn dur="1" fill="hold" id="62">
                                          <p:stCondLst>
                                            <p:cond delay="0"/>
                                          </p:stCondLst>
                                        </p:cTn>
                                        <p:tgtEl>
                                          <p:spTgt spid="65"/>
                                        </p:tgtEl>
                                        <p:attrNameLst>
                                          <p:attrName>style.visibility</p:attrName>
                                        </p:attrNameLst>
                                      </p:cBhvr>
                                      <p:to>
                                        <p:strVal val="visible"/>
                                      </p:to>
                                    </p:set>
                                    <p:anim calcmode="lin" valueType="num">
                                      <p:cBhvr additive="base">
                                        <p:cTn dur="500" fill="hold" id="63"/>
                                        <p:tgtEl>
                                          <p:spTgt spid="65"/>
                                        </p:tgtEl>
                                        <p:attrNameLst>
                                          <p:attrName>ppt_x</p:attrName>
                                        </p:attrNameLst>
                                      </p:cBhvr>
                                      <p:tavLst>
                                        <p:tav tm="0">
                                          <p:val>
                                            <p:strVal val="#ppt_x"/>
                                          </p:val>
                                        </p:tav>
                                        <p:tav tm="100000">
                                          <p:val>
                                            <p:strVal val="#ppt_x"/>
                                          </p:val>
                                        </p:tav>
                                      </p:tavLst>
                                    </p:anim>
                                    <p:anim calcmode="lin" valueType="num">
                                      <p:cBhvr additive="base">
                                        <p:cTn dur="500" fill="hold" id="64"/>
                                        <p:tgtEl>
                                          <p:spTgt spid="65"/>
                                        </p:tgtEl>
                                        <p:attrNameLst>
                                          <p:attrName>ppt_y</p:attrName>
                                        </p:attrNameLst>
                                      </p:cBhvr>
                                      <p:tavLst>
                                        <p:tav tm="0">
                                          <p:val>
                                            <p:strVal val="0-#ppt_h/2"/>
                                          </p:val>
                                        </p:tav>
                                        <p:tav tm="100000">
                                          <p:val>
                                            <p:strVal val="#ppt_y"/>
                                          </p:val>
                                        </p:tav>
                                      </p:tavLst>
                                    </p:anim>
                                  </p:childTnLst>
                                </p:cTn>
                              </p:par>
                              <p:par>
                                <p:cTn fill="hold" grpId="0" id="65" nodeType="withEffect" presetClass="entr" presetID="2" presetSubtype="4">
                                  <p:stCondLst>
                                    <p:cond delay="8000"/>
                                  </p:stCondLst>
                                  <p:childTnLst>
                                    <p:set>
                                      <p:cBhvr>
                                        <p:cTn dur="1" fill="hold" id="66">
                                          <p:stCondLst>
                                            <p:cond delay="0"/>
                                          </p:stCondLst>
                                        </p:cTn>
                                        <p:tgtEl>
                                          <p:spTgt spid="36"/>
                                        </p:tgtEl>
                                        <p:attrNameLst>
                                          <p:attrName>style.visibility</p:attrName>
                                        </p:attrNameLst>
                                      </p:cBhvr>
                                      <p:to>
                                        <p:strVal val="visible"/>
                                      </p:to>
                                    </p:set>
                                    <p:anim calcmode="lin" valueType="num">
                                      <p:cBhvr additive="base">
                                        <p:cTn dur="500" fill="hold" id="67"/>
                                        <p:tgtEl>
                                          <p:spTgt spid="36"/>
                                        </p:tgtEl>
                                        <p:attrNameLst>
                                          <p:attrName>ppt_x</p:attrName>
                                        </p:attrNameLst>
                                      </p:cBhvr>
                                      <p:tavLst>
                                        <p:tav tm="0">
                                          <p:val>
                                            <p:strVal val="#ppt_x"/>
                                          </p:val>
                                        </p:tav>
                                        <p:tav tm="100000">
                                          <p:val>
                                            <p:strVal val="#ppt_x"/>
                                          </p:val>
                                        </p:tav>
                                      </p:tavLst>
                                    </p:anim>
                                    <p:anim calcmode="lin" valueType="num">
                                      <p:cBhvr additive="base">
                                        <p:cTn dur="500" fill="hold" id="68"/>
                                        <p:tgtEl>
                                          <p:spTgt spid="36"/>
                                        </p:tgtEl>
                                        <p:attrNameLst>
                                          <p:attrName>ppt_y</p:attrName>
                                        </p:attrNameLst>
                                      </p:cBhvr>
                                      <p:tavLst>
                                        <p:tav tm="0">
                                          <p:val>
                                            <p:strVal val="1+#ppt_h/2"/>
                                          </p:val>
                                        </p:tav>
                                        <p:tav tm="100000">
                                          <p:val>
                                            <p:strVal val="#ppt_y"/>
                                          </p:val>
                                        </p:tav>
                                      </p:tavLst>
                                    </p:anim>
                                  </p:childTnLst>
                                </p:cTn>
                              </p:par>
                              <p:par>
                                <p:cTn fill="hold" id="69" nodeType="withEffect" presetClass="entr" presetID="2" presetSubtype="4">
                                  <p:stCondLst>
                                    <p:cond delay="8500"/>
                                  </p:stCondLst>
                                  <p:childTnLst>
                                    <p:set>
                                      <p:cBhvr>
                                        <p:cTn dur="1" fill="hold" id="70">
                                          <p:stCondLst>
                                            <p:cond delay="0"/>
                                          </p:stCondLst>
                                        </p:cTn>
                                        <p:tgtEl>
                                          <p:spTgt spid="58"/>
                                        </p:tgtEl>
                                        <p:attrNameLst>
                                          <p:attrName>style.visibility</p:attrName>
                                        </p:attrNameLst>
                                      </p:cBhvr>
                                      <p:to>
                                        <p:strVal val="visible"/>
                                      </p:to>
                                    </p:set>
                                    <p:anim calcmode="lin" valueType="num">
                                      <p:cBhvr additive="base">
                                        <p:cTn dur="500" fill="hold" id="71"/>
                                        <p:tgtEl>
                                          <p:spTgt spid="58"/>
                                        </p:tgtEl>
                                        <p:attrNameLst>
                                          <p:attrName>ppt_x</p:attrName>
                                        </p:attrNameLst>
                                      </p:cBhvr>
                                      <p:tavLst>
                                        <p:tav tm="0">
                                          <p:val>
                                            <p:strVal val="#ppt_x"/>
                                          </p:val>
                                        </p:tav>
                                        <p:tav tm="100000">
                                          <p:val>
                                            <p:strVal val="#ppt_x"/>
                                          </p:val>
                                        </p:tav>
                                      </p:tavLst>
                                    </p:anim>
                                    <p:anim calcmode="lin" valueType="num">
                                      <p:cBhvr additive="base">
                                        <p:cTn dur="500" fill="hold" id="72"/>
                                        <p:tgtEl>
                                          <p:spTgt spid="58"/>
                                        </p:tgtEl>
                                        <p:attrNameLst>
                                          <p:attrName>ppt_y</p:attrName>
                                        </p:attrNameLst>
                                      </p:cBhvr>
                                      <p:tavLst>
                                        <p:tav tm="0">
                                          <p:val>
                                            <p:strVal val="1+#ppt_h/2"/>
                                          </p:val>
                                        </p:tav>
                                        <p:tav tm="100000">
                                          <p:val>
                                            <p:strVal val="#ppt_y"/>
                                          </p:val>
                                        </p:tav>
                                      </p:tavLst>
                                    </p:anim>
                                  </p:childTnLst>
                                </p:cTn>
                              </p:par>
                              <p:par>
                                <p:cTn fill="hold" grpId="0" id="73" nodeType="withEffect" presetClass="entr" presetID="22" presetSubtype="1">
                                  <p:stCondLst>
                                    <p:cond delay="9000"/>
                                  </p:stCondLst>
                                  <p:childTnLst>
                                    <p:set>
                                      <p:cBhvr>
                                        <p:cTn dur="1" fill="hold" id="74">
                                          <p:stCondLst>
                                            <p:cond delay="0"/>
                                          </p:stCondLst>
                                        </p:cTn>
                                        <p:tgtEl>
                                          <p:spTgt spid="70"/>
                                        </p:tgtEl>
                                        <p:attrNameLst>
                                          <p:attrName>style.visibility</p:attrName>
                                        </p:attrNameLst>
                                      </p:cBhvr>
                                      <p:to>
                                        <p:strVal val="visible"/>
                                      </p:to>
                                    </p:set>
                                    <p:animEffect filter="wipe(up)" transition="in">
                                      <p:cBhvr>
                                        <p:cTn dur="500" id="75"/>
                                        <p:tgtEl>
                                          <p:spTgt spid="70"/>
                                        </p:tgtEl>
                                      </p:cBhvr>
                                    </p:animEffect>
                                  </p:childTnLst>
                                </p:cTn>
                              </p:par>
                              <p:par>
                                <p:cTn fill="hold" grpId="0" id="76" nodeType="withEffect" presetClass="entr" presetID="2" presetSubtype="4">
                                  <p:stCondLst>
                                    <p:cond delay="9500"/>
                                  </p:stCondLst>
                                  <p:childTnLst>
                                    <p:set>
                                      <p:cBhvr>
                                        <p:cTn dur="1" fill="hold" id="77">
                                          <p:stCondLst>
                                            <p:cond delay="0"/>
                                          </p:stCondLst>
                                        </p:cTn>
                                        <p:tgtEl>
                                          <p:spTgt spid="63"/>
                                        </p:tgtEl>
                                        <p:attrNameLst>
                                          <p:attrName>style.visibility</p:attrName>
                                        </p:attrNameLst>
                                      </p:cBhvr>
                                      <p:to>
                                        <p:strVal val="visible"/>
                                      </p:to>
                                    </p:set>
                                    <p:anim calcmode="lin" valueType="num">
                                      <p:cBhvr additive="base">
                                        <p:cTn dur="500" fill="hold" id="78"/>
                                        <p:tgtEl>
                                          <p:spTgt spid="63"/>
                                        </p:tgtEl>
                                        <p:attrNameLst>
                                          <p:attrName>ppt_x</p:attrName>
                                        </p:attrNameLst>
                                      </p:cBhvr>
                                      <p:tavLst>
                                        <p:tav tm="0">
                                          <p:val>
                                            <p:strVal val="#ppt_x"/>
                                          </p:val>
                                        </p:tav>
                                        <p:tav tm="100000">
                                          <p:val>
                                            <p:strVal val="#ppt_x"/>
                                          </p:val>
                                        </p:tav>
                                      </p:tavLst>
                                    </p:anim>
                                    <p:anim calcmode="lin" valueType="num">
                                      <p:cBhvr additive="base">
                                        <p:cTn dur="500" fill="hold" id="79"/>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P grpId="0" spid="36"/>
      <p:bldP grpId="0" spid="61"/>
      <p:bldP grpId="0" spid="62"/>
      <p:bldP grpId="0" spid="63"/>
      <p:bldP grpId="0" spid="64"/>
      <p:bldP grpId="0" spid="65"/>
      <p:bldP grpId="0" spid="66"/>
      <p:bldP grpId="0" spid="67"/>
      <p:bldP grpId="0" spid="68"/>
      <p:bldP grpId="0" spid="69"/>
      <p:bldP grpId="0" spid="7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3813" name="Group 21"/>
          <p:cNvGrpSpPr/>
          <p:nvPr/>
        </p:nvGrpSpPr>
        <p:grpSpPr>
          <a:xfrm>
            <a:off x="954088" y="1418828"/>
            <a:ext cx="1435100" cy="1120775"/>
            <a:chExt cx="1058" cy="827"/>
          </a:xfrm>
        </p:grpSpPr>
        <p:sp>
          <p:nvSpPr>
            <p:cNvPr descr="0x786" id="33814" name="Rectangle 22"/>
            <p:cNvSpPr>
              <a:spLocks noChangeArrowheads="1"/>
            </p:cNvSpPr>
            <p:nvPr/>
          </p:nvSpPr>
          <p:spPr bwMode="auto">
            <a:xfrm>
              <a:off x="0" y="0"/>
              <a:ext cx="1058" cy="799"/>
            </a:xfrm>
            <a:prstGeom prst="rect">
              <a:avLst/>
            </a:prstGeom>
            <a:blipFill dpi="0" rotWithShape="1">
              <a:blip r:embed="rId3"/>
              <a:stretch>
                <a:fillRect b="-32416"/>
              </a:stretch>
            </a:blipFill>
            <a:ln>
              <a:noFill/>
            </a:ln>
            <a:extLst>
              <a:ext uri="{91240B29-F687-4F45-9708-019B960494DF}">
                <a14:hiddenLine w="9525">
                  <a:solidFill>
                    <a:srgbClr val="000000"/>
                  </a:solidFill>
                  <a:miter lim="800000"/>
                  <a:headEnd/>
                  <a:tailEnd/>
                </a14:hiddenLine>
              </a:ext>
            </a:extLst>
          </p:spPr>
          <p:txBody>
            <a:bodyPr/>
            <a:lstStyle/>
            <a:p>
              <a:endParaRPr altLang="en-US" lang="zh-CN">
                <a:ea charset="-122" panose="02010600040101010101" pitchFamily="2" typeface="华文细黑"/>
              </a:endParaRPr>
            </a:p>
          </p:txBody>
        </p:sp>
        <p:sp>
          <p:nvSpPr>
            <p:cNvPr id="33815" name="Rectangle 23"/>
            <p:cNvSpPr>
              <a:spLocks noChangeArrowheads="1"/>
            </p:cNvSpPr>
            <p:nvPr/>
          </p:nvSpPr>
          <p:spPr bwMode="auto">
            <a:xfrm>
              <a:off x="0" y="799"/>
              <a:ext cx="1058" cy="28"/>
            </a:xfrm>
            <a:prstGeom prst="rect">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
        <p:nvSpPr>
          <p:cNvPr id="33816" name="Rectangle 24"/>
          <p:cNvSpPr>
            <a:spLocks noChangeArrowheads="1"/>
          </p:cNvSpPr>
          <p:nvPr/>
        </p:nvSpPr>
        <p:spPr bwMode="auto">
          <a:xfrm>
            <a:off x="952500" y="2974578"/>
            <a:ext cx="1438275" cy="244475"/>
          </a:xfrm>
          <a:prstGeom prst="rect">
            <a:avLst/>
          </a:prstGeom>
          <a:noFill/>
          <a:ln cmpd="sng" w="6350">
            <a:solidFill>
              <a:schemeClr val="accent1"/>
            </a:solidFill>
            <a:miter lim="800000"/>
          </a:ln>
          <a:extLst>
            <a:ext uri="{909E8E84-426E-40DD-AFC4-6F175D3DCCD1}">
              <a14:hiddenFill>
                <a:solidFill>
                  <a:srgbClr val="FFFFFF"/>
                </a:solidFill>
              </a14:hiddenFill>
            </a:ext>
          </a:extLst>
        </p:spPr>
        <p:txBody>
          <a:bodyPr/>
          <a:lstStyle/>
          <a:p>
            <a:endParaRPr altLang="en-US" lang="zh-CN">
              <a:solidFill>
                <a:schemeClr val="tx1">
                  <a:lumMod val="50000"/>
                  <a:lumOff val="50000"/>
                </a:schemeClr>
              </a:solidFill>
              <a:ea charset="-122" panose="02010600040101010101" pitchFamily="2" typeface="华文细黑"/>
            </a:endParaRPr>
          </a:p>
        </p:txBody>
      </p:sp>
      <p:grpSp>
        <p:nvGrpSpPr>
          <p:cNvPr id="33817" name="Group 25"/>
          <p:cNvGrpSpPr/>
          <p:nvPr/>
        </p:nvGrpSpPr>
        <p:grpSpPr>
          <a:xfrm>
            <a:off x="2887663" y="1418828"/>
            <a:ext cx="1435100" cy="1120775"/>
            <a:chExt cx="1058" cy="827"/>
          </a:xfrm>
        </p:grpSpPr>
        <p:sp>
          <p:nvSpPr>
            <p:cNvPr descr="0115mvtps00039" id="33818" name="Rectangle 26"/>
            <p:cNvSpPr>
              <a:spLocks noChangeArrowheads="1"/>
            </p:cNvSpPr>
            <p:nvPr/>
          </p:nvSpPr>
          <p:spPr bwMode="auto">
            <a:xfrm>
              <a:off x="0" y="0"/>
              <a:ext cx="1058" cy="799"/>
            </a:xfrm>
            <a:prstGeom prst="rect">
              <a:avLst/>
            </a:prstGeom>
            <a:blipFill dpi="0" rotWithShape="1">
              <a:blip r:embed="rId4"/>
              <a:stretch>
                <a:fillRect b="-32416"/>
              </a:stretch>
            </a:blipFill>
            <a:ln>
              <a:noFill/>
            </a:ln>
            <a:extLst>
              <a:ext uri="{91240B29-F687-4F45-9708-019B960494DF}">
                <a14:hiddenLine w="9525">
                  <a:solidFill>
                    <a:srgbClr val="000000"/>
                  </a:solidFill>
                  <a:miter lim="800000"/>
                  <a:headEnd/>
                  <a:tailEnd/>
                </a14:hiddenLine>
              </a:ext>
            </a:extLst>
          </p:spPr>
          <p:txBody>
            <a:bodyPr/>
            <a:lstStyle/>
            <a:p>
              <a:endParaRPr altLang="en-US" lang="zh-CN">
                <a:ea charset="-122" panose="02010600040101010101" pitchFamily="2" typeface="华文细黑"/>
              </a:endParaRPr>
            </a:p>
          </p:txBody>
        </p:sp>
        <p:sp>
          <p:nvSpPr>
            <p:cNvPr id="33819" name="Rectangle 27"/>
            <p:cNvSpPr>
              <a:spLocks noChangeArrowheads="1"/>
            </p:cNvSpPr>
            <p:nvPr/>
          </p:nvSpPr>
          <p:spPr bwMode="auto">
            <a:xfrm>
              <a:off x="0" y="799"/>
              <a:ext cx="1058" cy="28"/>
            </a:xfrm>
            <a:prstGeom prst="rect">
              <a:avLst/>
            </a:prstGeom>
            <a:solidFill>
              <a:schemeClr val="tx1">
                <a:lumMod val="75000"/>
                <a:lumOff val="25000"/>
              </a:schemeClr>
            </a:solidFill>
            <a:ln>
              <a:noFill/>
            </a:ln>
            <a:extLst>
              <a:ext uri="{91240B29-F687-4F45-9708-019B960494DF}">
                <a14:hiddenLine w="9525">
                  <a:solidFill>
                    <a:srgbClr val="000000"/>
                  </a:solidFill>
                  <a:miter lim="800000"/>
                  <a:headEnd/>
                  <a:tailEnd/>
                </a14:hiddenLine>
              </a:ext>
            </a:extLst>
          </p:spPr>
          <p:txBody>
            <a:bodyPr/>
            <a:lstStyle/>
            <a:p>
              <a:endParaRPr altLang="en-US" lang="zh-CN">
                <a:ea charset="-122" panose="02010600040101010101" pitchFamily="2" typeface="华文细黑"/>
              </a:endParaRPr>
            </a:p>
          </p:txBody>
        </p:sp>
      </p:grpSp>
      <p:sp>
        <p:nvSpPr>
          <p:cNvPr id="33820" name="Rectangle 28"/>
          <p:cNvSpPr>
            <a:spLocks noChangeArrowheads="1"/>
          </p:cNvSpPr>
          <p:nvPr/>
        </p:nvSpPr>
        <p:spPr bwMode="auto">
          <a:xfrm>
            <a:off x="2886075" y="2974578"/>
            <a:ext cx="1438275" cy="244475"/>
          </a:xfrm>
          <a:prstGeom prst="rect">
            <a:avLst/>
          </a:prstGeom>
          <a:noFill/>
          <a:ln cmpd="sng" w="6350">
            <a:solidFill>
              <a:schemeClr val="tx1">
                <a:lumMod val="75000"/>
                <a:lumOff val="25000"/>
              </a:schemeClr>
            </a:solidFill>
            <a:miter lim="800000"/>
          </a:ln>
          <a:extLst>
            <a:ext uri="{909E8E84-426E-40DD-AFC4-6F175D3DCCD1}">
              <a14:hiddenFill>
                <a:solidFill>
                  <a:srgbClr val="FFFFFF"/>
                </a:solidFill>
              </a14:hiddenFill>
            </a:ext>
          </a:extLst>
        </p:spPr>
        <p:txBody>
          <a:bodyPr/>
          <a:lstStyle/>
          <a:p>
            <a:endParaRPr altLang="en-US" lang="zh-CN">
              <a:solidFill>
                <a:schemeClr val="tx1">
                  <a:lumMod val="50000"/>
                  <a:lumOff val="50000"/>
                </a:schemeClr>
              </a:solidFill>
              <a:ea charset="-122" panose="02010600040101010101" pitchFamily="2" typeface="华文细黑"/>
            </a:endParaRPr>
          </a:p>
        </p:txBody>
      </p:sp>
      <p:grpSp>
        <p:nvGrpSpPr>
          <p:cNvPr id="33821" name="Group 29"/>
          <p:cNvGrpSpPr/>
          <p:nvPr/>
        </p:nvGrpSpPr>
        <p:grpSpPr>
          <a:xfrm>
            <a:off x="4821238" y="1418828"/>
            <a:ext cx="1435100" cy="1120775"/>
            <a:chExt cx="1058" cy="827"/>
          </a:xfrm>
        </p:grpSpPr>
        <p:sp>
          <p:nvSpPr>
            <p:cNvPr descr="u=290065061,2920051158&amp;fm=15&amp;gp=0" id="33822" name="Rectangle 30"/>
            <p:cNvSpPr>
              <a:spLocks noChangeArrowheads="1"/>
            </p:cNvSpPr>
            <p:nvPr/>
          </p:nvSpPr>
          <p:spPr bwMode="auto">
            <a:xfrm>
              <a:off x="0" y="0"/>
              <a:ext cx="1058" cy="799"/>
            </a:xfrm>
            <a:prstGeom prst="rect">
              <a:avLst/>
            </a:prstGeom>
            <a:blipFill dpi="0" rotWithShape="1">
              <a:blip r:embed="rId5"/>
              <a:stretch>
                <a:fillRect b="-32416"/>
              </a:stretch>
            </a:blipFill>
            <a:ln>
              <a:noFill/>
            </a:ln>
            <a:extLst>
              <a:ext uri="{91240B29-F687-4F45-9708-019B960494DF}">
                <a14:hiddenLine w="9525">
                  <a:solidFill>
                    <a:srgbClr val="000000"/>
                  </a:solidFill>
                  <a:miter lim="800000"/>
                  <a:headEnd/>
                  <a:tailEnd/>
                </a14:hiddenLine>
              </a:ext>
            </a:extLst>
          </p:spPr>
          <p:txBody>
            <a:bodyPr/>
            <a:lstStyle/>
            <a:p>
              <a:endParaRPr altLang="en-US" lang="zh-CN">
                <a:ea charset="-122" panose="02010600040101010101" pitchFamily="2" typeface="华文细黑"/>
              </a:endParaRPr>
            </a:p>
          </p:txBody>
        </p:sp>
        <p:sp>
          <p:nvSpPr>
            <p:cNvPr id="33823" name="Rectangle 31"/>
            <p:cNvSpPr>
              <a:spLocks noChangeArrowheads="1"/>
            </p:cNvSpPr>
            <p:nvPr/>
          </p:nvSpPr>
          <p:spPr bwMode="auto">
            <a:xfrm>
              <a:off x="0" y="799"/>
              <a:ext cx="1058" cy="28"/>
            </a:xfrm>
            <a:prstGeom prst="rect">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grpSp>
      <p:sp>
        <p:nvSpPr>
          <p:cNvPr id="33824" name="Rectangle 32"/>
          <p:cNvSpPr>
            <a:spLocks noChangeArrowheads="1"/>
          </p:cNvSpPr>
          <p:nvPr/>
        </p:nvSpPr>
        <p:spPr bwMode="auto">
          <a:xfrm>
            <a:off x="4819650" y="2974578"/>
            <a:ext cx="1438275" cy="244475"/>
          </a:xfrm>
          <a:prstGeom prst="rect">
            <a:avLst/>
          </a:prstGeom>
          <a:noFill/>
          <a:ln cmpd="sng" w="6350">
            <a:solidFill>
              <a:schemeClr val="accent1"/>
            </a:solidFill>
            <a:miter lim="800000"/>
          </a:ln>
          <a:extLst>
            <a:ext uri="{909E8E84-426E-40DD-AFC4-6F175D3DCCD1}">
              <a14:hiddenFill>
                <a:solidFill>
                  <a:srgbClr val="FFFFFF"/>
                </a:solidFill>
              </a14:hiddenFill>
            </a:ext>
          </a:extLst>
        </p:spPr>
        <p:txBody>
          <a:bodyPr/>
          <a:lstStyle/>
          <a:p>
            <a:endParaRPr altLang="en-US" lang="zh-CN">
              <a:solidFill>
                <a:schemeClr val="tx1">
                  <a:lumMod val="50000"/>
                  <a:lumOff val="50000"/>
                </a:schemeClr>
              </a:solidFill>
              <a:ea charset="-122" panose="02010600040101010101" pitchFamily="2" typeface="华文细黑"/>
            </a:endParaRPr>
          </a:p>
        </p:txBody>
      </p:sp>
      <p:grpSp>
        <p:nvGrpSpPr>
          <p:cNvPr id="33825" name="Group 33"/>
          <p:cNvGrpSpPr/>
          <p:nvPr/>
        </p:nvGrpSpPr>
        <p:grpSpPr>
          <a:xfrm>
            <a:off x="6754813" y="1418828"/>
            <a:ext cx="1435100" cy="1120775"/>
            <a:chExt cx="1058" cy="827"/>
          </a:xfrm>
        </p:grpSpPr>
        <p:sp>
          <p:nvSpPr>
            <p:cNvPr descr="u=2137848116,541256983&amp;fm=15&amp;gp=0" id="33826" name="Rectangle 34"/>
            <p:cNvSpPr>
              <a:spLocks noChangeArrowheads="1"/>
            </p:cNvSpPr>
            <p:nvPr/>
          </p:nvSpPr>
          <p:spPr bwMode="auto">
            <a:xfrm>
              <a:off x="0" y="0"/>
              <a:ext cx="1058" cy="799"/>
            </a:xfrm>
            <a:prstGeom prst="rect">
              <a:avLst/>
            </a:prstGeom>
            <a:blipFill dpi="0" rotWithShape="1">
              <a:blip r:embed="rId6"/>
              <a:stretch>
                <a:fillRect b="-32416"/>
              </a:stretch>
            </a:blipFill>
            <a:ln>
              <a:noFill/>
            </a:ln>
            <a:extLst>
              <a:ext uri="{91240B29-F687-4F45-9708-019B960494DF}">
                <a14:hiddenLine w="9525">
                  <a:solidFill>
                    <a:srgbClr val="000000"/>
                  </a:solidFill>
                  <a:miter lim="800000"/>
                  <a:headEnd/>
                  <a:tailEnd/>
                </a14:hiddenLine>
              </a:ext>
            </a:extLst>
          </p:spPr>
          <p:txBody>
            <a:bodyPr/>
            <a:lstStyle/>
            <a:p>
              <a:endParaRPr altLang="en-US" lang="zh-CN">
                <a:ea charset="-122" panose="02010600040101010101" pitchFamily="2" typeface="华文细黑"/>
              </a:endParaRPr>
            </a:p>
          </p:txBody>
        </p:sp>
        <p:sp>
          <p:nvSpPr>
            <p:cNvPr id="33827" name="Rectangle 35"/>
            <p:cNvSpPr>
              <a:spLocks noChangeArrowheads="1"/>
            </p:cNvSpPr>
            <p:nvPr/>
          </p:nvSpPr>
          <p:spPr bwMode="auto">
            <a:xfrm>
              <a:off x="0" y="799"/>
              <a:ext cx="1058" cy="28"/>
            </a:xfrm>
            <a:prstGeom prst="rect">
              <a:avLst/>
            </a:prstGeom>
            <a:solidFill>
              <a:schemeClr val="tx1">
                <a:lumMod val="75000"/>
                <a:lumOff val="25000"/>
              </a:schemeClr>
            </a:solidFill>
            <a:ln>
              <a:noFill/>
            </a:ln>
            <a:extLst>
              <a:ext uri="{91240B29-F687-4F45-9708-019B960494DF}">
                <a14:hiddenLine w="9525">
                  <a:solidFill>
                    <a:srgbClr val="000000"/>
                  </a:solidFill>
                  <a:miter lim="800000"/>
                  <a:headEnd/>
                  <a:tailEnd/>
                </a14:hiddenLine>
              </a:ext>
            </a:extLst>
          </p:spPr>
          <p:txBody>
            <a:bodyPr/>
            <a:lstStyle/>
            <a:p>
              <a:endParaRPr altLang="en-US" lang="zh-CN">
                <a:ea charset="-122" panose="02010600040101010101" pitchFamily="2" typeface="华文细黑"/>
              </a:endParaRPr>
            </a:p>
          </p:txBody>
        </p:sp>
      </p:grpSp>
      <p:sp>
        <p:nvSpPr>
          <p:cNvPr id="33828" name="Rectangle 36"/>
          <p:cNvSpPr>
            <a:spLocks noChangeArrowheads="1"/>
          </p:cNvSpPr>
          <p:nvPr/>
        </p:nvSpPr>
        <p:spPr bwMode="auto">
          <a:xfrm>
            <a:off x="6753225" y="2974578"/>
            <a:ext cx="1438275" cy="244475"/>
          </a:xfrm>
          <a:prstGeom prst="rect">
            <a:avLst/>
          </a:prstGeom>
          <a:noFill/>
          <a:ln cmpd="sng" w="6350">
            <a:solidFill>
              <a:schemeClr val="tx1">
                <a:lumMod val="75000"/>
                <a:lumOff val="25000"/>
              </a:schemeClr>
            </a:solidFill>
            <a:miter lim="800000"/>
          </a:ln>
          <a:extLst>
            <a:ext uri="{909E8E84-426E-40DD-AFC4-6F175D3DCCD1}">
              <a14:hiddenFill>
                <a:solidFill>
                  <a:srgbClr val="FFFFFF"/>
                </a:solidFill>
              </a14:hiddenFill>
            </a:ext>
          </a:extLst>
        </p:spPr>
        <p:txBody>
          <a:bodyPr/>
          <a:lstStyle/>
          <a:p>
            <a:endParaRPr altLang="en-US" lang="zh-CN">
              <a:solidFill>
                <a:schemeClr val="tx1">
                  <a:lumMod val="50000"/>
                  <a:lumOff val="50000"/>
                </a:schemeClr>
              </a:solidFill>
              <a:ea charset="-122" panose="02010600040101010101" pitchFamily="2" typeface="华文细黑"/>
            </a:endParaRPr>
          </a:p>
        </p:txBody>
      </p:sp>
      <p:sp>
        <p:nvSpPr>
          <p:cNvPr id="33829" name="Rectangle 37"/>
          <p:cNvSpPr>
            <a:spLocks noChangeArrowheads="1"/>
          </p:cNvSpPr>
          <p:nvPr/>
        </p:nvSpPr>
        <p:spPr bwMode="auto">
          <a:xfrm>
            <a:off x="1181894" y="2720578"/>
            <a:ext cx="9906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b="1" lang="zh-CN" sz="1200">
                <a:solidFill>
                  <a:schemeClr val="accent1"/>
                </a:solidFill>
                <a:ea charset="-122" panose="02010600040101010101" pitchFamily="2" typeface="华文细黑"/>
              </a:rPr>
              <a:t>Frank Furious</a:t>
            </a:r>
          </a:p>
        </p:txBody>
      </p:sp>
      <p:sp>
        <p:nvSpPr>
          <p:cNvPr id="33830" name="Rectangle 38"/>
          <p:cNvSpPr>
            <a:spLocks noChangeArrowheads="1"/>
          </p:cNvSpPr>
          <p:nvPr/>
        </p:nvSpPr>
        <p:spPr bwMode="auto">
          <a:xfrm>
            <a:off x="1373188" y="3033315"/>
            <a:ext cx="6096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tx1">
                    <a:lumMod val="50000"/>
                    <a:lumOff val="50000"/>
                  </a:schemeClr>
                </a:solidFill>
                <a:ea charset="-122" panose="02010600040101010101" pitchFamily="2" typeface="华文细黑"/>
              </a:rPr>
              <a:t>Art Director</a:t>
            </a:r>
          </a:p>
        </p:txBody>
      </p:sp>
      <p:sp>
        <p:nvSpPr>
          <p:cNvPr id="33831" name="Rectangle 39"/>
          <p:cNvSpPr>
            <a:spLocks noChangeArrowheads="1"/>
          </p:cNvSpPr>
          <p:nvPr/>
        </p:nvSpPr>
        <p:spPr bwMode="auto">
          <a:xfrm>
            <a:off x="3233738" y="2720578"/>
            <a:ext cx="7620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b="1" lang="zh-CN" sz="1200">
                <a:solidFill>
                  <a:schemeClr val="tx1">
                    <a:lumMod val="75000"/>
                    <a:lumOff val="25000"/>
                  </a:schemeClr>
                </a:solidFill>
                <a:ea charset="-122" panose="02010600040101010101" pitchFamily="2" typeface="华文细黑"/>
              </a:rPr>
              <a:t>Kara Kulis</a:t>
            </a:r>
          </a:p>
        </p:txBody>
      </p:sp>
      <p:sp>
        <p:nvSpPr>
          <p:cNvPr id="33832" name="Rectangle 40"/>
          <p:cNvSpPr>
            <a:spLocks noChangeArrowheads="1"/>
          </p:cNvSpPr>
          <p:nvPr/>
        </p:nvSpPr>
        <p:spPr bwMode="auto">
          <a:xfrm>
            <a:off x="3182145" y="3033315"/>
            <a:ext cx="8636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tx1">
                    <a:lumMod val="50000"/>
                    <a:lumOff val="50000"/>
                  </a:schemeClr>
                </a:solidFill>
                <a:latin charset="-122" panose="02010600040101010101" pitchFamily="2" typeface="华文细黑"/>
                <a:ea charset="-122" panose="02010600040101010101" pitchFamily="2" typeface="华文细黑"/>
              </a:rPr>
              <a:t>Marketing &amp; Sales</a:t>
            </a:r>
          </a:p>
        </p:txBody>
      </p:sp>
      <p:sp>
        <p:nvSpPr>
          <p:cNvPr id="33833" name="Rectangle 41"/>
          <p:cNvSpPr>
            <a:spLocks noChangeArrowheads="1"/>
          </p:cNvSpPr>
          <p:nvPr/>
        </p:nvSpPr>
        <p:spPr bwMode="auto">
          <a:xfrm>
            <a:off x="5087938" y="2720578"/>
            <a:ext cx="9144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b="1" lang="zh-CN" sz="1200">
                <a:solidFill>
                  <a:schemeClr val="accent1"/>
                </a:solidFill>
                <a:ea charset="-122" panose="02010600040101010101" pitchFamily="2" typeface="华文细黑"/>
              </a:rPr>
              <a:t>Andrea Arkov</a:t>
            </a:r>
          </a:p>
        </p:txBody>
      </p:sp>
      <p:sp>
        <p:nvSpPr>
          <p:cNvPr id="33834" name="Rectangle 42"/>
          <p:cNvSpPr>
            <a:spLocks noChangeArrowheads="1"/>
          </p:cNvSpPr>
          <p:nvPr/>
        </p:nvSpPr>
        <p:spPr bwMode="auto">
          <a:xfrm>
            <a:off x="5137944" y="3033315"/>
            <a:ext cx="8128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tx1">
                    <a:lumMod val="50000"/>
                    <a:lumOff val="50000"/>
                  </a:schemeClr>
                </a:solidFill>
                <a:ea charset="-122" panose="02010600040101010101" pitchFamily="2" typeface="华文细黑"/>
              </a:rPr>
              <a:t>Public Relations</a:t>
            </a:r>
          </a:p>
        </p:txBody>
      </p:sp>
      <p:sp>
        <p:nvSpPr>
          <p:cNvPr id="33835" name="Rectangle 43"/>
          <p:cNvSpPr>
            <a:spLocks noChangeArrowheads="1"/>
          </p:cNvSpPr>
          <p:nvPr/>
        </p:nvSpPr>
        <p:spPr bwMode="auto">
          <a:xfrm>
            <a:off x="6948489" y="2722165"/>
            <a:ext cx="10668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b="1" lang="zh-CN" sz="1200">
                <a:solidFill>
                  <a:schemeClr val="tx1">
                    <a:lumMod val="75000"/>
                    <a:lumOff val="25000"/>
                  </a:schemeClr>
                </a:solidFill>
                <a:ea charset="-122" panose="02010600040101010101" pitchFamily="2" typeface="华文细黑"/>
              </a:rPr>
              <a:t>Harold Houdini</a:t>
            </a:r>
          </a:p>
        </p:txBody>
      </p:sp>
      <p:sp>
        <p:nvSpPr>
          <p:cNvPr id="33836" name="Rectangle 44"/>
          <p:cNvSpPr>
            <a:spLocks noChangeArrowheads="1"/>
          </p:cNvSpPr>
          <p:nvPr/>
        </p:nvSpPr>
        <p:spPr bwMode="auto">
          <a:xfrm>
            <a:off x="7252494" y="3034903"/>
            <a:ext cx="457200" cy="121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800">
                <a:solidFill>
                  <a:schemeClr val="tx1">
                    <a:lumMod val="50000"/>
                    <a:lumOff val="50000"/>
                  </a:schemeClr>
                </a:solidFill>
                <a:ea charset="-122" panose="02010600040101010101" pitchFamily="2" typeface="华文细黑"/>
              </a:rPr>
              <a:t>Designer </a:t>
            </a:r>
          </a:p>
        </p:txBody>
      </p:sp>
      <p:sp>
        <p:nvSpPr>
          <p:cNvPr id="33837" name="Rectangle 45"/>
          <p:cNvSpPr>
            <a:spLocks noChangeArrowheads="1"/>
          </p:cNvSpPr>
          <p:nvPr/>
        </p:nvSpPr>
        <p:spPr bwMode="auto">
          <a:xfrm>
            <a:off x="1012825" y="3403203"/>
            <a:ext cx="1327150"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800">
                <a:solidFill>
                  <a:schemeClr val="tx1">
                    <a:lumMod val="50000"/>
                    <a:lumOff val="50000"/>
                  </a:schemeClr>
                </a:solidFill>
                <a:ea charset="-122" panose="02010600040101010101" pitchFamily="2" typeface="华文细黑"/>
              </a:rPr>
              <a:t>We have many PowerPoint templates that has been specifically designed to help anyone that is stepping into the world of PowerPoint for the very first time. </a:t>
            </a:r>
          </a:p>
        </p:txBody>
      </p:sp>
      <p:grpSp>
        <p:nvGrpSpPr>
          <p:cNvPr id="2" name="组合 1"/>
          <p:cNvGrpSpPr/>
          <p:nvPr/>
        </p:nvGrpSpPr>
        <p:grpSpPr>
          <a:xfrm>
            <a:off x="993775" y="4266803"/>
            <a:ext cx="195263" cy="196850"/>
            <a:chOff x="993775" y="4122738"/>
            <a:chExt cx="195263" cy="196850"/>
          </a:xfrm>
        </p:grpSpPr>
        <p:sp>
          <p:nvSpPr>
            <p:cNvPr id="33839" name="Oval 47"/>
            <p:cNvSpPr>
              <a:spLocks noChangeArrowheads="1"/>
            </p:cNvSpPr>
            <p:nvPr/>
          </p:nvSpPr>
          <p:spPr bwMode="auto">
            <a:xfrm>
              <a:off x="993775" y="4122738"/>
              <a:ext cx="195263" cy="196850"/>
            </a:xfrm>
            <a:prstGeom prst="ellipse">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3840" name="Freeform 48"/>
            <p:cNvSpPr/>
            <p:nvPr/>
          </p:nvSpPr>
          <p:spPr bwMode="auto">
            <a:xfrm>
              <a:off x="1047750" y="4186238"/>
              <a:ext cx="87313" cy="68263"/>
            </a:xfrm>
            <a:custGeom>
              <a:gdLst>
                <a:gd fmla="*/ 39 w 39" name="T0"/>
                <a:gd fmla="*/ 4 h 31" name="T1"/>
                <a:gd fmla="*/ 34 w 39" name="T2"/>
                <a:gd fmla="*/ 5 h 31" name="T3"/>
                <a:gd fmla="*/ 38 w 39" name="T4"/>
                <a:gd fmla="*/ 1 h 31" name="T5"/>
                <a:gd fmla="*/ 33 w 39" name="T6"/>
                <a:gd fmla="*/ 3 h 31" name="T7"/>
                <a:gd fmla="*/ 27 w 39" name="T8"/>
                <a:gd fmla="*/ 0 h 31" name="T9"/>
                <a:gd fmla="*/ 19 w 39" name="T10"/>
                <a:gd fmla="*/ 8 h 31" name="T11"/>
                <a:gd fmla="*/ 19 w 39" name="T12"/>
                <a:gd fmla="*/ 10 h 31" name="T13"/>
                <a:gd fmla="*/ 3 w 39" name="T14"/>
                <a:gd fmla="*/ 2 h 31" name="T15"/>
                <a:gd fmla="*/ 2 w 39" name="T16"/>
                <a:gd fmla="*/ 5 h 31" name="T17"/>
                <a:gd fmla="*/ 6 w 39" name="T18"/>
                <a:gd fmla="*/ 12 h 31" name="T19"/>
                <a:gd fmla="*/ 2 w 39" name="T20"/>
                <a:gd fmla="*/ 11 h 31" name="T21"/>
                <a:gd fmla="*/ 2 w 39" name="T22"/>
                <a:gd fmla="*/ 11 h 31" name="T23"/>
                <a:gd fmla="*/ 8 w 39" name="T24"/>
                <a:gd fmla="*/ 19 h 31" name="T25"/>
                <a:gd fmla="*/ 6 w 39" name="T26"/>
                <a:gd fmla="*/ 19 h 31" name="T27"/>
                <a:gd fmla="*/ 5 w 39" name="T28"/>
                <a:gd fmla="*/ 19 h 31" name="T29"/>
                <a:gd fmla="*/ 12 w 39" name="T30"/>
                <a:gd fmla="*/ 24 h 31" name="T31"/>
                <a:gd fmla="*/ 2 w 39" name="T32"/>
                <a:gd fmla="*/ 28 h 31" name="T33"/>
                <a:gd fmla="*/ 0 w 39" name="T34"/>
                <a:gd fmla="*/ 28 h 31" name="T35"/>
                <a:gd fmla="*/ 13 w 39" name="T36"/>
                <a:gd fmla="*/ 31 h 31" name="T37"/>
                <a:gd fmla="*/ 35 w 39" name="T38"/>
                <a:gd fmla="*/ 9 h 31" name="T39"/>
                <a:gd fmla="*/ 35 w 39" name="T40"/>
                <a:gd fmla="*/ 8 h 31" name="T41"/>
                <a:gd fmla="*/ 39 w 39" name="T42"/>
                <a:gd fmla="*/ 4 h 3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1" w="39">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grpSp>
        <p:nvGrpSpPr>
          <p:cNvPr id="3" name="组合 2"/>
          <p:cNvGrpSpPr/>
          <p:nvPr/>
        </p:nvGrpSpPr>
        <p:grpSpPr>
          <a:xfrm>
            <a:off x="1363663" y="4266803"/>
            <a:ext cx="195262" cy="196850"/>
            <a:chOff x="1363663" y="4122738"/>
            <a:chExt cx="195262" cy="196850"/>
          </a:xfrm>
        </p:grpSpPr>
        <p:sp>
          <p:nvSpPr>
            <p:cNvPr id="33842" name="Oval 50"/>
            <p:cNvSpPr>
              <a:spLocks noChangeArrowheads="1"/>
            </p:cNvSpPr>
            <p:nvPr/>
          </p:nvSpPr>
          <p:spPr bwMode="auto">
            <a:xfrm>
              <a:off x="1363663" y="4122738"/>
              <a:ext cx="195262" cy="196850"/>
            </a:xfrm>
            <a:prstGeom prst="ellipse">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3843" name="Freeform 51"/>
            <p:cNvSpPr/>
            <p:nvPr/>
          </p:nvSpPr>
          <p:spPr bwMode="auto">
            <a:xfrm>
              <a:off x="1439863" y="4176713"/>
              <a:ext cx="46037" cy="88900"/>
            </a:xfrm>
            <a:custGeom>
              <a:gdLst>
                <a:gd fmla="*/ 4 w 20" name="T0"/>
                <a:gd fmla="*/ 22 h 39" name="T1"/>
                <a:gd fmla="*/ 4 w 20" name="T2"/>
                <a:gd fmla="*/ 39 h 39" name="T3"/>
                <a:gd fmla="*/ 13 w 20" name="T4"/>
                <a:gd fmla="*/ 39 h 39" name="T5"/>
                <a:gd fmla="*/ 13 w 20" name="T6"/>
                <a:gd fmla="*/ 22 h 39" name="T7"/>
                <a:gd fmla="*/ 18 w 20" name="T8"/>
                <a:gd fmla="*/ 22 h 39" name="T9"/>
                <a:gd fmla="*/ 20 w 20" name="T10"/>
                <a:gd fmla="*/ 15 h 39" name="T11"/>
                <a:gd fmla="*/ 13 w 20" name="T12"/>
                <a:gd fmla="*/ 15 h 39" name="T13"/>
                <a:gd fmla="*/ 13 w 20" name="T14"/>
                <a:gd fmla="*/ 9 h 39" name="T15"/>
                <a:gd fmla="*/ 14 w 20" name="T16"/>
                <a:gd fmla="*/ 8 h 39" name="T17"/>
                <a:gd fmla="*/ 18 w 20" name="T18"/>
                <a:gd fmla="*/ 8 h 39" name="T19"/>
                <a:gd fmla="*/ 18 w 20" name="T20"/>
                <a:gd fmla="*/ 0 h 39" name="T21"/>
                <a:gd fmla="*/ 11 w 20" name="T22"/>
                <a:gd fmla="*/ 0 h 39" name="T23"/>
                <a:gd fmla="*/ 4 w 20" name="T24"/>
                <a:gd fmla="*/ 7 h 39" name="T25"/>
                <a:gd fmla="*/ 4 w 20" name="T26"/>
                <a:gd fmla="*/ 14 h 39" name="T27"/>
                <a:gd fmla="*/ 0 w 20" name="T28"/>
                <a:gd fmla="*/ 14 h 39" name="T29"/>
                <a:gd fmla="*/ 0 w 20" name="T30"/>
                <a:gd fmla="*/ 22 h 39" name="T31"/>
                <a:gd fmla="*/ 4 w 20" name="T32"/>
                <a:gd fmla="*/ 22 h 3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9" w="20">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grpSp>
        <p:nvGrpSpPr>
          <p:cNvPr id="5" name="组合 4"/>
          <p:cNvGrpSpPr/>
          <p:nvPr/>
        </p:nvGrpSpPr>
        <p:grpSpPr>
          <a:xfrm>
            <a:off x="2192338" y="4266803"/>
            <a:ext cx="195262" cy="196850"/>
            <a:chOff x="2192338" y="4122738"/>
            <a:chExt cx="195262" cy="196850"/>
          </a:xfrm>
        </p:grpSpPr>
        <p:sp>
          <p:nvSpPr>
            <p:cNvPr id="33845" name="Oval 53"/>
            <p:cNvSpPr>
              <a:spLocks noChangeArrowheads="1"/>
            </p:cNvSpPr>
            <p:nvPr/>
          </p:nvSpPr>
          <p:spPr bwMode="auto">
            <a:xfrm>
              <a:off x="2192338" y="4122738"/>
              <a:ext cx="195262" cy="196850"/>
            </a:xfrm>
            <a:prstGeom prst="ellipse">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3846" name="Freeform 54"/>
            <p:cNvSpPr>
              <a:spLocks noEditPoints="1"/>
            </p:cNvSpPr>
            <p:nvPr/>
          </p:nvSpPr>
          <p:spPr bwMode="auto">
            <a:xfrm>
              <a:off x="2246313" y="4176713"/>
              <a:ext cx="87312" cy="88900"/>
            </a:xfrm>
            <a:custGeom>
              <a:gdLst>
                <a:gd fmla="*/ 20 w 39" name="T0"/>
                <a:gd fmla="*/ 39 h 39" name="T1"/>
                <a:gd fmla="*/ 0 w 39" name="T2"/>
                <a:gd fmla="*/ 20 h 39" name="T3"/>
                <a:gd fmla="*/ 20 w 39" name="T4"/>
                <a:gd fmla="*/ 0 h 39" name="T5"/>
                <a:gd fmla="*/ 39 w 39" name="T6"/>
                <a:gd fmla="*/ 20 h 39" name="T7"/>
                <a:gd fmla="*/ 20 w 39" name="T8"/>
                <a:gd fmla="*/ 39 h 39" name="T9"/>
                <a:gd fmla="*/ 36 w 39" name="T10"/>
                <a:gd fmla="*/ 22 h 39" name="T11"/>
                <a:gd fmla="*/ 26 w 39" name="T12"/>
                <a:gd fmla="*/ 22 h 39" name="T13"/>
                <a:gd fmla="*/ 29 w 39" name="T14"/>
                <a:gd fmla="*/ 33 h 39" name="T15"/>
                <a:gd fmla="*/ 36 w 39" name="T16"/>
                <a:gd fmla="*/ 22 h 39" name="T17"/>
                <a:gd fmla="*/ 26 w 39" name="T18"/>
                <a:gd fmla="*/ 35 h 39" name="T19"/>
                <a:gd fmla="*/ 23 w 39" name="T20"/>
                <a:gd fmla="*/ 22 h 39" name="T21"/>
                <a:gd fmla="*/ 22 w 39" name="T22"/>
                <a:gd fmla="*/ 22 h 39" name="T23"/>
                <a:gd fmla="*/ 10 w 39" name="T24"/>
                <a:gd fmla="*/ 33 h 39" name="T25"/>
                <a:gd fmla="*/ 20 w 39" name="T26"/>
                <a:gd fmla="*/ 36 h 39" name="T27"/>
                <a:gd fmla="*/ 26 w 39" name="T28"/>
                <a:gd fmla="*/ 35 h 39" name="T29"/>
                <a:gd fmla="*/ 7 w 39" name="T30"/>
                <a:gd fmla="*/ 31 h 39" name="T31"/>
                <a:gd fmla="*/ 21 w 39" name="T32"/>
                <a:gd fmla="*/ 20 h 39" name="T33"/>
                <a:gd fmla="*/ 21 w 39" name="T34"/>
                <a:gd fmla="*/ 20 h 39" name="T35"/>
                <a:gd fmla="*/ 20 w 39" name="T36"/>
                <a:gd fmla="*/ 17 h 39" name="T37"/>
                <a:gd fmla="*/ 3 w 39" name="T38"/>
                <a:gd fmla="*/ 19 h 39" name="T39"/>
                <a:gd fmla="*/ 3 w 39" name="T40"/>
                <a:gd fmla="*/ 20 h 39" name="T41"/>
                <a:gd fmla="*/ 7 w 39" name="T42"/>
                <a:gd fmla="*/ 31 h 39" name="T43"/>
                <a:gd fmla="*/ 4 w 39" name="T44"/>
                <a:gd fmla="*/ 16 h 39" name="T45"/>
                <a:gd fmla="*/ 19 w 39" name="T46"/>
                <a:gd fmla="*/ 14 h 39" name="T47"/>
                <a:gd fmla="*/ 13 w 39" name="T48"/>
                <a:gd fmla="*/ 5 h 39" name="T49"/>
                <a:gd fmla="*/ 4 w 39" name="T50"/>
                <a:gd fmla="*/ 16 h 39" name="T51"/>
                <a:gd fmla="*/ 16 w 39" name="T52"/>
                <a:gd fmla="*/ 4 h 39" name="T53"/>
                <a:gd fmla="*/ 22 w 39" name="T54"/>
                <a:gd fmla="*/ 13 h 39" name="T55"/>
                <a:gd fmla="*/ 31 w 39" name="T56"/>
                <a:gd fmla="*/ 7 h 39" name="T57"/>
                <a:gd fmla="*/ 20 w 39" name="T58"/>
                <a:gd fmla="*/ 3 h 39" name="T59"/>
                <a:gd fmla="*/ 16 w 39" name="T60"/>
                <a:gd fmla="*/ 4 h 39" name="T61"/>
                <a:gd fmla="*/ 32 w 39" name="T62"/>
                <a:gd fmla="*/ 9 h 39" name="T63"/>
                <a:gd fmla="*/ 23 w 39" name="T64"/>
                <a:gd fmla="*/ 16 h 39" name="T65"/>
                <a:gd fmla="*/ 24 w 39" name="T66"/>
                <a:gd fmla="*/ 18 h 39" name="T67"/>
                <a:gd fmla="*/ 25 w 39" name="T68"/>
                <a:gd fmla="*/ 19 h 39" name="T69"/>
                <a:gd fmla="*/ 36 w 39" name="T70"/>
                <a:gd fmla="*/ 20 h 39" name="T71"/>
                <a:gd fmla="*/ 32 w 39" name="T72"/>
                <a:gd fmla="*/ 9 h 3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9" w="39">
                  <a:moveTo>
                    <a:pt x="20" y="39"/>
                  </a:moveTo>
                  <a:cubicBezTo>
                    <a:pt x="9" y="39"/>
                    <a:pt x="0" y="30"/>
                    <a:pt x="0" y="20"/>
                  </a:cubicBezTo>
                  <a:cubicBezTo>
                    <a:pt x="0" y="9"/>
                    <a:pt x="9" y="0"/>
                    <a:pt x="20" y="0"/>
                  </a:cubicBezTo>
                  <a:cubicBezTo>
                    <a:pt x="30" y="0"/>
                    <a:pt x="39" y="9"/>
                    <a:pt x="39" y="20"/>
                  </a:cubicBezTo>
                  <a:cubicBezTo>
                    <a:pt x="39" y="30"/>
                    <a:pt x="30" y="39"/>
                    <a:pt x="20" y="39"/>
                  </a:cubicBezTo>
                  <a:close/>
                  <a:moveTo>
                    <a:pt x="36" y="22"/>
                  </a:moveTo>
                  <a:cubicBezTo>
                    <a:pt x="35" y="22"/>
                    <a:pt x="31" y="21"/>
                    <a:pt x="26" y="22"/>
                  </a:cubicBezTo>
                  <a:cubicBezTo>
                    <a:pt x="28" y="27"/>
                    <a:pt x="29" y="32"/>
                    <a:pt x="29" y="33"/>
                  </a:cubicBezTo>
                  <a:cubicBezTo>
                    <a:pt x="32" y="31"/>
                    <a:pt x="35" y="27"/>
                    <a:pt x="36" y="22"/>
                  </a:cubicBezTo>
                  <a:close/>
                  <a:moveTo>
                    <a:pt x="26" y="35"/>
                  </a:moveTo>
                  <a:cubicBezTo>
                    <a:pt x="26" y="33"/>
                    <a:pt x="25" y="28"/>
                    <a:pt x="23" y="22"/>
                  </a:cubicBezTo>
                  <a:cubicBezTo>
                    <a:pt x="23" y="22"/>
                    <a:pt x="22" y="22"/>
                    <a:pt x="22" y="22"/>
                  </a:cubicBezTo>
                  <a:cubicBezTo>
                    <a:pt x="13" y="26"/>
                    <a:pt x="10" y="32"/>
                    <a:pt x="10" y="33"/>
                  </a:cubicBezTo>
                  <a:cubicBezTo>
                    <a:pt x="12" y="35"/>
                    <a:pt x="16" y="36"/>
                    <a:pt x="20" y="36"/>
                  </a:cubicBezTo>
                  <a:cubicBezTo>
                    <a:pt x="22" y="36"/>
                    <a:pt x="24" y="36"/>
                    <a:pt x="26" y="35"/>
                  </a:cubicBezTo>
                  <a:close/>
                  <a:moveTo>
                    <a:pt x="7" y="31"/>
                  </a:moveTo>
                  <a:cubicBezTo>
                    <a:pt x="8" y="30"/>
                    <a:pt x="12" y="23"/>
                    <a:pt x="21" y="20"/>
                  </a:cubicBezTo>
                  <a:cubicBezTo>
                    <a:pt x="21" y="20"/>
                    <a:pt x="21" y="20"/>
                    <a:pt x="21" y="20"/>
                  </a:cubicBezTo>
                  <a:cubicBezTo>
                    <a:pt x="21" y="19"/>
                    <a:pt x="21" y="18"/>
                    <a:pt x="20" y="17"/>
                  </a:cubicBezTo>
                  <a:cubicBezTo>
                    <a:pt x="12" y="19"/>
                    <a:pt x="4" y="19"/>
                    <a:pt x="3" y="19"/>
                  </a:cubicBezTo>
                  <a:cubicBezTo>
                    <a:pt x="3" y="19"/>
                    <a:pt x="3" y="20"/>
                    <a:pt x="3" y="20"/>
                  </a:cubicBezTo>
                  <a:cubicBezTo>
                    <a:pt x="3" y="24"/>
                    <a:pt x="5" y="28"/>
                    <a:pt x="7" y="31"/>
                  </a:cubicBezTo>
                  <a:close/>
                  <a:moveTo>
                    <a:pt x="4" y="16"/>
                  </a:moveTo>
                  <a:cubicBezTo>
                    <a:pt x="4" y="16"/>
                    <a:pt x="11" y="16"/>
                    <a:pt x="19" y="14"/>
                  </a:cubicBezTo>
                  <a:cubicBezTo>
                    <a:pt x="16" y="10"/>
                    <a:pt x="13" y="5"/>
                    <a:pt x="13" y="5"/>
                  </a:cubicBezTo>
                  <a:cubicBezTo>
                    <a:pt x="8" y="7"/>
                    <a:pt x="5" y="11"/>
                    <a:pt x="4" y="16"/>
                  </a:cubicBezTo>
                  <a:close/>
                  <a:moveTo>
                    <a:pt x="16" y="4"/>
                  </a:moveTo>
                  <a:cubicBezTo>
                    <a:pt x="16" y="4"/>
                    <a:pt x="19" y="8"/>
                    <a:pt x="22" y="13"/>
                  </a:cubicBezTo>
                  <a:cubicBezTo>
                    <a:pt x="28" y="11"/>
                    <a:pt x="30" y="8"/>
                    <a:pt x="31" y="7"/>
                  </a:cubicBezTo>
                  <a:cubicBezTo>
                    <a:pt x="28" y="5"/>
                    <a:pt x="24" y="3"/>
                    <a:pt x="20" y="3"/>
                  </a:cubicBezTo>
                  <a:cubicBezTo>
                    <a:pt x="18" y="3"/>
                    <a:pt x="17" y="3"/>
                    <a:pt x="16" y="4"/>
                  </a:cubicBezTo>
                  <a:close/>
                  <a:moveTo>
                    <a:pt x="32" y="9"/>
                  </a:moveTo>
                  <a:cubicBezTo>
                    <a:pt x="32" y="10"/>
                    <a:pt x="29" y="13"/>
                    <a:pt x="23" y="16"/>
                  </a:cubicBezTo>
                  <a:cubicBezTo>
                    <a:pt x="24" y="17"/>
                    <a:pt x="24" y="17"/>
                    <a:pt x="24" y="18"/>
                  </a:cubicBezTo>
                  <a:cubicBezTo>
                    <a:pt x="24" y="18"/>
                    <a:pt x="25" y="19"/>
                    <a:pt x="25" y="19"/>
                  </a:cubicBezTo>
                  <a:cubicBezTo>
                    <a:pt x="30" y="18"/>
                    <a:pt x="36" y="19"/>
                    <a:pt x="36" y="20"/>
                  </a:cubicBezTo>
                  <a:cubicBezTo>
                    <a:pt x="36" y="16"/>
                    <a:pt x="35" y="12"/>
                    <a:pt x="32"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grpSp>
        <p:nvGrpSpPr>
          <p:cNvPr id="4" name="组合 3"/>
          <p:cNvGrpSpPr/>
          <p:nvPr/>
        </p:nvGrpSpPr>
        <p:grpSpPr>
          <a:xfrm>
            <a:off x="1776413" y="4266803"/>
            <a:ext cx="196850" cy="196850"/>
            <a:chOff x="1776413" y="4122738"/>
            <a:chExt cx="196850" cy="196850"/>
          </a:xfrm>
        </p:grpSpPr>
        <p:sp>
          <p:nvSpPr>
            <p:cNvPr id="33848" name="Oval 56"/>
            <p:cNvSpPr>
              <a:spLocks noChangeArrowheads="1"/>
            </p:cNvSpPr>
            <p:nvPr/>
          </p:nvSpPr>
          <p:spPr bwMode="auto">
            <a:xfrm>
              <a:off x="1776413" y="4122738"/>
              <a:ext cx="196850" cy="196850"/>
            </a:xfrm>
            <a:prstGeom prst="ellipse">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3849" name="Freeform 57"/>
            <p:cNvSpPr>
              <a:spLocks noEditPoints="1"/>
            </p:cNvSpPr>
            <p:nvPr/>
          </p:nvSpPr>
          <p:spPr bwMode="auto">
            <a:xfrm>
              <a:off x="1830388" y="4170363"/>
              <a:ext cx="88900" cy="84138"/>
            </a:xfrm>
            <a:custGeom>
              <a:gdLst>
                <a:gd fmla="*/ 9 w 39" name="T0"/>
                <a:gd fmla="*/ 4 h 38" name="T1"/>
                <a:gd fmla="*/ 5 w 39" name="T2"/>
                <a:gd fmla="*/ 8 h 38" name="T3"/>
                <a:gd fmla="*/ 0 w 39" name="T4"/>
                <a:gd fmla="*/ 4 h 38" name="T5"/>
                <a:gd fmla="*/ 5 w 39" name="T6"/>
                <a:gd fmla="*/ 0 h 38" name="T7"/>
                <a:gd fmla="*/ 9 w 39" name="T8"/>
                <a:gd fmla="*/ 4 h 38" name="T9"/>
                <a:gd fmla="*/ 1 w 39" name="T10"/>
                <a:gd fmla="*/ 38 h 38" name="T11"/>
                <a:gd fmla="*/ 1 w 39" name="T12"/>
                <a:gd fmla="*/ 12 h 38" name="T13"/>
                <a:gd fmla="*/ 9 w 39" name="T14"/>
                <a:gd fmla="*/ 12 h 38" name="T15"/>
                <a:gd fmla="*/ 9 w 39" name="T16"/>
                <a:gd fmla="*/ 38 h 38" name="T17"/>
                <a:gd fmla="*/ 1 w 39" name="T18"/>
                <a:gd fmla="*/ 38 h 38" name="T19"/>
                <a:gd fmla="*/ 14 w 39" name="T20"/>
                <a:gd fmla="*/ 20 h 38" name="T21"/>
                <a:gd fmla="*/ 14 w 39" name="T22"/>
                <a:gd fmla="*/ 12 h 38" name="T23"/>
                <a:gd fmla="*/ 21 w 39" name="T24"/>
                <a:gd fmla="*/ 12 h 38" name="T25"/>
                <a:gd fmla="*/ 21 w 39" name="T26"/>
                <a:gd fmla="*/ 15 h 38" name="T27"/>
                <a:gd fmla="*/ 21 w 39" name="T28"/>
                <a:gd fmla="*/ 15 h 38" name="T29"/>
                <a:gd fmla="*/ 29 w 39" name="T30"/>
                <a:gd fmla="*/ 11 h 38" name="T31"/>
                <a:gd fmla="*/ 39 w 39" name="T32"/>
                <a:gd fmla="*/ 22 h 38" name="T33"/>
                <a:gd fmla="*/ 39 w 39" name="T34"/>
                <a:gd fmla="*/ 38 h 38" name="T35"/>
                <a:gd fmla="*/ 31 w 39" name="T36"/>
                <a:gd fmla="*/ 38 h 38" name="T37"/>
                <a:gd fmla="*/ 31 w 39" name="T38"/>
                <a:gd fmla="*/ 23 h 38" name="T39"/>
                <a:gd fmla="*/ 26 w 39" name="T40"/>
                <a:gd fmla="*/ 18 h 38" name="T41"/>
                <a:gd fmla="*/ 22 w 39" name="T42"/>
                <a:gd fmla="*/ 21 h 38" name="T43"/>
                <a:gd fmla="*/ 22 w 39" name="T44"/>
                <a:gd fmla="*/ 23 h 38" name="T45"/>
                <a:gd fmla="*/ 22 w 39" name="T46"/>
                <a:gd fmla="*/ 38 h 38" name="T47"/>
                <a:gd fmla="*/ 14 w 39" name="T48"/>
                <a:gd fmla="*/ 38 h 38" name="T49"/>
                <a:gd fmla="*/ 14 w 39" name="T50"/>
                <a:gd fmla="*/ 20 h 3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8" w="39">
                  <a:moveTo>
                    <a:pt x="9" y="4"/>
                  </a:moveTo>
                  <a:cubicBezTo>
                    <a:pt x="9" y="7"/>
                    <a:pt x="8" y="8"/>
                    <a:pt x="5" y="8"/>
                  </a:cubicBezTo>
                  <a:cubicBezTo>
                    <a:pt x="2" y="8"/>
                    <a:pt x="0" y="7"/>
                    <a:pt x="0" y="4"/>
                  </a:cubicBezTo>
                  <a:cubicBezTo>
                    <a:pt x="0" y="2"/>
                    <a:pt x="2" y="0"/>
                    <a:pt x="5" y="0"/>
                  </a:cubicBezTo>
                  <a:cubicBezTo>
                    <a:pt x="8" y="0"/>
                    <a:pt x="9" y="2"/>
                    <a:pt x="9" y="4"/>
                  </a:cubicBezTo>
                  <a:close/>
                  <a:moveTo>
                    <a:pt x="1" y="38"/>
                  </a:moveTo>
                  <a:cubicBezTo>
                    <a:pt x="1" y="12"/>
                    <a:pt x="1" y="12"/>
                    <a:pt x="1" y="12"/>
                  </a:cubicBezTo>
                  <a:cubicBezTo>
                    <a:pt x="9" y="12"/>
                    <a:pt x="9" y="12"/>
                    <a:pt x="9" y="12"/>
                  </a:cubicBezTo>
                  <a:cubicBezTo>
                    <a:pt x="9" y="38"/>
                    <a:pt x="9" y="38"/>
                    <a:pt x="9" y="38"/>
                  </a:cubicBezTo>
                  <a:lnTo>
                    <a:pt x="1" y="38"/>
                  </a:lnTo>
                  <a:close/>
                  <a:moveTo>
                    <a:pt x="14" y="20"/>
                  </a:moveTo>
                  <a:cubicBezTo>
                    <a:pt x="14" y="17"/>
                    <a:pt x="14" y="14"/>
                    <a:pt x="14" y="12"/>
                  </a:cubicBezTo>
                  <a:cubicBezTo>
                    <a:pt x="21" y="12"/>
                    <a:pt x="21" y="12"/>
                    <a:pt x="21" y="12"/>
                  </a:cubicBezTo>
                  <a:cubicBezTo>
                    <a:pt x="21" y="15"/>
                    <a:pt x="21" y="15"/>
                    <a:pt x="21" y="15"/>
                  </a:cubicBezTo>
                  <a:cubicBezTo>
                    <a:pt x="21" y="15"/>
                    <a:pt x="21" y="15"/>
                    <a:pt x="21" y="15"/>
                  </a:cubicBezTo>
                  <a:cubicBezTo>
                    <a:pt x="22" y="14"/>
                    <a:pt x="25" y="11"/>
                    <a:pt x="29" y="11"/>
                  </a:cubicBezTo>
                  <a:cubicBezTo>
                    <a:pt x="35" y="11"/>
                    <a:pt x="39" y="15"/>
                    <a:pt x="39" y="22"/>
                  </a:cubicBezTo>
                  <a:cubicBezTo>
                    <a:pt x="39" y="38"/>
                    <a:pt x="39" y="38"/>
                    <a:pt x="39" y="38"/>
                  </a:cubicBezTo>
                  <a:cubicBezTo>
                    <a:pt x="31" y="38"/>
                    <a:pt x="31" y="38"/>
                    <a:pt x="31" y="38"/>
                  </a:cubicBezTo>
                  <a:cubicBezTo>
                    <a:pt x="31" y="23"/>
                    <a:pt x="31" y="23"/>
                    <a:pt x="31" y="23"/>
                  </a:cubicBezTo>
                  <a:cubicBezTo>
                    <a:pt x="31" y="20"/>
                    <a:pt x="29" y="18"/>
                    <a:pt x="26" y="18"/>
                  </a:cubicBezTo>
                  <a:cubicBezTo>
                    <a:pt x="24" y="18"/>
                    <a:pt x="23" y="19"/>
                    <a:pt x="22" y="21"/>
                  </a:cubicBezTo>
                  <a:cubicBezTo>
                    <a:pt x="22" y="21"/>
                    <a:pt x="22" y="22"/>
                    <a:pt x="22" y="23"/>
                  </a:cubicBezTo>
                  <a:cubicBezTo>
                    <a:pt x="22" y="38"/>
                    <a:pt x="22" y="38"/>
                    <a:pt x="22" y="38"/>
                  </a:cubicBezTo>
                  <a:cubicBezTo>
                    <a:pt x="14" y="38"/>
                    <a:pt x="14" y="38"/>
                    <a:pt x="14" y="38"/>
                  </a:cubicBezTo>
                  <a:lnTo>
                    <a:pt x="14"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sp>
        <p:nvSpPr>
          <p:cNvPr id="33850" name="Rectangle 58"/>
          <p:cNvSpPr>
            <a:spLocks noChangeArrowheads="1"/>
          </p:cNvSpPr>
          <p:nvPr/>
        </p:nvSpPr>
        <p:spPr bwMode="auto">
          <a:xfrm>
            <a:off x="2943225" y="3403203"/>
            <a:ext cx="1327150"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800">
                <a:solidFill>
                  <a:schemeClr val="tx1">
                    <a:lumMod val="50000"/>
                    <a:lumOff val="50000"/>
                  </a:schemeClr>
                </a:solidFill>
                <a:ea charset="-122" panose="02010600040101010101" pitchFamily="2" typeface="华文细黑"/>
              </a:rPr>
              <a:t>We have many PowerPoint templates that has been specifically designed to help anyone that is stepping into the world of PowerPoint for the very first time. </a:t>
            </a:r>
          </a:p>
        </p:txBody>
      </p:sp>
      <p:grpSp>
        <p:nvGrpSpPr>
          <p:cNvPr id="6" name="组合 5"/>
          <p:cNvGrpSpPr/>
          <p:nvPr/>
        </p:nvGrpSpPr>
        <p:grpSpPr>
          <a:xfrm>
            <a:off x="2924175" y="4266803"/>
            <a:ext cx="195263" cy="196850"/>
            <a:chOff x="2924175" y="4122738"/>
            <a:chExt cx="195263" cy="196850"/>
          </a:xfrm>
        </p:grpSpPr>
        <p:sp>
          <p:nvSpPr>
            <p:cNvPr id="33852" name="Oval 60"/>
            <p:cNvSpPr>
              <a:spLocks noChangeArrowheads="1"/>
            </p:cNvSpPr>
            <p:nvPr/>
          </p:nvSpPr>
          <p:spPr bwMode="auto">
            <a:xfrm>
              <a:off x="2924175" y="4122738"/>
              <a:ext cx="195263" cy="196850"/>
            </a:xfrm>
            <a:prstGeom prst="ellipse">
              <a:avLst/>
            </a:prstGeom>
            <a:solidFill>
              <a:schemeClr val="tx1">
                <a:lumMod val="75000"/>
                <a:lumOff val="25000"/>
              </a:schemeClr>
            </a:solidFill>
            <a:ln>
              <a:noFill/>
            </a:ln>
            <a:extLst/>
          </p:spPr>
          <p:txBody>
            <a:bodyPr/>
            <a:lstStyle/>
            <a:p>
              <a:endParaRPr altLang="en-US" lang="zh-CN">
                <a:ea charset="-122" panose="02010600040101010101" pitchFamily="2" typeface="华文细黑"/>
              </a:endParaRPr>
            </a:p>
          </p:txBody>
        </p:sp>
        <p:sp>
          <p:nvSpPr>
            <p:cNvPr id="33853" name="Freeform 61"/>
            <p:cNvSpPr/>
            <p:nvPr/>
          </p:nvSpPr>
          <p:spPr bwMode="auto">
            <a:xfrm>
              <a:off x="2978150" y="4186238"/>
              <a:ext cx="87313" cy="68263"/>
            </a:xfrm>
            <a:custGeom>
              <a:gdLst>
                <a:gd fmla="*/ 39 w 39" name="T0"/>
                <a:gd fmla="*/ 4 h 31" name="T1"/>
                <a:gd fmla="*/ 34 w 39" name="T2"/>
                <a:gd fmla="*/ 5 h 31" name="T3"/>
                <a:gd fmla="*/ 38 w 39" name="T4"/>
                <a:gd fmla="*/ 1 h 31" name="T5"/>
                <a:gd fmla="*/ 33 w 39" name="T6"/>
                <a:gd fmla="*/ 3 h 31" name="T7"/>
                <a:gd fmla="*/ 27 w 39" name="T8"/>
                <a:gd fmla="*/ 0 h 31" name="T9"/>
                <a:gd fmla="*/ 19 w 39" name="T10"/>
                <a:gd fmla="*/ 8 h 31" name="T11"/>
                <a:gd fmla="*/ 19 w 39" name="T12"/>
                <a:gd fmla="*/ 10 h 31" name="T13"/>
                <a:gd fmla="*/ 3 w 39" name="T14"/>
                <a:gd fmla="*/ 2 h 31" name="T15"/>
                <a:gd fmla="*/ 2 w 39" name="T16"/>
                <a:gd fmla="*/ 5 h 31" name="T17"/>
                <a:gd fmla="*/ 6 w 39" name="T18"/>
                <a:gd fmla="*/ 12 h 31" name="T19"/>
                <a:gd fmla="*/ 2 w 39" name="T20"/>
                <a:gd fmla="*/ 11 h 31" name="T21"/>
                <a:gd fmla="*/ 2 w 39" name="T22"/>
                <a:gd fmla="*/ 11 h 31" name="T23"/>
                <a:gd fmla="*/ 8 w 39" name="T24"/>
                <a:gd fmla="*/ 19 h 31" name="T25"/>
                <a:gd fmla="*/ 6 w 39" name="T26"/>
                <a:gd fmla="*/ 19 h 31" name="T27"/>
                <a:gd fmla="*/ 5 w 39" name="T28"/>
                <a:gd fmla="*/ 19 h 31" name="T29"/>
                <a:gd fmla="*/ 12 w 39" name="T30"/>
                <a:gd fmla="*/ 24 h 31" name="T31"/>
                <a:gd fmla="*/ 2 w 39" name="T32"/>
                <a:gd fmla="*/ 28 h 31" name="T33"/>
                <a:gd fmla="*/ 0 w 39" name="T34"/>
                <a:gd fmla="*/ 28 h 31" name="T35"/>
                <a:gd fmla="*/ 13 w 39" name="T36"/>
                <a:gd fmla="*/ 31 h 31" name="T37"/>
                <a:gd fmla="*/ 35 w 39" name="T38"/>
                <a:gd fmla="*/ 9 h 31" name="T39"/>
                <a:gd fmla="*/ 35 w 39" name="T40"/>
                <a:gd fmla="*/ 8 h 31" name="T41"/>
                <a:gd fmla="*/ 39 w 39" name="T42"/>
                <a:gd fmla="*/ 4 h 3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1" w="39">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grpSp>
        <p:nvGrpSpPr>
          <p:cNvPr id="7" name="组合 6"/>
          <p:cNvGrpSpPr/>
          <p:nvPr/>
        </p:nvGrpSpPr>
        <p:grpSpPr>
          <a:xfrm>
            <a:off x="3294063" y="4266803"/>
            <a:ext cx="195262" cy="196850"/>
            <a:chOff x="3294063" y="4122738"/>
            <a:chExt cx="195262" cy="196850"/>
          </a:xfrm>
        </p:grpSpPr>
        <p:sp>
          <p:nvSpPr>
            <p:cNvPr id="33855" name="Oval 63"/>
            <p:cNvSpPr>
              <a:spLocks noChangeArrowheads="1"/>
            </p:cNvSpPr>
            <p:nvPr/>
          </p:nvSpPr>
          <p:spPr bwMode="auto">
            <a:xfrm>
              <a:off x="3294063" y="4122738"/>
              <a:ext cx="195262" cy="196850"/>
            </a:xfrm>
            <a:prstGeom prst="ellipse">
              <a:avLst/>
            </a:prstGeom>
            <a:solidFill>
              <a:schemeClr val="tx1">
                <a:lumMod val="75000"/>
                <a:lumOff val="25000"/>
              </a:schemeClr>
            </a:solidFill>
            <a:ln>
              <a:noFill/>
            </a:ln>
            <a:extLst/>
          </p:spPr>
          <p:txBody>
            <a:bodyPr/>
            <a:lstStyle/>
            <a:p>
              <a:endParaRPr altLang="en-US" lang="zh-CN">
                <a:ea charset="-122" panose="02010600040101010101" pitchFamily="2" typeface="华文细黑"/>
              </a:endParaRPr>
            </a:p>
          </p:txBody>
        </p:sp>
        <p:sp>
          <p:nvSpPr>
            <p:cNvPr id="33856" name="Freeform 64"/>
            <p:cNvSpPr/>
            <p:nvPr/>
          </p:nvSpPr>
          <p:spPr bwMode="auto">
            <a:xfrm>
              <a:off x="3370263" y="4176713"/>
              <a:ext cx="46037" cy="88900"/>
            </a:xfrm>
            <a:custGeom>
              <a:gdLst>
                <a:gd fmla="*/ 4 w 20" name="T0"/>
                <a:gd fmla="*/ 22 h 39" name="T1"/>
                <a:gd fmla="*/ 4 w 20" name="T2"/>
                <a:gd fmla="*/ 39 h 39" name="T3"/>
                <a:gd fmla="*/ 13 w 20" name="T4"/>
                <a:gd fmla="*/ 39 h 39" name="T5"/>
                <a:gd fmla="*/ 13 w 20" name="T6"/>
                <a:gd fmla="*/ 22 h 39" name="T7"/>
                <a:gd fmla="*/ 18 w 20" name="T8"/>
                <a:gd fmla="*/ 22 h 39" name="T9"/>
                <a:gd fmla="*/ 20 w 20" name="T10"/>
                <a:gd fmla="*/ 15 h 39" name="T11"/>
                <a:gd fmla="*/ 13 w 20" name="T12"/>
                <a:gd fmla="*/ 15 h 39" name="T13"/>
                <a:gd fmla="*/ 13 w 20" name="T14"/>
                <a:gd fmla="*/ 9 h 39" name="T15"/>
                <a:gd fmla="*/ 14 w 20" name="T16"/>
                <a:gd fmla="*/ 8 h 39" name="T17"/>
                <a:gd fmla="*/ 18 w 20" name="T18"/>
                <a:gd fmla="*/ 8 h 39" name="T19"/>
                <a:gd fmla="*/ 18 w 20" name="T20"/>
                <a:gd fmla="*/ 0 h 39" name="T21"/>
                <a:gd fmla="*/ 11 w 20" name="T22"/>
                <a:gd fmla="*/ 0 h 39" name="T23"/>
                <a:gd fmla="*/ 4 w 20" name="T24"/>
                <a:gd fmla="*/ 7 h 39" name="T25"/>
                <a:gd fmla="*/ 4 w 20" name="T26"/>
                <a:gd fmla="*/ 14 h 39" name="T27"/>
                <a:gd fmla="*/ 0 w 20" name="T28"/>
                <a:gd fmla="*/ 14 h 39" name="T29"/>
                <a:gd fmla="*/ 0 w 20" name="T30"/>
                <a:gd fmla="*/ 22 h 39" name="T31"/>
                <a:gd fmla="*/ 4 w 20" name="T32"/>
                <a:gd fmla="*/ 22 h 3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9" w="20">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grpSp>
        <p:nvGrpSpPr>
          <p:cNvPr id="9" name="组合 8"/>
          <p:cNvGrpSpPr/>
          <p:nvPr/>
        </p:nvGrpSpPr>
        <p:grpSpPr>
          <a:xfrm>
            <a:off x="4122738" y="4266803"/>
            <a:ext cx="195262" cy="196850"/>
            <a:chOff x="4122738" y="4122738"/>
            <a:chExt cx="195262" cy="196850"/>
          </a:xfrm>
        </p:grpSpPr>
        <p:sp>
          <p:nvSpPr>
            <p:cNvPr id="33858" name="Oval 66"/>
            <p:cNvSpPr>
              <a:spLocks noChangeArrowheads="1"/>
            </p:cNvSpPr>
            <p:nvPr/>
          </p:nvSpPr>
          <p:spPr bwMode="auto">
            <a:xfrm>
              <a:off x="4122738" y="4122738"/>
              <a:ext cx="195262" cy="196850"/>
            </a:xfrm>
            <a:prstGeom prst="ellipse">
              <a:avLst/>
            </a:prstGeom>
            <a:solidFill>
              <a:schemeClr val="tx1">
                <a:lumMod val="75000"/>
                <a:lumOff val="25000"/>
              </a:schemeClr>
            </a:solidFill>
            <a:ln>
              <a:noFill/>
            </a:ln>
            <a:extLst/>
          </p:spPr>
          <p:txBody>
            <a:bodyPr/>
            <a:lstStyle/>
            <a:p>
              <a:endParaRPr altLang="en-US" lang="zh-CN">
                <a:ea charset="-122" panose="02010600040101010101" pitchFamily="2" typeface="华文细黑"/>
              </a:endParaRPr>
            </a:p>
          </p:txBody>
        </p:sp>
        <p:sp>
          <p:nvSpPr>
            <p:cNvPr id="33859" name="Freeform 67"/>
            <p:cNvSpPr>
              <a:spLocks noEditPoints="1"/>
            </p:cNvSpPr>
            <p:nvPr/>
          </p:nvSpPr>
          <p:spPr bwMode="auto">
            <a:xfrm>
              <a:off x="4176713" y="4176713"/>
              <a:ext cx="87312" cy="88900"/>
            </a:xfrm>
            <a:custGeom>
              <a:gdLst>
                <a:gd fmla="*/ 20 w 39" name="T0"/>
                <a:gd fmla="*/ 39 h 39" name="T1"/>
                <a:gd fmla="*/ 0 w 39" name="T2"/>
                <a:gd fmla="*/ 20 h 39" name="T3"/>
                <a:gd fmla="*/ 20 w 39" name="T4"/>
                <a:gd fmla="*/ 0 h 39" name="T5"/>
                <a:gd fmla="*/ 39 w 39" name="T6"/>
                <a:gd fmla="*/ 20 h 39" name="T7"/>
                <a:gd fmla="*/ 20 w 39" name="T8"/>
                <a:gd fmla="*/ 39 h 39" name="T9"/>
                <a:gd fmla="*/ 36 w 39" name="T10"/>
                <a:gd fmla="*/ 22 h 39" name="T11"/>
                <a:gd fmla="*/ 26 w 39" name="T12"/>
                <a:gd fmla="*/ 22 h 39" name="T13"/>
                <a:gd fmla="*/ 29 w 39" name="T14"/>
                <a:gd fmla="*/ 33 h 39" name="T15"/>
                <a:gd fmla="*/ 36 w 39" name="T16"/>
                <a:gd fmla="*/ 22 h 39" name="T17"/>
                <a:gd fmla="*/ 26 w 39" name="T18"/>
                <a:gd fmla="*/ 35 h 39" name="T19"/>
                <a:gd fmla="*/ 23 w 39" name="T20"/>
                <a:gd fmla="*/ 22 h 39" name="T21"/>
                <a:gd fmla="*/ 22 w 39" name="T22"/>
                <a:gd fmla="*/ 22 h 39" name="T23"/>
                <a:gd fmla="*/ 10 w 39" name="T24"/>
                <a:gd fmla="*/ 33 h 39" name="T25"/>
                <a:gd fmla="*/ 20 w 39" name="T26"/>
                <a:gd fmla="*/ 36 h 39" name="T27"/>
                <a:gd fmla="*/ 26 w 39" name="T28"/>
                <a:gd fmla="*/ 35 h 39" name="T29"/>
                <a:gd fmla="*/ 7 w 39" name="T30"/>
                <a:gd fmla="*/ 31 h 39" name="T31"/>
                <a:gd fmla="*/ 21 w 39" name="T32"/>
                <a:gd fmla="*/ 20 h 39" name="T33"/>
                <a:gd fmla="*/ 21 w 39" name="T34"/>
                <a:gd fmla="*/ 20 h 39" name="T35"/>
                <a:gd fmla="*/ 20 w 39" name="T36"/>
                <a:gd fmla="*/ 17 h 39" name="T37"/>
                <a:gd fmla="*/ 3 w 39" name="T38"/>
                <a:gd fmla="*/ 19 h 39" name="T39"/>
                <a:gd fmla="*/ 3 w 39" name="T40"/>
                <a:gd fmla="*/ 20 h 39" name="T41"/>
                <a:gd fmla="*/ 7 w 39" name="T42"/>
                <a:gd fmla="*/ 31 h 39" name="T43"/>
                <a:gd fmla="*/ 4 w 39" name="T44"/>
                <a:gd fmla="*/ 16 h 39" name="T45"/>
                <a:gd fmla="*/ 19 w 39" name="T46"/>
                <a:gd fmla="*/ 14 h 39" name="T47"/>
                <a:gd fmla="*/ 13 w 39" name="T48"/>
                <a:gd fmla="*/ 5 h 39" name="T49"/>
                <a:gd fmla="*/ 4 w 39" name="T50"/>
                <a:gd fmla="*/ 16 h 39" name="T51"/>
                <a:gd fmla="*/ 16 w 39" name="T52"/>
                <a:gd fmla="*/ 4 h 39" name="T53"/>
                <a:gd fmla="*/ 22 w 39" name="T54"/>
                <a:gd fmla="*/ 13 h 39" name="T55"/>
                <a:gd fmla="*/ 31 w 39" name="T56"/>
                <a:gd fmla="*/ 7 h 39" name="T57"/>
                <a:gd fmla="*/ 20 w 39" name="T58"/>
                <a:gd fmla="*/ 3 h 39" name="T59"/>
                <a:gd fmla="*/ 16 w 39" name="T60"/>
                <a:gd fmla="*/ 4 h 39" name="T61"/>
                <a:gd fmla="*/ 32 w 39" name="T62"/>
                <a:gd fmla="*/ 9 h 39" name="T63"/>
                <a:gd fmla="*/ 23 w 39" name="T64"/>
                <a:gd fmla="*/ 16 h 39" name="T65"/>
                <a:gd fmla="*/ 24 w 39" name="T66"/>
                <a:gd fmla="*/ 18 h 39" name="T67"/>
                <a:gd fmla="*/ 25 w 39" name="T68"/>
                <a:gd fmla="*/ 19 h 39" name="T69"/>
                <a:gd fmla="*/ 36 w 39" name="T70"/>
                <a:gd fmla="*/ 20 h 39" name="T71"/>
                <a:gd fmla="*/ 32 w 39" name="T72"/>
                <a:gd fmla="*/ 9 h 3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9" w="39">
                  <a:moveTo>
                    <a:pt x="20" y="39"/>
                  </a:moveTo>
                  <a:cubicBezTo>
                    <a:pt x="9" y="39"/>
                    <a:pt x="0" y="30"/>
                    <a:pt x="0" y="20"/>
                  </a:cubicBezTo>
                  <a:cubicBezTo>
                    <a:pt x="0" y="9"/>
                    <a:pt x="9" y="0"/>
                    <a:pt x="20" y="0"/>
                  </a:cubicBezTo>
                  <a:cubicBezTo>
                    <a:pt x="30" y="0"/>
                    <a:pt x="39" y="9"/>
                    <a:pt x="39" y="20"/>
                  </a:cubicBezTo>
                  <a:cubicBezTo>
                    <a:pt x="39" y="30"/>
                    <a:pt x="30" y="39"/>
                    <a:pt x="20" y="39"/>
                  </a:cubicBezTo>
                  <a:close/>
                  <a:moveTo>
                    <a:pt x="36" y="22"/>
                  </a:moveTo>
                  <a:cubicBezTo>
                    <a:pt x="35" y="22"/>
                    <a:pt x="31" y="21"/>
                    <a:pt x="26" y="22"/>
                  </a:cubicBezTo>
                  <a:cubicBezTo>
                    <a:pt x="28" y="27"/>
                    <a:pt x="29" y="32"/>
                    <a:pt x="29" y="33"/>
                  </a:cubicBezTo>
                  <a:cubicBezTo>
                    <a:pt x="32" y="31"/>
                    <a:pt x="35" y="27"/>
                    <a:pt x="36" y="22"/>
                  </a:cubicBezTo>
                  <a:close/>
                  <a:moveTo>
                    <a:pt x="26" y="35"/>
                  </a:moveTo>
                  <a:cubicBezTo>
                    <a:pt x="26" y="33"/>
                    <a:pt x="25" y="28"/>
                    <a:pt x="23" y="22"/>
                  </a:cubicBezTo>
                  <a:cubicBezTo>
                    <a:pt x="23" y="22"/>
                    <a:pt x="22" y="22"/>
                    <a:pt x="22" y="22"/>
                  </a:cubicBezTo>
                  <a:cubicBezTo>
                    <a:pt x="13" y="26"/>
                    <a:pt x="10" y="32"/>
                    <a:pt x="10" y="33"/>
                  </a:cubicBezTo>
                  <a:cubicBezTo>
                    <a:pt x="12" y="35"/>
                    <a:pt x="16" y="36"/>
                    <a:pt x="20" y="36"/>
                  </a:cubicBezTo>
                  <a:cubicBezTo>
                    <a:pt x="22" y="36"/>
                    <a:pt x="24" y="36"/>
                    <a:pt x="26" y="35"/>
                  </a:cubicBezTo>
                  <a:close/>
                  <a:moveTo>
                    <a:pt x="7" y="31"/>
                  </a:moveTo>
                  <a:cubicBezTo>
                    <a:pt x="8" y="30"/>
                    <a:pt x="12" y="23"/>
                    <a:pt x="21" y="20"/>
                  </a:cubicBezTo>
                  <a:cubicBezTo>
                    <a:pt x="21" y="20"/>
                    <a:pt x="21" y="20"/>
                    <a:pt x="21" y="20"/>
                  </a:cubicBezTo>
                  <a:cubicBezTo>
                    <a:pt x="21" y="19"/>
                    <a:pt x="21" y="18"/>
                    <a:pt x="20" y="17"/>
                  </a:cubicBezTo>
                  <a:cubicBezTo>
                    <a:pt x="12" y="19"/>
                    <a:pt x="4" y="19"/>
                    <a:pt x="3" y="19"/>
                  </a:cubicBezTo>
                  <a:cubicBezTo>
                    <a:pt x="3" y="19"/>
                    <a:pt x="3" y="20"/>
                    <a:pt x="3" y="20"/>
                  </a:cubicBezTo>
                  <a:cubicBezTo>
                    <a:pt x="3" y="24"/>
                    <a:pt x="5" y="28"/>
                    <a:pt x="7" y="31"/>
                  </a:cubicBezTo>
                  <a:close/>
                  <a:moveTo>
                    <a:pt x="4" y="16"/>
                  </a:moveTo>
                  <a:cubicBezTo>
                    <a:pt x="4" y="16"/>
                    <a:pt x="11" y="16"/>
                    <a:pt x="19" y="14"/>
                  </a:cubicBezTo>
                  <a:cubicBezTo>
                    <a:pt x="16" y="10"/>
                    <a:pt x="13" y="5"/>
                    <a:pt x="13" y="5"/>
                  </a:cubicBezTo>
                  <a:cubicBezTo>
                    <a:pt x="8" y="7"/>
                    <a:pt x="5" y="11"/>
                    <a:pt x="4" y="16"/>
                  </a:cubicBezTo>
                  <a:close/>
                  <a:moveTo>
                    <a:pt x="16" y="4"/>
                  </a:moveTo>
                  <a:cubicBezTo>
                    <a:pt x="16" y="4"/>
                    <a:pt x="19" y="8"/>
                    <a:pt x="22" y="13"/>
                  </a:cubicBezTo>
                  <a:cubicBezTo>
                    <a:pt x="28" y="11"/>
                    <a:pt x="30" y="8"/>
                    <a:pt x="31" y="7"/>
                  </a:cubicBezTo>
                  <a:cubicBezTo>
                    <a:pt x="28" y="5"/>
                    <a:pt x="24" y="3"/>
                    <a:pt x="20" y="3"/>
                  </a:cubicBezTo>
                  <a:cubicBezTo>
                    <a:pt x="18" y="3"/>
                    <a:pt x="17" y="3"/>
                    <a:pt x="16" y="4"/>
                  </a:cubicBezTo>
                  <a:close/>
                  <a:moveTo>
                    <a:pt x="32" y="9"/>
                  </a:moveTo>
                  <a:cubicBezTo>
                    <a:pt x="32" y="10"/>
                    <a:pt x="29" y="13"/>
                    <a:pt x="23" y="16"/>
                  </a:cubicBezTo>
                  <a:cubicBezTo>
                    <a:pt x="24" y="17"/>
                    <a:pt x="24" y="17"/>
                    <a:pt x="24" y="18"/>
                  </a:cubicBezTo>
                  <a:cubicBezTo>
                    <a:pt x="24" y="18"/>
                    <a:pt x="25" y="19"/>
                    <a:pt x="25" y="19"/>
                  </a:cubicBezTo>
                  <a:cubicBezTo>
                    <a:pt x="30" y="18"/>
                    <a:pt x="36" y="19"/>
                    <a:pt x="36" y="20"/>
                  </a:cubicBezTo>
                  <a:cubicBezTo>
                    <a:pt x="36" y="16"/>
                    <a:pt x="35" y="12"/>
                    <a:pt x="32"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grpSp>
        <p:nvGrpSpPr>
          <p:cNvPr id="8" name="组合 7"/>
          <p:cNvGrpSpPr/>
          <p:nvPr/>
        </p:nvGrpSpPr>
        <p:grpSpPr>
          <a:xfrm>
            <a:off x="3706813" y="4266803"/>
            <a:ext cx="196850" cy="196850"/>
            <a:chOff x="3706813" y="4122738"/>
            <a:chExt cx="196850" cy="196850"/>
          </a:xfrm>
        </p:grpSpPr>
        <p:sp>
          <p:nvSpPr>
            <p:cNvPr id="33861" name="Oval 69"/>
            <p:cNvSpPr>
              <a:spLocks noChangeArrowheads="1"/>
            </p:cNvSpPr>
            <p:nvPr/>
          </p:nvSpPr>
          <p:spPr bwMode="auto">
            <a:xfrm>
              <a:off x="3706813" y="4122738"/>
              <a:ext cx="196850" cy="196850"/>
            </a:xfrm>
            <a:prstGeom prst="ellipse">
              <a:avLst/>
            </a:prstGeom>
            <a:solidFill>
              <a:schemeClr val="tx1">
                <a:lumMod val="75000"/>
                <a:lumOff val="25000"/>
              </a:schemeClr>
            </a:solidFill>
            <a:ln>
              <a:noFill/>
            </a:ln>
            <a:extLst/>
          </p:spPr>
          <p:txBody>
            <a:bodyPr/>
            <a:lstStyle/>
            <a:p>
              <a:endParaRPr altLang="en-US" lang="zh-CN">
                <a:ea charset="-122" panose="02010600040101010101" pitchFamily="2" typeface="华文细黑"/>
              </a:endParaRPr>
            </a:p>
          </p:txBody>
        </p:sp>
        <p:sp>
          <p:nvSpPr>
            <p:cNvPr id="33862" name="Freeform 70"/>
            <p:cNvSpPr>
              <a:spLocks noEditPoints="1"/>
            </p:cNvSpPr>
            <p:nvPr/>
          </p:nvSpPr>
          <p:spPr bwMode="auto">
            <a:xfrm>
              <a:off x="3760788" y="4170363"/>
              <a:ext cx="88900" cy="84138"/>
            </a:xfrm>
            <a:custGeom>
              <a:gdLst>
                <a:gd fmla="*/ 9 w 39" name="T0"/>
                <a:gd fmla="*/ 4 h 38" name="T1"/>
                <a:gd fmla="*/ 5 w 39" name="T2"/>
                <a:gd fmla="*/ 8 h 38" name="T3"/>
                <a:gd fmla="*/ 0 w 39" name="T4"/>
                <a:gd fmla="*/ 4 h 38" name="T5"/>
                <a:gd fmla="*/ 5 w 39" name="T6"/>
                <a:gd fmla="*/ 0 h 38" name="T7"/>
                <a:gd fmla="*/ 9 w 39" name="T8"/>
                <a:gd fmla="*/ 4 h 38" name="T9"/>
                <a:gd fmla="*/ 1 w 39" name="T10"/>
                <a:gd fmla="*/ 38 h 38" name="T11"/>
                <a:gd fmla="*/ 1 w 39" name="T12"/>
                <a:gd fmla="*/ 12 h 38" name="T13"/>
                <a:gd fmla="*/ 9 w 39" name="T14"/>
                <a:gd fmla="*/ 12 h 38" name="T15"/>
                <a:gd fmla="*/ 9 w 39" name="T16"/>
                <a:gd fmla="*/ 38 h 38" name="T17"/>
                <a:gd fmla="*/ 1 w 39" name="T18"/>
                <a:gd fmla="*/ 38 h 38" name="T19"/>
                <a:gd fmla="*/ 14 w 39" name="T20"/>
                <a:gd fmla="*/ 20 h 38" name="T21"/>
                <a:gd fmla="*/ 14 w 39" name="T22"/>
                <a:gd fmla="*/ 12 h 38" name="T23"/>
                <a:gd fmla="*/ 21 w 39" name="T24"/>
                <a:gd fmla="*/ 12 h 38" name="T25"/>
                <a:gd fmla="*/ 21 w 39" name="T26"/>
                <a:gd fmla="*/ 15 h 38" name="T27"/>
                <a:gd fmla="*/ 21 w 39" name="T28"/>
                <a:gd fmla="*/ 15 h 38" name="T29"/>
                <a:gd fmla="*/ 29 w 39" name="T30"/>
                <a:gd fmla="*/ 11 h 38" name="T31"/>
                <a:gd fmla="*/ 39 w 39" name="T32"/>
                <a:gd fmla="*/ 22 h 38" name="T33"/>
                <a:gd fmla="*/ 39 w 39" name="T34"/>
                <a:gd fmla="*/ 38 h 38" name="T35"/>
                <a:gd fmla="*/ 31 w 39" name="T36"/>
                <a:gd fmla="*/ 38 h 38" name="T37"/>
                <a:gd fmla="*/ 31 w 39" name="T38"/>
                <a:gd fmla="*/ 23 h 38" name="T39"/>
                <a:gd fmla="*/ 26 w 39" name="T40"/>
                <a:gd fmla="*/ 18 h 38" name="T41"/>
                <a:gd fmla="*/ 22 w 39" name="T42"/>
                <a:gd fmla="*/ 21 h 38" name="T43"/>
                <a:gd fmla="*/ 22 w 39" name="T44"/>
                <a:gd fmla="*/ 23 h 38" name="T45"/>
                <a:gd fmla="*/ 22 w 39" name="T46"/>
                <a:gd fmla="*/ 38 h 38" name="T47"/>
                <a:gd fmla="*/ 14 w 39" name="T48"/>
                <a:gd fmla="*/ 38 h 38" name="T49"/>
                <a:gd fmla="*/ 14 w 39" name="T50"/>
                <a:gd fmla="*/ 20 h 3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8" w="39">
                  <a:moveTo>
                    <a:pt x="9" y="4"/>
                  </a:moveTo>
                  <a:cubicBezTo>
                    <a:pt x="9" y="7"/>
                    <a:pt x="8" y="8"/>
                    <a:pt x="5" y="8"/>
                  </a:cubicBezTo>
                  <a:cubicBezTo>
                    <a:pt x="2" y="8"/>
                    <a:pt x="0" y="7"/>
                    <a:pt x="0" y="4"/>
                  </a:cubicBezTo>
                  <a:cubicBezTo>
                    <a:pt x="0" y="2"/>
                    <a:pt x="2" y="0"/>
                    <a:pt x="5" y="0"/>
                  </a:cubicBezTo>
                  <a:cubicBezTo>
                    <a:pt x="8" y="0"/>
                    <a:pt x="9" y="2"/>
                    <a:pt x="9" y="4"/>
                  </a:cubicBezTo>
                  <a:close/>
                  <a:moveTo>
                    <a:pt x="1" y="38"/>
                  </a:moveTo>
                  <a:cubicBezTo>
                    <a:pt x="1" y="12"/>
                    <a:pt x="1" y="12"/>
                    <a:pt x="1" y="12"/>
                  </a:cubicBezTo>
                  <a:cubicBezTo>
                    <a:pt x="9" y="12"/>
                    <a:pt x="9" y="12"/>
                    <a:pt x="9" y="12"/>
                  </a:cubicBezTo>
                  <a:cubicBezTo>
                    <a:pt x="9" y="38"/>
                    <a:pt x="9" y="38"/>
                    <a:pt x="9" y="38"/>
                  </a:cubicBezTo>
                  <a:lnTo>
                    <a:pt x="1" y="38"/>
                  </a:lnTo>
                  <a:close/>
                  <a:moveTo>
                    <a:pt x="14" y="20"/>
                  </a:moveTo>
                  <a:cubicBezTo>
                    <a:pt x="14" y="17"/>
                    <a:pt x="14" y="14"/>
                    <a:pt x="14" y="12"/>
                  </a:cubicBezTo>
                  <a:cubicBezTo>
                    <a:pt x="21" y="12"/>
                    <a:pt x="21" y="12"/>
                    <a:pt x="21" y="12"/>
                  </a:cubicBezTo>
                  <a:cubicBezTo>
                    <a:pt x="21" y="15"/>
                    <a:pt x="21" y="15"/>
                    <a:pt x="21" y="15"/>
                  </a:cubicBezTo>
                  <a:cubicBezTo>
                    <a:pt x="21" y="15"/>
                    <a:pt x="21" y="15"/>
                    <a:pt x="21" y="15"/>
                  </a:cubicBezTo>
                  <a:cubicBezTo>
                    <a:pt x="22" y="14"/>
                    <a:pt x="25" y="11"/>
                    <a:pt x="29" y="11"/>
                  </a:cubicBezTo>
                  <a:cubicBezTo>
                    <a:pt x="35" y="11"/>
                    <a:pt x="39" y="15"/>
                    <a:pt x="39" y="22"/>
                  </a:cubicBezTo>
                  <a:cubicBezTo>
                    <a:pt x="39" y="38"/>
                    <a:pt x="39" y="38"/>
                    <a:pt x="39" y="38"/>
                  </a:cubicBezTo>
                  <a:cubicBezTo>
                    <a:pt x="31" y="38"/>
                    <a:pt x="31" y="38"/>
                    <a:pt x="31" y="38"/>
                  </a:cubicBezTo>
                  <a:cubicBezTo>
                    <a:pt x="31" y="23"/>
                    <a:pt x="31" y="23"/>
                    <a:pt x="31" y="23"/>
                  </a:cubicBezTo>
                  <a:cubicBezTo>
                    <a:pt x="31" y="20"/>
                    <a:pt x="29" y="18"/>
                    <a:pt x="26" y="18"/>
                  </a:cubicBezTo>
                  <a:cubicBezTo>
                    <a:pt x="24" y="18"/>
                    <a:pt x="23" y="19"/>
                    <a:pt x="22" y="21"/>
                  </a:cubicBezTo>
                  <a:cubicBezTo>
                    <a:pt x="22" y="21"/>
                    <a:pt x="22" y="22"/>
                    <a:pt x="22" y="23"/>
                  </a:cubicBezTo>
                  <a:cubicBezTo>
                    <a:pt x="22" y="38"/>
                    <a:pt x="22" y="38"/>
                    <a:pt x="22" y="38"/>
                  </a:cubicBezTo>
                  <a:cubicBezTo>
                    <a:pt x="14" y="38"/>
                    <a:pt x="14" y="38"/>
                    <a:pt x="14" y="38"/>
                  </a:cubicBezTo>
                  <a:lnTo>
                    <a:pt x="14"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sp>
        <p:nvSpPr>
          <p:cNvPr id="33863" name="Rectangle 71"/>
          <p:cNvSpPr>
            <a:spLocks noChangeArrowheads="1"/>
          </p:cNvSpPr>
          <p:nvPr/>
        </p:nvSpPr>
        <p:spPr bwMode="auto">
          <a:xfrm>
            <a:off x="4873625" y="3403203"/>
            <a:ext cx="1327150"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800">
                <a:solidFill>
                  <a:schemeClr val="tx1">
                    <a:lumMod val="50000"/>
                    <a:lumOff val="50000"/>
                  </a:schemeClr>
                </a:solidFill>
                <a:ea charset="-122" panose="02010600040101010101" pitchFamily="2" typeface="华文细黑"/>
              </a:rPr>
              <a:t>We have many PowerPoint templates that has been specifically designed to help anyone that is stepping into the world of PowerPoint for the very first time. </a:t>
            </a:r>
          </a:p>
        </p:txBody>
      </p:sp>
      <p:grpSp>
        <p:nvGrpSpPr>
          <p:cNvPr id="10" name="组合 9"/>
          <p:cNvGrpSpPr/>
          <p:nvPr/>
        </p:nvGrpSpPr>
        <p:grpSpPr>
          <a:xfrm>
            <a:off x="4854575" y="4266803"/>
            <a:ext cx="195263" cy="196850"/>
            <a:chOff x="4854575" y="4266803"/>
            <a:chExt cx="195263" cy="196850"/>
          </a:xfrm>
        </p:grpSpPr>
        <p:sp>
          <p:nvSpPr>
            <p:cNvPr id="33865" name="Oval 73"/>
            <p:cNvSpPr>
              <a:spLocks noChangeArrowheads="1"/>
            </p:cNvSpPr>
            <p:nvPr/>
          </p:nvSpPr>
          <p:spPr bwMode="auto">
            <a:xfrm>
              <a:off x="4854575" y="4266803"/>
              <a:ext cx="195263" cy="196850"/>
            </a:xfrm>
            <a:prstGeom prst="ellipse">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3866" name="Freeform 74"/>
            <p:cNvSpPr/>
            <p:nvPr/>
          </p:nvSpPr>
          <p:spPr bwMode="auto">
            <a:xfrm>
              <a:off x="4908550" y="4330303"/>
              <a:ext cx="87313" cy="68263"/>
            </a:xfrm>
            <a:custGeom>
              <a:gdLst>
                <a:gd fmla="*/ 39 w 39" name="T0"/>
                <a:gd fmla="*/ 4 h 31" name="T1"/>
                <a:gd fmla="*/ 34 w 39" name="T2"/>
                <a:gd fmla="*/ 5 h 31" name="T3"/>
                <a:gd fmla="*/ 38 w 39" name="T4"/>
                <a:gd fmla="*/ 1 h 31" name="T5"/>
                <a:gd fmla="*/ 33 w 39" name="T6"/>
                <a:gd fmla="*/ 3 h 31" name="T7"/>
                <a:gd fmla="*/ 27 w 39" name="T8"/>
                <a:gd fmla="*/ 0 h 31" name="T9"/>
                <a:gd fmla="*/ 19 w 39" name="T10"/>
                <a:gd fmla="*/ 8 h 31" name="T11"/>
                <a:gd fmla="*/ 19 w 39" name="T12"/>
                <a:gd fmla="*/ 10 h 31" name="T13"/>
                <a:gd fmla="*/ 3 w 39" name="T14"/>
                <a:gd fmla="*/ 2 h 31" name="T15"/>
                <a:gd fmla="*/ 2 w 39" name="T16"/>
                <a:gd fmla="*/ 5 h 31" name="T17"/>
                <a:gd fmla="*/ 6 w 39" name="T18"/>
                <a:gd fmla="*/ 12 h 31" name="T19"/>
                <a:gd fmla="*/ 2 w 39" name="T20"/>
                <a:gd fmla="*/ 11 h 31" name="T21"/>
                <a:gd fmla="*/ 2 w 39" name="T22"/>
                <a:gd fmla="*/ 11 h 31" name="T23"/>
                <a:gd fmla="*/ 8 w 39" name="T24"/>
                <a:gd fmla="*/ 19 h 31" name="T25"/>
                <a:gd fmla="*/ 6 w 39" name="T26"/>
                <a:gd fmla="*/ 19 h 31" name="T27"/>
                <a:gd fmla="*/ 5 w 39" name="T28"/>
                <a:gd fmla="*/ 19 h 31" name="T29"/>
                <a:gd fmla="*/ 12 w 39" name="T30"/>
                <a:gd fmla="*/ 24 h 31" name="T31"/>
                <a:gd fmla="*/ 2 w 39" name="T32"/>
                <a:gd fmla="*/ 28 h 31" name="T33"/>
                <a:gd fmla="*/ 0 w 39" name="T34"/>
                <a:gd fmla="*/ 28 h 31" name="T35"/>
                <a:gd fmla="*/ 13 w 39" name="T36"/>
                <a:gd fmla="*/ 31 h 31" name="T37"/>
                <a:gd fmla="*/ 35 w 39" name="T38"/>
                <a:gd fmla="*/ 9 h 31" name="T39"/>
                <a:gd fmla="*/ 35 w 39" name="T40"/>
                <a:gd fmla="*/ 8 h 31" name="T41"/>
                <a:gd fmla="*/ 39 w 39" name="T42"/>
                <a:gd fmla="*/ 4 h 3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1" w="39">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grpSp>
        <p:nvGrpSpPr>
          <p:cNvPr id="11" name="组合 10"/>
          <p:cNvGrpSpPr/>
          <p:nvPr/>
        </p:nvGrpSpPr>
        <p:grpSpPr>
          <a:xfrm>
            <a:off x="5224463" y="4266803"/>
            <a:ext cx="195262" cy="196850"/>
            <a:chOff x="5224463" y="4266803"/>
            <a:chExt cx="195262" cy="196850"/>
          </a:xfrm>
        </p:grpSpPr>
        <p:sp>
          <p:nvSpPr>
            <p:cNvPr id="33868" name="Oval 76"/>
            <p:cNvSpPr>
              <a:spLocks noChangeArrowheads="1"/>
            </p:cNvSpPr>
            <p:nvPr/>
          </p:nvSpPr>
          <p:spPr bwMode="auto">
            <a:xfrm>
              <a:off x="5224463" y="4266803"/>
              <a:ext cx="195262" cy="196850"/>
            </a:xfrm>
            <a:prstGeom prst="ellipse">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3869" name="Freeform 77"/>
            <p:cNvSpPr/>
            <p:nvPr/>
          </p:nvSpPr>
          <p:spPr bwMode="auto">
            <a:xfrm>
              <a:off x="5300663" y="4320778"/>
              <a:ext cx="46037" cy="88900"/>
            </a:xfrm>
            <a:custGeom>
              <a:gdLst>
                <a:gd fmla="*/ 4 w 20" name="T0"/>
                <a:gd fmla="*/ 22 h 39" name="T1"/>
                <a:gd fmla="*/ 4 w 20" name="T2"/>
                <a:gd fmla="*/ 39 h 39" name="T3"/>
                <a:gd fmla="*/ 13 w 20" name="T4"/>
                <a:gd fmla="*/ 39 h 39" name="T5"/>
                <a:gd fmla="*/ 13 w 20" name="T6"/>
                <a:gd fmla="*/ 22 h 39" name="T7"/>
                <a:gd fmla="*/ 18 w 20" name="T8"/>
                <a:gd fmla="*/ 22 h 39" name="T9"/>
                <a:gd fmla="*/ 20 w 20" name="T10"/>
                <a:gd fmla="*/ 15 h 39" name="T11"/>
                <a:gd fmla="*/ 13 w 20" name="T12"/>
                <a:gd fmla="*/ 15 h 39" name="T13"/>
                <a:gd fmla="*/ 13 w 20" name="T14"/>
                <a:gd fmla="*/ 9 h 39" name="T15"/>
                <a:gd fmla="*/ 14 w 20" name="T16"/>
                <a:gd fmla="*/ 8 h 39" name="T17"/>
                <a:gd fmla="*/ 18 w 20" name="T18"/>
                <a:gd fmla="*/ 8 h 39" name="T19"/>
                <a:gd fmla="*/ 18 w 20" name="T20"/>
                <a:gd fmla="*/ 0 h 39" name="T21"/>
                <a:gd fmla="*/ 11 w 20" name="T22"/>
                <a:gd fmla="*/ 0 h 39" name="T23"/>
                <a:gd fmla="*/ 4 w 20" name="T24"/>
                <a:gd fmla="*/ 7 h 39" name="T25"/>
                <a:gd fmla="*/ 4 w 20" name="T26"/>
                <a:gd fmla="*/ 14 h 39" name="T27"/>
                <a:gd fmla="*/ 0 w 20" name="T28"/>
                <a:gd fmla="*/ 14 h 39" name="T29"/>
                <a:gd fmla="*/ 0 w 20" name="T30"/>
                <a:gd fmla="*/ 22 h 39" name="T31"/>
                <a:gd fmla="*/ 4 w 20" name="T32"/>
                <a:gd fmla="*/ 22 h 3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9" w="20">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grpSp>
        <p:nvGrpSpPr>
          <p:cNvPr id="13" name="组合 12"/>
          <p:cNvGrpSpPr/>
          <p:nvPr/>
        </p:nvGrpSpPr>
        <p:grpSpPr>
          <a:xfrm>
            <a:off x="6053138" y="4266803"/>
            <a:ext cx="195262" cy="196850"/>
            <a:chOff x="6053138" y="4266803"/>
            <a:chExt cx="195262" cy="196850"/>
          </a:xfrm>
        </p:grpSpPr>
        <p:sp>
          <p:nvSpPr>
            <p:cNvPr id="33871" name="Oval 79"/>
            <p:cNvSpPr>
              <a:spLocks noChangeArrowheads="1"/>
            </p:cNvSpPr>
            <p:nvPr/>
          </p:nvSpPr>
          <p:spPr bwMode="auto">
            <a:xfrm>
              <a:off x="6053138" y="4266803"/>
              <a:ext cx="195262" cy="196850"/>
            </a:xfrm>
            <a:prstGeom prst="ellipse">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3872" name="Freeform 80"/>
            <p:cNvSpPr>
              <a:spLocks noEditPoints="1"/>
            </p:cNvSpPr>
            <p:nvPr/>
          </p:nvSpPr>
          <p:spPr bwMode="auto">
            <a:xfrm>
              <a:off x="6107113" y="4320778"/>
              <a:ext cx="87312" cy="88900"/>
            </a:xfrm>
            <a:custGeom>
              <a:gdLst>
                <a:gd fmla="*/ 20 w 39" name="T0"/>
                <a:gd fmla="*/ 39 h 39" name="T1"/>
                <a:gd fmla="*/ 0 w 39" name="T2"/>
                <a:gd fmla="*/ 20 h 39" name="T3"/>
                <a:gd fmla="*/ 20 w 39" name="T4"/>
                <a:gd fmla="*/ 0 h 39" name="T5"/>
                <a:gd fmla="*/ 39 w 39" name="T6"/>
                <a:gd fmla="*/ 20 h 39" name="T7"/>
                <a:gd fmla="*/ 20 w 39" name="T8"/>
                <a:gd fmla="*/ 39 h 39" name="T9"/>
                <a:gd fmla="*/ 36 w 39" name="T10"/>
                <a:gd fmla="*/ 22 h 39" name="T11"/>
                <a:gd fmla="*/ 26 w 39" name="T12"/>
                <a:gd fmla="*/ 22 h 39" name="T13"/>
                <a:gd fmla="*/ 29 w 39" name="T14"/>
                <a:gd fmla="*/ 33 h 39" name="T15"/>
                <a:gd fmla="*/ 36 w 39" name="T16"/>
                <a:gd fmla="*/ 22 h 39" name="T17"/>
                <a:gd fmla="*/ 26 w 39" name="T18"/>
                <a:gd fmla="*/ 35 h 39" name="T19"/>
                <a:gd fmla="*/ 23 w 39" name="T20"/>
                <a:gd fmla="*/ 22 h 39" name="T21"/>
                <a:gd fmla="*/ 22 w 39" name="T22"/>
                <a:gd fmla="*/ 22 h 39" name="T23"/>
                <a:gd fmla="*/ 10 w 39" name="T24"/>
                <a:gd fmla="*/ 33 h 39" name="T25"/>
                <a:gd fmla="*/ 20 w 39" name="T26"/>
                <a:gd fmla="*/ 36 h 39" name="T27"/>
                <a:gd fmla="*/ 26 w 39" name="T28"/>
                <a:gd fmla="*/ 35 h 39" name="T29"/>
                <a:gd fmla="*/ 7 w 39" name="T30"/>
                <a:gd fmla="*/ 31 h 39" name="T31"/>
                <a:gd fmla="*/ 21 w 39" name="T32"/>
                <a:gd fmla="*/ 20 h 39" name="T33"/>
                <a:gd fmla="*/ 21 w 39" name="T34"/>
                <a:gd fmla="*/ 20 h 39" name="T35"/>
                <a:gd fmla="*/ 20 w 39" name="T36"/>
                <a:gd fmla="*/ 17 h 39" name="T37"/>
                <a:gd fmla="*/ 3 w 39" name="T38"/>
                <a:gd fmla="*/ 19 h 39" name="T39"/>
                <a:gd fmla="*/ 3 w 39" name="T40"/>
                <a:gd fmla="*/ 20 h 39" name="T41"/>
                <a:gd fmla="*/ 7 w 39" name="T42"/>
                <a:gd fmla="*/ 31 h 39" name="T43"/>
                <a:gd fmla="*/ 4 w 39" name="T44"/>
                <a:gd fmla="*/ 16 h 39" name="T45"/>
                <a:gd fmla="*/ 19 w 39" name="T46"/>
                <a:gd fmla="*/ 14 h 39" name="T47"/>
                <a:gd fmla="*/ 13 w 39" name="T48"/>
                <a:gd fmla="*/ 5 h 39" name="T49"/>
                <a:gd fmla="*/ 4 w 39" name="T50"/>
                <a:gd fmla="*/ 16 h 39" name="T51"/>
                <a:gd fmla="*/ 16 w 39" name="T52"/>
                <a:gd fmla="*/ 4 h 39" name="T53"/>
                <a:gd fmla="*/ 22 w 39" name="T54"/>
                <a:gd fmla="*/ 13 h 39" name="T55"/>
                <a:gd fmla="*/ 31 w 39" name="T56"/>
                <a:gd fmla="*/ 7 h 39" name="T57"/>
                <a:gd fmla="*/ 20 w 39" name="T58"/>
                <a:gd fmla="*/ 3 h 39" name="T59"/>
                <a:gd fmla="*/ 16 w 39" name="T60"/>
                <a:gd fmla="*/ 4 h 39" name="T61"/>
                <a:gd fmla="*/ 32 w 39" name="T62"/>
                <a:gd fmla="*/ 9 h 39" name="T63"/>
                <a:gd fmla="*/ 23 w 39" name="T64"/>
                <a:gd fmla="*/ 16 h 39" name="T65"/>
                <a:gd fmla="*/ 24 w 39" name="T66"/>
                <a:gd fmla="*/ 18 h 39" name="T67"/>
                <a:gd fmla="*/ 25 w 39" name="T68"/>
                <a:gd fmla="*/ 19 h 39" name="T69"/>
                <a:gd fmla="*/ 36 w 39" name="T70"/>
                <a:gd fmla="*/ 20 h 39" name="T71"/>
                <a:gd fmla="*/ 32 w 39" name="T72"/>
                <a:gd fmla="*/ 9 h 3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9" w="39">
                  <a:moveTo>
                    <a:pt x="20" y="39"/>
                  </a:moveTo>
                  <a:cubicBezTo>
                    <a:pt x="9" y="39"/>
                    <a:pt x="0" y="30"/>
                    <a:pt x="0" y="20"/>
                  </a:cubicBezTo>
                  <a:cubicBezTo>
                    <a:pt x="0" y="9"/>
                    <a:pt x="9" y="0"/>
                    <a:pt x="20" y="0"/>
                  </a:cubicBezTo>
                  <a:cubicBezTo>
                    <a:pt x="30" y="0"/>
                    <a:pt x="39" y="9"/>
                    <a:pt x="39" y="20"/>
                  </a:cubicBezTo>
                  <a:cubicBezTo>
                    <a:pt x="39" y="30"/>
                    <a:pt x="30" y="39"/>
                    <a:pt x="20" y="39"/>
                  </a:cubicBezTo>
                  <a:close/>
                  <a:moveTo>
                    <a:pt x="36" y="22"/>
                  </a:moveTo>
                  <a:cubicBezTo>
                    <a:pt x="35" y="22"/>
                    <a:pt x="31" y="21"/>
                    <a:pt x="26" y="22"/>
                  </a:cubicBezTo>
                  <a:cubicBezTo>
                    <a:pt x="28" y="27"/>
                    <a:pt x="29" y="32"/>
                    <a:pt x="29" y="33"/>
                  </a:cubicBezTo>
                  <a:cubicBezTo>
                    <a:pt x="32" y="31"/>
                    <a:pt x="35" y="27"/>
                    <a:pt x="36" y="22"/>
                  </a:cubicBezTo>
                  <a:close/>
                  <a:moveTo>
                    <a:pt x="26" y="35"/>
                  </a:moveTo>
                  <a:cubicBezTo>
                    <a:pt x="26" y="33"/>
                    <a:pt x="25" y="28"/>
                    <a:pt x="23" y="22"/>
                  </a:cubicBezTo>
                  <a:cubicBezTo>
                    <a:pt x="23" y="22"/>
                    <a:pt x="22" y="22"/>
                    <a:pt x="22" y="22"/>
                  </a:cubicBezTo>
                  <a:cubicBezTo>
                    <a:pt x="13" y="26"/>
                    <a:pt x="10" y="32"/>
                    <a:pt x="10" y="33"/>
                  </a:cubicBezTo>
                  <a:cubicBezTo>
                    <a:pt x="12" y="35"/>
                    <a:pt x="16" y="36"/>
                    <a:pt x="20" y="36"/>
                  </a:cubicBezTo>
                  <a:cubicBezTo>
                    <a:pt x="22" y="36"/>
                    <a:pt x="24" y="36"/>
                    <a:pt x="26" y="35"/>
                  </a:cubicBezTo>
                  <a:close/>
                  <a:moveTo>
                    <a:pt x="7" y="31"/>
                  </a:moveTo>
                  <a:cubicBezTo>
                    <a:pt x="8" y="30"/>
                    <a:pt x="12" y="23"/>
                    <a:pt x="21" y="20"/>
                  </a:cubicBezTo>
                  <a:cubicBezTo>
                    <a:pt x="21" y="20"/>
                    <a:pt x="21" y="20"/>
                    <a:pt x="21" y="20"/>
                  </a:cubicBezTo>
                  <a:cubicBezTo>
                    <a:pt x="21" y="19"/>
                    <a:pt x="21" y="18"/>
                    <a:pt x="20" y="17"/>
                  </a:cubicBezTo>
                  <a:cubicBezTo>
                    <a:pt x="12" y="19"/>
                    <a:pt x="4" y="19"/>
                    <a:pt x="3" y="19"/>
                  </a:cubicBezTo>
                  <a:cubicBezTo>
                    <a:pt x="3" y="19"/>
                    <a:pt x="3" y="20"/>
                    <a:pt x="3" y="20"/>
                  </a:cubicBezTo>
                  <a:cubicBezTo>
                    <a:pt x="3" y="24"/>
                    <a:pt x="5" y="28"/>
                    <a:pt x="7" y="31"/>
                  </a:cubicBezTo>
                  <a:close/>
                  <a:moveTo>
                    <a:pt x="4" y="16"/>
                  </a:moveTo>
                  <a:cubicBezTo>
                    <a:pt x="4" y="16"/>
                    <a:pt x="11" y="16"/>
                    <a:pt x="19" y="14"/>
                  </a:cubicBezTo>
                  <a:cubicBezTo>
                    <a:pt x="16" y="10"/>
                    <a:pt x="13" y="5"/>
                    <a:pt x="13" y="5"/>
                  </a:cubicBezTo>
                  <a:cubicBezTo>
                    <a:pt x="8" y="7"/>
                    <a:pt x="5" y="11"/>
                    <a:pt x="4" y="16"/>
                  </a:cubicBezTo>
                  <a:close/>
                  <a:moveTo>
                    <a:pt x="16" y="4"/>
                  </a:moveTo>
                  <a:cubicBezTo>
                    <a:pt x="16" y="4"/>
                    <a:pt x="19" y="8"/>
                    <a:pt x="22" y="13"/>
                  </a:cubicBezTo>
                  <a:cubicBezTo>
                    <a:pt x="28" y="11"/>
                    <a:pt x="30" y="8"/>
                    <a:pt x="31" y="7"/>
                  </a:cubicBezTo>
                  <a:cubicBezTo>
                    <a:pt x="28" y="5"/>
                    <a:pt x="24" y="3"/>
                    <a:pt x="20" y="3"/>
                  </a:cubicBezTo>
                  <a:cubicBezTo>
                    <a:pt x="18" y="3"/>
                    <a:pt x="17" y="3"/>
                    <a:pt x="16" y="4"/>
                  </a:cubicBezTo>
                  <a:close/>
                  <a:moveTo>
                    <a:pt x="32" y="9"/>
                  </a:moveTo>
                  <a:cubicBezTo>
                    <a:pt x="32" y="10"/>
                    <a:pt x="29" y="13"/>
                    <a:pt x="23" y="16"/>
                  </a:cubicBezTo>
                  <a:cubicBezTo>
                    <a:pt x="24" y="17"/>
                    <a:pt x="24" y="17"/>
                    <a:pt x="24" y="18"/>
                  </a:cubicBezTo>
                  <a:cubicBezTo>
                    <a:pt x="24" y="18"/>
                    <a:pt x="25" y="19"/>
                    <a:pt x="25" y="19"/>
                  </a:cubicBezTo>
                  <a:cubicBezTo>
                    <a:pt x="30" y="18"/>
                    <a:pt x="36" y="19"/>
                    <a:pt x="36" y="20"/>
                  </a:cubicBezTo>
                  <a:cubicBezTo>
                    <a:pt x="36" y="16"/>
                    <a:pt x="35" y="12"/>
                    <a:pt x="32"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grpSp>
        <p:nvGrpSpPr>
          <p:cNvPr id="12" name="组合 11"/>
          <p:cNvGrpSpPr/>
          <p:nvPr/>
        </p:nvGrpSpPr>
        <p:grpSpPr>
          <a:xfrm>
            <a:off x="5637213" y="4266803"/>
            <a:ext cx="196850" cy="196850"/>
            <a:chOff x="5637213" y="4266803"/>
            <a:chExt cx="196850" cy="196850"/>
          </a:xfrm>
        </p:grpSpPr>
        <p:sp>
          <p:nvSpPr>
            <p:cNvPr id="33874" name="Oval 82"/>
            <p:cNvSpPr>
              <a:spLocks noChangeArrowheads="1"/>
            </p:cNvSpPr>
            <p:nvPr/>
          </p:nvSpPr>
          <p:spPr bwMode="auto">
            <a:xfrm>
              <a:off x="5637213" y="4266803"/>
              <a:ext cx="196850" cy="196850"/>
            </a:xfrm>
            <a:prstGeom prst="ellipse">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33875" name="Freeform 83"/>
            <p:cNvSpPr>
              <a:spLocks noEditPoints="1"/>
            </p:cNvSpPr>
            <p:nvPr/>
          </p:nvSpPr>
          <p:spPr bwMode="auto">
            <a:xfrm>
              <a:off x="5691188" y="4314428"/>
              <a:ext cx="88900" cy="84138"/>
            </a:xfrm>
            <a:custGeom>
              <a:gdLst>
                <a:gd fmla="*/ 9 w 39" name="T0"/>
                <a:gd fmla="*/ 4 h 38" name="T1"/>
                <a:gd fmla="*/ 5 w 39" name="T2"/>
                <a:gd fmla="*/ 8 h 38" name="T3"/>
                <a:gd fmla="*/ 0 w 39" name="T4"/>
                <a:gd fmla="*/ 4 h 38" name="T5"/>
                <a:gd fmla="*/ 5 w 39" name="T6"/>
                <a:gd fmla="*/ 0 h 38" name="T7"/>
                <a:gd fmla="*/ 9 w 39" name="T8"/>
                <a:gd fmla="*/ 4 h 38" name="T9"/>
                <a:gd fmla="*/ 1 w 39" name="T10"/>
                <a:gd fmla="*/ 38 h 38" name="T11"/>
                <a:gd fmla="*/ 1 w 39" name="T12"/>
                <a:gd fmla="*/ 12 h 38" name="T13"/>
                <a:gd fmla="*/ 9 w 39" name="T14"/>
                <a:gd fmla="*/ 12 h 38" name="T15"/>
                <a:gd fmla="*/ 9 w 39" name="T16"/>
                <a:gd fmla="*/ 38 h 38" name="T17"/>
                <a:gd fmla="*/ 1 w 39" name="T18"/>
                <a:gd fmla="*/ 38 h 38" name="T19"/>
                <a:gd fmla="*/ 14 w 39" name="T20"/>
                <a:gd fmla="*/ 20 h 38" name="T21"/>
                <a:gd fmla="*/ 14 w 39" name="T22"/>
                <a:gd fmla="*/ 12 h 38" name="T23"/>
                <a:gd fmla="*/ 21 w 39" name="T24"/>
                <a:gd fmla="*/ 12 h 38" name="T25"/>
                <a:gd fmla="*/ 21 w 39" name="T26"/>
                <a:gd fmla="*/ 15 h 38" name="T27"/>
                <a:gd fmla="*/ 21 w 39" name="T28"/>
                <a:gd fmla="*/ 15 h 38" name="T29"/>
                <a:gd fmla="*/ 29 w 39" name="T30"/>
                <a:gd fmla="*/ 11 h 38" name="T31"/>
                <a:gd fmla="*/ 39 w 39" name="T32"/>
                <a:gd fmla="*/ 22 h 38" name="T33"/>
                <a:gd fmla="*/ 39 w 39" name="T34"/>
                <a:gd fmla="*/ 38 h 38" name="T35"/>
                <a:gd fmla="*/ 31 w 39" name="T36"/>
                <a:gd fmla="*/ 38 h 38" name="T37"/>
                <a:gd fmla="*/ 31 w 39" name="T38"/>
                <a:gd fmla="*/ 23 h 38" name="T39"/>
                <a:gd fmla="*/ 26 w 39" name="T40"/>
                <a:gd fmla="*/ 18 h 38" name="T41"/>
                <a:gd fmla="*/ 22 w 39" name="T42"/>
                <a:gd fmla="*/ 21 h 38" name="T43"/>
                <a:gd fmla="*/ 22 w 39" name="T44"/>
                <a:gd fmla="*/ 23 h 38" name="T45"/>
                <a:gd fmla="*/ 22 w 39" name="T46"/>
                <a:gd fmla="*/ 38 h 38" name="T47"/>
                <a:gd fmla="*/ 14 w 39" name="T48"/>
                <a:gd fmla="*/ 38 h 38" name="T49"/>
                <a:gd fmla="*/ 14 w 39" name="T50"/>
                <a:gd fmla="*/ 20 h 3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8" w="39">
                  <a:moveTo>
                    <a:pt x="9" y="4"/>
                  </a:moveTo>
                  <a:cubicBezTo>
                    <a:pt x="9" y="7"/>
                    <a:pt x="8" y="8"/>
                    <a:pt x="5" y="8"/>
                  </a:cubicBezTo>
                  <a:cubicBezTo>
                    <a:pt x="2" y="8"/>
                    <a:pt x="0" y="7"/>
                    <a:pt x="0" y="4"/>
                  </a:cubicBezTo>
                  <a:cubicBezTo>
                    <a:pt x="0" y="2"/>
                    <a:pt x="2" y="0"/>
                    <a:pt x="5" y="0"/>
                  </a:cubicBezTo>
                  <a:cubicBezTo>
                    <a:pt x="8" y="0"/>
                    <a:pt x="9" y="2"/>
                    <a:pt x="9" y="4"/>
                  </a:cubicBezTo>
                  <a:close/>
                  <a:moveTo>
                    <a:pt x="1" y="38"/>
                  </a:moveTo>
                  <a:cubicBezTo>
                    <a:pt x="1" y="12"/>
                    <a:pt x="1" y="12"/>
                    <a:pt x="1" y="12"/>
                  </a:cubicBezTo>
                  <a:cubicBezTo>
                    <a:pt x="9" y="12"/>
                    <a:pt x="9" y="12"/>
                    <a:pt x="9" y="12"/>
                  </a:cubicBezTo>
                  <a:cubicBezTo>
                    <a:pt x="9" y="38"/>
                    <a:pt x="9" y="38"/>
                    <a:pt x="9" y="38"/>
                  </a:cubicBezTo>
                  <a:lnTo>
                    <a:pt x="1" y="38"/>
                  </a:lnTo>
                  <a:close/>
                  <a:moveTo>
                    <a:pt x="14" y="20"/>
                  </a:moveTo>
                  <a:cubicBezTo>
                    <a:pt x="14" y="17"/>
                    <a:pt x="14" y="14"/>
                    <a:pt x="14" y="12"/>
                  </a:cubicBezTo>
                  <a:cubicBezTo>
                    <a:pt x="21" y="12"/>
                    <a:pt x="21" y="12"/>
                    <a:pt x="21" y="12"/>
                  </a:cubicBezTo>
                  <a:cubicBezTo>
                    <a:pt x="21" y="15"/>
                    <a:pt x="21" y="15"/>
                    <a:pt x="21" y="15"/>
                  </a:cubicBezTo>
                  <a:cubicBezTo>
                    <a:pt x="21" y="15"/>
                    <a:pt x="21" y="15"/>
                    <a:pt x="21" y="15"/>
                  </a:cubicBezTo>
                  <a:cubicBezTo>
                    <a:pt x="22" y="14"/>
                    <a:pt x="25" y="11"/>
                    <a:pt x="29" y="11"/>
                  </a:cubicBezTo>
                  <a:cubicBezTo>
                    <a:pt x="35" y="11"/>
                    <a:pt x="39" y="15"/>
                    <a:pt x="39" y="22"/>
                  </a:cubicBezTo>
                  <a:cubicBezTo>
                    <a:pt x="39" y="38"/>
                    <a:pt x="39" y="38"/>
                    <a:pt x="39" y="38"/>
                  </a:cubicBezTo>
                  <a:cubicBezTo>
                    <a:pt x="31" y="38"/>
                    <a:pt x="31" y="38"/>
                    <a:pt x="31" y="38"/>
                  </a:cubicBezTo>
                  <a:cubicBezTo>
                    <a:pt x="31" y="23"/>
                    <a:pt x="31" y="23"/>
                    <a:pt x="31" y="23"/>
                  </a:cubicBezTo>
                  <a:cubicBezTo>
                    <a:pt x="31" y="20"/>
                    <a:pt x="29" y="18"/>
                    <a:pt x="26" y="18"/>
                  </a:cubicBezTo>
                  <a:cubicBezTo>
                    <a:pt x="24" y="18"/>
                    <a:pt x="23" y="19"/>
                    <a:pt x="22" y="21"/>
                  </a:cubicBezTo>
                  <a:cubicBezTo>
                    <a:pt x="22" y="21"/>
                    <a:pt x="22" y="22"/>
                    <a:pt x="22" y="23"/>
                  </a:cubicBezTo>
                  <a:cubicBezTo>
                    <a:pt x="22" y="38"/>
                    <a:pt x="22" y="38"/>
                    <a:pt x="22" y="38"/>
                  </a:cubicBezTo>
                  <a:cubicBezTo>
                    <a:pt x="14" y="38"/>
                    <a:pt x="14" y="38"/>
                    <a:pt x="14" y="38"/>
                  </a:cubicBezTo>
                  <a:lnTo>
                    <a:pt x="14"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sp>
        <p:nvSpPr>
          <p:cNvPr id="33876" name="Rectangle 84"/>
          <p:cNvSpPr>
            <a:spLocks noChangeArrowheads="1"/>
          </p:cNvSpPr>
          <p:nvPr/>
        </p:nvSpPr>
        <p:spPr bwMode="auto">
          <a:xfrm>
            <a:off x="6810375" y="3403203"/>
            <a:ext cx="1327150"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r>
              <a:rPr altLang="zh-CN" lang="zh-CN" sz="800">
                <a:solidFill>
                  <a:schemeClr val="tx1">
                    <a:lumMod val="50000"/>
                    <a:lumOff val="50000"/>
                  </a:schemeClr>
                </a:solidFill>
                <a:ea charset="-122" panose="02010600040101010101" pitchFamily="2" typeface="华文细黑"/>
              </a:rPr>
              <a:t>We have many PowerPoint templates that has been specifically designed to help anyone that is stepping into the world of PowerPoint for the very first time. </a:t>
            </a:r>
          </a:p>
        </p:txBody>
      </p:sp>
      <p:grpSp>
        <p:nvGrpSpPr>
          <p:cNvPr id="14" name="组合 13"/>
          <p:cNvGrpSpPr/>
          <p:nvPr/>
        </p:nvGrpSpPr>
        <p:grpSpPr>
          <a:xfrm>
            <a:off x="6791325" y="4266803"/>
            <a:ext cx="195263" cy="196850"/>
            <a:chOff x="6791325" y="4266803"/>
            <a:chExt cx="195263" cy="196850"/>
          </a:xfrm>
        </p:grpSpPr>
        <p:sp>
          <p:nvSpPr>
            <p:cNvPr id="33878" name="Oval 86"/>
            <p:cNvSpPr>
              <a:spLocks noChangeArrowheads="1"/>
            </p:cNvSpPr>
            <p:nvPr/>
          </p:nvSpPr>
          <p:spPr bwMode="auto">
            <a:xfrm>
              <a:off x="6791325" y="4266803"/>
              <a:ext cx="195263" cy="196850"/>
            </a:xfrm>
            <a:prstGeom prst="ellipse">
              <a:avLst/>
            </a:prstGeom>
            <a:solidFill>
              <a:schemeClr val="tx1">
                <a:lumMod val="75000"/>
                <a:lumOff val="25000"/>
              </a:schemeClr>
            </a:solidFill>
            <a:ln>
              <a:noFill/>
            </a:ln>
            <a:extLst/>
          </p:spPr>
          <p:txBody>
            <a:bodyPr/>
            <a:lstStyle/>
            <a:p>
              <a:endParaRPr altLang="en-US" lang="zh-CN">
                <a:ea charset="-122" panose="02010600040101010101" pitchFamily="2" typeface="华文细黑"/>
              </a:endParaRPr>
            </a:p>
          </p:txBody>
        </p:sp>
        <p:sp>
          <p:nvSpPr>
            <p:cNvPr id="33879" name="Freeform 87"/>
            <p:cNvSpPr/>
            <p:nvPr/>
          </p:nvSpPr>
          <p:spPr bwMode="auto">
            <a:xfrm>
              <a:off x="6845300" y="4330303"/>
              <a:ext cx="87313" cy="68263"/>
            </a:xfrm>
            <a:custGeom>
              <a:gdLst>
                <a:gd fmla="*/ 39 w 39" name="T0"/>
                <a:gd fmla="*/ 4 h 31" name="T1"/>
                <a:gd fmla="*/ 34 w 39" name="T2"/>
                <a:gd fmla="*/ 5 h 31" name="T3"/>
                <a:gd fmla="*/ 38 w 39" name="T4"/>
                <a:gd fmla="*/ 1 h 31" name="T5"/>
                <a:gd fmla="*/ 33 w 39" name="T6"/>
                <a:gd fmla="*/ 3 h 31" name="T7"/>
                <a:gd fmla="*/ 27 w 39" name="T8"/>
                <a:gd fmla="*/ 0 h 31" name="T9"/>
                <a:gd fmla="*/ 19 w 39" name="T10"/>
                <a:gd fmla="*/ 8 h 31" name="T11"/>
                <a:gd fmla="*/ 19 w 39" name="T12"/>
                <a:gd fmla="*/ 10 h 31" name="T13"/>
                <a:gd fmla="*/ 3 w 39" name="T14"/>
                <a:gd fmla="*/ 2 h 31" name="T15"/>
                <a:gd fmla="*/ 2 w 39" name="T16"/>
                <a:gd fmla="*/ 5 h 31" name="T17"/>
                <a:gd fmla="*/ 6 w 39" name="T18"/>
                <a:gd fmla="*/ 12 h 31" name="T19"/>
                <a:gd fmla="*/ 2 w 39" name="T20"/>
                <a:gd fmla="*/ 11 h 31" name="T21"/>
                <a:gd fmla="*/ 2 w 39" name="T22"/>
                <a:gd fmla="*/ 11 h 31" name="T23"/>
                <a:gd fmla="*/ 8 w 39" name="T24"/>
                <a:gd fmla="*/ 19 h 31" name="T25"/>
                <a:gd fmla="*/ 6 w 39" name="T26"/>
                <a:gd fmla="*/ 19 h 31" name="T27"/>
                <a:gd fmla="*/ 5 w 39" name="T28"/>
                <a:gd fmla="*/ 19 h 31" name="T29"/>
                <a:gd fmla="*/ 12 w 39" name="T30"/>
                <a:gd fmla="*/ 24 h 31" name="T31"/>
                <a:gd fmla="*/ 2 w 39" name="T32"/>
                <a:gd fmla="*/ 28 h 31" name="T33"/>
                <a:gd fmla="*/ 0 w 39" name="T34"/>
                <a:gd fmla="*/ 28 h 31" name="T35"/>
                <a:gd fmla="*/ 13 w 39" name="T36"/>
                <a:gd fmla="*/ 31 h 31" name="T37"/>
                <a:gd fmla="*/ 35 w 39" name="T38"/>
                <a:gd fmla="*/ 9 h 31" name="T39"/>
                <a:gd fmla="*/ 35 w 39" name="T40"/>
                <a:gd fmla="*/ 8 h 31" name="T41"/>
                <a:gd fmla="*/ 39 w 39" name="T42"/>
                <a:gd fmla="*/ 4 h 3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1" w="39">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grpSp>
        <p:nvGrpSpPr>
          <p:cNvPr id="15" name="组合 14"/>
          <p:cNvGrpSpPr/>
          <p:nvPr/>
        </p:nvGrpSpPr>
        <p:grpSpPr>
          <a:xfrm>
            <a:off x="7161213" y="4266803"/>
            <a:ext cx="195262" cy="196850"/>
            <a:chOff x="7161213" y="4266803"/>
            <a:chExt cx="195262" cy="196850"/>
          </a:xfrm>
        </p:grpSpPr>
        <p:sp>
          <p:nvSpPr>
            <p:cNvPr id="33881" name="Oval 89"/>
            <p:cNvSpPr>
              <a:spLocks noChangeArrowheads="1"/>
            </p:cNvSpPr>
            <p:nvPr/>
          </p:nvSpPr>
          <p:spPr bwMode="auto">
            <a:xfrm>
              <a:off x="7161213" y="4266803"/>
              <a:ext cx="195262" cy="196850"/>
            </a:xfrm>
            <a:prstGeom prst="ellipse">
              <a:avLst/>
            </a:prstGeom>
            <a:solidFill>
              <a:schemeClr val="tx1">
                <a:lumMod val="75000"/>
                <a:lumOff val="25000"/>
              </a:schemeClr>
            </a:solidFill>
            <a:ln>
              <a:noFill/>
            </a:ln>
            <a:extLst/>
          </p:spPr>
          <p:txBody>
            <a:bodyPr/>
            <a:lstStyle/>
            <a:p>
              <a:endParaRPr altLang="en-US" lang="zh-CN">
                <a:ea charset="-122" panose="02010600040101010101" pitchFamily="2" typeface="华文细黑"/>
              </a:endParaRPr>
            </a:p>
          </p:txBody>
        </p:sp>
        <p:sp>
          <p:nvSpPr>
            <p:cNvPr id="33882" name="Freeform 90"/>
            <p:cNvSpPr/>
            <p:nvPr/>
          </p:nvSpPr>
          <p:spPr bwMode="auto">
            <a:xfrm>
              <a:off x="7237413" y="4320778"/>
              <a:ext cx="46037" cy="88900"/>
            </a:xfrm>
            <a:custGeom>
              <a:gdLst>
                <a:gd fmla="*/ 4 w 20" name="T0"/>
                <a:gd fmla="*/ 22 h 39" name="T1"/>
                <a:gd fmla="*/ 4 w 20" name="T2"/>
                <a:gd fmla="*/ 39 h 39" name="T3"/>
                <a:gd fmla="*/ 13 w 20" name="T4"/>
                <a:gd fmla="*/ 39 h 39" name="T5"/>
                <a:gd fmla="*/ 13 w 20" name="T6"/>
                <a:gd fmla="*/ 22 h 39" name="T7"/>
                <a:gd fmla="*/ 18 w 20" name="T8"/>
                <a:gd fmla="*/ 22 h 39" name="T9"/>
                <a:gd fmla="*/ 20 w 20" name="T10"/>
                <a:gd fmla="*/ 15 h 39" name="T11"/>
                <a:gd fmla="*/ 13 w 20" name="T12"/>
                <a:gd fmla="*/ 15 h 39" name="T13"/>
                <a:gd fmla="*/ 13 w 20" name="T14"/>
                <a:gd fmla="*/ 9 h 39" name="T15"/>
                <a:gd fmla="*/ 14 w 20" name="T16"/>
                <a:gd fmla="*/ 8 h 39" name="T17"/>
                <a:gd fmla="*/ 18 w 20" name="T18"/>
                <a:gd fmla="*/ 8 h 39" name="T19"/>
                <a:gd fmla="*/ 18 w 20" name="T20"/>
                <a:gd fmla="*/ 0 h 39" name="T21"/>
                <a:gd fmla="*/ 11 w 20" name="T22"/>
                <a:gd fmla="*/ 0 h 39" name="T23"/>
                <a:gd fmla="*/ 4 w 20" name="T24"/>
                <a:gd fmla="*/ 7 h 39" name="T25"/>
                <a:gd fmla="*/ 4 w 20" name="T26"/>
                <a:gd fmla="*/ 14 h 39" name="T27"/>
                <a:gd fmla="*/ 0 w 20" name="T28"/>
                <a:gd fmla="*/ 14 h 39" name="T29"/>
                <a:gd fmla="*/ 0 w 20" name="T30"/>
                <a:gd fmla="*/ 22 h 39" name="T31"/>
                <a:gd fmla="*/ 4 w 20" name="T32"/>
                <a:gd fmla="*/ 22 h 3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9" w="20">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grpSp>
        <p:nvGrpSpPr>
          <p:cNvPr id="17" name="组合 16"/>
          <p:cNvGrpSpPr/>
          <p:nvPr/>
        </p:nvGrpSpPr>
        <p:grpSpPr>
          <a:xfrm>
            <a:off x="7989888" y="4266803"/>
            <a:ext cx="195262" cy="196850"/>
            <a:chOff x="7989888" y="4266803"/>
            <a:chExt cx="195262" cy="196850"/>
          </a:xfrm>
        </p:grpSpPr>
        <p:sp>
          <p:nvSpPr>
            <p:cNvPr id="33884" name="Oval 92"/>
            <p:cNvSpPr>
              <a:spLocks noChangeArrowheads="1"/>
            </p:cNvSpPr>
            <p:nvPr/>
          </p:nvSpPr>
          <p:spPr bwMode="auto">
            <a:xfrm>
              <a:off x="7989888" y="4266803"/>
              <a:ext cx="195262" cy="196850"/>
            </a:xfrm>
            <a:prstGeom prst="ellipse">
              <a:avLst/>
            </a:prstGeom>
            <a:solidFill>
              <a:schemeClr val="tx1">
                <a:lumMod val="75000"/>
                <a:lumOff val="25000"/>
              </a:schemeClr>
            </a:solidFill>
            <a:ln>
              <a:noFill/>
            </a:ln>
            <a:extLst/>
          </p:spPr>
          <p:txBody>
            <a:bodyPr/>
            <a:lstStyle/>
            <a:p>
              <a:endParaRPr altLang="en-US" lang="zh-CN">
                <a:ea charset="-122" panose="02010600040101010101" pitchFamily="2" typeface="华文细黑"/>
              </a:endParaRPr>
            </a:p>
          </p:txBody>
        </p:sp>
        <p:sp>
          <p:nvSpPr>
            <p:cNvPr id="33885" name="Freeform 93"/>
            <p:cNvSpPr>
              <a:spLocks noEditPoints="1"/>
            </p:cNvSpPr>
            <p:nvPr/>
          </p:nvSpPr>
          <p:spPr bwMode="auto">
            <a:xfrm>
              <a:off x="8043863" y="4320778"/>
              <a:ext cx="87312" cy="88900"/>
            </a:xfrm>
            <a:custGeom>
              <a:gdLst>
                <a:gd fmla="*/ 20 w 39" name="T0"/>
                <a:gd fmla="*/ 39 h 39" name="T1"/>
                <a:gd fmla="*/ 0 w 39" name="T2"/>
                <a:gd fmla="*/ 20 h 39" name="T3"/>
                <a:gd fmla="*/ 20 w 39" name="T4"/>
                <a:gd fmla="*/ 0 h 39" name="T5"/>
                <a:gd fmla="*/ 39 w 39" name="T6"/>
                <a:gd fmla="*/ 20 h 39" name="T7"/>
                <a:gd fmla="*/ 20 w 39" name="T8"/>
                <a:gd fmla="*/ 39 h 39" name="T9"/>
                <a:gd fmla="*/ 36 w 39" name="T10"/>
                <a:gd fmla="*/ 22 h 39" name="T11"/>
                <a:gd fmla="*/ 26 w 39" name="T12"/>
                <a:gd fmla="*/ 22 h 39" name="T13"/>
                <a:gd fmla="*/ 29 w 39" name="T14"/>
                <a:gd fmla="*/ 33 h 39" name="T15"/>
                <a:gd fmla="*/ 36 w 39" name="T16"/>
                <a:gd fmla="*/ 22 h 39" name="T17"/>
                <a:gd fmla="*/ 26 w 39" name="T18"/>
                <a:gd fmla="*/ 35 h 39" name="T19"/>
                <a:gd fmla="*/ 23 w 39" name="T20"/>
                <a:gd fmla="*/ 22 h 39" name="T21"/>
                <a:gd fmla="*/ 22 w 39" name="T22"/>
                <a:gd fmla="*/ 22 h 39" name="T23"/>
                <a:gd fmla="*/ 10 w 39" name="T24"/>
                <a:gd fmla="*/ 33 h 39" name="T25"/>
                <a:gd fmla="*/ 20 w 39" name="T26"/>
                <a:gd fmla="*/ 36 h 39" name="T27"/>
                <a:gd fmla="*/ 26 w 39" name="T28"/>
                <a:gd fmla="*/ 35 h 39" name="T29"/>
                <a:gd fmla="*/ 7 w 39" name="T30"/>
                <a:gd fmla="*/ 31 h 39" name="T31"/>
                <a:gd fmla="*/ 21 w 39" name="T32"/>
                <a:gd fmla="*/ 20 h 39" name="T33"/>
                <a:gd fmla="*/ 21 w 39" name="T34"/>
                <a:gd fmla="*/ 20 h 39" name="T35"/>
                <a:gd fmla="*/ 20 w 39" name="T36"/>
                <a:gd fmla="*/ 17 h 39" name="T37"/>
                <a:gd fmla="*/ 3 w 39" name="T38"/>
                <a:gd fmla="*/ 19 h 39" name="T39"/>
                <a:gd fmla="*/ 3 w 39" name="T40"/>
                <a:gd fmla="*/ 20 h 39" name="T41"/>
                <a:gd fmla="*/ 7 w 39" name="T42"/>
                <a:gd fmla="*/ 31 h 39" name="T43"/>
                <a:gd fmla="*/ 4 w 39" name="T44"/>
                <a:gd fmla="*/ 16 h 39" name="T45"/>
                <a:gd fmla="*/ 19 w 39" name="T46"/>
                <a:gd fmla="*/ 14 h 39" name="T47"/>
                <a:gd fmla="*/ 13 w 39" name="T48"/>
                <a:gd fmla="*/ 5 h 39" name="T49"/>
                <a:gd fmla="*/ 4 w 39" name="T50"/>
                <a:gd fmla="*/ 16 h 39" name="T51"/>
                <a:gd fmla="*/ 16 w 39" name="T52"/>
                <a:gd fmla="*/ 4 h 39" name="T53"/>
                <a:gd fmla="*/ 22 w 39" name="T54"/>
                <a:gd fmla="*/ 13 h 39" name="T55"/>
                <a:gd fmla="*/ 31 w 39" name="T56"/>
                <a:gd fmla="*/ 7 h 39" name="T57"/>
                <a:gd fmla="*/ 20 w 39" name="T58"/>
                <a:gd fmla="*/ 3 h 39" name="T59"/>
                <a:gd fmla="*/ 16 w 39" name="T60"/>
                <a:gd fmla="*/ 4 h 39" name="T61"/>
                <a:gd fmla="*/ 32 w 39" name="T62"/>
                <a:gd fmla="*/ 9 h 39" name="T63"/>
                <a:gd fmla="*/ 23 w 39" name="T64"/>
                <a:gd fmla="*/ 16 h 39" name="T65"/>
                <a:gd fmla="*/ 24 w 39" name="T66"/>
                <a:gd fmla="*/ 18 h 39" name="T67"/>
                <a:gd fmla="*/ 25 w 39" name="T68"/>
                <a:gd fmla="*/ 19 h 39" name="T69"/>
                <a:gd fmla="*/ 36 w 39" name="T70"/>
                <a:gd fmla="*/ 20 h 39" name="T71"/>
                <a:gd fmla="*/ 32 w 39" name="T72"/>
                <a:gd fmla="*/ 9 h 3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9" w="39">
                  <a:moveTo>
                    <a:pt x="20" y="39"/>
                  </a:moveTo>
                  <a:cubicBezTo>
                    <a:pt x="9" y="39"/>
                    <a:pt x="0" y="30"/>
                    <a:pt x="0" y="20"/>
                  </a:cubicBezTo>
                  <a:cubicBezTo>
                    <a:pt x="0" y="9"/>
                    <a:pt x="9" y="0"/>
                    <a:pt x="20" y="0"/>
                  </a:cubicBezTo>
                  <a:cubicBezTo>
                    <a:pt x="30" y="0"/>
                    <a:pt x="39" y="9"/>
                    <a:pt x="39" y="20"/>
                  </a:cubicBezTo>
                  <a:cubicBezTo>
                    <a:pt x="39" y="30"/>
                    <a:pt x="30" y="39"/>
                    <a:pt x="20" y="39"/>
                  </a:cubicBezTo>
                  <a:close/>
                  <a:moveTo>
                    <a:pt x="36" y="22"/>
                  </a:moveTo>
                  <a:cubicBezTo>
                    <a:pt x="35" y="22"/>
                    <a:pt x="31" y="21"/>
                    <a:pt x="26" y="22"/>
                  </a:cubicBezTo>
                  <a:cubicBezTo>
                    <a:pt x="28" y="27"/>
                    <a:pt x="29" y="32"/>
                    <a:pt x="29" y="33"/>
                  </a:cubicBezTo>
                  <a:cubicBezTo>
                    <a:pt x="32" y="31"/>
                    <a:pt x="35" y="27"/>
                    <a:pt x="36" y="22"/>
                  </a:cubicBezTo>
                  <a:close/>
                  <a:moveTo>
                    <a:pt x="26" y="35"/>
                  </a:moveTo>
                  <a:cubicBezTo>
                    <a:pt x="26" y="33"/>
                    <a:pt x="25" y="28"/>
                    <a:pt x="23" y="22"/>
                  </a:cubicBezTo>
                  <a:cubicBezTo>
                    <a:pt x="23" y="22"/>
                    <a:pt x="22" y="22"/>
                    <a:pt x="22" y="22"/>
                  </a:cubicBezTo>
                  <a:cubicBezTo>
                    <a:pt x="13" y="26"/>
                    <a:pt x="10" y="32"/>
                    <a:pt x="10" y="33"/>
                  </a:cubicBezTo>
                  <a:cubicBezTo>
                    <a:pt x="12" y="35"/>
                    <a:pt x="16" y="36"/>
                    <a:pt x="20" y="36"/>
                  </a:cubicBezTo>
                  <a:cubicBezTo>
                    <a:pt x="22" y="36"/>
                    <a:pt x="24" y="36"/>
                    <a:pt x="26" y="35"/>
                  </a:cubicBezTo>
                  <a:close/>
                  <a:moveTo>
                    <a:pt x="7" y="31"/>
                  </a:moveTo>
                  <a:cubicBezTo>
                    <a:pt x="8" y="30"/>
                    <a:pt x="12" y="23"/>
                    <a:pt x="21" y="20"/>
                  </a:cubicBezTo>
                  <a:cubicBezTo>
                    <a:pt x="21" y="20"/>
                    <a:pt x="21" y="20"/>
                    <a:pt x="21" y="20"/>
                  </a:cubicBezTo>
                  <a:cubicBezTo>
                    <a:pt x="21" y="19"/>
                    <a:pt x="21" y="18"/>
                    <a:pt x="20" y="17"/>
                  </a:cubicBezTo>
                  <a:cubicBezTo>
                    <a:pt x="12" y="19"/>
                    <a:pt x="4" y="19"/>
                    <a:pt x="3" y="19"/>
                  </a:cubicBezTo>
                  <a:cubicBezTo>
                    <a:pt x="3" y="19"/>
                    <a:pt x="3" y="20"/>
                    <a:pt x="3" y="20"/>
                  </a:cubicBezTo>
                  <a:cubicBezTo>
                    <a:pt x="3" y="24"/>
                    <a:pt x="5" y="28"/>
                    <a:pt x="7" y="31"/>
                  </a:cubicBezTo>
                  <a:close/>
                  <a:moveTo>
                    <a:pt x="4" y="16"/>
                  </a:moveTo>
                  <a:cubicBezTo>
                    <a:pt x="4" y="16"/>
                    <a:pt x="11" y="16"/>
                    <a:pt x="19" y="14"/>
                  </a:cubicBezTo>
                  <a:cubicBezTo>
                    <a:pt x="16" y="10"/>
                    <a:pt x="13" y="5"/>
                    <a:pt x="13" y="5"/>
                  </a:cubicBezTo>
                  <a:cubicBezTo>
                    <a:pt x="8" y="7"/>
                    <a:pt x="5" y="11"/>
                    <a:pt x="4" y="16"/>
                  </a:cubicBezTo>
                  <a:close/>
                  <a:moveTo>
                    <a:pt x="16" y="4"/>
                  </a:moveTo>
                  <a:cubicBezTo>
                    <a:pt x="16" y="4"/>
                    <a:pt x="19" y="8"/>
                    <a:pt x="22" y="13"/>
                  </a:cubicBezTo>
                  <a:cubicBezTo>
                    <a:pt x="28" y="11"/>
                    <a:pt x="30" y="8"/>
                    <a:pt x="31" y="7"/>
                  </a:cubicBezTo>
                  <a:cubicBezTo>
                    <a:pt x="28" y="5"/>
                    <a:pt x="24" y="3"/>
                    <a:pt x="20" y="3"/>
                  </a:cubicBezTo>
                  <a:cubicBezTo>
                    <a:pt x="18" y="3"/>
                    <a:pt x="17" y="3"/>
                    <a:pt x="16" y="4"/>
                  </a:cubicBezTo>
                  <a:close/>
                  <a:moveTo>
                    <a:pt x="32" y="9"/>
                  </a:moveTo>
                  <a:cubicBezTo>
                    <a:pt x="32" y="10"/>
                    <a:pt x="29" y="13"/>
                    <a:pt x="23" y="16"/>
                  </a:cubicBezTo>
                  <a:cubicBezTo>
                    <a:pt x="24" y="17"/>
                    <a:pt x="24" y="17"/>
                    <a:pt x="24" y="18"/>
                  </a:cubicBezTo>
                  <a:cubicBezTo>
                    <a:pt x="24" y="18"/>
                    <a:pt x="25" y="19"/>
                    <a:pt x="25" y="19"/>
                  </a:cubicBezTo>
                  <a:cubicBezTo>
                    <a:pt x="30" y="18"/>
                    <a:pt x="36" y="19"/>
                    <a:pt x="36" y="20"/>
                  </a:cubicBezTo>
                  <a:cubicBezTo>
                    <a:pt x="36" y="16"/>
                    <a:pt x="35" y="12"/>
                    <a:pt x="32"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grpSp>
        <p:nvGrpSpPr>
          <p:cNvPr id="16" name="组合 15"/>
          <p:cNvGrpSpPr/>
          <p:nvPr/>
        </p:nvGrpSpPr>
        <p:grpSpPr>
          <a:xfrm>
            <a:off x="7573963" y="4266803"/>
            <a:ext cx="196850" cy="196850"/>
            <a:chOff x="7573963" y="4266803"/>
            <a:chExt cx="196850" cy="196850"/>
          </a:xfrm>
        </p:grpSpPr>
        <p:sp>
          <p:nvSpPr>
            <p:cNvPr id="33887" name="Oval 95"/>
            <p:cNvSpPr>
              <a:spLocks noChangeArrowheads="1"/>
            </p:cNvSpPr>
            <p:nvPr/>
          </p:nvSpPr>
          <p:spPr bwMode="auto">
            <a:xfrm>
              <a:off x="7573963" y="4266803"/>
              <a:ext cx="196850" cy="196850"/>
            </a:xfrm>
            <a:prstGeom prst="ellipse">
              <a:avLst/>
            </a:prstGeom>
            <a:solidFill>
              <a:schemeClr val="tx1">
                <a:lumMod val="75000"/>
                <a:lumOff val="25000"/>
              </a:schemeClr>
            </a:solidFill>
            <a:ln>
              <a:noFill/>
            </a:ln>
            <a:extLst/>
          </p:spPr>
          <p:txBody>
            <a:bodyPr/>
            <a:lstStyle/>
            <a:p>
              <a:endParaRPr altLang="en-US" lang="zh-CN">
                <a:ea charset="-122" panose="02010600040101010101" pitchFamily="2" typeface="华文细黑"/>
              </a:endParaRPr>
            </a:p>
          </p:txBody>
        </p:sp>
        <p:sp>
          <p:nvSpPr>
            <p:cNvPr id="33888" name="Freeform 96"/>
            <p:cNvSpPr>
              <a:spLocks noEditPoints="1"/>
            </p:cNvSpPr>
            <p:nvPr/>
          </p:nvSpPr>
          <p:spPr bwMode="auto">
            <a:xfrm>
              <a:off x="7627938" y="4314428"/>
              <a:ext cx="88900" cy="84138"/>
            </a:xfrm>
            <a:custGeom>
              <a:gdLst>
                <a:gd fmla="*/ 9 w 39" name="T0"/>
                <a:gd fmla="*/ 4 h 38" name="T1"/>
                <a:gd fmla="*/ 5 w 39" name="T2"/>
                <a:gd fmla="*/ 8 h 38" name="T3"/>
                <a:gd fmla="*/ 0 w 39" name="T4"/>
                <a:gd fmla="*/ 4 h 38" name="T5"/>
                <a:gd fmla="*/ 5 w 39" name="T6"/>
                <a:gd fmla="*/ 0 h 38" name="T7"/>
                <a:gd fmla="*/ 9 w 39" name="T8"/>
                <a:gd fmla="*/ 4 h 38" name="T9"/>
                <a:gd fmla="*/ 1 w 39" name="T10"/>
                <a:gd fmla="*/ 38 h 38" name="T11"/>
                <a:gd fmla="*/ 1 w 39" name="T12"/>
                <a:gd fmla="*/ 12 h 38" name="T13"/>
                <a:gd fmla="*/ 9 w 39" name="T14"/>
                <a:gd fmla="*/ 12 h 38" name="T15"/>
                <a:gd fmla="*/ 9 w 39" name="T16"/>
                <a:gd fmla="*/ 38 h 38" name="T17"/>
                <a:gd fmla="*/ 1 w 39" name="T18"/>
                <a:gd fmla="*/ 38 h 38" name="T19"/>
                <a:gd fmla="*/ 14 w 39" name="T20"/>
                <a:gd fmla="*/ 20 h 38" name="T21"/>
                <a:gd fmla="*/ 14 w 39" name="T22"/>
                <a:gd fmla="*/ 12 h 38" name="T23"/>
                <a:gd fmla="*/ 21 w 39" name="T24"/>
                <a:gd fmla="*/ 12 h 38" name="T25"/>
                <a:gd fmla="*/ 21 w 39" name="T26"/>
                <a:gd fmla="*/ 15 h 38" name="T27"/>
                <a:gd fmla="*/ 21 w 39" name="T28"/>
                <a:gd fmla="*/ 15 h 38" name="T29"/>
                <a:gd fmla="*/ 29 w 39" name="T30"/>
                <a:gd fmla="*/ 11 h 38" name="T31"/>
                <a:gd fmla="*/ 39 w 39" name="T32"/>
                <a:gd fmla="*/ 22 h 38" name="T33"/>
                <a:gd fmla="*/ 39 w 39" name="T34"/>
                <a:gd fmla="*/ 38 h 38" name="T35"/>
                <a:gd fmla="*/ 31 w 39" name="T36"/>
                <a:gd fmla="*/ 38 h 38" name="T37"/>
                <a:gd fmla="*/ 31 w 39" name="T38"/>
                <a:gd fmla="*/ 23 h 38" name="T39"/>
                <a:gd fmla="*/ 26 w 39" name="T40"/>
                <a:gd fmla="*/ 18 h 38" name="T41"/>
                <a:gd fmla="*/ 22 w 39" name="T42"/>
                <a:gd fmla="*/ 21 h 38" name="T43"/>
                <a:gd fmla="*/ 22 w 39" name="T44"/>
                <a:gd fmla="*/ 23 h 38" name="T45"/>
                <a:gd fmla="*/ 22 w 39" name="T46"/>
                <a:gd fmla="*/ 38 h 38" name="T47"/>
                <a:gd fmla="*/ 14 w 39" name="T48"/>
                <a:gd fmla="*/ 38 h 38" name="T49"/>
                <a:gd fmla="*/ 14 w 39" name="T50"/>
                <a:gd fmla="*/ 20 h 3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8" w="39">
                  <a:moveTo>
                    <a:pt x="9" y="4"/>
                  </a:moveTo>
                  <a:cubicBezTo>
                    <a:pt x="9" y="7"/>
                    <a:pt x="8" y="8"/>
                    <a:pt x="5" y="8"/>
                  </a:cubicBezTo>
                  <a:cubicBezTo>
                    <a:pt x="2" y="8"/>
                    <a:pt x="0" y="7"/>
                    <a:pt x="0" y="4"/>
                  </a:cubicBezTo>
                  <a:cubicBezTo>
                    <a:pt x="0" y="2"/>
                    <a:pt x="2" y="0"/>
                    <a:pt x="5" y="0"/>
                  </a:cubicBezTo>
                  <a:cubicBezTo>
                    <a:pt x="8" y="0"/>
                    <a:pt x="9" y="2"/>
                    <a:pt x="9" y="4"/>
                  </a:cubicBezTo>
                  <a:close/>
                  <a:moveTo>
                    <a:pt x="1" y="38"/>
                  </a:moveTo>
                  <a:cubicBezTo>
                    <a:pt x="1" y="12"/>
                    <a:pt x="1" y="12"/>
                    <a:pt x="1" y="12"/>
                  </a:cubicBezTo>
                  <a:cubicBezTo>
                    <a:pt x="9" y="12"/>
                    <a:pt x="9" y="12"/>
                    <a:pt x="9" y="12"/>
                  </a:cubicBezTo>
                  <a:cubicBezTo>
                    <a:pt x="9" y="38"/>
                    <a:pt x="9" y="38"/>
                    <a:pt x="9" y="38"/>
                  </a:cubicBezTo>
                  <a:lnTo>
                    <a:pt x="1" y="38"/>
                  </a:lnTo>
                  <a:close/>
                  <a:moveTo>
                    <a:pt x="14" y="20"/>
                  </a:moveTo>
                  <a:cubicBezTo>
                    <a:pt x="14" y="17"/>
                    <a:pt x="14" y="14"/>
                    <a:pt x="14" y="12"/>
                  </a:cubicBezTo>
                  <a:cubicBezTo>
                    <a:pt x="21" y="12"/>
                    <a:pt x="21" y="12"/>
                    <a:pt x="21" y="12"/>
                  </a:cubicBezTo>
                  <a:cubicBezTo>
                    <a:pt x="21" y="15"/>
                    <a:pt x="21" y="15"/>
                    <a:pt x="21" y="15"/>
                  </a:cubicBezTo>
                  <a:cubicBezTo>
                    <a:pt x="21" y="15"/>
                    <a:pt x="21" y="15"/>
                    <a:pt x="21" y="15"/>
                  </a:cubicBezTo>
                  <a:cubicBezTo>
                    <a:pt x="22" y="14"/>
                    <a:pt x="25" y="11"/>
                    <a:pt x="29" y="11"/>
                  </a:cubicBezTo>
                  <a:cubicBezTo>
                    <a:pt x="35" y="11"/>
                    <a:pt x="39" y="15"/>
                    <a:pt x="39" y="22"/>
                  </a:cubicBezTo>
                  <a:cubicBezTo>
                    <a:pt x="39" y="38"/>
                    <a:pt x="39" y="38"/>
                    <a:pt x="39" y="38"/>
                  </a:cubicBezTo>
                  <a:cubicBezTo>
                    <a:pt x="31" y="38"/>
                    <a:pt x="31" y="38"/>
                    <a:pt x="31" y="38"/>
                  </a:cubicBezTo>
                  <a:cubicBezTo>
                    <a:pt x="31" y="23"/>
                    <a:pt x="31" y="23"/>
                    <a:pt x="31" y="23"/>
                  </a:cubicBezTo>
                  <a:cubicBezTo>
                    <a:pt x="31" y="20"/>
                    <a:pt x="29" y="18"/>
                    <a:pt x="26" y="18"/>
                  </a:cubicBezTo>
                  <a:cubicBezTo>
                    <a:pt x="24" y="18"/>
                    <a:pt x="23" y="19"/>
                    <a:pt x="22" y="21"/>
                  </a:cubicBezTo>
                  <a:cubicBezTo>
                    <a:pt x="22" y="21"/>
                    <a:pt x="22" y="22"/>
                    <a:pt x="22" y="23"/>
                  </a:cubicBezTo>
                  <a:cubicBezTo>
                    <a:pt x="22" y="38"/>
                    <a:pt x="22" y="38"/>
                    <a:pt x="22" y="38"/>
                  </a:cubicBezTo>
                  <a:cubicBezTo>
                    <a:pt x="14" y="38"/>
                    <a:pt x="14" y="38"/>
                    <a:pt x="14" y="38"/>
                  </a:cubicBezTo>
                  <a:lnTo>
                    <a:pt x="14"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10600040101010101" pitchFamily="2" typeface="华文细黑"/>
              </a:endParaRPr>
            </a:p>
          </p:txBody>
        </p:sp>
      </p:grpSp>
      <p:sp>
        <p:nvSpPr>
          <p:cNvPr id="80" name="矩形 79"/>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81"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290500722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33813"/>
                                        </p:tgtEl>
                                        <p:attrNameLst>
                                          <p:attrName>style.visibility</p:attrName>
                                        </p:attrNameLst>
                                      </p:cBhvr>
                                      <p:to>
                                        <p:strVal val="visible"/>
                                      </p:to>
                                    </p:set>
                                    <p:anim calcmode="lin" valueType="num">
                                      <p:cBhvr additive="base">
                                        <p:cTn dur="500" fill="hold" id="7"/>
                                        <p:tgtEl>
                                          <p:spTgt spid="33813"/>
                                        </p:tgtEl>
                                        <p:attrNameLst>
                                          <p:attrName>ppt_x</p:attrName>
                                        </p:attrNameLst>
                                      </p:cBhvr>
                                      <p:tavLst>
                                        <p:tav tm="0">
                                          <p:val>
                                            <p:strVal val="#ppt_x"/>
                                          </p:val>
                                        </p:tav>
                                        <p:tav tm="100000">
                                          <p:val>
                                            <p:strVal val="#ppt_x"/>
                                          </p:val>
                                        </p:tav>
                                      </p:tavLst>
                                    </p:anim>
                                    <p:anim calcmode="lin" valueType="num">
                                      <p:cBhvr additive="base">
                                        <p:cTn dur="500" fill="hold" id="8"/>
                                        <p:tgtEl>
                                          <p:spTgt spid="33813"/>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100"/>
                                  </p:stCondLst>
                                  <p:childTnLst>
                                    <p:set>
                                      <p:cBhvr>
                                        <p:cTn dur="1" fill="hold" id="10">
                                          <p:stCondLst>
                                            <p:cond delay="0"/>
                                          </p:stCondLst>
                                        </p:cTn>
                                        <p:tgtEl>
                                          <p:spTgt spid="33829"/>
                                        </p:tgtEl>
                                        <p:attrNameLst>
                                          <p:attrName>style.visibility</p:attrName>
                                        </p:attrNameLst>
                                      </p:cBhvr>
                                      <p:to>
                                        <p:strVal val="visible"/>
                                      </p:to>
                                    </p:set>
                                    <p:anim calcmode="lin" valueType="num">
                                      <p:cBhvr additive="base">
                                        <p:cTn dur="500" fill="hold" id="11"/>
                                        <p:tgtEl>
                                          <p:spTgt spid="33829"/>
                                        </p:tgtEl>
                                        <p:attrNameLst>
                                          <p:attrName>ppt_x</p:attrName>
                                        </p:attrNameLst>
                                      </p:cBhvr>
                                      <p:tavLst>
                                        <p:tav tm="0">
                                          <p:val>
                                            <p:strVal val="#ppt_x"/>
                                          </p:val>
                                        </p:tav>
                                        <p:tav tm="100000">
                                          <p:val>
                                            <p:strVal val="#ppt_x"/>
                                          </p:val>
                                        </p:tav>
                                      </p:tavLst>
                                    </p:anim>
                                    <p:anim calcmode="lin" valueType="num">
                                      <p:cBhvr additive="base">
                                        <p:cTn dur="500" fill="hold" id="12"/>
                                        <p:tgtEl>
                                          <p:spTgt spid="33829"/>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200"/>
                                  </p:stCondLst>
                                  <p:childTnLst>
                                    <p:set>
                                      <p:cBhvr>
                                        <p:cTn dur="1" fill="hold" id="14">
                                          <p:stCondLst>
                                            <p:cond delay="0"/>
                                          </p:stCondLst>
                                        </p:cTn>
                                        <p:tgtEl>
                                          <p:spTgt spid="33830"/>
                                        </p:tgtEl>
                                        <p:attrNameLst>
                                          <p:attrName>style.visibility</p:attrName>
                                        </p:attrNameLst>
                                      </p:cBhvr>
                                      <p:to>
                                        <p:strVal val="visible"/>
                                      </p:to>
                                    </p:set>
                                    <p:anim calcmode="lin" valueType="num">
                                      <p:cBhvr additive="base">
                                        <p:cTn dur="500" fill="hold" id="15"/>
                                        <p:tgtEl>
                                          <p:spTgt spid="33830"/>
                                        </p:tgtEl>
                                        <p:attrNameLst>
                                          <p:attrName>ppt_x</p:attrName>
                                        </p:attrNameLst>
                                      </p:cBhvr>
                                      <p:tavLst>
                                        <p:tav tm="0">
                                          <p:val>
                                            <p:strVal val="#ppt_x"/>
                                          </p:val>
                                        </p:tav>
                                        <p:tav tm="100000">
                                          <p:val>
                                            <p:strVal val="#ppt_x"/>
                                          </p:val>
                                        </p:tav>
                                      </p:tavLst>
                                    </p:anim>
                                    <p:anim calcmode="lin" valueType="num">
                                      <p:cBhvr additive="base">
                                        <p:cTn dur="500" fill="hold" id="16"/>
                                        <p:tgtEl>
                                          <p:spTgt spid="33830"/>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200"/>
                                  </p:stCondLst>
                                  <p:childTnLst>
                                    <p:set>
                                      <p:cBhvr>
                                        <p:cTn dur="1" fill="hold" id="18">
                                          <p:stCondLst>
                                            <p:cond delay="0"/>
                                          </p:stCondLst>
                                        </p:cTn>
                                        <p:tgtEl>
                                          <p:spTgt spid="33816"/>
                                        </p:tgtEl>
                                        <p:attrNameLst>
                                          <p:attrName>style.visibility</p:attrName>
                                        </p:attrNameLst>
                                      </p:cBhvr>
                                      <p:to>
                                        <p:strVal val="visible"/>
                                      </p:to>
                                    </p:set>
                                    <p:anim calcmode="lin" valueType="num">
                                      <p:cBhvr additive="base">
                                        <p:cTn dur="500" fill="hold" id="19"/>
                                        <p:tgtEl>
                                          <p:spTgt spid="33816"/>
                                        </p:tgtEl>
                                        <p:attrNameLst>
                                          <p:attrName>ppt_x</p:attrName>
                                        </p:attrNameLst>
                                      </p:cBhvr>
                                      <p:tavLst>
                                        <p:tav tm="0">
                                          <p:val>
                                            <p:strVal val="#ppt_x"/>
                                          </p:val>
                                        </p:tav>
                                        <p:tav tm="100000">
                                          <p:val>
                                            <p:strVal val="#ppt_x"/>
                                          </p:val>
                                        </p:tav>
                                      </p:tavLst>
                                    </p:anim>
                                    <p:anim calcmode="lin" valueType="num">
                                      <p:cBhvr additive="base">
                                        <p:cTn dur="500" fill="hold" id="20"/>
                                        <p:tgtEl>
                                          <p:spTgt spid="33816"/>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300"/>
                                  </p:stCondLst>
                                  <p:childTnLst>
                                    <p:set>
                                      <p:cBhvr>
                                        <p:cTn dur="1" fill="hold" id="22">
                                          <p:stCondLst>
                                            <p:cond delay="0"/>
                                          </p:stCondLst>
                                        </p:cTn>
                                        <p:tgtEl>
                                          <p:spTgt spid="33837"/>
                                        </p:tgtEl>
                                        <p:attrNameLst>
                                          <p:attrName>style.visibility</p:attrName>
                                        </p:attrNameLst>
                                      </p:cBhvr>
                                      <p:to>
                                        <p:strVal val="visible"/>
                                      </p:to>
                                    </p:set>
                                    <p:anim calcmode="lin" valueType="num">
                                      <p:cBhvr additive="base">
                                        <p:cTn dur="500" fill="hold" id="23"/>
                                        <p:tgtEl>
                                          <p:spTgt spid="33837"/>
                                        </p:tgtEl>
                                        <p:attrNameLst>
                                          <p:attrName>ppt_x</p:attrName>
                                        </p:attrNameLst>
                                      </p:cBhvr>
                                      <p:tavLst>
                                        <p:tav tm="0">
                                          <p:val>
                                            <p:strVal val="#ppt_x"/>
                                          </p:val>
                                        </p:tav>
                                        <p:tav tm="100000">
                                          <p:val>
                                            <p:strVal val="#ppt_x"/>
                                          </p:val>
                                        </p:tav>
                                      </p:tavLst>
                                    </p:anim>
                                    <p:anim calcmode="lin" valueType="num">
                                      <p:cBhvr additive="base">
                                        <p:cTn dur="500" fill="hold" id="24"/>
                                        <p:tgtEl>
                                          <p:spTgt spid="33837"/>
                                        </p:tgtEl>
                                        <p:attrNameLst>
                                          <p:attrName>ppt_y</p:attrName>
                                        </p:attrNameLst>
                                      </p:cBhvr>
                                      <p:tavLst>
                                        <p:tav tm="0">
                                          <p:val>
                                            <p:strVal val="1+#ppt_h/2"/>
                                          </p:val>
                                        </p:tav>
                                        <p:tav tm="100000">
                                          <p:val>
                                            <p:strVal val="#ppt_y"/>
                                          </p:val>
                                        </p:tav>
                                      </p:tavLst>
                                    </p:anim>
                                  </p:childTnLst>
                                </p:cTn>
                              </p:par>
                              <p:par>
                                <p:cTn fill="hold" id="25" nodeType="withEffect" presetClass="entr" presetID="53" presetSubtype="0">
                                  <p:stCondLst>
                                    <p:cond delay="300"/>
                                  </p:stCondLst>
                                  <p:childTnLst>
                                    <p:set>
                                      <p:cBhvr>
                                        <p:cTn dur="1" fill="hold" id="26">
                                          <p:stCondLst>
                                            <p:cond delay="0"/>
                                          </p:stCondLst>
                                        </p:cTn>
                                        <p:tgtEl>
                                          <p:spTgt spid="2"/>
                                        </p:tgtEl>
                                        <p:attrNameLst>
                                          <p:attrName>style.visibility</p:attrName>
                                        </p:attrNameLst>
                                      </p:cBhvr>
                                      <p:to>
                                        <p:strVal val="visible"/>
                                      </p:to>
                                    </p:set>
                                    <p:anim calcmode="lin" valueType="num">
                                      <p:cBhvr>
                                        <p:cTn dur="300" fill="hold" id="27"/>
                                        <p:tgtEl>
                                          <p:spTgt spid="2"/>
                                        </p:tgtEl>
                                        <p:attrNameLst>
                                          <p:attrName>ppt_w</p:attrName>
                                        </p:attrNameLst>
                                      </p:cBhvr>
                                      <p:tavLst>
                                        <p:tav tm="0">
                                          <p:val>
                                            <p:fltVal val="0"/>
                                          </p:val>
                                        </p:tav>
                                        <p:tav tm="100000">
                                          <p:val>
                                            <p:strVal val="#ppt_w"/>
                                          </p:val>
                                        </p:tav>
                                      </p:tavLst>
                                    </p:anim>
                                    <p:anim calcmode="lin" valueType="num">
                                      <p:cBhvr>
                                        <p:cTn dur="300" fill="hold" id="28"/>
                                        <p:tgtEl>
                                          <p:spTgt spid="2"/>
                                        </p:tgtEl>
                                        <p:attrNameLst>
                                          <p:attrName>ppt_h</p:attrName>
                                        </p:attrNameLst>
                                      </p:cBhvr>
                                      <p:tavLst>
                                        <p:tav tm="0">
                                          <p:val>
                                            <p:fltVal val="0"/>
                                          </p:val>
                                        </p:tav>
                                        <p:tav tm="100000">
                                          <p:val>
                                            <p:strVal val="#ppt_h"/>
                                          </p:val>
                                        </p:tav>
                                      </p:tavLst>
                                    </p:anim>
                                    <p:animEffect filter="fade" transition="in">
                                      <p:cBhvr>
                                        <p:cTn dur="300" id="29"/>
                                        <p:tgtEl>
                                          <p:spTgt spid="2"/>
                                        </p:tgtEl>
                                      </p:cBhvr>
                                    </p:animEffect>
                                  </p:childTnLst>
                                </p:cTn>
                              </p:par>
                              <p:par>
                                <p:cTn autoRev="1" fill="hold" id="30" nodeType="withEffect" presetClass="emph" presetID="6" presetSubtype="0">
                                  <p:stCondLst>
                                    <p:cond delay="600"/>
                                  </p:stCondLst>
                                  <p:childTnLst>
                                    <p:animScale>
                                      <p:cBhvr>
                                        <p:cTn dur="150" fill="hold" id="31"/>
                                        <p:tgtEl>
                                          <p:spTgt spid="2"/>
                                        </p:tgtEl>
                                      </p:cBhvr>
                                      <p:by x="110000" y="110000"/>
                                    </p:animScale>
                                  </p:childTnLst>
                                </p:cTn>
                              </p:par>
                              <p:par>
                                <p:cTn fill="hold" id="32" nodeType="withEffect" presetClass="entr" presetID="53" presetSubtype="0">
                                  <p:stCondLst>
                                    <p:cond delay="400"/>
                                  </p:stCondLst>
                                  <p:childTnLst>
                                    <p:set>
                                      <p:cBhvr>
                                        <p:cTn dur="1" fill="hold" id="33">
                                          <p:stCondLst>
                                            <p:cond delay="0"/>
                                          </p:stCondLst>
                                        </p:cTn>
                                        <p:tgtEl>
                                          <p:spTgt spid="3"/>
                                        </p:tgtEl>
                                        <p:attrNameLst>
                                          <p:attrName>style.visibility</p:attrName>
                                        </p:attrNameLst>
                                      </p:cBhvr>
                                      <p:to>
                                        <p:strVal val="visible"/>
                                      </p:to>
                                    </p:set>
                                    <p:anim calcmode="lin" valueType="num">
                                      <p:cBhvr>
                                        <p:cTn dur="300" fill="hold" id="34"/>
                                        <p:tgtEl>
                                          <p:spTgt spid="3"/>
                                        </p:tgtEl>
                                        <p:attrNameLst>
                                          <p:attrName>ppt_w</p:attrName>
                                        </p:attrNameLst>
                                      </p:cBhvr>
                                      <p:tavLst>
                                        <p:tav tm="0">
                                          <p:val>
                                            <p:fltVal val="0"/>
                                          </p:val>
                                        </p:tav>
                                        <p:tav tm="100000">
                                          <p:val>
                                            <p:strVal val="#ppt_w"/>
                                          </p:val>
                                        </p:tav>
                                      </p:tavLst>
                                    </p:anim>
                                    <p:anim calcmode="lin" valueType="num">
                                      <p:cBhvr>
                                        <p:cTn dur="300" fill="hold" id="35"/>
                                        <p:tgtEl>
                                          <p:spTgt spid="3"/>
                                        </p:tgtEl>
                                        <p:attrNameLst>
                                          <p:attrName>ppt_h</p:attrName>
                                        </p:attrNameLst>
                                      </p:cBhvr>
                                      <p:tavLst>
                                        <p:tav tm="0">
                                          <p:val>
                                            <p:fltVal val="0"/>
                                          </p:val>
                                        </p:tav>
                                        <p:tav tm="100000">
                                          <p:val>
                                            <p:strVal val="#ppt_h"/>
                                          </p:val>
                                        </p:tav>
                                      </p:tavLst>
                                    </p:anim>
                                    <p:animEffect filter="fade" transition="in">
                                      <p:cBhvr>
                                        <p:cTn dur="300" id="36"/>
                                        <p:tgtEl>
                                          <p:spTgt spid="3"/>
                                        </p:tgtEl>
                                      </p:cBhvr>
                                    </p:animEffect>
                                  </p:childTnLst>
                                </p:cTn>
                              </p:par>
                              <p:par>
                                <p:cTn autoRev="1" fill="hold" id="37" nodeType="withEffect" presetClass="emph" presetID="6" presetSubtype="0">
                                  <p:stCondLst>
                                    <p:cond delay="700"/>
                                  </p:stCondLst>
                                  <p:childTnLst>
                                    <p:animScale>
                                      <p:cBhvr>
                                        <p:cTn dur="150" fill="hold" id="38"/>
                                        <p:tgtEl>
                                          <p:spTgt spid="3"/>
                                        </p:tgtEl>
                                      </p:cBhvr>
                                      <p:by x="110000" y="110000"/>
                                    </p:animScale>
                                  </p:childTnLst>
                                </p:cTn>
                              </p:par>
                              <p:par>
                                <p:cTn fill="hold" id="39" nodeType="withEffect" presetClass="entr" presetID="53" presetSubtype="0">
                                  <p:stCondLst>
                                    <p:cond delay="500"/>
                                  </p:stCondLst>
                                  <p:childTnLst>
                                    <p:set>
                                      <p:cBhvr>
                                        <p:cTn dur="1" fill="hold" id="40">
                                          <p:stCondLst>
                                            <p:cond delay="0"/>
                                          </p:stCondLst>
                                        </p:cTn>
                                        <p:tgtEl>
                                          <p:spTgt spid="4"/>
                                        </p:tgtEl>
                                        <p:attrNameLst>
                                          <p:attrName>style.visibility</p:attrName>
                                        </p:attrNameLst>
                                      </p:cBhvr>
                                      <p:to>
                                        <p:strVal val="visible"/>
                                      </p:to>
                                    </p:set>
                                    <p:anim calcmode="lin" valueType="num">
                                      <p:cBhvr>
                                        <p:cTn dur="300" fill="hold" id="41"/>
                                        <p:tgtEl>
                                          <p:spTgt spid="4"/>
                                        </p:tgtEl>
                                        <p:attrNameLst>
                                          <p:attrName>ppt_w</p:attrName>
                                        </p:attrNameLst>
                                      </p:cBhvr>
                                      <p:tavLst>
                                        <p:tav tm="0">
                                          <p:val>
                                            <p:fltVal val="0"/>
                                          </p:val>
                                        </p:tav>
                                        <p:tav tm="100000">
                                          <p:val>
                                            <p:strVal val="#ppt_w"/>
                                          </p:val>
                                        </p:tav>
                                      </p:tavLst>
                                    </p:anim>
                                    <p:anim calcmode="lin" valueType="num">
                                      <p:cBhvr>
                                        <p:cTn dur="300" fill="hold" id="42"/>
                                        <p:tgtEl>
                                          <p:spTgt spid="4"/>
                                        </p:tgtEl>
                                        <p:attrNameLst>
                                          <p:attrName>ppt_h</p:attrName>
                                        </p:attrNameLst>
                                      </p:cBhvr>
                                      <p:tavLst>
                                        <p:tav tm="0">
                                          <p:val>
                                            <p:fltVal val="0"/>
                                          </p:val>
                                        </p:tav>
                                        <p:tav tm="100000">
                                          <p:val>
                                            <p:strVal val="#ppt_h"/>
                                          </p:val>
                                        </p:tav>
                                      </p:tavLst>
                                    </p:anim>
                                    <p:animEffect filter="fade" transition="in">
                                      <p:cBhvr>
                                        <p:cTn dur="300" id="43"/>
                                        <p:tgtEl>
                                          <p:spTgt spid="4"/>
                                        </p:tgtEl>
                                      </p:cBhvr>
                                    </p:animEffect>
                                  </p:childTnLst>
                                </p:cTn>
                              </p:par>
                              <p:par>
                                <p:cTn autoRev="1" fill="hold" id="44" nodeType="withEffect" presetClass="emph" presetID="6" presetSubtype="0">
                                  <p:stCondLst>
                                    <p:cond delay="800"/>
                                  </p:stCondLst>
                                  <p:childTnLst>
                                    <p:animScale>
                                      <p:cBhvr>
                                        <p:cTn dur="150" fill="hold" id="45"/>
                                        <p:tgtEl>
                                          <p:spTgt spid="4"/>
                                        </p:tgtEl>
                                      </p:cBhvr>
                                      <p:by x="110000" y="110000"/>
                                    </p:animScale>
                                  </p:childTnLst>
                                </p:cTn>
                              </p:par>
                              <p:par>
                                <p:cTn fill="hold" id="46" nodeType="withEffect" presetClass="entr" presetID="53" presetSubtype="0">
                                  <p:stCondLst>
                                    <p:cond delay="600"/>
                                  </p:stCondLst>
                                  <p:childTnLst>
                                    <p:set>
                                      <p:cBhvr>
                                        <p:cTn dur="1" fill="hold" id="47">
                                          <p:stCondLst>
                                            <p:cond delay="0"/>
                                          </p:stCondLst>
                                        </p:cTn>
                                        <p:tgtEl>
                                          <p:spTgt spid="5"/>
                                        </p:tgtEl>
                                        <p:attrNameLst>
                                          <p:attrName>style.visibility</p:attrName>
                                        </p:attrNameLst>
                                      </p:cBhvr>
                                      <p:to>
                                        <p:strVal val="visible"/>
                                      </p:to>
                                    </p:set>
                                    <p:anim calcmode="lin" valueType="num">
                                      <p:cBhvr>
                                        <p:cTn dur="300" fill="hold" id="48"/>
                                        <p:tgtEl>
                                          <p:spTgt spid="5"/>
                                        </p:tgtEl>
                                        <p:attrNameLst>
                                          <p:attrName>ppt_w</p:attrName>
                                        </p:attrNameLst>
                                      </p:cBhvr>
                                      <p:tavLst>
                                        <p:tav tm="0">
                                          <p:val>
                                            <p:fltVal val="0"/>
                                          </p:val>
                                        </p:tav>
                                        <p:tav tm="100000">
                                          <p:val>
                                            <p:strVal val="#ppt_w"/>
                                          </p:val>
                                        </p:tav>
                                      </p:tavLst>
                                    </p:anim>
                                    <p:anim calcmode="lin" valueType="num">
                                      <p:cBhvr>
                                        <p:cTn dur="300" fill="hold" id="49"/>
                                        <p:tgtEl>
                                          <p:spTgt spid="5"/>
                                        </p:tgtEl>
                                        <p:attrNameLst>
                                          <p:attrName>ppt_h</p:attrName>
                                        </p:attrNameLst>
                                      </p:cBhvr>
                                      <p:tavLst>
                                        <p:tav tm="0">
                                          <p:val>
                                            <p:fltVal val="0"/>
                                          </p:val>
                                        </p:tav>
                                        <p:tav tm="100000">
                                          <p:val>
                                            <p:strVal val="#ppt_h"/>
                                          </p:val>
                                        </p:tav>
                                      </p:tavLst>
                                    </p:anim>
                                    <p:animEffect filter="fade" transition="in">
                                      <p:cBhvr>
                                        <p:cTn dur="300" id="50"/>
                                        <p:tgtEl>
                                          <p:spTgt spid="5"/>
                                        </p:tgtEl>
                                      </p:cBhvr>
                                    </p:animEffect>
                                  </p:childTnLst>
                                </p:cTn>
                              </p:par>
                              <p:par>
                                <p:cTn autoRev="1" fill="hold" id="51" nodeType="withEffect" presetClass="emph" presetID="6" presetSubtype="0">
                                  <p:stCondLst>
                                    <p:cond delay="900"/>
                                  </p:stCondLst>
                                  <p:childTnLst>
                                    <p:animScale>
                                      <p:cBhvr>
                                        <p:cTn dur="150" fill="hold" id="52"/>
                                        <p:tgtEl>
                                          <p:spTgt spid="5"/>
                                        </p:tgtEl>
                                      </p:cBhvr>
                                      <p:by x="110000" y="110000"/>
                                    </p:animScale>
                                  </p:childTnLst>
                                </p:cTn>
                              </p:par>
                              <p:par>
                                <p:cTn fill="hold" id="53" nodeType="withEffect" presetClass="entr" presetID="2" presetSubtype="4">
                                  <p:stCondLst>
                                    <p:cond delay="900"/>
                                  </p:stCondLst>
                                  <p:childTnLst>
                                    <p:set>
                                      <p:cBhvr>
                                        <p:cTn dur="1" fill="hold" id="54">
                                          <p:stCondLst>
                                            <p:cond delay="0"/>
                                          </p:stCondLst>
                                        </p:cTn>
                                        <p:tgtEl>
                                          <p:spTgt spid="33817"/>
                                        </p:tgtEl>
                                        <p:attrNameLst>
                                          <p:attrName>style.visibility</p:attrName>
                                        </p:attrNameLst>
                                      </p:cBhvr>
                                      <p:to>
                                        <p:strVal val="visible"/>
                                      </p:to>
                                    </p:set>
                                    <p:anim calcmode="lin" valueType="num">
                                      <p:cBhvr additive="base">
                                        <p:cTn dur="500" fill="hold" id="55"/>
                                        <p:tgtEl>
                                          <p:spTgt spid="33817"/>
                                        </p:tgtEl>
                                        <p:attrNameLst>
                                          <p:attrName>ppt_x</p:attrName>
                                        </p:attrNameLst>
                                      </p:cBhvr>
                                      <p:tavLst>
                                        <p:tav tm="0">
                                          <p:val>
                                            <p:strVal val="#ppt_x"/>
                                          </p:val>
                                        </p:tav>
                                        <p:tav tm="100000">
                                          <p:val>
                                            <p:strVal val="#ppt_x"/>
                                          </p:val>
                                        </p:tav>
                                      </p:tavLst>
                                    </p:anim>
                                    <p:anim calcmode="lin" valueType="num">
                                      <p:cBhvr additive="base">
                                        <p:cTn dur="500" fill="hold" id="56"/>
                                        <p:tgtEl>
                                          <p:spTgt spid="33817"/>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1000"/>
                                  </p:stCondLst>
                                  <p:childTnLst>
                                    <p:set>
                                      <p:cBhvr>
                                        <p:cTn dur="1" fill="hold" id="58">
                                          <p:stCondLst>
                                            <p:cond delay="0"/>
                                          </p:stCondLst>
                                        </p:cTn>
                                        <p:tgtEl>
                                          <p:spTgt spid="33831"/>
                                        </p:tgtEl>
                                        <p:attrNameLst>
                                          <p:attrName>style.visibility</p:attrName>
                                        </p:attrNameLst>
                                      </p:cBhvr>
                                      <p:to>
                                        <p:strVal val="visible"/>
                                      </p:to>
                                    </p:set>
                                    <p:anim calcmode="lin" valueType="num">
                                      <p:cBhvr additive="base">
                                        <p:cTn dur="500" fill="hold" id="59"/>
                                        <p:tgtEl>
                                          <p:spTgt spid="33831"/>
                                        </p:tgtEl>
                                        <p:attrNameLst>
                                          <p:attrName>ppt_x</p:attrName>
                                        </p:attrNameLst>
                                      </p:cBhvr>
                                      <p:tavLst>
                                        <p:tav tm="0">
                                          <p:val>
                                            <p:strVal val="#ppt_x"/>
                                          </p:val>
                                        </p:tav>
                                        <p:tav tm="100000">
                                          <p:val>
                                            <p:strVal val="#ppt_x"/>
                                          </p:val>
                                        </p:tav>
                                      </p:tavLst>
                                    </p:anim>
                                    <p:anim calcmode="lin" valueType="num">
                                      <p:cBhvr additive="base">
                                        <p:cTn dur="500" fill="hold" id="60"/>
                                        <p:tgtEl>
                                          <p:spTgt spid="33831"/>
                                        </p:tgtEl>
                                        <p:attrNameLst>
                                          <p:attrName>ppt_y</p:attrName>
                                        </p:attrNameLst>
                                      </p:cBhvr>
                                      <p:tavLst>
                                        <p:tav tm="0">
                                          <p:val>
                                            <p:strVal val="1+#ppt_h/2"/>
                                          </p:val>
                                        </p:tav>
                                        <p:tav tm="100000">
                                          <p:val>
                                            <p:strVal val="#ppt_y"/>
                                          </p:val>
                                        </p:tav>
                                      </p:tavLst>
                                    </p:anim>
                                  </p:childTnLst>
                                </p:cTn>
                              </p:par>
                              <p:par>
                                <p:cTn fill="hold" grpId="0" id="61" nodeType="withEffect" presetClass="entr" presetID="2" presetSubtype="4">
                                  <p:stCondLst>
                                    <p:cond delay="1100"/>
                                  </p:stCondLst>
                                  <p:childTnLst>
                                    <p:set>
                                      <p:cBhvr>
                                        <p:cTn dur="1" fill="hold" id="62">
                                          <p:stCondLst>
                                            <p:cond delay="0"/>
                                          </p:stCondLst>
                                        </p:cTn>
                                        <p:tgtEl>
                                          <p:spTgt spid="33832"/>
                                        </p:tgtEl>
                                        <p:attrNameLst>
                                          <p:attrName>style.visibility</p:attrName>
                                        </p:attrNameLst>
                                      </p:cBhvr>
                                      <p:to>
                                        <p:strVal val="visible"/>
                                      </p:to>
                                    </p:set>
                                    <p:anim calcmode="lin" valueType="num">
                                      <p:cBhvr additive="base">
                                        <p:cTn dur="500" fill="hold" id="63"/>
                                        <p:tgtEl>
                                          <p:spTgt spid="33832"/>
                                        </p:tgtEl>
                                        <p:attrNameLst>
                                          <p:attrName>ppt_x</p:attrName>
                                        </p:attrNameLst>
                                      </p:cBhvr>
                                      <p:tavLst>
                                        <p:tav tm="0">
                                          <p:val>
                                            <p:strVal val="#ppt_x"/>
                                          </p:val>
                                        </p:tav>
                                        <p:tav tm="100000">
                                          <p:val>
                                            <p:strVal val="#ppt_x"/>
                                          </p:val>
                                        </p:tav>
                                      </p:tavLst>
                                    </p:anim>
                                    <p:anim calcmode="lin" valueType="num">
                                      <p:cBhvr additive="base">
                                        <p:cTn dur="500" fill="hold" id="64"/>
                                        <p:tgtEl>
                                          <p:spTgt spid="33832"/>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4">
                                  <p:stCondLst>
                                    <p:cond delay="1100"/>
                                  </p:stCondLst>
                                  <p:childTnLst>
                                    <p:set>
                                      <p:cBhvr>
                                        <p:cTn dur="1" fill="hold" id="66">
                                          <p:stCondLst>
                                            <p:cond delay="0"/>
                                          </p:stCondLst>
                                        </p:cTn>
                                        <p:tgtEl>
                                          <p:spTgt spid="33820"/>
                                        </p:tgtEl>
                                        <p:attrNameLst>
                                          <p:attrName>style.visibility</p:attrName>
                                        </p:attrNameLst>
                                      </p:cBhvr>
                                      <p:to>
                                        <p:strVal val="visible"/>
                                      </p:to>
                                    </p:set>
                                    <p:anim calcmode="lin" valueType="num">
                                      <p:cBhvr additive="base">
                                        <p:cTn dur="500" fill="hold" id="67"/>
                                        <p:tgtEl>
                                          <p:spTgt spid="33820"/>
                                        </p:tgtEl>
                                        <p:attrNameLst>
                                          <p:attrName>ppt_x</p:attrName>
                                        </p:attrNameLst>
                                      </p:cBhvr>
                                      <p:tavLst>
                                        <p:tav tm="0">
                                          <p:val>
                                            <p:strVal val="#ppt_x"/>
                                          </p:val>
                                        </p:tav>
                                        <p:tav tm="100000">
                                          <p:val>
                                            <p:strVal val="#ppt_x"/>
                                          </p:val>
                                        </p:tav>
                                      </p:tavLst>
                                    </p:anim>
                                    <p:anim calcmode="lin" valueType="num">
                                      <p:cBhvr additive="base">
                                        <p:cTn dur="500" fill="hold" id="68"/>
                                        <p:tgtEl>
                                          <p:spTgt spid="33820"/>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4">
                                  <p:stCondLst>
                                    <p:cond delay="1200"/>
                                  </p:stCondLst>
                                  <p:childTnLst>
                                    <p:set>
                                      <p:cBhvr>
                                        <p:cTn dur="1" fill="hold" id="70">
                                          <p:stCondLst>
                                            <p:cond delay="0"/>
                                          </p:stCondLst>
                                        </p:cTn>
                                        <p:tgtEl>
                                          <p:spTgt spid="33850"/>
                                        </p:tgtEl>
                                        <p:attrNameLst>
                                          <p:attrName>style.visibility</p:attrName>
                                        </p:attrNameLst>
                                      </p:cBhvr>
                                      <p:to>
                                        <p:strVal val="visible"/>
                                      </p:to>
                                    </p:set>
                                    <p:anim calcmode="lin" valueType="num">
                                      <p:cBhvr additive="base">
                                        <p:cTn dur="500" fill="hold" id="71"/>
                                        <p:tgtEl>
                                          <p:spTgt spid="33850"/>
                                        </p:tgtEl>
                                        <p:attrNameLst>
                                          <p:attrName>ppt_x</p:attrName>
                                        </p:attrNameLst>
                                      </p:cBhvr>
                                      <p:tavLst>
                                        <p:tav tm="0">
                                          <p:val>
                                            <p:strVal val="#ppt_x"/>
                                          </p:val>
                                        </p:tav>
                                        <p:tav tm="100000">
                                          <p:val>
                                            <p:strVal val="#ppt_x"/>
                                          </p:val>
                                        </p:tav>
                                      </p:tavLst>
                                    </p:anim>
                                    <p:anim calcmode="lin" valueType="num">
                                      <p:cBhvr additive="base">
                                        <p:cTn dur="500" fill="hold" id="72"/>
                                        <p:tgtEl>
                                          <p:spTgt spid="33850"/>
                                        </p:tgtEl>
                                        <p:attrNameLst>
                                          <p:attrName>ppt_y</p:attrName>
                                        </p:attrNameLst>
                                      </p:cBhvr>
                                      <p:tavLst>
                                        <p:tav tm="0">
                                          <p:val>
                                            <p:strVal val="1+#ppt_h/2"/>
                                          </p:val>
                                        </p:tav>
                                        <p:tav tm="100000">
                                          <p:val>
                                            <p:strVal val="#ppt_y"/>
                                          </p:val>
                                        </p:tav>
                                      </p:tavLst>
                                    </p:anim>
                                  </p:childTnLst>
                                </p:cTn>
                              </p:par>
                              <p:par>
                                <p:cTn fill="hold" id="73" nodeType="withEffect" presetClass="entr" presetID="53" presetSubtype="0">
                                  <p:stCondLst>
                                    <p:cond delay="1200"/>
                                  </p:stCondLst>
                                  <p:childTnLst>
                                    <p:set>
                                      <p:cBhvr>
                                        <p:cTn dur="1" fill="hold" id="74">
                                          <p:stCondLst>
                                            <p:cond delay="0"/>
                                          </p:stCondLst>
                                        </p:cTn>
                                        <p:tgtEl>
                                          <p:spTgt spid="6"/>
                                        </p:tgtEl>
                                        <p:attrNameLst>
                                          <p:attrName>style.visibility</p:attrName>
                                        </p:attrNameLst>
                                      </p:cBhvr>
                                      <p:to>
                                        <p:strVal val="visible"/>
                                      </p:to>
                                    </p:set>
                                    <p:anim calcmode="lin" valueType="num">
                                      <p:cBhvr>
                                        <p:cTn dur="300" fill="hold" id="75"/>
                                        <p:tgtEl>
                                          <p:spTgt spid="6"/>
                                        </p:tgtEl>
                                        <p:attrNameLst>
                                          <p:attrName>ppt_w</p:attrName>
                                        </p:attrNameLst>
                                      </p:cBhvr>
                                      <p:tavLst>
                                        <p:tav tm="0">
                                          <p:val>
                                            <p:fltVal val="0"/>
                                          </p:val>
                                        </p:tav>
                                        <p:tav tm="100000">
                                          <p:val>
                                            <p:strVal val="#ppt_w"/>
                                          </p:val>
                                        </p:tav>
                                      </p:tavLst>
                                    </p:anim>
                                    <p:anim calcmode="lin" valueType="num">
                                      <p:cBhvr>
                                        <p:cTn dur="300" fill="hold" id="76"/>
                                        <p:tgtEl>
                                          <p:spTgt spid="6"/>
                                        </p:tgtEl>
                                        <p:attrNameLst>
                                          <p:attrName>ppt_h</p:attrName>
                                        </p:attrNameLst>
                                      </p:cBhvr>
                                      <p:tavLst>
                                        <p:tav tm="0">
                                          <p:val>
                                            <p:fltVal val="0"/>
                                          </p:val>
                                        </p:tav>
                                        <p:tav tm="100000">
                                          <p:val>
                                            <p:strVal val="#ppt_h"/>
                                          </p:val>
                                        </p:tav>
                                      </p:tavLst>
                                    </p:anim>
                                    <p:animEffect filter="fade" transition="in">
                                      <p:cBhvr>
                                        <p:cTn dur="300" id="77"/>
                                        <p:tgtEl>
                                          <p:spTgt spid="6"/>
                                        </p:tgtEl>
                                      </p:cBhvr>
                                    </p:animEffect>
                                  </p:childTnLst>
                                </p:cTn>
                              </p:par>
                              <p:par>
                                <p:cTn autoRev="1" fill="hold" id="78" nodeType="withEffect" presetClass="emph" presetID="6" presetSubtype="0">
                                  <p:stCondLst>
                                    <p:cond delay="1500"/>
                                  </p:stCondLst>
                                  <p:childTnLst>
                                    <p:animScale>
                                      <p:cBhvr>
                                        <p:cTn dur="150" fill="hold" id="79"/>
                                        <p:tgtEl>
                                          <p:spTgt spid="6"/>
                                        </p:tgtEl>
                                      </p:cBhvr>
                                      <p:by x="110000" y="110000"/>
                                    </p:animScale>
                                  </p:childTnLst>
                                </p:cTn>
                              </p:par>
                              <p:par>
                                <p:cTn fill="hold" id="80" nodeType="withEffect" presetClass="entr" presetID="53" presetSubtype="0">
                                  <p:stCondLst>
                                    <p:cond delay="1300"/>
                                  </p:stCondLst>
                                  <p:childTnLst>
                                    <p:set>
                                      <p:cBhvr>
                                        <p:cTn dur="1" fill="hold" id="81">
                                          <p:stCondLst>
                                            <p:cond delay="0"/>
                                          </p:stCondLst>
                                        </p:cTn>
                                        <p:tgtEl>
                                          <p:spTgt spid="7"/>
                                        </p:tgtEl>
                                        <p:attrNameLst>
                                          <p:attrName>style.visibility</p:attrName>
                                        </p:attrNameLst>
                                      </p:cBhvr>
                                      <p:to>
                                        <p:strVal val="visible"/>
                                      </p:to>
                                    </p:set>
                                    <p:anim calcmode="lin" valueType="num">
                                      <p:cBhvr>
                                        <p:cTn dur="300" fill="hold" id="82"/>
                                        <p:tgtEl>
                                          <p:spTgt spid="7"/>
                                        </p:tgtEl>
                                        <p:attrNameLst>
                                          <p:attrName>ppt_w</p:attrName>
                                        </p:attrNameLst>
                                      </p:cBhvr>
                                      <p:tavLst>
                                        <p:tav tm="0">
                                          <p:val>
                                            <p:fltVal val="0"/>
                                          </p:val>
                                        </p:tav>
                                        <p:tav tm="100000">
                                          <p:val>
                                            <p:strVal val="#ppt_w"/>
                                          </p:val>
                                        </p:tav>
                                      </p:tavLst>
                                    </p:anim>
                                    <p:anim calcmode="lin" valueType="num">
                                      <p:cBhvr>
                                        <p:cTn dur="300" fill="hold" id="83"/>
                                        <p:tgtEl>
                                          <p:spTgt spid="7"/>
                                        </p:tgtEl>
                                        <p:attrNameLst>
                                          <p:attrName>ppt_h</p:attrName>
                                        </p:attrNameLst>
                                      </p:cBhvr>
                                      <p:tavLst>
                                        <p:tav tm="0">
                                          <p:val>
                                            <p:fltVal val="0"/>
                                          </p:val>
                                        </p:tav>
                                        <p:tav tm="100000">
                                          <p:val>
                                            <p:strVal val="#ppt_h"/>
                                          </p:val>
                                        </p:tav>
                                      </p:tavLst>
                                    </p:anim>
                                    <p:animEffect filter="fade" transition="in">
                                      <p:cBhvr>
                                        <p:cTn dur="300" id="84"/>
                                        <p:tgtEl>
                                          <p:spTgt spid="7"/>
                                        </p:tgtEl>
                                      </p:cBhvr>
                                    </p:animEffect>
                                  </p:childTnLst>
                                </p:cTn>
                              </p:par>
                              <p:par>
                                <p:cTn autoRev="1" fill="hold" id="85" nodeType="withEffect" presetClass="emph" presetID="6" presetSubtype="0">
                                  <p:stCondLst>
                                    <p:cond delay="1600"/>
                                  </p:stCondLst>
                                  <p:childTnLst>
                                    <p:animScale>
                                      <p:cBhvr>
                                        <p:cTn dur="150" fill="hold" id="86"/>
                                        <p:tgtEl>
                                          <p:spTgt spid="7"/>
                                        </p:tgtEl>
                                      </p:cBhvr>
                                      <p:by x="110000" y="110000"/>
                                    </p:animScale>
                                  </p:childTnLst>
                                </p:cTn>
                              </p:par>
                              <p:par>
                                <p:cTn fill="hold" id="87" nodeType="withEffect" presetClass="entr" presetID="53" presetSubtype="0">
                                  <p:stCondLst>
                                    <p:cond delay="1400"/>
                                  </p:stCondLst>
                                  <p:childTnLst>
                                    <p:set>
                                      <p:cBhvr>
                                        <p:cTn dur="1" fill="hold" id="88">
                                          <p:stCondLst>
                                            <p:cond delay="0"/>
                                          </p:stCondLst>
                                        </p:cTn>
                                        <p:tgtEl>
                                          <p:spTgt spid="8"/>
                                        </p:tgtEl>
                                        <p:attrNameLst>
                                          <p:attrName>style.visibility</p:attrName>
                                        </p:attrNameLst>
                                      </p:cBhvr>
                                      <p:to>
                                        <p:strVal val="visible"/>
                                      </p:to>
                                    </p:set>
                                    <p:anim calcmode="lin" valueType="num">
                                      <p:cBhvr>
                                        <p:cTn dur="300" fill="hold" id="89"/>
                                        <p:tgtEl>
                                          <p:spTgt spid="8"/>
                                        </p:tgtEl>
                                        <p:attrNameLst>
                                          <p:attrName>ppt_w</p:attrName>
                                        </p:attrNameLst>
                                      </p:cBhvr>
                                      <p:tavLst>
                                        <p:tav tm="0">
                                          <p:val>
                                            <p:fltVal val="0"/>
                                          </p:val>
                                        </p:tav>
                                        <p:tav tm="100000">
                                          <p:val>
                                            <p:strVal val="#ppt_w"/>
                                          </p:val>
                                        </p:tav>
                                      </p:tavLst>
                                    </p:anim>
                                    <p:anim calcmode="lin" valueType="num">
                                      <p:cBhvr>
                                        <p:cTn dur="300" fill="hold" id="90"/>
                                        <p:tgtEl>
                                          <p:spTgt spid="8"/>
                                        </p:tgtEl>
                                        <p:attrNameLst>
                                          <p:attrName>ppt_h</p:attrName>
                                        </p:attrNameLst>
                                      </p:cBhvr>
                                      <p:tavLst>
                                        <p:tav tm="0">
                                          <p:val>
                                            <p:fltVal val="0"/>
                                          </p:val>
                                        </p:tav>
                                        <p:tav tm="100000">
                                          <p:val>
                                            <p:strVal val="#ppt_h"/>
                                          </p:val>
                                        </p:tav>
                                      </p:tavLst>
                                    </p:anim>
                                    <p:animEffect filter="fade" transition="in">
                                      <p:cBhvr>
                                        <p:cTn dur="300" id="91"/>
                                        <p:tgtEl>
                                          <p:spTgt spid="8"/>
                                        </p:tgtEl>
                                      </p:cBhvr>
                                    </p:animEffect>
                                  </p:childTnLst>
                                </p:cTn>
                              </p:par>
                              <p:par>
                                <p:cTn autoRev="1" fill="hold" id="92" nodeType="withEffect" presetClass="emph" presetID="6" presetSubtype="0">
                                  <p:stCondLst>
                                    <p:cond delay="1700"/>
                                  </p:stCondLst>
                                  <p:childTnLst>
                                    <p:animScale>
                                      <p:cBhvr>
                                        <p:cTn dur="150" fill="hold" id="93"/>
                                        <p:tgtEl>
                                          <p:spTgt spid="8"/>
                                        </p:tgtEl>
                                      </p:cBhvr>
                                      <p:by x="110000" y="110000"/>
                                    </p:animScale>
                                  </p:childTnLst>
                                </p:cTn>
                              </p:par>
                              <p:par>
                                <p:cTn fill="hold" id="94" nodeType="withEffect" presetClass="entr" presetID="53" presetSubtype="0">
                                  <p:stCondLst>
                                    <p:cond delay="1500"/>
                                  </p:stCondLst>
                                  <p:childTnLst>
                                    <p:set>
                                      <p:cBhvr>
                                        <p:cTn dur="1" fill="hold" id="95">
                                          <p:stCondLst>
                                            <p:cond delay="0"/>
                                          </p:stCondLst>
                                        </p:cTn>
                                        <p:tgtEl>
                                          <p:spTgt spid="9"/>
                                        </p:tgtEl>
                                        <p:attrNameLst>
                                          <p:attrName>style.visibility</p:attrName>
                                        </p:attrNameLst>
                                      </p:cBhvr>
                                      <p:to>
                                        <p:strVal val="visible"/>
                                      </p:to>
                                    </p:set>
                                    <p:anim calcmode="lin" valueType="num">
                                      <p:cBhvr>
                                        <p:cTn dur="300" fill="hold" id="96"/>
                                        <p:tgtEl>
                                          <p:spTgt spid="9"/>
                                        </p:tgtEl>
                                        <p:attrNameLst>
                                          <p:attrName>ppt_w</p:attrName>
                                        </p:attrNameLst>
                                      </p:cBhvr>
                                      <p:tavLst>
                                        <p:tav tm="0">
                                          <p:val>
                                            <p:fltVal val="0"/>
                                          </p:val>
                                        </p:tav>
                                        <p:tav tm="100000">
                                          <p:val>
                                            <p:strVal val="#ppt_w"/>
                                          </p:val>
                                        </p:tav>
                                      </p:tavLst>
                                    </p:anim>
                                    <p:anim calcmode="lin" valueType="num">
                                      <p:cBhvr>
                                        <p:cTn dur="300" fill="hold" id="97"/>
                                        <p:tgtEl>
                                          <p:spTgt spid="9"/>
                                        </p:tgtEl>
                                        <p:attrNameLst>
                                          <p:attrName>ppt_h</p:attrName>
                                        </p:attrNameLst>
                                      </p:cBhvr>
                                      <p:tavLst>
                                        <p:tav tm="0">
                                          <p:val>
                                            <p:fltVal val="0"/>
                                          </p:val>
                                        </p:tav>
                                        <p:tav tm="100000">
                                          <p:val>
                                            <p:strVal val="#ppt_h"/>
                                          </p:val>
                                        </p:tav>
                                      </p:tavLst>
                                    </p:anim>
                                    <p:animEffect filter="fade" transition="in">
                                      <p:cBhvr>
                                        <p:cTn dur="300" id="98"/>
                                        <p:tgtEl>
                                          <p:spTgt spid="9"/>
                                        </p:tgtEl>
                                      </p:cBhvr>
                                    </p:animEffect>
                                  </p:childTnLst>
                                </p:cTn>
                              </p:par>
                              <p:par>
                                <p:cTn autoRev="1" fill="hold" id="99" nodeType="withEffect" presetClass="emph" presetID="6" presetSubtype="0">
                                  <p:stCondLst>
                                    <p:cond delay="1800"/>
                                  </p:stCondLst>
                                  <p:childTnLst>
                                    <p:animScale>
                                      <p:cBhvr>
                                        <p:cTn dur="150" fill="hold" id="100"/>
                                        <p:tgtEl>
                                          <p:spTgt spid="9"/>
                                        </p:tgtEl>
                                      </p:cBhvr>
                                      <p:by x="110000" y="110000"/>
                                    </p:animScale>
                                  </p:childTnLst>
                                </p:cTn>
                              </p:par>
                              <p:par>
                                <p:cTn fill="hold" id="101" nodeType="withEffect" presetClass="entr" presetID="2" presetSubtype="4">
                                  <p:stCondLst>
                                    <p:cond delay="1800"/>
                                  </p:stCondLst>
                                  <p:childTnLst>
                                    <p:set>
                                      <p:cBhvr>
                                        <p:cTn dur="1" fill="hold" id="102">
                                          <p:stCondLst>
                                            <p:cond delay="0"/>
                                          </p:stCondLst>
                                        </p:cTn>
                                        <p:tgtEl>
                                          <p:spTgt spid="33821"/>
                                        </p:tgtEl>
                                        <p:attrNameLst>
                                          <p:attrName>style.visibility</p:attrName>
                                        </p:attrNameLst>
                                      </p:cBhvr>
                                      <p:to>
                                        <p:strVal val="visible"/>
                                      </p:to>
                                    </p:set>
                                    <p:anim calcmode="lin" valueType="num">
                                      <p:cBhvr additive="base">
                                        <p:cTn dur="500" fill="hold" id="103"/>
                                        <p:tgtEl>
                                          <p:spTgt spid="33821"/>
                                        </p:tgtEl>
                                        <p:attrNameLst>
                                          <p:attrName>ppt_x</p:attrName>
                                        </p:attrNameLst>
                                      </p:cBhvr>
                                      <p:tavLst>
                                        <p:tav tm="0">
                                          <p:val>
                                            <p:strVal val="#ppt_x"/>
                                          </p:val>
                                        </p:tav>
                                        <p:tav tm="100000">
                                          <p:val>
                                            <p:strVal val="#ppt_x"/>
                                          </p:val>
                                        </p:tav>
                                      </p:tavLst>
                                    </p:anim>
                                    <p:anim calcmode="lin" valueType="num">
                                      <p:cBhvr additive="base">
                                        <p:cTn dur="500" fill="hold" id="104"/>
                                        <p:tgtEl>
                                          <p:spTgt spid="33821"/>
                                        </p:tgtEl>
                                        <p:attrNameLst>
                                          <p:attrName>ppt_y</p:attrName>
                                        </p:attrNameLst>
                                      </p:cBhvr>
                                      <p:tavLst>
                                        <p:tav tm="0">
                                          <p:val>
                                            <p:strVal val="1+#ppt_h/2"/>
                                          </p:val>
                                        </p:tav>
                                        <p:tav tm="100000">
                                          <p:val>
                                            <p:strVal val="#ppt_y"/>
                                          </p:val>
                                        </p:tav>
                                      </p:tavLst>
                                    </p:anim>
                                  </p:childTnLst>
                                </p:cTn>
                              </p:par>
                              <p:par>
                                <p:cTn fill="hold" grpId="0" id="105" nodeType="withEffect" presetClass="entr" presetID="2" presetSubtype="4">
                                  <p:stCondLst>
                                    <p:cond delay="1900"/>
                                  </p:stCondLst>
                                  <p:childTnLst>
                                    <p:set>
                                      <p:cBhvr>
                                        <p:cTn dur="1" fill="hold" id="106">
                                          <p:stCondLst>
                                            <p:cond delay="0"/>
                                          </p:stCondLst>
                                        </p:cTn>
                                        <p:tgtEl>
                                          <p:spTgt spid="33833"/>
                                        </p:tgtEl>
                                        <p:attrNameLst>
                                          <p:attrName>style.visibility</p:attrName>
                                        </p:attrNameLst>
                                      </p:cBhvr>
                                      <p:to>
                                        <p:strVal val="visible"/>
                                      </p:to>
                                    </p:set>
                                    <p:anim calcmode="lin" valueType="num">
                                      <p:cBhvr additive="base">
                                        <p:cTn dur="500" fill="hold" id="107"/>
                                        <p:tgtEl>
                                          <p:spTgt spid="33833"/>
                                        </p:tgtEl>
                                        <p:attrNameLst>
                                          <p:attrName>ppt_x</p:attrName>
                                        </p:attrNameLst>
                                      </p:cBhvr>
                                      <p:tavLst>
                                        <p:tav tm="0">
                                          <p:val>
                                            <p:strVal val="#ppt_x"/>
                                          </p:val>
                                        </p:tav>
                                        <p:tav tm="100000">
                                          <p:val>
                                            <p:strVal val="#ppt_x"/>
                                          </p:val>
                                        </p:tav>
                                      </p:tavLst>
                                    </p:anim>
                                    <p:anim calcmode="lin" valueType="num">
                                      <p:cBhvr additive="base">
                                        <p:cTn dur="500" fill="hold" id="108"/>
                                        <p:tgtEl>
                                          <p:spTgt spid="33833"/>
                                        </p:tgtEl>
                                        <p:attrNameLst>
                                          <p:attrName>ppt_y</p:attrName>
                                        </p:attrNameLst>
                                      </p:cBhvr>
                                      <p:tavLst>
                                        <p:tav tm="0">
                                          <p:val>
                                            <p:strVal val="1+#ppt_h/2"/>
                                          </p:val>
                                        </p:tav>
                                        <p:tav tm="100000">
                                          <p:val>
                                            <p:strVal val="#ppt_y"/>
                                          </p:val>
                                        </p:tav>
                                      </p:tavLst>
                                    </p:anim>
                                  </p:childTnLst>
                                </p:cTn>
                              </p:par>
                              <p:par>
                                <p:cTn fill="hold" grpId="0" id="109" nodeType="withEffect" presetClass="entr" presetID="2" presetSubtype="4">
                                  <p:stCondLst>
                                    <p:cond delay="2000"/>
                                  </p:stCondLst>
                                  <p:childTnLst>
                                    <p:set>
                                      <p:cBhvr>
                                        <p:cTn dur="1" fill="hold" id="110">
                                          <p:stCondLst>
                                            <p:cond delay="0"/>
                                          </p:stCondLst>
                                        </p:cTn>
                                        <p:tgtEl>
                                          <p:spTgt spid="33834"/>
                                        </p:tgtEl>
                                        <p:attrNameLst>
                                          <p:attrName>style.visibility</p:attrName>
                                        </p:attrNameLst>
                                      </p:cBhvr>
                                      <p:to>
                                        <p:strVal val="visible"/>
                                      </p:to>
                                    </p:set>
                                    <p:anim calcmode="lin" valueType="num">
                                      <p:cBhvr additive="base">
                                        <p:cTn dur="500" fill="hold" id="111"/>
                                        <p:tgtEl>
                                          <p:spTgt spid="33834"/>
                                        </p:tgtEl>
                                        <p:attrNameLst>
                                          <p:attrName>ppt_x</p:attrName>
                                        </p:attrNameLst>
                                      </p:cBhvr>
                                      <p:tavLst>
                                        <p:tav tm="0">
                                          <p:val>
                                            <p:strVal val="#ppt_x"/>
                                          </p:val>
                                        </p:tav>
                                        <p:tav tm="100000">
                                          <p:val>
                                            <p:strVal val="#ppt_x"/>
                                          </p:val>
                                        </p:tav>
                                      </p:tavLst>
                                    </p:anim>
                                    <p:anim calcmode="lin" valueType="num">
                                      <p:cBhvr additive="base">
                                        <p:cTn dur="500" fill="hold" id="112"/>
                                        <p:tgtEl>
                                          <p:spTgt spid="33834"/>
                                        </p:tgtEl>
                                        <p:attrNameLst>
                                          <p:attrName>ppt_y</p:attrName>
                                        </p:attrNameLst>
                                      </p:cBhvr>
                                      <p:tavLst>
                                        <p:tav tm="0">
                                          <p:val>
                                            <p:strVal val="1+#ppt_h/2"/>
                                          </p:val>
                                        </p:tav>
                                        <p:tav tm="100000">
                                          <p:val>
                                            <p:strVal val="#ppt_y"/>
                                          </p:val>
                                        </p:tav>
                                      </p:tavLst>
                                    </p:anim>
                                  </p:childTnLst>
                                </p:cTn>
                              </p:par>
                              <p:par>
                                <p:cTn fill="hold" grpId="0" id="113" nodeType="withEffect" presetClass="entr" presetID="2" presetSubtype="4">
                                  <p:stCondLst>
                                    <p:cond delay="2000"/>
                                  </p:stCondLst>
                                  <p:childTnLst>
                                    <p:set>
                                      <p:cBhvr>
                                        <p:cTn dur="1" fill="hold" id="114">
                                          <p:stCondLst>
                                            <p:cond delay="0"/>
                                          </p:stCondLst>
                                        </p:cTn>
                                        <p:tgtEl>
                                          <p:spTgt spid="33824"/>
                                        </p:tgtEl>
                                        <p:attrNameLst>
                                          <p:attrName>style.visibility</p:attrName>
                                        </p:attrNameLst>
                                      </p:cBhvr>
                                      <p:to>
                                        <p:strVal val="visible"/>
                                      </p:to>
                                    </p:set>
                                    <p:anim calcmode="lin" valueType="num">
                                      <p:cBhvr additive="base">
                                        <p:cTn dur="500" fill="hold" id="115"/>
                                        <p:tgtEl>
                                          <p:spTgt spid="33824"/>
                                        </p:tgtEl>
                                        <p:attrNameLst>
                                          <p:attrName>ppt_x</p:attrName>
                                        </p:attrNameLst>
                                      </p:cBhvr>
                                      <p:tavLst>
                                        <p:tav tm="0">
                                          <p:val>
                                            <p:strVal val="#ppt_x"/>
                                          </p:val>
                                        </p:tav>
                                        <p:tav tm="100000">
                                          <p:val>
                                            <p:strVal val="#ppt_x"/>
                                          </p:val>
                                        </p:tav>
                                      </p:tavLst>
                                    </p:anim>
                                    <p:anim calcmode="lin" valueType="num">
                                      <p:cBhvr additive="base">
                                        <p:cTn dur="500" fill="hold" id="116"/>
                                        <p:tgtEl>
                                          <p:spTgt spid="33824"/>
                                        </p:tgtEl>
                                        <p:attrNameLst>
                                          <p:attrName>ppt_y</p:attrName>
                                        </p:attrNameLst>
                                      </p:cBhvr>
                                      <p:tavLst>
                                        <p:tav tm="0">
                                          <p:val>
                                            <p:strVal val="1+#ppt_h/2"/>
                                          </p:val>
                                        </p:tav>
                                        <p:tav tm="100000">
                                          <p:val>
                                            <p:strVal val="#ppt_y"/>
                                          </p:val>
                                        </p:tav>
                                      </p:tavLst>
                                    </p:anim>
                                  </p:childTnLst>
                                </p:cTn>
                              </p:par>
                              <p:par>
                                <p:cTn fill="hold" grpId="0" id="117" nodeType="withEffect" presetClass="entr" presetID="2" presetSubtype="4">
                                  <p:stCondLst>
                                    <p:cond delay="2100"/>
                                  </p:stCondLst>
                                  <p:childTnLst>
                                    <p:set>
                                      <p:cBhvr>
                                        <p:cTn dur="1" fill="hold" id="118">
                                          <p:stCondLst>
                                            <p:cond delay="0"/>
                                          </p:stCondLst>
                                        </p:cTn>
                                        <p:tgtEl>
                                          <p:spTgt spid="33863"/>
                                        </p:tgtEl>
                                        <p:attrNameLst>
                                          <p:attrName>style.visibility</p:attrName>
                                        </p:attrNameLst>
                                      </p:cBhvr>
                                      <p:to>
                                        <p:strVal val="visible"/>
                                      </p:to>
                                    </p:set>
                                    <p:anim calcmode="lin" valueType="num">
                                      <p:cBhvr additive="base">
                                        <p:cTn dur="500" fill="hold" id="119"/>
                                        <p:tgtEl>
                                          <p:spTgt spid="33863"/>
                                        </p:tgtEl>
                                        <p:attrNameLst>
                                          <p:attrName>ppt_x</p:attrName>
                                        </p:attrNameLst>
                                      </p:cBhvr>
                                      <p:tavLst>
                                        <p:tav tm="0">
                                          <p:val>
                                            <p:strVal val="#ppt_x"/>
                                          </p:val>
                                        </p:tav>
                                        <p:tav tm="100000">
                                          <p:val>
                                            <p:strVal val="#ppt_x"/>
                                          </p:val>
                                        </p:tav>
                                      </p:tavLst>
                                    </p:anim>
                                    <p:anim calcmode="lin" valueType="num">
                                      <p:cBhvr additive="base">
                                        <p:cTn dur="500" fill="hold" id="120"/>
                                        <p:tgtEl>
                                          <p:spTgt spid="33863"/>
                                        </p:tgtEl>
                                        <p:attrNameLst>
                                          <p:attrName>ppt_y</p:attrName>
                                        </p:attrNameLst>
                                      </p:cBhvr>
                                      <p:tavLst>
                                        <p:tav tm="0">
                                          <p:val>
                                            <p:strVal val="1+#ppt_h/2"/>
                                          </p:val>
                                        </p:tav>
                                        <p:tav tm="100000">
                                          <p:val>
                                            <p:strVal val="#ppt_y"/>
                                          </p:val>
                                        </p:tav>
                                      </p:tavLst>
                                    </p:anim>
                                  </p:childTnLst>
                                </p:cTn>
                              </p:par>
                              <p:par>
                                <p:cTn fill="hold" id="121" nodeType="withEffect" presetClass="entr" presetID="53" presetSubtype="0">
                                  <p:stCondLst>
                                    <p:cond delay="2100"/>
                                  </p:stCondLst>
                                  <p:childTnLst>
                                    <p:set>
                                      <p:cBhvr>
                                        <p:cTn dur="1" fill="hold" id="122">
                                          <p:stCondLst>
                                            <p:cond delay="0"/>
                                          </p:stCondLst>
                                        </p:cTn>
                                        <p:tgtEl>
                                          <p:spTgt spid="10"/>
                                        </p:tgtEl>
                                        <p:attrNameLst>
                                          <p:attrName>style.visibility</p:attrName>
                                        </p:attrNameLst>
                                      </p:cBhvr>
                                      <p:to>
                                        <p:strVal val="visible"/>
                                      </p:to>
                                    </p:set>
                                    <p:anim calcmode="lin" valueType="num">
                                      <p:cBhvr>
                                        <p:cTn dur="300" fill="hold" id="123"/>
                                        <p:tgtEl>
                                          <p:spTgt spid="10"/>
                                        </p:tgtEl>
                                        <p:attrNameLst>
                                          <p:attrName>ppt_w</p:attrName>
                                        </p:attrNameLst>
                                      </p:cBhvr>
                                      <p:tavLst>
                                        <p:tav tm="0">
                                          <p:val>
                                            <p:fltVal val="0"/>
                                          </p:val>
                                        </p:tav>
                                        <p:tav tm="100000">
                                          <p:val>
                                            <p:strVal val="#ppt_w"/>
                                          </p:val>
                                        </p:tav>
                                      </p:tavLst>
                                    </p:anim>
                                    <p:anim calcmode="lin" valueType="num">
                                      <p:cBhvr>
                                        <p:cTn dur="300" fill="hold" id="124"/>
                                        <p:tgtEl>
                                          <p:spTgt spid="10"/>
                                        </p:tgtEl>
                                        <p:attrNameLst>
                                          <p:attrName>ppt_h</p:attrName>
                                        </p:attrNameLst>
                                      </p:cBhvr>
                                      <p:tavLst>
                                        <p:tav tm="0">
                                          <p:val>
                                            <p:fltVal val="0"/>
                                          </p:val>
                                        </p:tav>
                                        <p:tav tm="100000">
                                          <p:val>
                                            <p:strVal val="#ppt_h"/>
                                          </p:val>
                                        </p:tav>
                                      </p:tavLst>
                                    </p:anim>
                                    <p:animEffect filter="fade" transition="in">
                                      <p:cBhvr>
                                        <p:cTn dur="300" id="125"/>
                                        <p:tgtEl>
                                          <p:spTgt spid="10"/>
                                        </p:tgtEl>
                                      </p:cBhvr>
                                    </p:animEffect>
                                  </p:childTnLst>
                                </p:cTn>
                              </p:par>
                              <p:par>
                                <p:cTn autoRev="1" fill="hold" id="126" nodeType="withEffect" presetClass="emph" presetID="6" presetSubtype="0">
                                  <p:stCondLst>
                                    <p:cond delay="2400"/>
                                  </p:stCondLst>
                                  <p:childTnLst>
                                    <p:animScale>
                                      <p:cBhvr>
                                        <p:cTn dur="150" fill="hold" id="127"/>
                                        <p:tgtEl>
                                          <p:spTgt spid="10"/>
                                        </p:tgtEl>
                                      </p:cBhvr>
                                      <p:by x="110000" y="110000"/>
                                    </p:animScale>
                                  </p:childTnLst>
                                </p:cTn>
                              </p:par>
                              <p:par>
                                <p:cTn fill="hold" id="128" nodeType="withEffect" presetClass="entr" presetID="53" presetSubtype="0">
                                  <p:stCondLst>
                                    <p:cond delay="2200"/>
                                  </p:stCondLst>
                                  <p:childTnLst>
                                    <p:set>
                                      <p:cBhvr>
                                        <p:cTn dur="1" fill="hold" id="129">
                                          <p:stCondLst>
                                            <p:cond delay="0"/>
                                          </p:stCondLst>
                                        </p:cTn>
                                        <p:tgtEl>
                                          <p:spTgt spid="11"/>
                                        </p:tgtEl>
                                        <p:attrNameLst>
                                          <p:attrName>style.visibility</p:attrName>
                                        </p:attrNameLst>
                                      </p:cBhvr>
                                      <p:to>
                                        <p:strVal val="visible"/>
                                      </p:to>
                                    </p:set>
                                    <p:anim calcmode="lin" valueType="num">
                                      <p:cBhvr>
                                        <p:cTn dur="300" fill="hold" id="130"/>
                                        <p:tgtEl>
                                          <p:spTgt spid="11"/>
                                        </p:tgtEl>
                                        <p:attrNameLst>
                                          <p:attrName>ppt_w</p:attrName>
                                        </p:attrNameLst>
                                      </p:cBhvr>
                                      <p:tavLst>
                                        <p:tav tm="0">
                                          <p:val>
                                            <p:fltVal val="0"/>
                                          </p:val>
                                        </p:tav>
                                        <p:tav tm="100000">
                                          <p:val>
                                            <p:strVal val="#ppt_w"/>
                                          </p:val>
                                        </p:tav>
                                      </p:tavLst>
                                    </p:anim>
                                    <p:anim calcmode="lin" valueType="num">
                                      <p:cBhvr>
                                        <p:cTn dur="300" fill="hold" id="131"/>
                                        <p:tgtEl>
                                          <p:spTgt spid="11"/>
                                        </p:tgtEl>
                                        <p:attrNameLst>
                                          <p:attrName>ppt_h</p:attrName>
                                        </p:attrNameLst>
                                      </p:cBhvr>
                                      <p:tavLst>
                                        <p:tav tm="0">
                                          <p:val>
                                            <p:fltVal val="0"/>
                                          </p:val>
                                        </p:tav>
                                        <p:tav tm="100000">
                                          <p:val>
                                            <p:strVal val="#ppt_h"/>
                                          </p:val>
                                        </p:tav>
                                      </p:tavLst>
                                    </p:anim>
                                    <p:animEffect filter="fade" transition="in">
                                      <p:cBhvr>
                                        <p:cTn dur="300" id="132"/>
                                        <p:tgtEl>
                                          <p:spTgt spid="11"/>
                                        </p:tgtEl>
                                      </p:cBhvr>
                                    </p:animEffect>
                                  </p:childTnLst>
                                </p:cTn>
                              </p:par>
                              <p:par>
                                <p:cTn autoRev="1" fill="hold" id="133" nodeType="withEffect" presetClass="emph" presetID="6" presetSubtype="0">
                                  <p:stCondLst>
                                    <p:cond delay="2500"/>
                                  </p:stCondLst>
                                  <p:childTnLst>
                                    <p:animScale>
                                      <p:cBhvr>
                                        <p:cTn dur="150" fill="hold" id="134"/>
                                        <p:tgtEl>
                                          <p:spTgt spid="11"/>
                                        </p:tgtEl>
                                      </p:cBhvr>
                                      <p:by x="110000" y="110000"/>
                                    </p:animScale>
                                  </p:childTnLst>
                                </p:cTn>
                              </p:par>
                              <p:par>
                                <p:cTn fill="hold" id="135" nodeType="withEffect" presetClass="entr" presetID="53" presetSubtype="0">
                                  <p:stCondLst>
                                    <p:cond delay="2300"/>
                                  </p:stCondLst>
                                  <p:childTnLst>
                                    <p:set>
                                      <p:cBhvr>
                                        <p:cTn dur="1" fill="hold" id="136">
                                          <p:stCondLst>
                                            <p:cond delay="0"/>
                                          </p:stCondLst>
                                        </p:cTn>
                                        <p:tgtEl>
                                          <p:spTgt spid="12"/>
                                        </p:tgtEl>
                                        <p:attrNameLst>
                                          <p:attrName>style.visibility</p:attrName>
                                        </p:attrNameLst>
                                      </p:cBhvr>
                                      <p:to>
                                        <p:strVal val="visible"/>
                                      </p:to>
                                    </p:set>
                                    <p:anim calcmode="lin" valueType="num">
                                      <p:cBhvr>
                                        <p:cTn dur="300" fill="hold" id="137"/>
                                        <p:tgtEl>
                                          <p:spTgt spid="12"/>
                                        </p:tgtEl>
                                        <p:attrNameLst>
                                          <p:attrName>ppt_w</p:attrName>
                                        </p:attrNameLst>
                                      </p:cBhvr>
                                      <p:tavLst>
                                        <p:tav tm="0">
                                          <p:val>
                                            <p:fltVal val="0"/>
                                          </p:val>
                                        </p:tav>
                                        <p:tav tm="100000">
                                          <p:val>
                                            <p:strVal val="#ppt_w"/>
                                          </p:val>
                                        </p:tav>
                                      </p:tavLst>
                                    </p:anim>
                                    <p:anim calcmode="lin" valueType="num">
                                      <p:cBhvr>
                                        <p:cTn dur="300" fill="hold" id="138"/>
                                        <p:tgtEl>
                                          <p:spTgt spid="12"/>
                                        </p:tgtEl>
                                        <p:attrNameLst>
                                          <p:attrName>ppt_h</p:attrName>
                                        </p:attrNameLst>
                                      </p:cBhvr>
                                      <p:tavLst>
                                        <p:tav tm="0">
                                          <p:val>
                                            <p:fltVal val="0"/>
                                          </p:val>
                                        </p:tav>
                                        <p:tav tm="100000">
                                          <p:val>
                                            <p:strVal val="#ppt_h"/>
                                          </p:val>
                                        </p:tav>
                                      </p:tavLst>
                                    </p:anim>
                                    <p:animEffect filter="fade" transition="in">
                                      <p:cBhvr>
                                        <p:cTn dur="300" id="139"/>
                                        <p:tgtEl>
                                          <p:spTgt spid="12"/>
                                        </p:tgtEl>
                                      </p:cBhvr>
                                    </p:animEffect>
                                  </p:childTnLst>
                                </p:cTn>
                              </p:par>
                              <p:par>
                                <p:cTn autoRev="1" fill="hold" id="140" nodeType="withEffect" presetClass="emph" presetID="6" presetSubtype="0">
                                  <p:stCondLst>
                                    <p:cond delay="2600"/>
                                  </p:stCondLst>
                                  <p:childTnLst>
                                    <p:animScale>
                                      <p:cBhvr>
                                        <p:cTn dur="150" fill="hold" id="141"/>
                                        <p:tgtEl>
                                          <p:spTgt spid="12"/>
                                        </p:tgtEl>
                                      </p:cBhvr>
                                      <p:by x="110000" y="110000"/>
                                    </p:animScale>
                                  </p:childTnLst>
                                </p:cTn>
                              </p:par>
                              <p:par>
                                <p:cTn fill="hold" id="142" nodeType="withEffect" presetClass="entr" presetID="53" presetSubtype="0">
                                  <p:stCondLst>
                                    <p:cond delay="2400"/>
                                  </p:stCondLst>
                                  <p:childTnLst>
                                    <p:set>
                                      <p:cBhvr>
                                        <p:cTn dur="1" fill="hold" id="143">
                                          <p:stCondLst>
                                            <p:cond delay="0"/>
                                          </p:stCondLst>
                                        </p:cTn>
                                        <p:tgtEl>
                                          <p:spTgt spid="13"/>
                                        </p:tgtEl>
                                        <p:attrNameLst>
                                          <p:attrName>style.visibility</p:attrName>
                                        </p:attrNameLst>
                                      </p:cBhvr>
                                      <p:to>
                                        <p:strVal val="visible"/>
                                      </p:to>
                                    </p:set>
                                    <p:anim calcmode="lin" valueType="num">
                                      <p:cBhvr>
                                        <p:cTn dur="300" fill="hold" id="144"/>
                                        <p:tgtEl>
                                          <p:spTgt spid="13"/>
                                        </p:tgtEl>
                                        <p:attrNameLst>
                                          <p:attrName>ppt_w</p:attrName>
                                        </p:attrNameLst>
                                      </p:cBhvr>
                                      <p:tavLst>
                                        <p:tav tm="0">
                                          <p:val>
                                            <p:fltVal val="0"/>
                                          </p:val>
                                        </p:tav>
                                        <p:tav tm="100000">
                                          <p:val>
                                            <p:strVal val="#ppt_w"/>
                                          </p:val>
                                        </p:tav>
                                      </p:tavLst>
                                    </p:anim>
                                    <p:anim calcmode="lin" valueType="num">
                                      <p:cBhvr>
                                        <p:cTn dur="300" fill="hold" id="145"/>
                                        <p:tgtEl>
                                          <p:spTgt spid="13"/>
                                        </p:tgtEl>
                                        <p:attrNameLst>
                                          <p:attrName>ppt_h</p:attrName>
                                        </p:attrNameLst>
                                      </p:cBhvr>
                                      <p:tavLst>
                                        <p:tav tm="0">
                                          <p:val>
                                            <p:fltVal val="0"/>
                                          </p:val>
                                        </p:tav>
                                        <p:tav tm="100000">
                                          <p:val>
                                            <p:strVal val="#ppt_h"/>
                                          </p:val>
                                        </p:tav>
                                      </p:tavLst>
                                    </p:anim>
                                    <p:animEffect filter="fade" transition="in">
                                      <p:cBhvr>
                                        <p:cTn dur="300" id="146"/>
                                        <p:tgtEl>
                                          <p:spTgt spid="13"/>
                                        </p:tgtEl>
                                      </p:cBhvr>
                                    </p:animEffect>
                                  </p:childTnLst>
                                </p:cTn>
                              </p:par>
                              <p:par>
                                <p:cTn autoRev="1" fill="hold" id="147" nodeType="withEffect" presetClass="emph" presetID="6" presetSubtype="0">
                                  <p:stCondLst>
                                    <p:cond delay="2700"/>
                                  </p:stCondLst>
                                  <p:childTnLst>
                                    <p:animScale>
                                      <p:cBhvr>
                                        <p:cTn dur="150" fill="hold" id="148"/>
                                        <p:tgtEl>
                                          <p:spTgt spid="13"/>
                                        </p:tgtEl>
                                      </p:cBhvr>
                                      <p:by x="110000" y="110000"/>
                                    </p:animScale>
                                  </p:childTnLst>
                                </p:cTn>
                              </p:par>
                              <p:par>
                                <p:cTn fill="hold" id="149" nodeType="withEffect" presetClass="entr" presetID="2" presetSubtype="4">
                                  <p:stCondLst>
                                    <p:cond delay="2700"/>
                                  </p:stCondLst>
                                  <p:childTnLst>
                                    <p:set>
                                      <p:cBhvr>
                                        <p:cTn dur="1" fill="hold" id="150">
                                          <p:stCondLst>
                                            <p:cond delay="0"/>
                                          </p:stCondLst>
                                        </p:cTn>
                                        <p:tgtEl>
                                          <p:spTgt spid="33825"/>
                                        </p:tgtEl>
                                        <p:attrNameLst>
                                          <p:attrName>style.visibility</p:attrName>
                                        </p:attrNameLst>
                                      </p:cBhvr>
                                      <p:to>
                                        <p:strVal val="visible"/>
                                      </p:to>
                                    </p:set>
                                    <p:anim calcmode="lin" valueType="num">
                                      <p:cBhvr additive="base">
                                        <p:cTn dur="500" fill="hold" id="151"/>
                                        <p:tgtEl>
                                          <p:spTgt spid="33825"/>
                                        </p:tgtEl>
                                        <p:attrNameLst>
                                          <p:attrName>ppt_x</p:attrName>
                                        </p:attrNameLst>
                                      </p:cBhvr>
                                      <p:tavLst>
                                        <p:tav tm="0">
                                          <p:val>
                                            <p:strVal val="#ppt_x"/>
                                          </p:val>
                                        </p:tav>
                                        <p:tav tm="100000">
                                          <p:val>
                                            <p:strVal val="#ppt_x"/>
                                          </p:val>
                                        </p:tav>
                                      </p:tavLst>
                                    </p:anim>
                                    <p:anim calcmode="lin" valueType="num">
                                      <p:cBhvr additive="base">
                                        <p:cTn dur="500" fill="hold" id="152"/>
                                        <p:tgtEl>
                                          <p:spTgt spid="33825"/>
                                        </p:tgtEl>
                                        <p:attrNameLst>
                                          <p:attrName>ppt_y</p:attrName>
                                        </p:attrNameLst>
                                      </p:cBhvr>
                                      <p:tavLst>
                                        <p:tav tm="0">
                                          <p:val>
                                            <p:strVal val="1+#ppt_h/2"/>
                                          </p:val>
                                        </p:tav>
                                        <p:tav tm="100000">
                                          <p:val>
                                            <p:strVal val="#ppt_y"/>
                                          </p:val>
                                        </p:tav>
                                      </p:tavLst>
                                    </p:anim>
                                  </p:childTnLst>
                                </p:cTn>
                              </p:par>
                              <p:par>
                                <p:cTn fill="hold" grpId="0" id="153" nodeType="withEffect" presetClass="entr" presetID="2" presetSubtype="4">
                                  <p:stCondLst>
                                    <p:cond delay="2800"/>
                                  </p:stCondLst>
                                  <p:childTnLst>
                                    <p:set>
                                      <p:cBhvr>
                                        <p:cTn dur="1" fill="hold" id="154">
                                          <p:stCondLst>
                                            <p:cond delay="0"/>
                                          </p:stCondLst>
                                        </p:cTn>
                                        <p:tgtEl>
                                          <p:spTgt spid="33835"/>
                                        </p:tgtEl>
                                        <p:attrNameLst>
                                          <p:attrName>style.visibility</p:attrName>
                                        </p:attrNameLst>
                                      </p:cBhvr>
                                      <p:to>
                                        <p:strVal val="visible"/>
                                      </p:to>
                                    </p:set>
                                    <p:anim calcmode="lin" valueType="num">
                                      <p:cBhvr additive="base">
                                        <p:cTn dur="500" fill="hold" id="155"/>
                                        <p:tgtEl>
                                          <p:spTgt spid="33835"/>
                                        </p:tgtEl>
                                        <p:attrNameLst>
                                          <p:attrName>ppt_x</p:attrName>
                                        </p:attrNameLst>
                                      </p:cBhvr>
                                      <p:tavLst>
                                        <p:tav tm="0">
                                          <p:val>
                                            <p:strVal val="#ppt_x"/>
                                          </p:val>
                                        </p:tav>
                                        <p:tav tm="100000">
                                          <p:val>
                                            <p:strVal val="#ppt_x"/>
                                          </p:val>
                                        </p:tav>
                                      </p:tavLst>
                                    </p:anim>
                                    <p:anim calcmode="lin" valueType="num">
                                      <p:cBhvr additive="base">
                                        <p:cTn dur="500" fill="hold" id="156"/>
                                        <p:tgtEl>
                                          <p:spTgt spid="33835"/>
                                        </p:tgtEl>
                                        <p:attrNameLst>
                                          <p:attrName>ppt_y</p:attrName>
                                        </p:attrNameLst>
                                      </p:cBhvr>
                                      <p:tavLst>
                                        <p:tav tm="0">
                                          <p:val>
                                            <p:strVal val="1+#ppt_h/2"/>
                                          </p:val>
                                        </p:tav>
                                        <p:tav tm="100000">
                                          <p:val>
                                            <p:strVal val="#ppt_y"/>
                                          </p:val>
                                        </p:tav>
                                      </p:tavLst>
                                    </p:anim>
                                  </p:childTnLst>
                                </p:cTn>
                              </p:par>
                              <p:par>
                                <p:cTn fill="hold" grpId="0" id="157" nodeType="withEffect" presetClass="entr" presetID="2" presetSubtype="4">
                                  <p:stCondLst>
                                    <p:cond delay="2900"/>
                                  </p:stCondLst>
                                  <p:childTnLst>
                                    <p:set>
                                      <p:cBhvr>
                                        <p:cTn dur="1" fill="hold" id="158">
                                          <p:stCondLst>
                                            <p:cond delay="0"/>
                                          </p:stCondLst>
                                        </p:cTn>
                                        <p:tgtEl>
                                          <p:spTgt spid="33836"/>
                                        </p:tgtEl>
                                        <p:attrNameLst>
                                          <p:attrName>style.visibility</p:attrName>
                                        </p:attrNameLst>
                                      </p:cBhvr>
                                      <p:to>
                                        <p:strVal val="visible"/>
                                      </p:to>
                                    </p:set>
                                    <p:anim calcmode="lin" valueType="num">
                                      <p:cBhvr additive="base">
                                        <p:cTn dur="500" fill="hold" id="159"/>
                                        <p:tgtEl>
                                          <p:spTgt spid="33836"/>
                                        </p:tgtEl>
                                        <p:attrNameLst>
                                          <p:attrName>ppt_x</p:attrName>
                                        </p:attrNameLst>
                                      </p:cBhvr>
                                      <p:tavLst>
                                        <p:tav tm="0">
                                          <p:val>
                                            <p:strVal val="#ppt_x"/>
                                          </p:val>
                                        </p:tav>
                                        <p:tav tm="100000">
                                          <p:val>
                                            <p:strVal val="#ppt_x"/>
                                          </p:val>
                                        </p:tav>
                                      </p:tavLst>
                                    </p:anim>
                                    <p:anim calcmode="lin" valueType="num">
                                      <p:cBhvr additive="base">
                                        <p:cTn dur="500" fill="hold" id="160"/>
                                        <p:tgtEl>
                                          <p:spTgt spid="33836"/>
                                        </p:tgtEl>
                                        <p:attrNameLst>
                                          <p:attrName>ppt_y</p:attrName>
                                        </p:attrNameLst>
                                      </p:cBhvr>
                                      <p:tavLst>
                                        <p:tav tm="0">
                                          <p:val>
                                            <p:strVal val="1+#ppt_h/2"/>
                                          </p:val>
                                        </p:tav>
                                        <p:tav tm="100000">
                                          <p:val>
                                            <p:strVal val="#ppt_y"/>
                                          </p:val>
                                        </p:tav>
                                      </p:tavLst>
                                    </p:anim>
                                  </p:childTnLst>
                                </p:cTn>
                              </p:par>
                              <p:par>
                                <p:cTn fill="hold" grpId="0" id="161" nodeType="withEffect" presetClass="entr" presetID="2" presetSubtype="4">
                                  <p:stCondLst>
                                    <p:cond delay="2900"/>
                                  </p:stCondLst>
                                  <p:childTnLst>
                                    <p:set>
                                      <p:cBhvr>
                                        <p:cTn dur="1" fill="hold" id="162">
                                          <p:stCondLst>
                                            <p:cond delay="0"/>
                                          </p:stCondLst>
                                        </p:cTn>
                                        <p:tgtEl>
                                          <p:spTgt spid="33828"/>
                                        </p:tgtEl>
                                        <p:attrNameLst>
                                          <p:attrName>style.visibility</p:attrName>
                                        </p:attrNameLst>
                                      </p:cBhvr>
                                      <p:to>
                                        <p:strVal val="visible"/>
                                      </p:to>
                                    </p:set>
                                    <p:anim calcmode="lin" valueType="num">
                                      <p:cBhvr additive="base">
                                        <p:cTn dur="500" fill="hold" id="163"/>
                                        <p:tgtEl>
                                          <p:spTgt spid="33828"/>
                                        </p:tgtEl>
                                        <p:attrNameLst>
                                          <p:attrName>ppt_x</p:attrName>
                                        </p:attrNameLst>
                                      </p:cBhvr>
                                      <p:tavLst>
                                        <p:tav tm="0">
                                          <p:val>
                                            <p:strVal val="#ppt_x"/>
                                          </p:val>
                                        </p:tav>
                                        <p:tav tm="100000">
                                          <p:val>
                                            <p:strVal val="#ppt_x"/>
                                          </p:val>
                                        </p:tav>
                                      </p:tavLst>
                                    </p:anim>
                                    <p:anim calcmode="lin" valueType="num">
                                      <p:cBhvr additive="base">
                                        <p:cTn dur="500" fill="hold" id="164"/>
                                        <p:tgtEl>
                                          <p:spTgt spid="33828"/>
                                        </p:tgtEl>
                                        <p:attrNameLst>
                                          <p:attrName>ppt_y</p:attrName>
                                        </p:attrNameLst>
                                      </p:cBhvr>
                                      <p:tavLst>
                                        <p:tav tm="0">
                                          <p:val>
                                            <p:strVal val="1+#ppt_h/2"/>
                                          </p:val>
                                        </p:tav>
                                        <p:tav tm="100000">
                                          <p:val>
                                            <p:strVal val="#ppt_y"/>
                                          </p:val>
                                        </p:tav>
                                      </p:tavLst>
                                    </p:anim>
                                  </p:childTnLst>
                                </p:cTn>
                              </p:par>
                              <p:par>
                                <p:cTn fill="hold" grpId="0" id="165" nodeType="withEffect" presetClass="entr" presetID="2" presetSubtype="4">
                                  <p:stCondLst>
                                    <p:cond delay="3000"/>
                                  </p:stCondLst>
                                  <p:childTnLst>
                                    <p:set>
                                      <p:cBhvr>
                                        <p:cTn dur="1" fill="hold" id="166">
                                          <p:stCondLst>
                                            <p:cond delay="0"/>
                                          </p:stCondLst>
                                        </p:cTn>
                                        <p:tgtEl>
                                          <p:spTgt spid="33876"/>
                                        </p:tgtEl>
                                        <p:attrNameLst>
                                          <p:attrName>style.visibility</p:attrName>
                                        </p:attrNameLst>
                                      </p:cBhvr>
                                      <p:to>
                                        <p:strVal val="visible"/>
                                      </p:to>
                                    </p:set>
                                    <p:anim calcmode="lin" valueType="num">
                                      <p:cBhvr additive="base">
                                        <p:cTn dur="500" fill="hold" id="167"/>
                                        <p:tgtEl>
                                          <p:spTgt spid="33876"/>
                                        </p:tgtEl>
                                        <p:attrNameLst>
                                          <p:attrName>ppt_x</p:attrName>
                                        </p:attrNameLst>
                                      </p:cBhvr>
                                      <p:tavLst>
                                        <p:tav tm="0">
                                          <p:val>
                                            <p:strVal val="#ppt_x"/>
                                          </p:val>
                                        </p:tav>
                                        <p:tav tm="100000">
                                          <p:val>
                                            <p:strVal val="#ppt_x"/>
                                          </p:val>
                                        </p:tav>
                                      </p:tavLst>
                                    </p:anim>
                                    <p:anim calcmode="lin" valueType="num">
                                      <p:cBhvr additive="base">
                                        <p:cTn dur="500" fill="hold" id="168"/>
                                        <p:tgtEl>
                                          <p:spTgt spid="33876"/>
                                        </p:tgtEl>
                                        <p:attrNameLst>
                                          <p:attrName>ppt_y</p:attrName>
                                        </p:attrNameLst>
                                      </p:cBhvr>
                                      <p:tavLst>
                                        <p:tav tm="0">
                                          <p:val>
                                            <p:strVal val="1+#ppt_h/2"/>
                                          </p:val>
                                        </p:tav>
                                        <p:tav tm="100000">
                                          <p:val>
                                            <p:strVal val="#ppt_y"/>
                                          </p:val>
                                        </p:tav>
                                      </p:tavLst>
                                    </p:anim>
                                  </p:childTnLst>
                                </p:cTn>
                              </p:par>
                              <p:par>
                                <p:cTn fill="hold" id="169" nodeType="withEffect" presetClass="entr" presetID="53" presetSubtype="0">
                                  <p:stCondLst>
                                    <p:cond delay="3000"/>
                                  </p:stCondLst>
                                  <p:childTnLst>
                                    <p:set>
                                      <p:cBhvr>
                                        <p:cTn dur="1" fill="hold" id="170">
                                          <p:stCondLst>
                                            <p:cond delay="0"/>
                                          </p:stCondLst>
                                        </p:cTn>
                                        <p:tgtEl>
                                          <p:spTgt spid="14"/>
                                        </p:tgtEl>
                                        <p:attrNameLst>
                                          <p:attrName>style.visibility</p:attrName>
                                        </p:attrNameLst>
                                      </p:cBhvr>
                                      <p:to>
                                        <p:strVal val="visible"/>
                                      </p:to>
                                    </p:set>
                                    <p:anim calcmode="lin" valueType="num">
                                      <p:cBhvr>
                                        <p:cTn dur="300" fill="hold" id="171"/>
                                        <p:tgtEl>
                                          <p:spTgt spid="14"/>
                                        </p:tgtEl>
                                        <p:attrNameLst>
                                          <p:attrName>ppt_w</p:attrName>
                                        </p:attrNameLst>
                                      </p:cBhvr>
                                      <p:tavLst>
                                        <p:tav tm="0">
                                          <p:val>
                                            <p:fltVal val="0"/>
                                          </p:val>
                                        </p:tav>
                                        <p:tav tm="100000">
                                          <p:val>
                                            <p:strVal val="#ppt_w"/>
                                          </p:val>
                                        </p:tav>
                                      </p:tavLst>
                                    </p:anim>
                                    <p:anim calcmode="lin" valueType="num">
                                      <p:cBhvr>
                                        <p:cTn dur="300" fill="hold" id="172"/>
                                        <p:tgtEl>
                                          <p:spTgt spid="14"/>
                                        </p:tgtEl>
                                        <p:attrNameLst>
                                          <p:attrName>ppt_h</p:attrName>
                                        </p:attrNameLst>
                                      </p:cBhvr>
                                      <p:tavLst>
                                        <p:tav tm="0">
                                          <p:val>
                                            <p:fltVal val="0"/>
                                          </p:val>
                                        </p:tav>
                                        <p:tav tm="100000">
                                          <p:val>
                                            <p:strVal val="#ppt_h"/>
                                          </p:val>
                                        </p:tav>
                                      </p:tavLst>
                                    </p:anim>
                                    <p:animEffect filter="fade" transition="in">
                                      <p:cBhvr>
                                        <p:cTn dur="300" id="173"/>
                                        <p:tgtEl>
                                          <p:spTgt spid="14"/>
                                        </p:tgtEl>
                                      </p:cBhvr>
                                    </p:animEffect>
                                  </p:childTnLst>
                                </p:cTn>
                              </p:par>
                              <p:par>
                                <p:cTn autoRev="1" fill="hold" id="174" nodeType="withEffect" presetClass="emph" presetID="6" presetSubtype="0">
                                  <p:stCondLst>
                                    <p:cond delay="3300"/>
                                  </p:stCondLst>
                                  <p:childTnLst>
                                    <p:animScale>
                                      <p:cBhvr>
                                        <p:cTn dur="150" fill="hold" id="175"/>
                                        <p:tgtEl>
                                          <p:spTgt spid="14"/>
                                        </p:tgtEl>
                                      </p:cBhvr>
                                      <p:by x="110000" y="110000"/>
                                    </p:animScale>
                                  </p:childTnLst>
                                </p:cTn>
                              </p:par>
                              <p:par>
                                <p:cTn fill="hold" id="176" nodeType="withEffect" presetClass="entr" presetID="53" presetSubtype="0">
                                  <p:stCondLst>
                                    <p:cond delay="3100"/>
                                  </p:stCondLst>
                                  <p:childTnLst>
                                    <p:set>
                                      <p:cBhvr>
                                        <p:cTn dur="1" fill="hold" id="177">
                                          <p:stCondLst>
                                            <p:cond delay="0"/>
                                          </p:stCondLst>
                                        </p:cTn>
                                        <p:tgtEl>
                                          <p:spTgt spid="15"/>
                                        </p:tgtEl>
                                        <p:attrNameLst>
                                          <p:attrName>style.visibility</p:attrName>
                                        </p:attrNameLst>
                                      </p:cBhvr>
                                      <p:to>
                                        <p:strVal val="visible"/>
                                      </p:to>
                                    </p:set>
                                    <p:anim calcmode="lin" valueType="num">
                                      <p:cBhvr>
                                        <p:cTn dur="300" fill="hold" id="178"/>
                                        <p:tgtEl>
                                          <p:spTgt spid="15"/>
                                        </p:tgtEl>
                                        <p:attrNameLst>
                                          <p:attrName>ppt_w</p:attrName>
                                        </p:attrNameLst>
                                      </p:cBhvr>
                                      <p:tavLst>
                                        <p:tav tm="0">
                                          <p:val>
                                            <p:fltVal val="0"/>
                                          </p:val>
                                        </p:tav>
                                        <p:tav tm="100000">
                                          <p:val>
                                            <p:strVal val="#ppt_w"/>
                                          </p:val>
                                        </p:tav>
                                      </p:tavLst>
                                    </p:anim>
                                    <p:anim calcmode="lin" valueType="num">
                                      <p:cBhvr>
                                        <p:cTn dur="300" fill="hold" id="179"/>
                                        <p:tgtEl>
                                          <p:spTgt spid="15"/>
                                        </p:tgtEl>
                                        <p:attrNameLst>
                                          <p:attrName>ppt_h</p:attrName>
                                        </p:attrNameLst>
                                      </p:cBhvr>
                                      <p:tavLst>
                                        <p:tav tm="0">
                                          <p:val>
                                            <p:fltVal val="0"/>
                                          </p:val>
                                        </p:tav>
                                        <p:tav tm="100000">
                                          <p:val>
                                            <p:strVal val="#ppt_h"/>
                                          </p:val>
                                        </p:tav>
                                      </p:tavLst>
                                    </p:anim>
                                    <p:animEffect filter="fade" transition="in">
                                      <p:cBhvr>
                                        <p:cTn dur="300" id="180"/>
                                        <p:tgtEl>
                                          <p:spTgt spid="15"/>
                                        </p:tgtEl>
                                      </p:cBhvr>
                                    </p:animEffect>
                                  </p:childTnLst>
                                </p:cTn>
                              </p:par>
                              <p:par>
                                <p:cTn autoRev="1" fill="hold" id="181" nodeType="withEffect" presetClass="emph" presetID="6" presetSubtype="0">
                                  <p:stCondLst>
                                    <p:cond delay="3400"/>
                                  </p:stCondLst>
                                  <p:childTnLst>
                                    <p:animScale>
                                      <p:cBhvr>
                                        <p:cTn dur="150" fill="hold" id="182"/>
                                        <p:tgtEl>
                                          <p:spTgt spid="15"/>
                                        </p:tgtEl>
                                      </p:cBhvr>
                                      <p:by x="110000" y="110000"/>
                                    </p:animScale>
                                  </p:childTnLst>
                                </p:cTn>
                              </p:par>
                              <p:par>
                                <p:cTn fill="hold" id="183" nodeType="withEffect" presetClass="entr" presetID="53" presetSubtype="0">
                                  <p:stCondLst>
                                    <p:cond delay="3200"/>
                                  </p:stCondLst>
                                  <p:childTnLst>
                                    <p:set>
                                      <p:cBhvr>
                                        <p:cTn dur="1" fill="hold" id="184">
                                          <p:stCondLst>
                                            <p:cond delay="0"/>
                                          </p:stCondLst>
                                        </p:cTn>
                                        <p:tgtEl>
                                          <p:spTgt spid="16"/>
                                        </p:tgtEl>
                                        <p:attrNameLst>
                                          <p:attrName>style.visibility</p:attrName>
                                        </p:attrNameLst>
                                      </p:cBhvr>
                                      <p:to>
                                        <p:strVal val="visible"/>
                                      </p:to>
                                    </p:set>
                                    <p:anim calcmode="lin" valueType="num">
                                      <p:cBhvr>
                                        <p:cTn dur="300" fill="hold" id="185"/>
                                        <p:tgtEl>
                                          <p:spTgt spid="16"/>
                                        </p:tgtEl>
                                        <p:attrNameLst>
                                          <p:attrName>ppt_w</p:attrName>
                                        </p:attrNameLst>
                                      </p:cBhvr>
                                      <p:tavLst>
                                        <p:tav tm="0">
                                          <p:val>
                                            <p:fltVal val="0"/>
                                          </p:val>
                                        </p:tav>
                                        <p:tav tm="100000">
                                          <p:val>
                                            <p:strVal val="#ppt_w"/>
                                          </p:val>
                                        </p:tav>
                                      </p:tavLst>
                                    </p:anim>
                                    <p:anim calcmode="lin" valueType="num">
                                      <p:cBhvr>
                                        <p:cTn dur="300" fill="hold" id="186"/>
                                        <p:tgtEl>
                                          <p:spTgt spid="16"/>
                                        </p:tgtEl>
                                        <p:attrNameLst>
                                          <p:attrName>ppt_h</p:attrName>
                                        </p:attrNameLst>
                                      </p:cBhvr>
                                      <p:tavLst>
                                        <p:tav tm="0">
                                          <p:val>
                                            <p:fltVal val="0"/>
                                          </p:val>
                                        </p:tav>
                                        <p:tav tm="100000">
                                          <p:val>
                                            <p:strVal val="#ppt_h"/>
                                          </p:val>
                                        </p:tav>
                                      </p:tavLst>
                                    </p:anim>
                                    <p:animEffect filter="fade" transition="in">
                                      <p:cBhvr>
                                        <p:cTn dur="300" id="187"/>
                                        <p:tgtEl>
                                          <p:spTgt spid="16"/>
                                        </p:tgtEl>
                                      </p:cBhvr>
                                    </p:animEffect>
                                  </p:childTnLst>
                                </p:cTn>
                              </p:par>
                              <p:par>
                                <p:cTn autoRev="1" fill="hold" id="188" nodeType="withEffect" presetClass="emph" presetID="6" presetSubtype="0">
                                  <p:stCondLst>
                                    <p:cond delay="3500"/>
                                  </p:stCondLst>
                                  <p:childTnLst>
                                    <p:animScale>
                                      <p:cBhvr>
                                        <p:cTn dur="150" fill="hold" id="189"/>
                                        <p:tgtEl>
                                          <p:spTgt spid="16"/>
                                        </p:tgtEl>
                                      </p:cBhvr>
                                      <p:by x="110000" y="110000"/>
                                    </p:animScale>
                                  </p:childTnLst>
                                </p:cTn>
                              </p:par>
                              <p:par>
                                <p:cTn fill="hold" id="190" nodeType="withEffect" presetClass="entr" presetID="53" presetSubtype="0">
                                  <p:stCondLst>
                                    <p:cond delay="3300"/>
                                  </p:stCondLst>
                                  <p:childTnLst>
                                    <p:set>
                                      <p:cBhvr>
                                        <p:cTn dur="1" fill="hold" id="191">
                                          <p:stCondLst>
                                            <p:cond delay="0"/>
                                          </p:stCondLst>
                                        </p:cTn>
                                        <p:tgtEl>
                                          <p:spTgt spid="17"/>
                                        </p:tgtEl>
                                        <p:attrNameLst>
                                          <p:attrName>style.visibility</p:attrName>
                                        </p:attrNameLst>
                                      </p:cBhvr>
                                      <p:to>
                                        <p:strVal val="visible"/>
                                      </p:to>
                                    </p:set>
                                    <p:anim calcmode="lin" valueType="num">
                                      <p:cBhvr>
                                        <p:cTn dur="300" fill="hold" id="192"/>
                                        <p:tgtEl>
                                          <p:spTgt spid="17"/>
                                        </p:tgtEl>
                                        <p:attrNameLst>
                                          <p:attrName>ppt_w</p:attrName>
                                        </p:attrNameLst>
                                      </p:cBhvr>
                                      <p:tavLst>
                                        <p:tav tm="0">
                                          <p:val>
                                            <p:fltVal val="0"/>
                                          </p:val>
                                        </p:tav>
                                        <p:tav tm="100000">
                                          <p:val>
                                            <p:strVal val="#ppt_w"/>
                                          </p:val>
                                        </p:tav>
                                      </p:tavLst>
                                    </p:anim>
                                    <p:anim calcmode="lin" valueType="num">
                                      <p:cBhvr>
                                        <p:cTn dur="300" fill="hold" id="193"/>
                                        <p:tgtEl>
                                          <p:spTgt spid="17"/>
                                        </p:tgtEl>
                                        <p:attrNameLst>
                                          <p:attrName>ppt_h</p:attrName>
                                        </p:attrNameLst>
                                      </p:cBhvr>
                                      <p:tavLst>
                                        <p:tav tm="0">
                                          <p:val>
                                            <p:fltVal val="0"/>
                                          </p:val>
                                        </p:tav>
                                        <p:tav tm="100000">
                                          <p:val>
                                            <p:strVal val="#ppt_h"/>
                                          </p:val>
                                        </p:tav>
                                      </p:tavLst>
                                    </p:anim>
                                    <p:animEffect filter="fade" transition="in">
                                      <p:cBhvr>
                                        <p:cTn dur="300" id="194"/>
                                        <p:tgtEl>
                                          <p:spTgt spid="17"/>
                                        </p:tgtEl>
                                      </p:cBhvr>
                                    </p:animEffect>
                                  </p:childTnLst>
                                </p:cTn>
                              </p:par>
                              <p:par>
                                <p:cTn autoRev="1" fill="hold" id="195" nodeType="withEffect" presetClass="emph" presetID="6" presetSubtype="0">
                                  <p:stCondLst>
                                    <p:cond delay="3600"/>
                                  </p:stCondLst>
                                  <p:childTnLst>
                                    <p:animScale>
                                      <p:cBhvr>
                                        <p:cTn dur="150" fill="hold" id="196"/>
                                        <p:tgtEl>
                                          <p:spTgt spid="17"/>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816"/>
      <p:bldP grpId="0" spid="33820"/>
      <p:bldP grpId="0" spid="33824"/>
      <p:bldP grpId="0" spid="33828"/>
      <p:bldP grpId="0" spid="33829"/>
      <p:bldP grpId="0" spid="33830"/>
      <p:bldP grpId="0" spid="33831"/>
      <p:bldP grpId="0" spid="33832"/>
      <p:bldP grpId="0" spid="33833"/>
      <p:bldP grpId="0" spid="33834"/>
      <p:bldP grpId="0" spid="33835"/>
      <p:bldP grpId="0" spid="33836"/>
      <p:bldP grpId="0" spid="33837"/>
      <p:bldP grpId="0" spid="33850"/>
      <p:bldP grpId="0" spid="33863"/>
      <p:bldP grpId="0" spid="3387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0" name="矩形 79"/>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81"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
        <p:nvSpPr>
          <p:cNvPr id="82" name="Freeform 8"/>
          <p:cNvSpPr/>
          <p:nvPr/>
        </p:nvSpPr>
        <p:spPr bwMode="auto">
          <a:xfrm>
            <a:off x="1581388" y="1397142"/>
            <a:ext cx="931961" cy="1074694"/>
          </a:xfrm>
          <a:custGeom>
            <a:gdLst>
              <a:gd fmla="*/ 0 w 666" name="T0"/>
              <a:gd fmla="*/ 192 h 768" name="T1"/>
              <a:gd fmla="*/ 333 w 666" name="T2"/>
              <a:gd fmla="*/ 0 h 768" name="T3"/>
              <a:gd fmla="*/ 666 w 666" name="T4"/>
              <a:gd fmla="*/ 192 h 768" name="T5"/>
              <a:gd fmla="*/ 666 w 666" name="T6"/>
              <a:gd fmla="*/ 576 h 768" name="T7"/>
              <a:gd fmla="*/ 333 w 666" name="T8"/>
              <a:gd fmla="*/ 768 h 768" name="T9"/>
              <a:gd fmla="*/ 0 w 666" name="T10"/>
              <a:gd fmla="*/ 576 h 768" name="T11"/>
              <a:gd fmla="*/ 0 w 666" name="T12"/>
              <a:gd fmla="*/ 192 h 768" name="T13"/>
            </a:gdLst>
            <a:cxnLst>
              <a:cxn ang="0">
                <a:pos x="T0" y="T1"/>
              </a:cxn>
              <a:cxn ang="0">
                <a:pos x="T2" y="T3"/>
              </a:cxn>
              <a:cxn ang="0">
                <a:pos x="T4" y="T5"/>
              </a:cxn>
              <a:cxn ang="0">
                <a:pos x="T6" y="T7"/>
              </a:cxn>
              <a:cxn ang="0">
                <a:pos x="T8" y="T9"/>
              </a:cxn>
              <a:cxn ang="0">
                <a:pos x="T10" y="T11"/>
              </a:cxn>
              <a:cxn ang="0">
                <a:pos x="T12" y="T13"/>
              </a:cxn>
            </a:cxnLst>
            <a:rect b="b" l="0" r="r" t="0"/>
            <a:pathLst>
              <a:path h="768" w="666">
                <a:moveTo>
                  <a:pt x="0" y="192"/>
                </a:moveTo>
                <a:lnTo>
                  <a:pt x="333" y="0"/>
                </a:lnTo>
                <a:lnTo>
                  <a:pt x="666" y="192"/>
                </a:lnTo>
                <a:lnTo>
                  <a:pt x="666" y="576"/>
                </a:lnTo>
                <a:lnTo>
                  <a:pt x="333" y="768"/>
                </a:lnTo>
                <a:lnTo>
                  <a:pt x="0" y="576"/>
                </a:lnTo>
                <a:lnTo>
                  <a:pt x="0" y="192"/>
                </a:lnTo>
                <a:close/>
              </a:path>
            </a:pathLst>
          </a:custGeom>
          <a:solidFill>
            <a:schemeClr val="tx1">
              <a:lumMod val="25000"/>
              <a:lumOff val="75000"/>
            </a:schemeClr>
          </a:solidFill>
          <a:ln>
            <a:noFill/>
          </a:ln>
        </p:spPr>
        <p:txBody>
          <a:bodyPr anchor="ctr" anchorCtr="0" bIns="45720" compatLnSpc="1" lIns="91440" numCol="1" rIns="91440" tIns="45720" vert="horz" wrap="square">
            <a:prstTxWarp prst="textNoShape">
              <a:avLst/>
            </a:prstTxWarp>
          </a:bodyPr>
          <a:lstStyle/>
          <a:p>
            <a:pPr algn="ctr"/>
            <a:endParaRPr altLang="en-US" lang="zh-CN" sz="1000">
              <a:solidFill>
                <a:schemeClr val="bg1"/>
              </a:solidFill>
            </a:endParaRPr>
          </a:p>
        </p:txBody>
      </p:sp>
      <p:sp>
        <p:nvSpPr>
          <p:cNvPr id="83" name="Freeform 9"/>
          <p:cNvSpPr/>
          <p:nvPr/>
        </p:nvSpPr>
        <p:spPr bwMode="auto">
          <a:xfrm>
            <a:off x="2612703" y="1397142"/>
            <a:ext cx="929163" cy="1074694"/>
          </a:xfrm>
          <a:custGeom>
            <a:gdLst>
              <a:gd fmla="*/ 0 w 664" name="T0"/>
              <a:gd fmla="*/ 192 h 768" name="T1"/>
              <a:gd fmla="*/ 331 w 664" name="T2"/>
              <a:gd fmla="*/ 0 h 768" name="T3"/>
              <a:gd fmla="*/ 664 w 664" name="T4"/>
              <a:gd fmla="*/ 192 h 768" name="T5"/>
              <a:gd fmla="*/ 664 w 664" name="T6"/>
              <a:gd fmla="*/ 576 h 768" name="T7"/>
              <a:gd fmla="*/ 331 w 664" name="T8"/>
              <a:gd fmla="*/ 768 h 768" name="T9"/>
              <a:gd fmla="*/ 0 w 664" name="T10"/>
              <a:gd fmla="*/ 576 h 768" name="T11"/>
              <a:gd fmla="*/ 0 w 664" name="T12"/>
              <a:gd fmla="*/ 192 h 768" name="T13"/>
            </a:gdLst>
            <a:cxnLst>
              <a:cxn ang="0">
                <a:pos x="T0" y="T1"/>
              </a:cxn>
              <a:cxn ang="0">
                <a:pos x="T2" y="T3"/>
              </a:cxn>
              <a:cxn ang="0">
                <a:pos x="T4" y="T5"/>
              </a:cxn>
              <a:cxn ang="0">
                <a:pos x="T6" y="T7"/>
              </a:cxn>
              <a:cxn ang="0">
                <a:pos x="T8" y="T9"/>
              </a:cxn>
              <a:cxn ang="0">
                <a:pos x="T10" y="T11"/>
              </a:cxn>
              <a:cxn ang="0">
                <a:pos x="T12" y="T13"/>
              </a:cxn>
            </a:cxnLst>
            <a:rect b="b" l="0" r="r" t="0"/>
            <a:pathLst>
              <a:path h="768" w="664">
                <a:moveTo>
                  <a:pt x="0" y="192"/>
                </a:moveTo>
                <a:lnTo>
                  <a:pt x="331" y="0"/>
                </a:lnTo>
                <a:lnTo>
                  <a:pt x="664" y="192"/>
                </a:lnTo>
                <a:lnTo>
                  <a:pt x="664" y="576"/>
                </a:lnTo>
                <a:lnTo>
                  <a:pt x="331" y="768"/>
                </a:lnTo>
                <a:lnTo>
                  <a:pt x="0" y="576"/>
                </a:lnTo>
                <a:lnTo>
                  <a:pt x="0" y="192"/>
                </a:lnTo>
                <a:close/>
              </a:path>
            </a:pathLst>
          </a:custGeom>
          <a:solidFill>
            <a:schemeClr val="accent2">
              <a:alpha val="70000"/>
            </a:schemeClr>
          </a:solidFill>
          <a:ln>
            <a:noFill/>
          </a:ln>
        </p:spPr>
        <p:txBody>
          <a:bodyPr anchor="ctr" anchorCtr="0" bIns="45720" compatLnSpc="1" lIns="91440" numCol="1" rIns="91440" tIns="45720" vert="horz" wrap="square">
            <a:prstTxWarp prst="textNoShape">
              <a:avLst/>
            </a:prstTxWarp>
          </a:bodyPr>
          <a:lstStyle/>
          <a:p>
            <a:pPr algn="ctr"/>
            <a:endParaRPr altLang="en-US" lang="zh-CN" sz="1000">
              <a:solidFill>
                <a:schemeClr val="bg1"/>
              </a:solidFill>
            </a:endParaRPr>
          </a:p>
        </p:txBody>
      </p:sp>
      <p:sp>
        <p:nvSpPr>
          <p:cNvPr id="84" name="Freeform 10"/>
          <p:cNvSpPr/>
          <p:nvPr/>
        </p:nvSpPr>
        <p:spPr bwMode="auto">
          <a:xfrm>
            <a:off x="1581388" y="3170106"/>
            <a:ext cx="931961" cy="1074694"/>
          </a:xfrm>
          <a:custGeom>
            <a:gdLst>
              <a:gd fmla="*/ 0 w 666" name="T0"/>
              <a:gd fmla="*/ 192 h 768" name="T1"/>
              <a:gd fmla="*/ 333 w 666" name="T2"/>
              <a:gd fmla="*/ 0 h 768" name="T3"/>
              <a:gd fmla="*/ 666 w 666" name="T4"/>
              <a:gd fmla="*/ 192 h 768" name="T5"/>
              <a:gd fmla="*/ 666 w 666" name="T6"/>
              <a:gd fmla="*/ 576 h 768" name="T7"/>
              <a:gd fmla="*/ 333 w 666" name="T8"/>
              <a:gd fmla="*/ 768 h 768" name="T9"/>
              <a:gd fmla="*/ 0 w 666" name="T10"/>
              <a:gd fmla="*/ 576 h 768" name="T11"/>
              <a:gd fmla="*/ 0 w 666" name="T12"/>
              <a:gd fmla="*/ 192 h 768" name="T13"/>
            </a:gdLst>
            <a:cxnLst>
              <a:cxn ang="0">
                <a:pos x="T0" y="T1"/>
              </a:cxn>
              <a:cxn ang="0">
                <a:pos x="T2" y="T3"/>
              </a:cxn>
              <a:cxn ang="0">
                <a:pos x="T4" y="T5"/>
              </a:cxn>
              <a:cxn ang="0">
                <a:pos x="T6" y="T7"/>
              </a:cxn>
              <a:cxn ang="0">
                <a:pos x="T8" y="T9"/>
              </a:cxn>
              <a:cxn ang="0">
                <a:pos x="T10" y="T11"/>
              </a:cxn>
              <a:cxn ang="0">
                <a:pos x="T12" y="T13"/>
              </a:cxn>
            </a:cxnLst>
            <a:rect b="b" l="0" r="r" t="0"/>
            <a:pathLst>
              <a:path h="768" w="666">
                <a:moveTo>
                  <a:pt x="0" y="192"/>
                </a:moveTo>
                <a:lnTo>
                  <a:pt x="333" y="0"/>
                </a:lnTo>
                <a:lnTo>
                  <a:pt x="666" y="192"/>
                </a:lnTo>
                <a:lnTo>
                  <a:pt x="666" y="576"/>
                </a:lnTo>
                <a:lnTo>
                  <a:pt x="333" y="768"/>
                </a:lnTo>
                <a:lnTo>
                  <a:pt x="0" y="576"/>
                </a:lnTo>
                <a:lnTo>
                  <a:pt x="0" y="192"/>
                </a:lnTo>
                <a:close/>
              </a:path>
            </a:pathLst>
          </a:custGeom>
          <a:solidFill>
            <a:schemeClr val="tx1">
              <a:lumMod val="25000"/>
              <a:lumOff val="75000"/>
            </a:schemeClr>
          </a:solidFill>
          <a:ln>
            <a:noFill/>
          </a:ln>
        </p:spPr>
        <p:txBody>
          <a:bodyPr anchor="ctr" anchorCtr="0" bIns="45720" compatLnSpc="1" lIns="91440" numCol="1" rIns="91440" tIns="45720" vert="horz" wrap="square">
            <a:prstTxWarp prst="textNoShape">
              <a:avLst/>
            </a:prstTxWarp>
          </a:bodyPr>
          <a:lstStyle/>
          <a:p>
            <a:pPr algn="ctr"/>
            <a:endParaRPr altLang="en-US" lang="zh-CN" sz="1000">
              <a:solidFill>
                <a:schemeClr val="bg1"/>
              </a:solidFill>
            </a:endParaRPr>
          </a:p>
        </p:txBody>
      </p:sp>
      <p:sp>
        <p:nvSpPr>
          <p:cNvPr id="85" name="Freeform 11"/>
          <p:cNvSpPr/>
          <p:nvPr/>
        </p:nvSpPr>
        <p:spPr bwMode="auto">
          <a:xfrm>
            <a:off x="2612703" y="3170106"/>
            <a:ext cx="929163" cy="1074694"/>
          </a:xfrm>
          <a:custGeom>
            <a:gdLst>
              <a:gd fmla="*/ 0 w 664" name="T0"/>
              <a:gd fmla="*/ 192 h 768" name="T1"/>
              <a:gd fmla="*/ 331 w 664" name="T2"/>
              <a:gd fmla="*/ 0 h 768" name="T3"/>
              <a:gd fmla="*/ 664 w 664" name="T4"/>
              <a:gd fmla="*/ 192 h 768" name="T5"/>
              <a:gd fmla="*/ 664 w 664" name="T6"/>
              <a:gd fmla="*/ 576 h 768" name="T7"/>
              <a:gd fmla="*/ 331 w 664" name="T8"/>
              <a:gd fmla="*/ 768 h 768" name="T9"/>
              <a:gd fmla="*/ 0 w 664" name="T10"/>
              <a:gd fmla="*/ 576 h 768" name="T11"/>
              <a:gd fmla="*/ 0 w 664" name="T12"/>
              <a:gd fmla="*/ 192 h 768" name="T13"/>
            </a:gdLst>
            <a:cxnLst>
              <a:cxn ang="0">
                <a:pos x="T0" y="T1"/>
              </a:cxn>
              <a:cxn ang="0">
                <a:pos x="T2" y="T3"/>
              </a:cxn>
              <a:cxn ang="0">
                <a:pos x="T4" y="T5"/>
              </a:cxn>
              <a:cxn ang="0">
                <a:pos x="T6" y="T7"/>
              </a:cxn>
              <a:cxn ang="0">
                <a:pos x="T8" y="T9"/>
              </a:cxn>
              <a:cxn ang="0">
                <a:pos x="T10" y="T11"/>
              </a:cxn>
              <a:cxn ang="0">
                <a:pos x="T12" y="T13"/>
              </a:cxn>
            </a:cxnLst>
            <a:rect b="b" l="0" r="r" t="0"/>
            <a:pathLst>
              <a:path h="768" w="664">
                <a:moveTo>
                  <a:pt x="0" y="192"/>
                </a:moveTo>
                <a:lnTo>
                  <a:pt x="331" y="0"/>
                </a:lnTo>
                <a:lnTo>
                  <a:pt x="664" y="192"/>
                </a:lnTo>
                <a:lnTo>
                  <a:pt x="664" y="576"/>
                </a:lnTo>
                <a:lnTo>
                  <a:pt x="331" y="768"/>
                </a:lnTo>
                <a:lnTo>
                  <a:pt x="0" y="576"/>
                </a:lnTo>
                <a:lnTo>
                  <a:pt x="0" y="192"/>
                </a:lnTo>
                <a:close/>
              </a:path>
            </a:pathLst>
          </a:custGeom>
          <a:solidFill>
            <a:schemeClr val="accent3">
              <a:alpha val="70000"/>
            </a:schemeClr>
          </a:solidFill>
          <a:ln>
            <a:noFill/>
          </a:ln>
        </p:spPr>
        <p:txBody>
          <a:bodyPr anchor="ctr" anchorCtr="0" bIns="45720" compatLnSpc="1" lIns="91440" numCol="1" rIns="91440" tIns="45720" vert="horz" wrap="square">
            <a:prstTxWarp prst="textNoShape">
              <a:avLst/>
            </a:prstTxWarp>
          </a:bodyPr>
          <a:lstStyle/>
          <a:p>
            <a:pPr algn="ctr"/>
            <a:endParaRPr altLang="en-US" lang="zh-CN" sz="1000">
              <a:solidFill>
                <a:schemeClr val="bg1"/>
              </a:solidFill>
            </a:endParaRPr>
          </a:p>
        </p:txBody>
      </p:sp>
      <p:sp>
        <p:nvSpPr>
          <p:cNvPr id="86" name="Freeform 12"/>
          <p:cNvSpPr/>
          <p:nvPr/>
        </p:nvSpPr>
        <p:spPr bwMode="auto">
          <a:xfrm>
            <a:off x="2096346" y="2282924"/>
            <a:ext cx="931961" cy="1076093"/>
          </a:xfrm>
          <a:custGeom>
            <a:gdLst>
              <a:gd fmla="*/ 0 w 666" name="T0"/>
              <a:gd fmla="*/ 192 h 769" name="T1"/>
              <a:gd fmla="*/ 333 w 666" name="T2"/>
              <a:gd fmla="*/ 0 h 769" name="T3"/>
              <a:gd fmla="*/ 666 w 666" name="T4"/>
              <a:gd fmla="*/ 192 h 769" name="T5"/>
              <a:gd fmla="*/ 666 w 666" name="T6"/>
              <a:gd fmla="*/ 577 h 769" name="T7"/>
              <a:gd fmla="*/ 333 w 666" name="T8"/>
              <a:gd fmla="*/ 769 h 769" name="T9"/>
              <a:gd fmla="*/ 0 w 666" name="T10"/>
              <a:gd fmla="*/ 577 h 769" name="T11"/>
              <a:gd fmla="*/ 0 w 666" name="T12"/>
              <a:gd fmla="*/ 192 h 769" name="T13"/>
            </a:gdLst>
            <a:cxnLst>
              <a:cxn ang="0">
                <a:pos x="T0" y="T1"/>
              </a:cxn>
              <a:cxn ang="0">
                <a:pos x="T2" y="T3"/>
              </a:cxn>
              <a:cxn ang="0">
                <a:pos x="T4" y="T5"/>
              </a:cxn>
              <a:cxn ang="0">
                <a:pos x="T6" y="T7"/>
              </a:cxn>
              <a:cxn ang="0">
                <a:pos x="T8" y="T9"/>
              </a:cxn>
              <a:cxn ang="0">
                <a:pos x="T10" y="T11"/>
              </a:cxn>
              <a:cxn ang="0">
                <a:pos x="T12" y="T13"/>
              </a:cxn>
            </a:cxnLst>
            <a:rect b="b" l="0" r="r" t="0"/>
            <a:pathLst>
              <a:path h="769" w="666">
                <a:moveTo>
                  <a:pt x="0" y="192"/>
                </a:moveTo>
                <a:lnTo>
                  <a:pt x="333" y="0"/>
                </a:lnTo>
                <a:lnTo>
                  <a:pt x="666" y="192"/>
                </a:lnTo>
                <a:lnTo>
                  <a:pt x="666" y="577"/>
                </a:lnTo>
                <a:lnTo>
                  <a:pt x="333" y="769"/>
                </a:lnTo>
                <a:lnTo>
                  <a:pt x="0" y="577"/>
                </a:lnTo>
                <a:lnTo>
                  <a:pt x="0" y="192"/>
                </a:lnTo>
                <a:close/>
              </a:path>
            </a:pathLst>
          </a:custGeom>
          <a:solidFill>
            <a:schemeClr val="accent1">
              <a:alpha val="70000"/>
            </a:schemeClr>
          </a:solidFill>
          <a:ln>
            <a:noFill/>
          </a:ln>
        </p:spPr>
        <p:txBody>
          <a:bodyPr anchor="ctr" anchorCtr="0" bIns="45720" compatLnSpc="1" lIns="91440" numCol="1" rIns="91440" tIns="45720" vert="horz" wrap="square">
            <a:prstTxWarp prst="textNoShape">
              <a:avLst/>
            </a:prstTxWarp>
          </a:bodyPr>
          <a:lstStyle/>
          <a:p>
            <a:pPr algn="ctr"/>
            <a:endParaRPr altLang="en-US" lang="zh-CN" sz="1000">
              <a:solidFill>
                <a:schemeClr val="bg1"/>
              </a:solidFill>
            </a:endParaRPr>
          </a:p>
        </p:txBody>
      </p:sp>
      <p:sp>
        <p:nvSpPr>
          <p:cNvPr id="87" name="Freeform 13"/>
          <p:cNvSpPr/>
          <p:nvPr/>
        </p:nvSpPr>
        <p:spPr bwMode="auto">
          <a:xfrm>
            <a:off x="3127661" y="2282924"/>
            <a:ext cx="931961" cy="1076093"/>
          </a:xfrm>
          <a:custGeom>
            <a:gdLst>
              <a:gd fmla="*/ 0 w 666" name="T0"/>
              <a:gd fmla="*/ 192 h 769" name="T1"/>
              <a:gd fmla="*/ 333 w 666" name="T2"/>
              <a:gd fmla="*/ 0 h 769" name="T3"/>
              <a:gd fmla="*/ 666 w 666" name="T4"/>
              <a:gd fmla="*/ 192 h 769" name="T5"/>
              <a:gd fmla="*/ 666 w 666" name="T6"/>
              <a:gd fmla="*/ 577 h 769" name="T7"/>
              <a:gd fmla="*/ 333 w 666" name="T8"/>
              <a:gd fmla="*/ 769 h 769" name="T9"/>
              <a:gd fmla="*/ 0 w 666" name="T10"/>
              <a:gd fmla="*/ 577 h 769" name="T11"/>
              <a:gd fmla="*/ 0 w 666" name="T12"/>
              <a:gd fmla="*/ 192 h 769" name="T13"/>
            </a:gdLst>
            <a:cxnLst>
              <a:cxn ang="0">
                <a:pos x="T0" y="T1"/>
              </a:cxn>
              <a:cxn ang="0">
                <a:pos x="T2" y="T3"/>
              </a:cxn>
              <a:cxn ang="0">
                <a:pos x="T4" y="T5"/>
              </a:cxn>
              <a:cxn ang="0">
                <a:pos x="T6" y="T7"/>
              </a:cxn>
              <a:cxn ang="0">
                <a:pos x="T8" y="T9"/>
              </a:cxn>
              <a:cxn ang="0">
                <a:pos x="T10" y="T11"/>
              </a:cxn>
              <a:cxn ang="0">
                <a:pos x="T12" y="T13"/>
              </a:cxn>
            </a:cxnLst>
            <a:rect b="b" l="0" r="r" t="0"/>
            <a:pathLst>
              <a:path h="769" w="666">
                <a:moveTo>
                  <a:pt x="0" y="192"/>
                </a:moveTo>
                <a:lnTo>
                  <a:pt x="333" y="0"/>
                </a:lnTo>
                <a:lnTo>
                  <a:pt x="666" y="192"/>
                </a:lnTo>
                <a:lnTo>
                  <a:pt x="666" y="577"/>
                </a:lnTo>
                <a:lnTo>
                  <a:pt x="333" y="769"/>
                </a:lnTo>
                <a:lnTo>
                  <a:pt x="0" y="577"/>
                </a:lnTo>
                <a:lnTo>
                  <a:pt x="0" y="192"/>
                </a:lnTo>
                <a:close/>
              </a:path>
            </a:pathLst>
          </a:custGeom>
          <a:solidFill>
            <a:schemeClr val="tx1">
              <a:lumMod val="25000"/>
              <a:lumOff val="75000"/>
            </a:schemeClr>
          </a:solidFill>
          <a:ln>
            <a:noFill/>
          </a:ln>
        </p:spPr>
        <p:txBody>
          <a:bodyPr anchor="ctr" anchorCtr="0" bIns="45720" compatLnSpc="1" lIns="91440" numCol="1" rIns="91440" tIns="45720" vert="horz" wrap="square">
            <a:prstTxWarp prst="textNoShape">
              <a:avLst/>
            </a:prstTxWarp>
          </a:bodyPr>
          <a:lstStyle/>
          <a:p>
            <a:pPr algn="ctr"/>
            <a:endParaRPr altLang="en-US" lang="zh-CN" sz="1000">
              <a:solidFill>
                <a:schemeClr val="bg1"/>
              </a:solidFill>
            </a:endParaRPr>
          </a:p>
        </p:txBody>
      </p:sp>
      <p:sp>
        <p:nvSpPr>
          <p:cNvPr id="88" name="Freeform 14"/>
          <p:cNvSpPr>
            <a:spLocks noEditPoints="1"/>
          </p:cNvSpPr>
          <p:nvPr/>
        </p:nvSpPr>
        <p:spPr bwMode="auto">
          <a:xfrm>
            <a:off x="1922121" y="1809242"/>
            <a:ext cx="247698" cy="247696"/>
          </a:xfrm>
          <a:custGeom>
            <a:gdLst>
              <a:gd fmla="*/ 76 w 105" name="T0"/>
              <a:gd fmla="*/ 51 h 105" name="T1"/>
              <a:gd fmla="*/ 41 w 105" name="T2"/>
              <a:gd fmla="*/ 24 h 105" name="T3"/>
              <a:gd fmla="*/ 24 w 105" name="T4"/>
              <a:gd fmla="*/ 41 h 105" name="T5"/>
              <a:gd fmla="*/ 51 w 105" name="T6"/>
              <a:gd fmla="*/ 76 h 105" name="T7"/>
              <a:gd fmla="*/ 76 w 105" name="T8"/>
              <a:gd fmla="*/ 51 h 105" name="T9"/>
              <a:gd fmla="*/ 40 w 105" name="T10"/>
              <a:gd fmla="*/ 18 h 105" name="T11"/>
              <a:gd fmla="*/ 40 w 105" name="T12"/>
              <a:gd fmla="*/ 18 h 105" name="T13"/>
              <a:gd fmla="*/ 43 w 105" name="T14"/>
              <a:gd fmla="*/ 15 h 105" name="T15"/>
              <a:gd fmla="*/ 45 w 105" name="T16"/>
              <a:gd fmla="*/ 14 h 105" name="T17"/>
              <a:gd fmla="*/ 41 w 105" name="T18"/>
              <a:gd fmla="*/ 10 h 105" name="T19"/>
              <a:gd fmla="*/ 10 w 105" name="T20"/>
              <a:gd fmla="*/ 41 h 105" name="T21"/>
              <a:gd fmla="*/ 14 w 105" name="T22"/>
              <a:gd fmla="*/ 45 h 105" name="T23"/>
              <a:gd fmla="*/ 18 w 105" name="T24"/>
              <a:gd fmla="*/ 40 h 105" name="T25"/>
              <a:gd fmla="*/ 18 w 105" name="T26"/>
              <a:gd fmla="*/ 40 h 105" name="T27"/>
              <a:gd fmla="*/ 40 w 105" name="T28"/>
              <a:gd fmla="*/ 18 h 105" name="T29"/>
              <a:gd fmla="*/ 52 w 105" name="T30"/>
              <a:gd fmla="*/ 82 h 105" name="T31"/>
              <a:gd fmla="*/ 52 w 105" name="T32"/>
              <a:gd fmla="*/ 82 h 105" name="T33"/>
              <a:gd fmla="*/ 52 w 105" name="T34"/>
              <a:gd fmla="*/ 82 h 105" name="T35"/>
              <a:gd fmla="*/ 49 w 105" name="T36"/>
              <a:gd fmla="*/ 84 h 105" name="T37"/>
              <a:gd fmla="*/ 53 w 105" name="T38"/>
              <a:gd fmla="*/ 88 h 105" name="T39"/>
              <a:gd fmla="*/ 88 w 105" name="T40"/>
              <a:gd fmla="*/ 53 h 105" name="T41"/>
              <a:gd fmla="*/ 84 w 105" name="T42"/>
              <a:gd fmla="*/ 49 h 105" name="T43"/>
              <a:gd fmla="*/ 83 w 105" name="T44"/>
              <a:gd fmla="*/ 50 h 105" name="T45"/>
              <a:gd fmla="*/ 83 w 105" name="T46"/>
              <a:gd fmla="*/ 50 h 105" name="T47"/>
              <a:gd fmla="*/ 83 w 105" name="T48"/>
              <a:gd fmla="*/ 50 h 105" name="T49"/>
              <a:gd fmla="*/ 82 w 105" name="T50"/>
              <a:gd fmla="*/ 51 h 105" name="T51"/>
              <a:gd fmla="*/ 82 w 105" name="T52"/>
              <a:gd fmla="*/ 51 h 105" name="T53"/>
              <a:gd fmla="*/ 52 w 105" name="T54"/>
              <a:gd fmla="*/ 82 h 105" name="T55"/>
              <a:gd fmla="*/ 49 w 105" name="T56"/>
              <a:gd fmla="*/ 20 h 105" name="T57"/>
              <a:gd fmla="*/ 49 w 105" name="T58"/>
              <a:gd fmla="*/ 20 h 105" name="T59"/>
              <a:gd fmla="*/ 79 w 105" name="T60"/>
              <a:gd fmla="*/ 43 h 105" name="T61"/>
              <a:gd fmla="*/ 81 w 105" name="T62"/>
              <a:gd fmla="*/ 41 h 105" name="T63"/>
              <a:gd fmla="*/ 82 w 105" name="T64"/>
              <a:gd fmla="*/ 41 h 105" name="T65"/>
              <a:gd fmla="*/ 87 w 105" name="T66"/>
              <a:gd fmla="*/ 41 h 105" name="T67"/>
              <a:gd fmla="*/ 96 w 105" name="T68"/>
              <a:gd fmla="*/ 50 h 105" name="T69"/>
              <a:gd fmla="*/ 96 w 105" name="T70"/>
              <a:gd fmla="*/ 50 h 105" name="T71"/>
              <a:gd fmla="*/ 96 w 105" name="T72"/>
              <a:gd fmla="*/ 56 h 105" name="T73"/>
              <a:gd fmla="*/ 79 w 105" name="T74"/>
              <a:gd fmla="*/ 73 h 105" name="T75"/>
              <a:gd fmla="*/ 104 w 105" name="T76"/>
              <a:gd fmla="*/ 98 h 105" name="T77"/>
              <a:gd fmla="*/ 104 w 105" name="T78"/>
              <a:gd fmla="*/ 104 h 105" name="T79"/>
              <a:gd fmla="*/ 98 w 105" name="T80"/>
              <a:gd fmla="*/ 104 h 105" name="T81"/>
              <a:gd fmla="*/ 73 w 105" name="T82"/>
              <a:gd fmla="*/ 79 h 105" name="T83"/>
              <a:gd fmla="*/ 56 w 105" name="T84"/>
              <a:gd fmla="*/ 96 h 105" name="T85"/>
              <a:gd fmla="*/ 56 w 105" name="T86"/>
              <a:gd fmla="*/ 96 h 105" name="T87"/>
              <a:gd fmla="*/ 50 w 105" name="T88"/>
              <a:gd fmla="*/ 96 h 105" name="T89"/>
              <a:gd fmla="*/ 41 w 105" name="T90"/>
              <a:gd fmla="*/ 87 h 105" name="T91"/>
              <a:gd fmla="*/ 41 w 105" name="T92"/>
              <a:gd fmla="*/ 87 h 105" name="T93"/>
              <a:gd fmla="*/ 41 w 105" name="T94"/>
              <a:gd fmla="*/ 81 h 105" name="T95"/>
              <a:gd fmla="*/ 43 w 105" name="T96"/>
              <a:gd fmla="*/ 79 h 105" name="T97"/>
              <a:gd fmla="*/ 20 w 105" name="T98"/>
              <a:gd fmla="*/ 49 h 105" name="T99"/>
              <a:gd fmla="*/ 17 w 105" name="T100"/>
              <a:gd fmla="*/ 53 h 105" name="T101"/>
              <a:gd fmla="*/ 17 w 105" name="T102"/>
              <a:gd fmla="*/ 53 h 105" name="T103"/>
              <a:gd fmla="*/ 17 w 105" name="T104"/>
              <a:gd fmla="*/ 53 h 105" name="T105"/>
              <a:gd fmla="*/ 11 w 105" name="T106"/>
              <a:gd fmla="*/ 53 h 105" name="T107"/>
              <a:gd fmla="*/ 2 w 105" name="T108"/>
              <a:gd fmla="*/ 44 h 105" name="T109"/>
              <a:gd fmla="*/ 2 w 105" name="T110"/>
              <a:gd fmla="*/ 44 h 105" name="T111"/>
              <a:gd fmla="*/ 2 w 105" name="T112"/>
              <a:gd fmla="*/ 38 h 105" name="T113"/>
              <a:gd fmla="*/ 38 w 105" name="T114"/>
              <a:gd fmla="*/ 2 h 105" name="T115"/>
              <a:gd fmla="*/ 44 w 105" name="T116"/>
              <a:gd fmla="*/ 2 h 105" name="T117"/>
              <a:gd fmla="*/ 53 w 105" name="T118"/>
              <a:gd fmla="*/ 11 h 105" name="T119"/>
              <a:gd fmla="*/ 53 w 105" name="T120"/>
              <a:gd fmla="*/ 11 h 105" name="T121"/>
              <a:gd fmla="*/ 53 w 105" name="T122"/>
              <a:gd fmla="*/ 17 h 105" name="T123"/>
              <a:gd fmla="*/ 49 w 105" name="T124"/>
              <a:gd fmla="*/ 20 h 10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5" w="105">
                <a:moveTo>
                  <a:pt x="76" y="51"/>
                </a:moveTo>
                <a:cubicBezTo>
                  <a:pt x="41" y="24"/>
                  <a:pt x="41" y="24"/>
                  <a:pt x="41" y="24"/>
                </a:cubicBezTo>
                <a:cubicBezTo>
                  <a:pt x="24" y="41"/>
                  <a:pt x="24" y="41"/>
                  <a:pt x="24" y="41"/>
                </a:cubicBezTo>
                <a:cubicBezTo>
                  <a:pt x="51" y="76"/>
                  <a:pt x="51" y="76"/>
                  <a:pt x="51" y="76"/>
                </a:cubicBezTo>
                <a:cubicBezTo>
                  <a:pt x="76" y="51"/>
                  <a:pt x="76" y="51"/>
                  <a:pt x="76" y="51"/>
                </a:cubicBezTo>
                <a:close/>
                <a:moveTo>
                  <a:pt x="40" y="18"/>
                </a:moveTo>
                <a:cubicBezTo>
                  <a:pt x="40" y="18"/>
                  <a:pt x="40" y="18"/>
                  <a:pt x="40" y="18"/>
                </a:cubicBezTo>
                <a:cubicBezTo>
                  <a:pt x="43" y="15"/>
                  <a:pt x="43" y="15"/>
                  <a:pt x="43" y="15"/>
                </a:cubicBezTo>
                <a:cubicBezTo>
                  <a:pt x="45" y="14"/>
                  <a:pt x="45" y="14"/>
                  <a:pt x="45" y="14"/>
                </a:cubicBezTo>
                <a:cubicBezTo>
                  <a:pt x="41" y="10"/>
                  <a:pt x="41" y="10"/>
                  <a:pt x="41" y="10"/>
                </a:cubicBezTo>
                <a:cubicBezTo>
                  <a:pt x="10" y="41"/>
                  <a:pt x="10" y="41"/>
                  <a:pt x="10" y="41"/>
                </a:cubicBezTo>
                <a:cubicBezTo>
                  <a:pt x="14" y="45"/>
                  <a:pt x="14" y="45"/>
                  <a:pt x="14" y="45"/>
                </a:cubicBezTo>
                <a:cubicBezTo>
                  <a:pt x="18" y="40"/>
                  <a:pt x="18" y="40"/>
                  <a:pt x="18" y="40"/>
                </a:cubicBezTo>
                <a:cubicBezTo>
                  <a:pt x="18" y="40"/>
                  <a:pt x="18" y="40"/>
                  <a:pt x="18" y="40"/>
                </a:cubicBezTo>
                <a:cubicBezTo>
                  <a:pt x="40" y="18"/>
                  <a:pt x="40" y="18"/>
                  <a:pt x="40" y="18"/>
                </a:cubicBezTo>
                <a:close/>
                <a:moveTo>
                  <a:pt x="52" y="82"/>
                </a:moveTo>
                <a:cubicBezTo>
                  <a:pt x="52" y="82"/>
                  <a:pt x="52" y="82"/>
                  <a:pt x="52" y="82"/>
                </a:cubicBezTo>
                <a:cubicBezTo>
                  <a:pt x="52" y="82"/>
                  <a:pt x="52" y="82"/>
                  <a:pt x="52" y="82"/>
                </a:cubicBezTo>
                <a:cubicBezTo>
                  <a:pt x="49" y="84"/>
                  <a:pt x="49" y="84"/>
                  <a:pt x="49" y="84"/>
                </a:cubicBezTo>
                <a:cubicBezTo>
                  <a:pt x="53" y="88"/>
                  <a:pt x="53" y="88"/>
                  <a:pt x="53" y="88"/>
                </a:cubicBezTo>
                <a:cubicBezTo>
                  <a:pt x="88" y="53"/>
                  <a:pt x="88" y="53"/>
                  <a:pt x="88" y="53"/>
                </a:cubicBezTo>
                <a:cubicBezTo>
                  <a:pt x="84" y="49"/>
                  <a:pt x="84" y="49"/>
                  <a:pt x="84" y="49"/>
                </a:cubicBezTo>
                <a:cubicBezTo>
                  <a:pt x="83" y="50"/>
                  <a:pt x="83" y="50"/>
                  <a:pt x="83" y="50"/>
                </a:cubicBezTo>
                <a:cubicBezTo>
                  <a:pt x="83" y="50"/>
                  <a:pt x="83" y="50"/>
                  <a:pt x="83" y="50"/>
                </a:cubicBezTo>
                <a:cubicBezTo>
                  <a:pt x="83" y="50"/>
                  <a:pt x="83" y="50"/>
                  <a:pt x="83" y="50"/>
                </a:cubicBezTo>
                <a:cubicBezTo>
                  <a:pt x="82" y="51"/>
                  <a:pt x="82" y="51"/>
                  <a:pt x="82" y="51"/>
                </a:cubicBezTo>
                <a:cubicBezTo>
                  <a:pt x="82" y="51"/>
                  <a:pt x="82" y="51"/>
                  <a:pt x="82" y="51"/>
                </a:cubicBezTo>
                <a:cubicBezTo>
                  <a:pt x="52" y="82"/>
                  <a:pt x="52" y="82"/>
                  <a:pt x="52" y="82"/>
                </a:cubicBezTo>
                <a:close/>
                <a:moveTo>
                  <a:pt x="49" y="20"/>
                </a:moveTo>
                <a:cubicBezTo>
                  <a:pt x="49" y="20"/>
                  <a:pt x="49" y="20"/>
                  <a:pt x="49" y="20"/>
                </a:cubicBezTo>
                <a:cubicBezTo>
                  <a:pt x="79" y="43"/>
                  <a:pt x="79" y="43"/>
                  <a:pt x="79" y="43"/>
                </a:cubicBezTo>
                <a:cubicBezTo>
                  <a:pt x="81" y="41"/>
                  <a:pt x="81" y="41"/>
                  <a:pt x="81" y="41"/>
                </a:cubicBezTo>
                <a:cubicBezTo>
                  <a:pt x="82" y="41"/>
                  <a:pt x="82" y="41"/>
                  <a:pt x="82" y="41"/>
                </a:cubicBezTo>
                <a:cubicBezTo>
                  <a:pt x="83" y="39"/>
                  <a:pt x="86" y="39"/>
                  <a:pt x="87" y="41"/>
                </a:cubicBezTo>
                <a:cubicBezTo>
                  <a:pt x="96" y="50"/>
                  <a:pt x="96" y="50"/>
                  <a:pt x="96" y="50"/>
                </a:cubicBezTo>
                <a:cubicBezTo>
                  <a:pt x="96" y="50"/>
                  <a:pt x="96" y="50"/>
                  <a:pt x="96" y="50"/>
                </a:cubicBezTo>
                <a:cubicBezTo>
                  <a:pt x="98" y="52"/>
                  <a:pt x="98" y="54"/>
                  <a:pt x="96" y="56"/>
                </a:cubicBezTo>
                <a:cubicBezTo>
                  <a:pt x="79" y="73"/>
                  <a:pt x="79" y="73"/>
                  <a:pt x="79" y="73"/>
                </a:cubicBezTo>
                <a:cubicBezTo>
                  <a:pt x="104" y="98"/>
                  <a:pt x="104" y="98"/>
                  <a:pt x="104" y="98"/>
                </a:cubicBezTo>
                <a:cubicBezTo>
                  <a:pt x="105" y="99"/>
                  <a:pt x="105" y="102"/>
                  <a:pt x="104" y="104"/>
                </a:cubicBezTo>
                <a:cubicBezTo>
                  <a:pt x="102" y="105"/>
                  <a:pt x="100" y="105"/>
                  <a:pt x="98" y="104"/>
                </a:cubicBezTo>
                <a:cubicBezTo>
                  <a:pt x="73" y="79"/>
                  <a:pt x="73" y="79"/>
                  <a:pt x="73" y="79"/>
                </a:cubicBezTo>
                <a:cubicBezTo>
                  <a:pt x="56" y="96"/>
                  <a:pt x="56" y="96"/>
                  <a:pt x="56" y="96"/>
                </a:cubicBezTo>
                <a:cubicBezTo>
                  <a:pt x="56" y="96"/>
                  <a:pt x="56" y="96"/>
                  <a:pt x="56" y="96"/>
                </a:cubicBezTo>
                <a:cubicBezTo>
                  <a:pt x="54" y="98"/>
                  <a:pt x="52" y="98"/>
                  <a:pt x="50" y="96"/>
                </a:cubicBezTo>
                <a:cubicBezTo>
                  <a:pt x="41" y="87"/>
                  <a:pt x="41" y="87"/>
                  <a:pt x="41" y="87"/>
                </a:cubicBezTo>
                <a:cubicBezTo>
                  <a:pt x="41" y="87"/>
                  <a:pt x="41" y="87"/>
                  <a:pt x="41" y="87"/>
                </a:cubicBezTo>
                <a:cubicBezTo>
                  <a:pt x="39" y="86"/>
                  <a:pt x="39" y="83"/>
                  <a:pt x="41" y="81"/>
                </a:cubicBezTo>
                <a:cubicBezTo>
                  <a:pt x="43" y="79"/>
                  <a:pt x="43" y="79"/>
                  <a:pt x="43" y="79"/>
                </a:cubicBezTo>
                <a:cubicBezTo>
                  <a:pt x="20" y="49"/>
                  <a:pt x="20" y="49"/>
                  <a:pt x="20" y="49"/>
                </a:cubicBezTo>
                <a:cubicBezTo>
                  <a:pt x="17" y="53"/>
                  <a:pt x="17" y="53"/>
                  <a:pt x="17" y="53"/>
                </a:cubicBezTo>
                <a:cubicBezTo>
                  <a:pt x="17" y="53"/>
                  <a:pt x="17" y="53"/>
                  <a:pt x="17" y="53"/>
                </a:cubicBezTo>
                <a:cubicBezTo>
                  <a:pt x="17" y="53"/>
                  <a:pt x="17" y="53"/>
                  <a:pt x="17" y="53"/>
                </a:cubicBezTo>
                <a:cubicBezTo>
                  <a:pt x="15" y="54"/>
                  <a:pt x="13" y="54"/>
                  <a:pt x="11" y="53"/>
                </a:cubicBezTo>
                <a:cubicBezTo>
                  <a:pt x="2" y="44"/>
                  <a:pt x="2" y="44"/>
                  <a:pt x="2" y="44"/>
                </a:cubicBezTo>
                <a:cubicBezTo>
                  <a:pt x="2" y="44"/>
                  <a:pt x="2" y="44"/>
                  <a:pt x="2" y="44"/>
                </a:cubicBezTo>
                <a:cubicBezTo>
                  <a:pt x="0" y="42"/>
                  <a:pt x="0" y="40"/>
                  <a:pt x="2" y="38"/>
                </a:cubicBezTo>
                <a:cubicBezTo>
                  <a:pt x="38" y="2"/>
                  <a:pt x="38" y="2"/>
                  <a:pt x="38" y="2"/>
                </a:cubicBezTo>
                <a:cubicBezTo>
                  <a:pt x="40" y="0"/>
                  <a:pt x="42" y="0"/>
                  <a:pt x="44" y="2"/>
                </a:cubicBezTo>
                <a:cubicBezTo>
                  <a:pt x="53" y="11"/>
                  <a:pt x="53" y="11"/>
                  <a:pt x="53" y="11"/>
                </a:cubicBezTo>
                <a:cubicBezTo>
                  <a:pt x="53" y="11"/>
                  <a:pt x="53" y="11"/>
                  <a:pt x="53" y="11"/>
                </a:cubicBezTo>
                <a:cubicBezTo>
                  <a:pt x="55" y="12"/>
                  <a:pt x="55" y="15"/>
                  <a:pt x="53" y="17"/>
                </a:cubicBezTo>
                <a:cubicBezTo>
                  <a:pt x="49" y="20"/>
                  <a:pt x="49" y="20"/>
                  <a:pt x="49" y="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89" name="Freeform 15"/>
          <p:cNvSpPr>
            <a:spLocks noEditPoints="1"/>
          </p:cNvSpPr>
          <p:nvPr/>
        </p:nvSpPr>
        <p:spPr bwMode="auto">
          <a:xfrm>
            <a:off x="2962695" y="3584762"/>
            <a:ext cx="229178" cy="245382"/>
          </a:xfrm>
          <a:custGeom>
            <a:gdLst>
              <a:gd fmla="*/ 79 w 97" name="T0"/>
              <a:gd fmla="*/ 68 h 104" name="T1"/>
              <a:gd fmla="*/ 92 w 97" name="T2"/>
              <a:gd fmla="*/ 73 h 104" name="T3"/>
              <a:gd fmla="*/ 92 w 97" name="T4"/>
              <a:gd fmla="*/ 73 h 104" name="T5"/>
              <a:gd fmla="*/ 97 w 97" name="T6"/>
              <a:gd fmla="*/ 86 h 104" name="T7"/>
              <a:gd fmla="*/ 79 w 97" name="T8"/>
              <a:gd fmla="*/ 104 h 104" name="T9"/>
              <a:gd fmla="*/ 61 w 97" name="T10"/>
              <a:gd fmla="*/ 86 h 104" name="T11"/>
              <a:gd fmla="*/ 62 w 97" name="T12"/>
              <a:gd fmla="*/ 80 h 104" name="T13"/>
              <a:gd fmla="*/ 43 w 97" name="T14"/>
              <a:gd fmla="*/ 68 h 104" name="T15"/>
              <a:gd fmla="*/ 42 w 97" name="T16"/>
              <a:gd fmla="*/ 69 h 104" name="T17"/>
              <a:gd fmla="*/ 42 w 97" name="T18"/>
              <a:gd fmla="*/ 69 h 104" name="T19"/>
              <a:gd fmla="*/ 24 w 97" name="T20"/>
              <a:gd fmla="*/ 76 h 104" name="T21"/>
              <a:gd fmla="*/ 0 w 97" name="T22"/>
              <a:gd fmla="*/ 52 h 104" name="T23"/>
              <a:gd fmla="*/ 24 w 97" name="T24"/>
              <a:gd fmla="*/ 27 h 104" name="T25"/>
              <a:gd fmla="*/ 42 w 97" name="T26"/>
              <a:gd fmla="*/ 34 h 104" name="T27"/>
              <a:gd fmla="*/ 42 w 97" name="T28"/>
              <a:gd fmla="*/ 34 h 104" name="T29"/>
              <a:gd fmla="*/ 42 w 97" name="T30"/>
              <a:gd fmla="*/ 34 h 104" name="T31"/>
              <a:gd fmla="*/ 43 w 97" name="T32"/>
              <a:gd fmla="*/ 35 h 104" name="T33"/>
              <a:gd fmla="*/ 62 w 97" name="T34"/>
              <a:gd fmla="*/ 24 h 104" name="T35"/>
              <a:gd fmla="*/ 61 w 97" name="T36"/>
              <a:gd fmla="*/ 18 h 104" name="T37"/>
              <a:gd fmla="*/ 79 w 97" name="T38"/>
              <a:gd fmla="*/ 0 h 104" name="T39"/>
              <a:gd fmla="*/ 97 w 97" name="T40"/>
              <a:gd fmla="*/ 18 h 104" name="T41"/>
              <a:gd fmla="*/ 79 w 97" name="T42"/>
              <a:gd fmla="*/ 36 h 104" name="T43"/>
              <a:gd fmla="*/ 66 w 97" name="T44"/>
              <a:gd fmla="*/ 31 h 104" name="T45"/>
              <a:gd fmla="*/ 66 w 97" name="T46"/>
              <a:gd fmla="*/ 30 h 104" name="T47"/>
              <a:gd fmla="*/ 47 w 97" name="T48"/>
              <a:gd fmla="*/ 42 h 104" name="T49"/>
              <a:gd fmla="*/ 49 w 97" name="T50"/>
              <a:gd fmla="*/ 52 h 104" name="T51"/>
              <a:gd fmla="*/ 47 w 97" name="T52"/>
              <a:gd fmla="*/ 61 h 104" name="T53"/>
              <a:gd fmla="*/ 66 w 97" name="T54"/>
              <a:gd fmla="*/ 73 h 104" name="T55"/>
              <a:gd fmla="*/ 66 w 97" name="T56"/>
              <a:gd fmla="*/ 73 h 104" name="T57"/>
              <a:gd fmla="*/ 66 w 97" name="T58"/>
              <a:gd fmla="*/ 73 h 104" name="T59"/>
              <a:gd fmla="*/ 66 w 97" name="T60"/>
              <a:gd fmla="*/ 73 h 104" name="T61"/>
              <a:gd fmla="*/ 79 w 97" name="T62"/>
              <a:gd fmla="*/ 68 h 104" name="T63"/>
              <a:gd fmla="*/ 86 w 97" name="T64"/>
              <a:gd fmla="*/ 78 h 104" name="T65"/>
              <a:gd fmla="*/ 86 w 97" name="T66"/>
              <a:gd fmla="*/ 78 h 104" name="T67"/>
              <a:gd fmla="*/ 79 w 97" name="T68"/>
              <a:gd fmla="*/ 76 h 104" name="T69"/>
              <a:gd fmla="*/ 72 w 97" name="T70"/>
              <a:gd fmla="*/ 78 h 104" name="T71"/>
              <a:gd fmla="*/ 72 w 97" name="T72"/>
              <a:gd fmla="*/ 79 h 104" name="T73"/>
              <a:gd fmla="*/ 69 w 97" name="T74"/>
              <a:gd fmla="*/ 86 h 104" name="T75"/>
              <a:gd fmla="*/ 79 w 97" name="T76"/>
              <a:gd fmla="*/ 96 h 104" name="T77"/>
              <a:gd fmla="*/ 89 w 97" name="T78"/>
              <a:gd fmla="*/ 86 h 104" name="T79"/>
              <a:gd fmla="*/ 86 w 97" name="T80"/>
              <a:gd fmla="*/ 79 h 104" name="T81"/>
              <a:gd fmla="*/ 86 w 97" name="T82"/>
              <a:gd fmla="*/ 78 h 104" name="T83"/>
              <a:gd fmla="*/ 36 w 97" name="T84"/>
              <a:gd fmla="*/ 40 h 104" name="T85"/>
              <a:gd fmla="*/ 36 w 97" name="T86"/>
              <a:gd fmla="*/ 40 h 104" name="T87"/>
              <a:gd fmla="*/ 24 w 97" name="T88"/>
              <a:gd fmla="*/ 35 h 104" name="T89"/>
              <a:gd fmla="*/ 8 w 97" name="T90"/>
              <a:gd fmla="*/ 52 h 104" name="T91"/>
              <a:gd fmla="*/ 24 w 97" name="T92"/>
              <a:gd fmla="*/ 68 h 104" name="T93"/>
              <a:gd fmla="*/ 36 w 97" name="T94"/>
              <a:gd fmla="*/ 64 h 104" name="T95"/>
              <a:gd fmla="*/ 36 w 97" name="T96"/>
              <a:gd fmla="*/ 63 h 104" name="T97"/>
              <a:gd fmla="*/ 41 w 97" name="T98"/>
              <a:gd fmla="*/ 52 h 104" name="T99"/>
              <a:gd fmla="*/ 36 w 97" name="T100"/>
              <a:gd fmla="*/ 40 h 104" name="T101"/>
              <a:gd fmla="*/ 36 w 97" name="T102"/>
              <a:gd fmla="*/ 40 h 104" name="T103"/>
              <a:gd fmla="*/ 79 w 97" name="T104"/>
              <a:gd fmla="*/ 8 h 104" name="T105"/>
              <a:gd fmla="*/ 79 w 97" name="T106"/>
              <a:gd fmla="*/ 8 h 104" name="T107"/>
              <a:gd fmla="*/ 69 w 97" name="T108"/>
              <a:gd fmla="*/ 18 h 104" name="T109"/>
              <a:gd fmla="*/ 71 w 97" name="T110"/>
              <a:gd fmla="*/ 23 h 104" name="T111"/>
              <a:gd fmla="*/ 71 w 97" name="T112"/>
              <a:gd fmla="*/ 23 h 104" name="T113"/>
              <a:gd fmla="*/ 72 w 97" name="T114"/>
              <a:gd fmla="*/ 25 h 104" name="T115"/>
              <a:gd fmla="*/ 72 w 97" name="T116"/>
              <a:gd fmla="*/ 25 h 104" name="T117"/>
              <a:gd fmla="*/ 79 w 97" name="T118"/>
              <a:gd fmla="*/ 28 h 104" name="T119"/>
              <a:gd fmla="*/ 89 w 97" name="T120"/>
              <a:gd fmla="*/ 18 h 104" name="T121"/>
              <a:gd fmla="*/ 79 w 97" name="T122"/>
              <a:gd fmla="*/ 8 h 10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4" w="97">
                <a:moveTo>
                  <a:pt x="79" y="68"/>
                </a:moveTo>
                <a:cubicBezTo>
                  <a:pt x="84" y="68"/>
                  <a:pt x="89" y="70"/>
                  <a:pt x="92" y="73"/>
                </a:cubicBezTo>
                <a:cubicBezTo>
                  <a:pt x="92" y="73"/>
                  <a:pt x="92" y="73"/>
                  <a:pt x="92" y="73"/>
                </a:cubicBezTo>
                <a:cubicBezTo>
                  <a:pt x="95" y="76"/>
                  <a:pt x="97" y="81"/>
                  <a:pt x="97" y="86"/>
                </a:cubicBezTo>
                <a:cubicBezTo>
                  <a:pt x="97" y="96"/>
                  <a:pt x="89" y="104"/>
                  <a:pt x="79" y="104"/>
                </a:cubicBezTo>
                <a:cubicBezTo>
                  <a:pt x="69" y="104"/>
                  <a:pt x="61" y="96"/>
                  <a:pt x="61" y="86"/>
                </a:cubicBezTo>
                <a:cubicBezTo>
                  <a:pt x="61" y="84"/>
                  <a:pt x="61" y="82"/>
                  <a:pt x="62" y="80"/>
                </a:cubicBezTo>
                <a:cubicBezTo>
                  <a:pt x="43" y="68"/>
                  <a:pt x="43" y="68"/>
                  <a:pt x="43" y="68"/>
                </a:cubicBezTo>
                <a:cubicBezTo>
                  <a:pt x="42" y="68"/>
                  <a:pt x="42" y="69"/>
                  <a:pt x="42" y="69"/>
                </a:cubicBezTo>
                <a:cubicBezTo>
                  <a:pt x="42" y="69"/>
                  <a:pt x="42" y="69"/>
                  <a:pt x="42" y="69"/>
                </a:cubicBezTo>
                <a:cubicBezTo>
                  <a:pt x="37" y="74"/>
                  <a:pt x="31" y="76"/>
                  <a:pt x="24" y="76"/>
                </a:cubicBezTo>
                <a:cubicBezTo>
                  <a:pt x="11" y="76"/>
                  <a:pt x="0" y="65"/>
                  <a:pt x="0" y="52"/>
                </a:cubicBezTo>
                <a:cubicBezTo>
                  <a:pt x="0" y="38"/>
                  <a:pt x="11" y="27"/>
                  <a:pt x="24" y="27"/>
                </a:cubicBezTo>
                <a:cubicBezTo>
                  <a:pt x="31" y="27"/>
                  <a:pt x="37" y="30"/>
                  <a:pt x="42" y="34"/>
                </a:cubicBezTo>
                <a:cubicBezTo>
                  <a:pt x="42" y="34"/>
                  <a:pt x="42" y="34"/>
                  <a:pt x="42" y="34"/>
                </a:cubicBezTo>
                <a:cubicBezTo>
                  <a:pt x="42" y="34"/>
                  <a:pt x="42" y="34"/>
                  <a:pt x="42" y="34"/>
                </a:cubicBezTo>
                <a:cubicBezTo>
                  <a:pt x="42" y="35"/>
                  <a:pt x="42" y="35"/>
                  <a:pt x="43" y="35"/>
                </a:cubicBezTo>
                <a:cubicBezTo>
                  <a:pt x="62" y="24"/>
                  <a:pt x="62" y="24"/>
                  <a:pt x="62" y="24"/>
                </a:cubicBezTo>
                <a:cubicBezTo>
                  <a:pt x="61" y="22"/>
                  <a:pt x="61" y="20"/>
                  <a:pt x="61" y="18"/>
                </a:cubicBezTo>
                <a:cubicBezTo>
                  <a:pt x="61" y="8"/>
                  <a:pt x="69" y="0"/>
                  <a:pt x="79" y="0"/>
                </a:cubicBezTo>
                <a:cubicBezTo>
                  <a:pt x="89" y="0"/>
                  <a:pt x="97" y="8"/>
                  <a:pt x="97" y="18"/>
                </a:cubicBezTo>
                <a:cubicBezTo>
                  <a:pt x="97" y="28"/>
                  <a:pt x="89" y="36"/>
                  <a:pt x="79" y="36"/>
                </a:cubicBezTo>
                <a:cubicBezTo>
                  <a:pt x="74" y="36"/>
                  <a:pt x="70" y="34"/>
                  <a:pt x="66" y="31"/>
                </a:cubicBezTo>
                <a:cubicBezTo>
                  <a:pt x="66" y="30"/>
                  <a:pt x="66" y="30"/>
                  <a:pt x="66" y="30"/>
                </a:cubicBezTo>
                <a:cubicBezTo>
                  <a:pt x="47" y="42"/>
                  <a:pt x="47" y="42"/>
                  <a:pt x="47" y="42"/>
                </a:cubicBezTo>
                <a:cubicBezTo>
                  <a:pt x="48" y="45"/>
                  <a:pt x="49" y="48"/>
                  <a:pt x="49" y="52"/>
                </a:cubicBezTo>
                <a:cubicBezTo>
                  <a:pt x="49" y="55"/>
                  <a:pt x="48" y="58"/>
                  <a:pt x="47" y="61"/>
                </a:cubicBezTo>
                <a:cubicBezTo>
                  <a:pt x="66" y="73"/>
                  <a:pt x="66" y="73"/>
                  <a:pt x="66" y="73"/>
                </a:cubicBezTo>
                <a:cubicBezTo>
                  <a:pt x="66" y="73"/>
                  <a:pt x="66" y="73"/>
                  <a:pt x="66" y="73"/>
                </a:cubicBezTo>
                <a:cubicBezTo>
                  <a:pt x="66" y="73"/>
                  <a:pt x="66" y="73"/>
                  <a:pt x="66" y="73"/>
                </a:cubicBezTo>
                <a:cubicBezTo>
                  <a:pt x="66" y="73"/>
                  <a:pt x="66" y="73"/>
                  <a:pt x="66" y="73"/>
                </a:cubicBezTo>
                <a:cubicBezTo>
                  <a:pt x="70" y="70"/>
                  <a:pt x="74" y="68"/>
                  <a:pt x="79" y="68"/>
                </a:cubicBezTo>
                <a:close/>
                <a:moveTo>
                  <a:pt x="86" y="78"/>
                </a:moveTo>
                <a:cubicBezTo>
                  <a:pt x="86" y="78"/>
                  <a:pt x="86" y="78"/>
                  <a:pt x="86" y="78"/>
                </a:cubicBezTo>
                <a:cubicBezTo>
                  <a:pt x="85" y="77"/>
                  <a:pt x="82" y="76"/>
                  <a:pt x="79" y="76"/>
                </a:cubicBezTo>
                <a:cubicBezTo>
                  <a:pt x="76" y="76"/>
                  <a:pt x="74" y="77"/>
                  <a:pt x="72" y="78"/>
                </a:cubicBezTo>
                <a:cubicBezTo>
                  <a:pt x="72" y="79"/>
                  <a:pt x="72" y="79"/>
                  <a:pt x="72" y="79"/>
                </a:cubicBezTo>
                <a:cubicBezTo>
                  <a:pt x="70" y="80"/>
                  <a:pt x="69" y="83"/>
                  <a:pt x="69" y="86"/>
                </a:cubicBezTo>
                <a:cubicBezTo>
                  <a:pt x="69" y="91"/>
                  <a:pt x="74" y="96"/>
                  <a:pt x="79" y="96"/>
                </a:cubicBezTo>
                <a:cubicBezTo>
                  <a:pt x="85" y="96"/>
                  <a:pt x="89" y="91"/>
                  <a:pt x="89" y="86"/>
                </a:cubicBezTo>
                <a:cubicBezTo>
                  <a:pt x="89" y="83"/>
                  <a:pt x="88" y="80"/>
                  <a:pt x="86" y="79"/>
                </a:cubicBezTo>
                <a:cubicBezTo>
                  <a:pt x="86" y="78"/>
                  <a:pt x="86" y="78"/>
                  <a:pt x="86" y="78"/>
                </a:cubicBezTo>
                <a:close/>
                <a:moveTo>
                  <a:pt x="36" y="40"/>
                </a:moveTo>
                <a:cubicBezTo>
                  <a:pt x="36" y="40"/>
                  <a:pt x="36" y="40"/>
                  <a:pt x="36" y="40"/>
                </a:cubicBezTo>
                <a:cubicBezTo>
                  <a:pt x="33" y="37"/>
                  <a:pt x="29" y="35"/>
                  <a:pt x="24" y="35"/>
                </a:cubicBezTo>
                <a:cubicBezTo>
                  <a:pt x="15" y="35"/>
                  <a:pt x="8" y="42"/>
                  <a:pt x="8" y="52"/>
                </a:cubicBezTo>
                <a:cubicBezTo>
                  <a:pt x="8" y="61"/>
                  <a:pt x="15" y="68"/>
                  <a:pt x="24" y="68"/>
                </a:cubicBezTo>
                <a:cubicBezTo>
                  <a:pt x="29" y="68"/>
                  <a:pt x="33" y="67"/>
                  <a:pt x="36" y="64"/>
                </a:cubicBezTo>
                <a:cubicBezTo>
                  <a:pt x="36" y="63"/>
                  <a:pt x="36" y="63"/>
                  <a:pt x="36" y="63"/>
                </a:cubicBezTo>
                <a:cubicBezTo>
                  <a:pt x="39" y="61"/>
                  <a:pt x="41" y="56"/>
                  <a:pt x="41" y="52"/>
                </a:cubicBezTo>
                <a:cubicBezTo>
                  <a:pt x="41" y="47"/>
                  <a:pt x="39" y="43"/>
                  <a:pt x="36" y="40"/>
                </a:cubicBezTo>
                <a:cubicBezTo>
                  <a:pt x="36" y="40"/>
                  <a:pt x="36" y="40"/>
                  <a:pt x="36" y="40"/>
                </a:cubicBezTo>
                <a:close/>
                <a:moveTo>
                  <a:pt x="79" y="8"/>
                </a:moveTo>
                <a:cubicBezTo>
                  <a:pt x="79" y="8"/>
                  <a:pt x="79" y="8"/>
                  <a:pt x="79" y="8"/>
                </a:cubicBezTo>
                <a:cubicBezTo>
                  <a:pt x="74" y="8"/>
                  <a:pt x="69" y="12"/>
                  <a:pt x="69" y="18"/>
                </a:cubicBezTo>
                <a:cubicBezTo>
                  <a:pt x="69" y="20"/>
                  <a:pt x="70" y="21"/>
                  <a:pt x="71" y="23"/>
                </a:cubicBezTo>
                <a:cubicBezTo>
                  <a:pt x="71" y="23"/>
                  <a:pt x="71" y="23"/>
                  <a:pt x="71" y="23"/>
                </a:cubicBezTo>
                <a:cubicBezTo>
                  <a:pt x="71" y="24"/>
                  <a:pt x="71" y="24"/>
                  <a:pt x="72" y="25"/>
                </a:cubicBezTo>
                <a:cubicBezTo>
                  <a:pt x="72" y="25"/>
                  <a:pt x="72" y="25"/>
                  <a:pt x="72" y="25"/>
                </a:cubicBezTo>
                <a:cubicBezTo>
                  <a:pt x="74" y="27"/>
                  <a:pt x="76" y="28"/>
                  <a:pt x="79" y="28"/>
                </a:cubicBezTo>
                <a:cubicBezTo>
                  <a:pt x="85" y="28"/>
                  <a:pt x="89" y="23"/>
                  <a:pt x="89" y="18"/>
                </a:cubicBezTo>
                <a:cubicBezTo>
                  <a:pt x="89" y="12"/>
                  <a:pt x="85" y="8"/>
                  <a:pt x="79" y="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90" name="Freeform 16"/>
          <p:cNvSpPr>
            <a:spLocks noEditPoints="1"/>
          </p:cNvSpPr>
          <p:nvPr/>
        </p:nvSpPr>
        <p:spPr bwMode="auto">
          <a:xfrm>
            <a:off x="2955871" y="1811556"/>
            <a:ext cx="244226" cy="243068"/>
          </a:xfrm>
          <a:custGeom>
            <a:gdLst>
              <a:gd fmla="*/ 85 w 103" name="T0"/>
              <a:gd fmla="*/ 1 h 103" name="T1"/>
              <a:gd fmla="*/ 89 w 103" name="T2"/>
              <a:gd fmla="*/ 2 h 103" name="T3"/>
              <a:gd fmla="*/ 89 w 103" name="T4"/>
              <a:gd fmla="*/ 2 h 103" name="T5"/>
              <a:gd fmla="*/ 101 w 103" name="T6"/>
              <a:gd fmla="*/ 14 h 103" name="T7"/>
              <a:gd fmla="*/ 101 w 103" name="T8"/>
              <a:gd fmla="*/ 14 h 103" name="T9"/>
              <a:gd fmla="*/ 102 w 103" name="T10"/>
              <a:gd fmla="*/ 18 h 103" name="T11"/>
              <a:gd fmla="*/ 87 w 103" name="T12"/>
              <a:gd fmla="*/ 32 h 103" name="T13"/>
              <a:gd fmla="*/ 76 w 103" name="T14"/>
              <a:gd fmla="*/ 33 h 103" name="T15"/>
              <a:gd fmla="*/ 73 w 103" name="T16"/>
              <a:gd fmla="*/ 75 h 103" name="T17"/>
              <a:gd fmla="*/ 51 w 103" name="T18"/>
              <a:gd fmla="*/ 84 h 103" name="T19"/>
              <a:gd fmla="*/ 19 w 103" name="T20"/>
              <a:gd fmla="*/ 53 h 103" name="T21"/>
              <a:gd fmla="*/ 51 w 103" name="T22"/>
              <a:gd fmla="*/ 21 h 103" name="T23"/>
              <a:gd fmla="*/ 74 w 103" name="T24"/>
              <a:gd fmla="*/ 24 h 103" name="T25"/>
              <a:gd fmla="*/ 72 w 103" name="T26"/>
              <a:gd fmla="*/ 14 h 103" name="T27"/>
              <a:gd fmla="*/ 91 w 103" name="T28"/>
              <a:gd fmla="*/ 40 h 103" name="T29"/>
              <a:gd fmla="*/ 99 w 103" name="T30"/>
              <a:gd fmla="*/ 38 h 103" name="T31"/>
              <a:gd fmla="*/ 101 w 103" name="T32"/>
              <a:gd fmla="*/ 53 h 103" name="T33"/>
              <a:gd fmla="*/ 51 w 103" name="T34"/>
              <a:gd fmla="*/ 103 h 103" name="T35"/>
              <a:gd fmla="*/ 0 w 103" name="T36"/>
              <a:gd fmla="*/ 53 h 103" name="T37"/>
              <a:gd fmla="*/ 51 w 103" name="T38"/>
              <a:gd fmla="*/ 2 h 103" name="T39"/>
              <a:gd fmla="*/ 65 w 103" name="T40"/>
              <a:gd fmla="*/ 4 h 103" name="T41"/>
              <a:gd fmla="*/ 63 w 103" name="T42"/>
              <a:gd fmla="*/ 12 h 103" name="T43"/>
              <a:gd fmla="*/ 51 w 103" name="T44"/>
              <a:gd fmla="*/ 10 h 103" name="T45"/>
              <a:gd fmla="*/ 8 w 103" name="T46"/>
              <a:gd fmla="*/ 53 h 103" name="T47"/>
              <a:gd fmla="*/ 51 w 103" name="T48"/>
              <a:gd fmla="*/ 95 h 103" name="T49"/>
              <a:gd fmla="*/ 93 w 103" name="T50"/>
              <a:gd fmla="*/ 53 h 103" name="T51"/>
              <a:gd fmla="*/ 91 w 103" name="T52"/>
              <a:gd fmla="*/ 40 h 103" name="T53"/>
              <a:gd fmla="*/ 51 w 103" name="T54"/>
              <a:gd fmla="*/ 38 h 103" name="T55"/>
              <a:gd fmla="*/ 66 w 103" name="T56"/>
              <a:gd fmla="*/ 31 h 103" name="T57"/>
              <a:gd fmla="*/ 32 w 103" name="T58"/>
              <a:gd fmla="*/ 34 h 103" name="T59"/>
              <a:gd fmla="*/ 32 w 103" name="T60"/>
              <a:gd fmla="*/ 34 h 103" name="T61"/>
              <a:gd fmla="*/ 32 w 103" name="T62"/>
              <a:gd fmla="*/ 71 h 103" name="T63"/>
              <a:gd fmla="*/ 69 w 103" name="T64"/>
              <a:gd fmla="*/ 71 h 103" name="T65"/>
              <a:gd fmla="*/ 77 w 103" name="T66"/>
              <a:gd fmla="*/ 53 h 103" name="T67"/>
              <a:gd fmla="*/ 63 w 103" name="T68"/>
              <a:gd fmla="*/ 45 h 103" name="T69"/>
              <a:gd fmla="*/ 61 w 103" name="T70"/>
              <a:gd fmla="*/ 63 h 103" name="T71"/>
              <a:gd fmla="*/ 51 w 103" name="T72"/>
              <a:gd fmla="*/ 67 h 103" name="T73"/>
              <a:gd fmla="*/ 40 w 103" name="T74"/>
              <a:gd fmla="*/ 63 h 103" name="T75"/>
              <a:gd fmla="*/ 40 w 103" name="T76"/>
              <a:gd fmla="*/ 42 h 103" name="T77"/>
              <a:gd fmla="*/ 51 w 103" name="T78"/>
              <a:gd fmla="*/ 38 h 103" name="T79"/>
              <a:gd fmla="*/ 54 w 103" name="T80"/>
              <a:gd fmla="*/ 43 h 103" name="T81"/>
              <a:gd fmla="*/ 44 w 103" name="T82"/>
              <a:gd fmla="*/ 46 h 103" name="T83"/>
              <a:gd fmla="*/ 41 w 103" name="T84"/>
              <a:gd fmla="*/ 53 h 103" name="T85"/>
              <a:gd fmla="*/ 51 w 103" name="T86"/>
              <a:gd fmla="*/ 62 h 103" name="T87"/>
              <a:gd fmla="*/ 57 w 103" name="T88"/>
              <a:gd fmla="*/ 59 h 103" name="T89"/>
              <a:gd fmla="*/ 60 w 103" name="T90"/>
              <a:gd fmla="*/ 49 h 103" name="T91"/>
              <a:gd fmla="*/ 48 w 103" name="T92"/>
              <a:gd fmla="*/ 55 h 103" name="T93"/>
              <a:gd fmla="*/ 54 w 103" name="T94"/>
              <a:gd fmla="*/ 43 h 103" name="T95"/>
              <a:gd fmla="*/ 86 w 103" name="T96"/>
              <a:gd fmla="*/ 7 h 103" name="T97"/>
              <a:gd fmla="*/ 78 w 103" name="T98"/>
              <a:gd fmla="*/ 22 h 103" name="T99"/>
              <a:gd fmla="*/ 86 w 103" name="T100"/>
              <a:gd fmla="*/ 7 h 103" name="T101"/>
              <a:gd fmla="*/ 91 w 103" name="T102"/>
              <a:gd fmla="*/ 16 h 103" name="T103"/>
              <a:gd fmla="*/ 87 w 103" name="T104"/>
              <a:gd fmla="*/ 27 h 103" name="T105"/>
              <a:gd fmla="*/ 91 w 103" name="T106"/>
              <a:gd fmla="*/ 16 h 10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3" w="103">
                <a:moveTo>
                  <a:pt x="72" y="14"/>
                </a:moveTo>
                <a:cubicBezTo>
                  <a:pt x="85" y="1"/>
                  <a:pt x="85" y="1"/>
                  <a:pt x="85" y="1"/>
                </a:cubicBezTo>
                <a:cubicBezTo>
                  <a:pt x="86" y="0"/>
                  <a:pt x="88" y="0"/>
                  <a:pt x="89" y="1"/>
                </a:cubicBezTo>
                <a:cubicBezTo>
                  <a:pt x="89" y="1"/>
                  <a:pt x="89" y="2"/>
                  <a:pt x="89" y="2"/>
                </a:cubicBezTo>
                <a:cubicBezTo>
                  <a:pt x="89" y="2"/>
                  <a:pt x="89" y="2"/>
                  <a:pt x="89" y="2"/>
                </a:cubicBezTo>
                <a:cubicBezTo>
                  <a:pt x="89" y="2"/>
                  <a:pt x="89" y="2"/>
                  <a:pt x="89" y="2"/>
                </a:cubicBezTo>
                <a:cubicBezTo>
                  <a:pt x="92" y="11"/>
                  <a:pt x="92" y="11"/>
                  <a:pt x="92" y="11"/>
                </a:cubicBezTo>
                <a:cubicBezTo>
                  <a:pt x="101" y="14"/>
                  <a:pt x="101" y="14"/>
                  <a:pt x="101" y="14"/>
                </a:cubicBezTo>
                <a:cubicBezTo>
                  <a:pt x="101" y="14"/>
                  <a:pt x="101" y="14"/>
                  <a:pt x="101" y="14"/>
                </a:cubicBezTo>
                <a:cubicBezTo>
                  <a:pt x="101" y="14"/>
                  <a:pt x="101" y="14"/>
                  <a:pt x="101" y="14"/>
                </a:cubicBezTo>
                <a:cubicBezTo>
                  <a:pt x="101" y="14"/>
                  <a:pt x="102" y="14"/>
                  <a:pt x="102" y="14"/>
                </a:cubicBezTo>
                <a:cubicBezTo>
                  <a:pt x="103" y="15"/>
                  <a:pt x="103" y="17"/>
                  <a:pt x="102" y="18"/>
                </a:cubicBezTo>
                <a:cubicBezTo>
                  <a:pt x="89" y="31"/>
                  <a:pt x="89" y="31"/>
                  <a:pt x="89" y="31"/>
                </a:cubicBezTo>
                <a:cubicBezTo>
                  <a:pt x="88" y="31"/>
                  <a:pt x="88" y="32"/>
                  <a:pt x="87" y="32"/>
                </a:cubicBezTo>
                <a:cubicBezTo>
                  <a:pt x="79" y="30"/>
                  <a:pt x="79" y="30"/>
                  <a:pt x="79" y="30"/>
                </a:cubicBezTo>
                <a:cubicBezTo>
                  <a:pt x="76" y="33"/>
                  <a:pt x="76" y="33"/>
                  <a:pt x="76" y="33"/>
                </a:cubicBezTo>
                <a:cubicBezTo>
                  <a:pt x="80" y="39"/>
                  <a:pt x="82" y="45"/>
                  <a:pt x="82" y="53"/>
                </a:cubicBezTo>
                <a:cubicBezTo>
                  <a:pt x="82" y="61"/>
                  <a:pt x="79" y="69"/>
                  <a:pt x="73" y="75"/>
                </a:cubicBezTo>
                <a:cubicBezTo>
                  <a:pt x="73" y="75"/>
                  <a:pt x="73" y="75"/>
                  <a:pt x="73" y="75"/>
                </a:cubicBezTo>
                <a:cubicBezTo>
                  <a:pt x="67" y="80"/>
                  <a:pt x="59" y="84"/>
                  <a:pt x="51" y="84"/>
                </a:cubicBezTo>
                <a:cubicBezTo>
                  <a:pt x="42" y="84"/>
                  <a:pt x="34" y="80"/>
                  <a:pt x="28" y="75"/>
                </a:cubicBezTo>
                <a:cubicBezTo>
                  <a:pt x="23" y="69"/>
                  <a:pt x="19" y="61"/>
                  <a:pt x="19" y="53"/>
                </a:cubicBezTo>
                <a:cubicBezTo>
                  <a:pt x="19" y="44"/>
                  <a:pt x="23" y="36"/>
                  <a:pt x="28" y="30"/>
                </a:cubicBezTo>
                <a:cubicBezTo>
                  <a:pt x="34" y="25"/>
                  <a:pt x="42" y="21"/>
                  <a:pt x="51" y="21"/>
                </a:cubicBezTo>
                <a:cubicBezTo>
                  <a:pt x="58" y="21"/>
                  <a:pt x="65" y="24"/>
                  <a:pt x="70" y="28"/>
                </a:cubicBezTo>
                <a:cubicBezTo>
                  <a:pt x="74" y="24"/>
                  <a:pt x="74" y="24"/>
                  <a:pt x="74" y="24"/>
                </a:cubicBezTo>
                <a:cubicBezTo>
                  <a:pt x="72" y="17"/>
                  <a:pt x="72" y="17"/>
                  <a:pt x="72" y="17"/>
                </a:cubicBezTo>
                <a:cubicBezTo>
                  <a:pt x="71" y="16"/>
                  <a:pt x="72" y="15"/>
                  <a:pt x="72" y="14"/>
                </a:cubicBezTo>
                <a:close/>
                <a:moveTo>
                  <a:pt x="91" y="40"/>
                </a:moveTo>
                <a:cubicBezTo>
                  <a:pt x="91" y="40"/>
                  <a:pt x="91" y="40"/>
                  <a:pt x="91" y="40"/>
                </a:cubicBezTo>
                <a:cubicBezTo>
                  <a:pt x="91" y="38"/>
                  <a:pt x="92" y="36"/>
                  <a:pt x="94" y="35"/>
                </a:cubicBezTo>
                <a:cubicBezTo>
                  <a:pt x="96" y="35"/>
                  <a:pt x="98" y="36"/>
                  <a:pt x="99" y="38"/>
                </a:cubicBezTo>
                <a:cubicBezTo>
                  <a:pt x="100" y="40"/>
                  <a:pt x="100" y="43"/>
                  <a:pt x="101" y="45"/>
                </a:cubicBezTo>
                <a:cubicBezTo>
                  <a:pt x="101" y="47"/>
                  <a:pt x="101" y="50"/>
                  <a:pt x="101" y="53"/>
                </a:cubicBezTo>
                <a:cubicBezTo>
                  <a:pt x="101" y="66"/>
                  <a:pt x="96" y="79"/>
                  <a:pt x="86" y="88"/>
                </a:cubicBezTo>
                <a:cubicBezTo>
                  <a:pt x="77" y="97"/>
                  <a:pt x="65" y="103"/>
                  <a:pt x="51" y="103"/>
                </a:cubicBezTo>
                <a:cubicBezTo>
                  <a:pt x="37" y="103"/>
                  <a:pt x="24" y="97"/>
                  <a:pt x="15" y="88"/>
                </a:cubicBezTo>
                <a:cubicBezTo>
                  <a:pt x="6" y="79"/>
                  <a:pt x="0" y="66"/>
                  <a:pt x="0" y="53"/>
                </a:cubicBezTo>
                <a:cubicBezTo>
                  <a:pt x="0" y="39"/>
                  <a:pt x="6" y="26"/>
                  <a:pt x="15" y="17"/>
                </a:cubicBezTo>
                <a:cubicBezTo>
                  <a:pt x="24" y="8"/>
                  <a:pt x="37" y="2"/>
                  <a:pt x="51" y="2"/>
                </a:cubicBezTo>
                <a:cubicBezTo>
                  <a:pt x="53" y="2"/>
                  <a:pt x="56" y="2"/>
                  <a:pt x="58" y="3"/>
                </a:cubicBezTo>
                <a:cubicBezTo>
                  <a:pt x="61" y="3"/>
                  <a:pt x="63" y="3"/>
                  <a:pt x="65" y="4"/>
                </a:cubicBezTo>
                <a:cubicBezTo>
                  <a:pt x="67" y="5"/>
                  <a:pt x="69" y="7"/>
                  <a:pt x="68" y="9"/>
                </a:cubicBezTo>
                <a:cubicBezTo>
                  <a:pt x="67" y="11"/>
                  <a:pt x="65" y="12"/>
                  <a:pt x="63" y="12"/>
                </a:cubicBezTo>
                <a:cubicBezTo>
                  <a:pt x="61" y="11"/>
                  <a:pt x="59" y="11"/>
                  <a:pt x="57" y="10"/>
                </a:cubicBezTo>
                <a:cubicBezTo>
                  <a:pt x="55" y="10"/>
                  <a:pt x="53" y="10"/>
                  <a:pt x="51" y="10"/>
                </a:cubicBezTo>
                <a:cubicBezTo>
                  <a:pt x="39" y="10"/>
                  <a:pt x="28" y="15"/>
                  <a:pt x="21" y="23"/>
                </a:cubicBezTo>
                <a:cubicBezTo>
                  <a:pt x="13" y="30"/>
                  <a:pt x="8" y="41"/>
                  <a:pt x="8" y="53"/>
                </a:cubicBezTo>
                <a:cubicBezTo>
                  <a:pt x="8" y="64"/>
                  <a:pt x="13" y="75"/>
                  <a:pt x="21" y="83"/>
                </a:cubicBezTo>
                <a:cubicBezTo>
                  <a:pt x="28" y="90"/>
                  <a:pt x="39" y="95"/>
                  <a:pt x="51" y="95"/>
                </a:cubicBezTo>
                <a:cubicBezTo>
                  <a:pt x="62" y="95"/>
                  <a:pt x="73" y="90"/>
                  <a:pt x="81" y="83"/>
                </a:cubicBezTo>
                <a:cubicBezTo>
                  <a:pt x="88" y="75"/>
                  <a:pt x="93" y="64"/>
                  <a:pt x="93" y="53"/>
                </a:cubicBezTo>
                <a:cubicBezTo>
                  <a:pt x="93" y="50"/>
                  <a:pt x="93" y="48"/>
                  <a:pt x="93" y="46"/>
                </a:cubicBezTo>
                <a:cubicBezTo>
                  <a:pt x="92" y="44"/>
                  <a:pt x="92" y="42"/>
                  <a:pt x="91" y="40"/>
                </a:cubicBezTo>
                <a:close/>
                <a:moveTo>
                  <a:pt x="51" y="38"/>
                </a:moveTo>
                <a:cubicBezTo>
                  <a:pt x="51" y="38"/>
                  <a:pt x="51" y="38"/>
                  <a:pt x="51" y="38"/>
                </a:cubicBezTo>
                <a:cubicBezTo>
                  <a:pt x="53" y="38"/>
                  <a:pt x="56" y="39"/>
                  <a:pt x="58" y="40"/>
                </a:cubicBezTo>
                <a:cubicBezTo>
                  <a:pt x="66" y="31"/>
                  <a:pt x="66" y="31"/>
                  <a:pt x="66" y="31"/>
                </a:cubicBezTo>
                <a:cubicBezTo>
                  <a:pt x="62" y="28"/>
                  <a:pt x="57" y="26"/>
                  <a:pt x="51" y="26"/>
                </a:cubicBezTo>
                <a:cubicBezTo>
                  <a:pt x="43" y="26"/>
                  <a:pt x="37" y="29"/>
                  <a:pt x="32" y="34"/>
                </a:cubicBezTo>
                <a:cubicBezTo>
                  <a:pt x="32" y="34"/>
                  <a:pt x="32" y="34"/>
                  <a:pt x="32" y="34"/>
                </a:cubicBezTo>
                <a:cubicBezTo>
                  <a:pt x="32" y="34"/>
                  <a:pt x="32" y="34"/>
                  <a:pt x="32" y="34"/>
                </a:cubicBezTo>
                <a:cubicBezTo>
                  <a:pt x="27" y="39"/>
                  <a:pt x="24" y="45"/>
                  <a:pt x="24" y="53"/>
                </a:cubicBezTo>
                <a:cubicBezTo>
                  <a:pt x="24" y="60"/>
                  <a:pt x="27" y="66"/>
                  <a:pt x="32" y="71"/>
                </a:cubicBezTo>
                <a:cubicBezTo>
                  <a:pt x="37" y="76"/>
                  <a:pt x="43" y="79"/>
                  <a:pt x="51" y="79"/>
                </a:cubicBezTo>
                <a:cubicBezTo>
                  <a:pt x="58" y="79"/>
                  <a:pt x="65" y="76"/>
                  <a:pt x="69" y="71"/>
                </a:cubicBezTo>
                <a:cubicBezTo>
                  <a:pt x="69" y="71"/>
                  <a:pt x="69" y="71"/>
                  <a:pt x="69" y="71"/>
                </a:cubicBezTo>
                <a:cubicBezTo>
                  <a:pt x="74" y="66"/>
                  <a:pt x="77" y="60"/>
                  <a:pt x="77" y="53"/>
                </a:cubicBezTo>
                <a:cubicBezTo>
                  <a:pt x="77" y="47"/>
                  <a:pt x="75" y="41"/>
                  <a:pt x="72" y="37"/>
                </a:cubicBezTo>
                <a:cubicBezTo>
                  <a:pt x="63" y="45"/>
                  <a:pt x="63" y="45"/>
                  <a:pt x="63" y="45"/>
                </a:cubicBezTo>
                <a:cubicBezTo>
                  <a:pt x="64" y="48"/>
                  <a:pt x="65" y="50"/>
                  <a:pt x="65" y="53"/>
                </a:cubicBezTo>
                <a:cubicBezTo>
                  <a:pt x="65" y="56"/>
                  <a:pt x="63" y="60"/>
                  <a:pt x="61" y="63"/>
                </a:cubicBezTo>
                <a:cubicBezTo>
                  <a:pt x="61" y="63"/>
                  <a:pt x="61" y="63"/>
                  <a:pt x="61" y="63"/>
                </a:cubicBezTo>
                <a:cubicBezTo>
                  <a:pt x="58" y="65"/>
                  <a:pt x="55" y="67"/>
                  <a:pt x="51" y="67"/>
                </a:cubicBezTo>
                <a:cubicBezTo>
                  <a:pt x="47" y="67"/>
                  <a:pt x="43" y="65"/>
                  <a:pt x="40" y="63"/>
                </a:cubicBezTo>
                <a:cubicBezTo>
                  <a:pt x="40" y="63"/>
                  <a:pt x="40" y="63"/>
                  <a:pt x="40" y="63"/>
                </a:cubicBezTo>
                <a:cubicBezTo>
                  <a:pt x="38" y="60"/>
                  <a:pt x="36" y="57"/>
                  <a:pt x="36" y="53"/>
                </a:cubicBezTo>
                <a:cubicBezTo>
                  <a:pt x="36" y="49"/>
                  <a:pt x="38" y="45"/>
                  <a:pt x="40" y="42"/>
                </a:cubicBezTo>
                <a:cubicBezTo>
                  <a:pt x="40" y="42"/>
                  <a:pt x="40" y="42"/>
                  <a:pt x="40" y="42"/>
                </a:cubicBezTo>
                <a:cubicBezTo>
                  <a:pt x="43" y="40"/>
                  <a:pt x="47" y="38"/>
                  <a:pt x="51" y="38"/>
                </a:cubicBezTo>
                <a:close/>
                <a:moveTo>
                  <a:pt x="54" y="43"/>
                </a:moveTo>
                <a:cubicBezTo>
                  <a:pt x="54" y="43"/>
                  <a:pt x="54" y="43"/>
                  <a:pt x="54" y="43"/>
                </a:cubicBezTo>
                <a:cubicBezTo>
                  <a:pt x="53" y="43"/>
                  <a:pt x="52" y="43"/>
                  <a:pt x="51" y="43"/>
                </a:cubicBezTo>
                <a:cubicBezTo>
                  <a:pt x="48" y="43"/>
                  <a:pt x="46" y="44"/>
                  <a:pt x="44" y="46"/>
                </a:cubicBezTo>
                <a:cubicBezTo>
                  <a:pt x="44" y="46"/>
                  <a:pt x="44" y="46"/>
                  <a:pt x="44" y="46"/>
                </a:cubicBezTo>
                <a:cubicBezTo>
                  <a:pt x="42" y="47"/>
                  <a:pt x="41" y="50"/>
                  <a:pt x="41" y="53"/>
                </a:cubicBezTo>
                <a:cubicBezTo>
                  <a:pt x="41" y="55"/>
                  <a:pt x="42" y="58"/>
                  <a:pt x="44" y="59"/>
                </a:cubicBezTo>
                <a:cubicBezTo>
                  <a:pt x="46" y="61"/>
                  <a:pt x="48" y="62"/>
                  <a:pt x="51" y="62"/>
                </a:cubicBezTo>
                <a:cubicBezTo>
                  <a:pt x="53" y="62"/>
                  <a:pt x="56" y="61"/>
                  <a:pt x="57" y="59"/>
                </a:cubicBezTo>
                <a:cubicBezTo>
                  <a:pt x="57" y="59"/>
                  <a:pt x="57" y="59"/>
                  <a:pt x="57" y="59"/>
                </a:cubicBezTo>
                <a:cubicBezTo>
                  <a:pt x="59" y="58"/>
                  <a:pt x="60" y="55"/>
                  <a:pt x="60" y="53"/>
                </a:cubicBezTo>
                <a:cubicBezTo>
                  <a:pt x="60" y="51"/>
                  <a:pt x="60" y="50"/>
                  <a:pt x="60" y="49"/>
                </a:cubicBezTo>
                <a:cubicBezTo>
                  <a:pt x="54" y="55"/>
                  <a:pt x="54" y="55"/>
                  <a:pt x="54" y="55"/>
                </a:cubicBezTo>
                <a:cubicBezTo>
                  <a:pt x="52" y="57"/>
                  <a:pt x="49" y="57"/>
                  <a:pt x="48" y="55"/>
                </a:cubicBezTo>
                <a:cubicBezTo>
                  <a:pt x="46" y="54"/>
                  <a:pt x="46" y="51"/>
                  <a:pt x="48" y="50"/>
                </a:cubicBezTo>
                <a:cubicBezTo>
                  <a:pt x="54" y="43"/>
                  <a:pt x="54" y="43"/>
                  <a:pt x="54" y="43"/>
                </a:cubicBezTo>
                <a:close/>
                <a:moveTo>
                  <a:pt x="86" y="7"/>
                </a:moveTo>
                <a:cubicBezTo>
                  <a:pt x="86" y="7"/>
                  <a:pt x="86" y="7"/>
                  <a:pt x="86" y="7"/>
                </a:cubicBezTo>
                <a:cubicBezTo>
                  <a:pt x="77" y="17"/>
                  <a:pt x="77" y="17"/>
                  <a:pt x="77" y="17"/>
                </a:cubicBezTo>
                <a:cubicBezTo>
                  <a:pt x="78" y="22"/>
                  <a:pt x="78" y="22"/>
                  <a:pt x="78" y="22"/>
                </a:cubicBezTo>
                <a:cubicBezTo>
                  <a:pt x="87" y="13"/>
                  <a:pt x="87" y="13"/>
                  <a:pt x="87" y="13"/>
                </a:cubicBezTo>
                <a:cubicBezTo>
                  <a:pt x="86" y="7"/>
                  <a:pt x="86" y="7"/>
                  <a:pt x="86" y="7"/>
                </a:cubicBezTo>
                <a:close/>
                <a:moveTo>
                  <a:pt x="91" y="16"/>
                </a:moveTo>
                <a:cubicBezTo>
                  <a:pt x="91" y="16"/>
                  <a:pt x="91" y="16"/>
                  <a:pt x="91" y="16"/>
                </a:cubicBezTo>
                <a:cubicBezTo>
                  <a:pt x="81" y="25"/>
                  <a:pt x="81" y="25"/>
                  <a:pt x="81" y="25"/>
                </a:cubicBezTo>
                <a:cubicBezTo>
                  <a:pt x="87" y="27"/>
                  <a:pt x="87" y="27"/>
                  <a:pt x="87" y="27"/>
                </a:cubicBezTo>
                <a:cubicBezTo>
                  <a:pt x="96" y="17"/>
                  <a:pt x="96" y="17"/>
                  <a:pt x="96" y="17"/>
                </a:cubicBezTo>
                <a:cubicBezTo>
                  <a:pt x="91" y="16"/>
                  <a:pt x="91" y="16"/>
                  <a:pt x="91" y="1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91" name="Freeform 17"/>
          <p:cNvSpPr>
            <a:spLocks noEditPoints="1"/>
          </p:cNvSpPr>
          <p:nvPr/>
        </p:nvSpPr>
        <p:spPr bwMode="auto">
          <a:xfrm>
            <a:off x="2438357" y="2693314"/>
            <a:ext cx="246540" cy="258114"/>
          </a:xfrm>
          <a:custGeom>
            <a:gdLst>
              <a:gd fmla="*/ 89 w 104" name="T0"/>
              <a:gd fmla="*/ 15 h 109" name="T1"/>
              <a:gd fmla="*/ 92 w 104" name="T2"/>
              <a:gd fmla="*/ 86 h 109" name="T3"/>
              <a:gd fmla="*/ 96 w 104" name="T4"/>
              <a:gd fmla="*/ 54 h 109" name="T5"/>
              <a:gd fmla="*/ 78 w 104" name="T6"/>
              <a:gd fmla="*/ 73 h 109" name="T7"/>
              <a:gd fmla="*/ 76 w 104" name="T8"/>
              <a:gd fmla="*/ 54 h 109" name="T9"/>
              <a:gd fmla="*/ 31 w 104" name="T10"/>
              <a:gd fmla="*/ 72 h 109" name="T11"/>
              <a:gd fmla="*/ 23 w 104" name="T12"/>
              <a:gd fmla="*/ 54 h 109" name="T13"/>
              <a:gd fmla="*/ 18 w 104" name="T14"/>
              <a:gd fmla="*/ 80 h 109" name="T15"/>
              <a:gd fmla="*/ 0 w 104" name="T16"/>
              <a:gd fmla="*/ 52 h 109" name="T17"/>
              <a:gd fmla="*/ 52 w 104" name="T18"/>
              <a:gd fmla="*/ 0 h 109" name="T19"/>
              <a:gd fmla="*/ 68 w 104" name="T20"/>
              <a:gd fmla="*/ 94 h 109" name="T21"/>
              <a:gd fmla="*/ 64 w 104" name="T22"/>
              <a:gd fmla="*/ 109 h 109" name="T23"/>
              <a:gd fmla="*/ 40 w 104" name="T24"/>
              <a:gd fmla="*/ 109 h 109" name="T25"/>
              <a:gd fmla="*/ 36 w 104" name="T26"/>
              <a:gd fmla="*/ 105 h 109" name="T27"/>
              <a:gd fmla="*/ 24 w 104" name="T28"/>
              <a:gd fmla="*/ 94 h 109" name="T29"/>
              <a:gd fmla="*/ 21 w 104" name="T30"/>
              <a:gd fmla="*/ 87 h 109" name="T31"/>
              <a:gd fmla="*/ 55 w 104" name="T32"/>
              <a:gd fmla="*/ 59 h 109" name="T33"/>
              <a:gd fmla="*/ 83 w 104" name="T34"/>
              <a:gd fmla="*/ 87 h 109" name="T35"/>
              <a:gd fmla="*/ 80 w 104" name="T36"/>
              <a:gd fmla="*/ 94 h 109" name="T37"/>
              <a:gd fmla="*/ 68 w 104" name="T38"/>
              <a:gd fmla="*/ 94 h 109" name="T39"/>
              <a:gd fmla="*/ 60 w 104" name="T40"/>
              <a:gd fmla="*/ 101 h 109" name="T41"/>
              <a:gd fmla="*/ 60 w 104" name="T42"/>
              <a:gd fmla="*/ 90 h 109" name="T43"/>
              <a:gd fmla="*/ 70 w 104" name="T44"/>
              <a:gd fmla="*/ 86 h 109" name="T45"/>
              <a:gd fmla="*/ 34 w 104" name="T46"/>
              <a:gd fmla="*/ 86 h 109" name="T47"/>
              <a:gd fmla="*/ 40 w 104" name="T48"/>
              <a:gd fmla="*/ 86 h 109" name="T49"/>
              <a:gd fmla="*/ 44 w 104" name="T50"/>
              <a:gd fmla="*/ 101 h 109" name="T51"/>
              <a:gd fmla="*/ 83 w 104" name="T52"/>
              <a:gd fmla="*/ 21 h 109" name="T53"/>
              <a:gd fmla="*/ 82 w 104" name="T54"/>
              <a:gd fmla="*/ 20 h 109" name="T55"/>
              <a:gd fmla="*/ 81 w 104" name="T56"/>
              <a:gd fmla="*/ 49 h 109" name="T57"/>
              <a:gd fmla="*/ 83 w 104" name="T58"/>
              <a:gd fmla="*/ 21 h 109" name="T59"/>
              <a:gd fmla="*/ 78 w 104" name="T60"/>
              <a:gd fmla="*/ 16 h 109" name="T61"/>
              <a:gd fmla="*/ 73 w 104" name="T62"/>
              <a:gd fmla="*/ 17 h 109" name="T63"/>
              <a:gd fmla="*/ 78 w 104" name="T64"/>
              <a:gd fmla="*/ 16 h 109" name="T65"/>
              <a:gd fmla="*/ 59 w 104" name="T66"/>
              <a:gd fmla="*/ 8 h 109" name="T67"/>
              <a:gd fmla="*/ 55 w 104" name="T68"/>
              <a:gd fmla="*/ 25 h 109" name="T69"/>
              <a:gd fmla="*/ 70 w 104" name="T70"/>
              <a:gd fmla="*/ 21 h 109" name="T71"/>
              <a:gd fmla="*/ 59 w 104" name="T72"/>
              <a:gd fmla="*/ 8 h 109" name="T73"/>
              <a:gd fmla="*/ 50 w 104" name="T74"/>
              <a:gd fmla="*/ 8 h 109" name="T75"/>
              <a:gd fmla="*/ 36 w 104" name="T76"/>
              <a:gd fmla="*/ 19 h 109" name="T77"/>
              <a:gd fmla="*/ 36 w 104" name="T78"/>
              <a:gd fmla="*/ 22 h 109" name="T79"/>
              <a:gd fmla="*/ 50 w 104" name="T80"/>
              <a:gd fmla="*/ 8 h 109" name="T81"/>
              <a:gd fmla="*/ 35 w 104" name="T82"/>
              <a:gd fmla="*/ 11 h 109" name="T83"/>
              <a:gd fmla="*/ 30 w 104" name="T84"/>
              <a:gd fmla="*/ 19 h 109" name="T85"/>
              <a:gd fmla="*/ 35 w 104" name="T86"/>
              <a:gd fmla="*/ 11 h 109" name="T87"/>
              <a:gd fmla="*/ 22 w 104" name="T88"/>
              <a:gd fmla="*/ 20 h 109" name="T89"/>
              <a:gd fmla="*/ 8 w 104" name="T90"/>
              <a:gd fmla="*/ 49 h 109" name="T91"/>
              <a:gd fmla="*/ 28 w 104" name="T92"/>
              <a:gd fmla="*/ 24 h 109" name="T93"/>
              <a:gd fmla="*/ 72 w 104" name="T94"/>
              <a:gd fmla="*/ 26 h 109" name="T95"/>
              <a:gd fmla="*/ 70 w 104" name="T96"/>
              <a:gd fmla="*/ 26 h 109" name="T97"/>
              <a:gd fmla="*/ 55 w 104" name="T98"/>
              <a:gd fmla="*/ 49 h 109" name="T99"/>
              <a:gd fmla="*/ 72 w 104" name="T100"/>
              <a:gd fmla="*/ 26 h 109" name="T101"/>
              <a:gd fmla="*/ 50 w 104" name="T102"/>
              <a:gd fmla="*/ 30 h 109" name="T103"/>
              <a:gd fmla="*/ 33 w 104" name="T104"/>
              <a:gd fmla="*/ 26 h 109" name="T105"/>
              <a:gd fmla="*/ 50 w 104" name="T106"/>
              <a:gd fmla="*/ 49 h 10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9" w="104">
                <a:moveTo>
                  <a:pt x="52" y="0"/>
                </a:moveTo>
                <a:cubicBezTo>
                  <a:pt x="66" y="0"/>
                  <a:pt x="80" y="6"/>
                  <a:pt x="89" y="15"/>
                </a:cubicBezTo>
                <a:cubicBezTo>
                  <a:pt x="98" y="24"/>
                  <a:pt x="104" y="37"/>
                  <a:pt x="104" y="52"/>
                </a:cubicBezTo>
                <a:cubicBezTo>
                  <a:pt x="104" y="65"/>
                  <a:pt x="100" y="76"/>
                  <a:pt x="92" y="86"/>
                </a:cubicBezTo>
                <a:cubicBezTo>
                  <a:pt x="89" y="89"/>
                  <a:pt x="82" y="85"/>
                  <a:pt x="86" y="80"/>
                </a:cubicBezTo>
                <a:cubicBezTo>
                  <a:pt x="92" y="73"/>
                  <a:pt x="96" y="64"/>
                  <a:pt x="96" y="54"/>
                </a:cubicBezTo>
                <a:cubicBezTo>
                  <a:pt x="81" y="54"/>
                  <a:pt x="81" y="54"/>
                  <a:pt x="81" y="54"/>
                </a:cubicBezTo>
                <a:cubicBezTo>
                  <a:pt x="81" y="61"/>
                  <a:pt x="80" y="67"/>
                  <a:pt x="78" y="73"/>
                </a:cubicBezTo>
                <a:cubicBezTo>
                  <a:pt x="78" y="76"/>
                  <a:pt x="73" y="75"/>
                  <a:pt x="74" y="72"/>
                </a:cubicBezTo>
                <a:cubicBezTo>
                  <a:pt x="75" y="67"/>
                  <a:pt x="76" y="61"/>
                  <a:pt x="76" y="54"/>
                </a:cubicBezTo>
                <a:cubicBezTo>
                  <a:pt x="56" y="54"/>
                  <a:pt x="48" y="54"/>
                  <a:pt x="28" y="54"/>
                </a:cubicBezTo>
                <a:cubicBezTo>
                  <a:pt x="28" y="61"/>
                  <a:pt x="29" y="67"/>
                  <a:pt x="31" y="72"/>
                </a:cubicBezTo>
                <a:cubicBezTo>
                  <a:pt x="31" y="75"/>
                  <a:pt x="27" y="76"/>
                  <a:pt x="26" y="73"/>
                </a:cubicBezTo>
                <a:cubicBezTo>
                  <a:pt x="24" y="67"/>
                  <a:pt x="24" y="61"/>
                  <a:pt x="23" y="54"/>
                </a:cubicBezTo>
                <a:cubicBezTo>
                  <a:pt x="8" y="54"/>
                  <a:pt x="8" y="54"/>
                  <a:pt x="8" y="54"/>
                </a:cubicBezTo>
                <a:cubicBezTo>
                  <a:pt x="9" y="64"/>
                  <a:pt x="12" y="73"/>
                  <a:pt x="18" y="80"/>
                </a:cubicBezTo>
                <a:cubicBezTo>
                  <a:pt x="22" y="84"/>
                  <a:pt x="16" y="89"/>
                  <a:pt x="12" y="86"/>
                </a:cubicBezTo>
                <a:cubicBezTo>
                  <a:pt x="5" y="76"/>
                  <a:pt x="0" y="65"/>
                  <a:pt x="0" y="52"/>
                </a:cubicBezTo>
                <a:cubicBezTo>
                  <a:pt x="0" y="37"/>
                  <a:pt x="6" y="24"/>
                  <a:pt x="15" y="15"/>
                </a:cubicBezTo>
                <a:cubicBezTo>
                  <a:pt x="25" y="6"/>
                  <a:pt x="38" y="0"/>
                  <a:pt x="52" y="0"/>
                </a:cubicBezTo>
                <a:close/>
                <a:moveTo>
                  <a:pt x="68" y="94"/>
                </a:moveTo>
                <a:cubicBezTo>
                  <a:pt x="68" y="94"/>
                  <a:pt x="68" y="94"/>
                  <a:pt x="68" y="94"/>
                </a:cubicBezTo>
                <a:cubicBezTo>
                  <a:pt x="68" y="105"/>
                  <a:pt x="68" y="105"/>
                  <a:pt x="68" y="105"/>
                </a:cubicBezTo>
                <a:cubicBezTo>
                  <a:pt x="68" y="107"/>
                  <a:pt x="66" y="109"/>
                  <a:pt x="64" y="109"/>
                </a:cubicBezTo>
                <a:cubicBezTo>
                  <a:pt x="64" y="109"/>
                  <a:pt x="64" y="109"/>
                  <a:pt x="64" y="109"/>
                </a:cubicBezTo>
                <a:cubicBezTo>
                  <a:pt x="40" y="109"/>
                  <a:pt x="40" y="109"/>
                  <a:pt x="40" y="109"/>
                </a:cubicBezTo>
                <a:cubicBezTo>
                  <a:pt x="38" y="109"/>
                  <a:pt x="36" y="107"/>
                  <a:pt x="36" y="105"/>
                </a:cubicBezTo>
                <a:cubicBezTo>
                  <a:pt x="36" y="105"/>
                  <a:pt x="36" y="105"/>
                  <a:pt x="36" y="105"/>
                </a:cubicBezTo>
                <a:cubicBezTo>
                  <a:pt x="36" y="94"/>
                  <a:pt x="36" y="94"/>
                  <a:pt x="36" y="94"/>
                </a:cubicBezTo>
                <a:cubicBezTo>
                  <a:pt x="24" y="94"/>
                  <a:pt x="24" y="94"/>
                  <a:pt x="24" y="94"/>
                </a:cubicBezTo>
                <a:cubicBezTo>
                  <a:pt x="22" y="94"/>
                  <a:pt x="20" y="92"/>
                  <a:pt x="20" y="90"/>
                </a:cubicBezTo>
                <a:cubicBezTo>
                  <a:pt x="20" y="89"/>
                  <a:pt x="21" y="88"/>
                  <a:pt x="21" y="87"/>
                </a:cubicBezTo>
                <a:cubicBezTo>
                  <a:pt x="49" y="59"/>
                  <a:pt x="49" y="59"/>
                  <a:pt x="49" y="59"/>
                </a:cubicBezTo>
                <a:cubicBezTo>
                  <a:pt x="51" y="58"/>
                  <a:pt x="53" y="58"/>
                  <a:pt x="55" y="59"/>
                </a:cubicBezTo>
                <a:cubicBezTo>
                  <a:pt x="55" y="59"/>
                  <a:pt x="55" y="59"/>
                  <a:pt x="55" y="59"/>
                </a:cubicBezTo>
                <a:cubicBezTo>
                  <a:pt x="83" y="87"/>
                  <a:pt x="83" y="87"/>
                  <a:pt x="83" y="87"/>
                </a:cubicBezTo>
                <a:cubicBezTo>
                  <a:pt x="85" y="89"/>
                  <a:pt x="85" y="91"/>
                  <a:pt x="83" y="93"/>
                </a:cubicBezTo>
                <a:cubicBezTo>
                  <a:pt x="82" y="94"/>
                  <a:pt x="81" y="94"/>
                  <a:pt x="80" y="94"/>
                </a:cubicBezTo>
                <a:cubicBezTo>
                  <a:pt x="80" y="94"/>
                  <a:pt x="80" y="94"/>
                  <a:pt x="80" y="94"/>
                </a:cubicBezTo>
                <a:cubicBezTo>
                  <a:pt x="68" y="94"/>
                  <a:pt x="68" y="94"/>
                  <a:pt x="68" y="94"/>
                </a:cubicBezTo>
                <a:close/>
                <a:moveTo>
                  <a:pt x="60" y="101"/>
                </a:moveTo>
                <a:cubicBezTo>
                  <a:pt x="60" y="101"/>
                  <a:pt x="60" y="101"/>
                  <a:pt x="60" y="101"/>
                </a:cubicBezTo>
                <a:cubicBezTo>
                  <a:pt x="60" y="90"/>
                  <a:pt x="60" y="90"/>
                  <a:pt x="60" y="90"/>
                </a:cubicBezTo>
                <a:cubicBezTo>
                  <a:pt x="60" y="90"/>
                  <a:pt x="60" y="90"/>
                  <a:pt x="60" y="90"/>
                </a:cubicBezTo>
                <a:cubicBezTo>
                  <a:pt x="60" y="88"/>
                  <a:pt x="62" y="86"/>
                  <a:pt x="64" y="86"/>
                </a:cubicBezTo>
                <a:cubicBezTo>
                  <a:pt x="70" y="86"/>
                  <a:pt x="70" y="86"/>
                  <a:pt x="70" y="86"/>
                </a:cubicBezTo>
                <a:cubicBezTo>
                  <a:pt x="52" y="68"/>
                  <a:pt x="52" y="68"/>
                  <a:pt x="52" y="68"/>
                </a:cubicBezTo>
                <a:cubicBezTo>
                  <a:pt x="34" y="86"/>
                  <a:pt x="34" y="86"/>
                  <a:pt x="34" y="86"/>
                </a:cubicBezTo>
                <a:cubicBezTo>
                  <a:pt x="40" y="86"/>
                  <a:pt x="40" y="86"/>
                  <a:pt x="40" y="86"/>
                </a:cubicBezTo>
                <a:cubicBezTo>
                  <a:pt x="40" y="86"/>
                  <a:pt x="40" y="86"/>
                  <a:pt x="40" y="86"/>
                </a:cubicBezTo>
                <a:cubicBezTo>
                  <a:pt x="42" y="86"/>
                  <a:pt x="44" y="88"/>
                  <a:pt x="44" y="90"/>
                </a:cubicBezTo>
                <a:cubicBezTo>
                  <a:pt x="44" y="101"/>
                  <a:pt x="44" y="101"/>
                  <a:pt x="44" y="101"/>
                </a:cubicBezTo>
                <a:cubicBezTo>
                  <a:pt x="60" y="101"/>
                  <a:pt x="60" y="101"/>
                  <a:pt x="60" y="101"/>
                </a:cubicBezTo>
                <a:close/>
                <a:moveTo>
                  <a:pt x="83" y="21"/>
                </a:moveTo>
                <a:cubicBezTo>
                  <a:pt x="83" y="21"/>
                  <a:pt x="83" y="21"/>
                  <a:pt x="83" y="21"/>
                </a:cubicBezTo>
                <a:cubicBezTo>
                  <a:pt x="83" y="20"/>
                  <a:pt x="83" y="20"/>
                  <a:pt x="82" y="20"/>
                </a:cubicBezTo>
                <a:cubicBezTo>
                  <a:pt x="80" y="21"/>
                  <a:pt x="78" y="22"/>
                  <a:pt x="76" y="24"/>
                </a:cubicBezTo>
                <a:cubicBezTo>
                  <a:pt x="79" y="31"/>
                  <a:pt x="81" y="40"/>
                  <a:pt x="81" y="49"/>
                </a:cubicBezTo>
                <a:cubicBezTo>
                  <a:pt x="96" y="49"/>
                  <a:pt x="96" y="49"/>
                  <a:pt x="96" y="49"/>
                </a:cubicBezTo>
                <a:cubicBezTo>
                  <a:pt x="96" y="38"/>
                  <a:pt x="91" y="28"/>
                  <a:pt x="83" y="21"/>
                </a:cubicBezTo>
                <a:close/>
                <a:moveTo>
                  <a:pt x="78" y="16"/>
                </a:moveTo>
                <a:cubicBezTo>
                  <a:pt x="78" y="16"/>
                  <a:pt x="78" y="16"/>
                  <a:pt x="78" y="16"/>
                </a:cubicBezTo>
                <a:cubicBezTo>
                  <a:pt x="76" y="14"/>
                  <a:pt x="73" y="13"/>
                  <a:pt x="69" y="11"/>
                </a:cubicBezTo>
                <a:cubicBezTo>
                  <a:pt x="71" y="13"/>
                  <a:pt x="72" y="15"/>
                  <a:pt x="73" y="17"/>
                </a:cubicBezTo>
                <a:cubicBezTo>
                  <a:pt x="73" y="17"/>
                  <a:pt x="74" y="18"/>
                  <a:pt x="74" y="19"/>
                </a:cubicBezTo>
                <a:cubicBezTo>
                  <a:pt x="76" y="18"/>
                  <a:pt x="77" y="17"/>
                  <a:pt x="78" y="16"/>
                </a:cubicBezTo>
                <a:close/>
                <a:moveTo>
                  <a:pt x="59" y="8"/>
                </a:moveTo>
                <a:cubicBezTo>
                  <a:pt x="59" y="8"/>
                  <a:pt x="59" y="8"/>
                  <a:pt x="59" y="8"/>
                </a:cubicBezTo>
                <a:cubicBezTo>
                  <a:pt x="58" y="8"/>
                  <a:pt x="56" y="8"/>
                  <a:pt x="55" y="8"/>
                </a:cubicBezTo>
                <a:cubicBezTo>
                  <a:pt x="55" y="25"/>
                  <a:pt x="55" y="25"/>
                  <a:pt x="55" y="25"/>
                </a:cubicBezTo>
                <a:cubicBezTo>
                  <a:pt x="59" y="24"/>
                  <a:pt x="64" y="24"/>
                  <a:pt x="68" y="22"/>
                </a:cubicBezTo>
                <a:cubicBezTo>
                  <a:pt x="69" y="22"/>
                  <a:pt x="69" y="21"/>
                  <a:pt x="70" y="21"/>
                </a:cubicBezTo>
                <a:cubicBezTo>
                  <a:pt x="70" y="20"/>
                  <a:pt x="69" y="20"/>
                  <a:pt x="69" y="19"/>
                </a:cubicBezTo>
                <a:cubicBezTo>
                  <a:pt x="66" y="14"/>
                  <a:pt x="63" y="11"/>
                  <a:pt x="59" y="8"/>
                </a:cubicBezTo>
                <a:close/>
                <a:moveTo>
                  <a:pt x="50" y="8"/>
                </a:moveTo>
                <a:cubicBezTo>
                  <a:pt x="50" y="8"/>
                  <a:pt x="50" y="8"/>
                  <a:pt x="50" y="8"/>
                </a:cubicBezTo>
                <a:cubicBezTo>
                  <a:pt x="48" y="8"/>
                  <a:pt x="46" y="8"/>
                  <a:pt x="45" y="8"/>
                </a:cubicBezTo>
                <a:cubicBezTo>
                  <a:pt x="41" y="11"/>
                  <a:pt x="38" y="14"/>
                  <a:pt x="36" y="19"/>
                </a:cubicBezTo>
                <a:cubicBezTo>
                  <a:pt x="35" y="20"/>
                  <a:pt x="35" y="20"/>
                  <a:pt x="34" y="21"/>
                </a:cubicBezTo>
                <a:cubicBezTo>
                  <a:pt x="35" y="21"/>
                  <a:pt x="36" y="22"/>
                  <a:pt x="36" y="22"/>
                </a:cubicBezTo>
                <a:cubicBezTo>
                  <a:pt x="40" y="24"/>
                  <a:pt x="45" y="24"/>
                  <a:pt x="50" y="25"/>
                </a:cubicBezTo>
                <a:cubicBezTo>
                  <a:pt x="50" y="8"/>
                  <a:pt x="50" y="8"/>
                  <a:pt x="50" y="8"/>
                </a:cubicBezTo>
                <a:close/>
                <a:moveTo>
                  <a:pt x="35" y="11"/>
                </a:moveTo>
                <a:cubicBezTo>
                  <a:pt x="35" y="11"/>
                  <a:pt x="35" y="11"/>
                  <a:pt x="35" y="11"/>
                </a:cubicBezTo>
                <a:cubicBezTo>
                  <a:pt x="32" y="13"/>
                  <a:pt x="29" y="14"/>
                  <a:pt x="26" y="16"/>
                </a:cubicBezTo>
                <a:cubicBezTo>
                  <a:pt x="27" y="17"/>
                  <a:pt x="29" y="18"/>
                  <a:pt x="30" y="19"/>
                </a:cubicBezTo>
                <a:cubicBezTo>
                  <a:pt x="30" y="18"/>
                  <a:pt x="31" y="17"/>
                  <a:pt x="31" y="17"/>
                </a:cubicBezTo>
                <a:cubicBezTo>
                  <a:pt x="32" y="15"/>
                  <a:pt x="34" y="13"/>
                  <a:pt x="35" y="11"/>
                </a:cubicBezTo>
                <a:close/>
                <a:moveTo>
                  <a:pt x="22" y="20"/>
                </a:moveTo>
                <a:cubicBezTo>
                  <a:pt x="22" y="20"/>
                  <a:pt x="22" y="20"/>
                  <a:pt x="22" y="20"/>
                </a:cubicBezTo>
                <a:cubicBezTo>
                  <a:pt x="22" y="20"/>
                  <a:pt x="21" y="20"/>
                  <a:pt x="21" y="21"/>
                </a:cubicBezTo>
                <a:cubicBezTo>
                  <a:pt x="13" y="28"/>
                  <a:pt x="9" y="38"/>
                  <a:pt x="8" y="49"/>
                </a:cubicBezTo>
                <a:cubicBezTo>
                  <a:pt x="23" y="49"/>
                  <a:pt x="23" y="49"/>
                  <a:pt x="23" y="49"/>
                </a:cubicBezTo>
                <a:cubicBezTo>
                  <a:pt x="24" y="40"/>
                  <a:pt x="25" y="31"/>
                  <a:pt x="28" y="24"/>
                </a:cubicBezTo>
                <a:cubicBezTo>
                  <a:pt x="26" y="22"/>
                  <a:pt x="24" y="21"/>
                  <a:pt x="22" y="20"/>
                </a:cubicBezTo>
                <a:close/>
                <a:moveTo>
                  <a:pt x="72" y="26"/>
                </a:moveTo>
                <a:cubicBezTo>
                  <a:pt x="72" y="26"/>
                  <a:pt x="72" y="26"/>
                  <a:pt x="72" y="26"/>
                </a:cubicBezTo>
                <a:cubicBezTo>
                  <a:pt x="71" y="26"/>
                  <a:pt x="70" y="26"/>
                  <a:pt x="70" y="26"/>
                </a:cubicBezTo>
                <a:cubicBezTo>
                  <a:pt x="65" y="28"/>
                  <a:pt x="60" y="29"/>
                  <a:pt x="55" y="30"/>
                </a:cubicBezTo>
                <a:cubicBezTo>
                  <a:pt x="55" y="49"/>
                  <a:pt x="55" y="49"/>
                  <a:pt x="55" y="49"/>
                </a:cubicBezTo>
                <a:cubicBezTo>
                  <a:pt x="76" y="49"/>
                  <a:pt x="76" y="49"/>
                  <a:pt x="76" y="49"/>
                </a:cubicBezTo>
                <a:cubicBezTo>
                  <a:pt x="76" y="41"/>
                  <a:pt x="74" y="32"/>
                  <a:pt x="72" y="26"/>
                </a:cubicBezTo>
                <a:close/>
                <a:moveTo>
                  <a:pt x="50" y="30"/>
                </a:moveTo>
                <a:cubicBezTo>
                  <a:pt x="50" y="30"/>
                  <a:pt x="50" y="30"/>
                  <a:pt x="50" y="30"/>
                </a:cubicBezTo>
                <a:cubicBezTo>
                  <a:pt x="44" y="29"/>
                  <a:pt x="39" y="28"/>
                  <a:pt x="35" y="26"/>
                </a:cubicBezTo>
                <a:cubicBezTo>
                  <a:pt x="34" y="26"/>
                  <a:pt x="33" y="26"/>
                  <a:pt x="33" y="26"/>
                </a:cubicBezTo>
                <a:cubicBezTo>
                  <a:pt x="30" y="32"/>
                  <a:pt x="28" y="41"/>
                  <a:pt x="28" y="49"/>
                </a:cubicBezTo>
                <a:cubicBezTo>
                  <a:pt x="50" y="49"/>
                  <a:pt x="50" y="49"/>
                  <a:pt x="50" y="49"/>
                </a:cubicBezTo>
                <a:cubicBezTo>
                  <a:pt x="50" y="30"/>
                  <a:pt x="50" y="30"/>
                  <a:pt x="50" y="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92" name="Freeform 18"/>
          <p:cNvSpPr>
            <a:spLocks noEditPoints="1"/>
          </p:cNvSpPr>
          <p:nvPr/>
        </p:nvSpPr>
        <p:spPr bwMode="auto">
          <a:xfrm>
            <a:off x="3442014" y="2743172"/>
            <a:ext cx="303256" cy="212972"/>
          </a:xfrm>
          <a:custGeom>
            <a:gdLst>
              <a:gd fmla="*/ 16 w 128" name="T0"/>
              <a:gd fmla="*/ 0 h 90" name="T1"/>
              <a:gd fmla="*/ 116 w 128" name="T2"/>
              <a:gd fmla="*/ 4 h 90" name="T3"/>
              <a:gd fmla="*/ 116 w 128" name="T4"/>
              <a:gd fmla="*/ 74 h 90" name="T5"/>
              <a:gd fmla="*/ 112 w 128" name="T6"/>
              <a:gd fmla="*/ 78 h 90" name="T7"/>
              <a:gd fmla="*/ 12 w 128" name="T8"/>
              <a:gd fmla="*/ 74 h 90" name="T9"/>
              <a:gd fmla="*/ 12 w 128" name="T10"/>
              <a:gd fmla="*/ 4 h 90" name="T11"/>
              <a:gd fmla="*/ 30 w 128" name="T12"/>
              <a:gd fmla="*/ 51 h 90" name="T13"/>
              <a:gd fmla="*/ 30 w 128" name="T14"/>
              <a:gd fmla="*/ 51 h 90" name="T15"/>
              <a:gd fmla="*/ 43 w 128" name="T16"/>
              <a:gd fmla="*/ 53 h 90" name="T17"/>
              <a:gd fmla="*/ 43 w 128" name="T18"/>
              <a:gd fmla="*/ 64 h 90" name="T19"/>
              <a:gd fmla="*/ 41 w 128" name="T20"/>
              <a:gd fmla="*/ 66 h 90" name="T21"/>
              <a:gd fmla="*/ 28 w 128" name="T22"/>
              <a:gd fmla="*/ 64 h 90" name="T23"/>
              <a:gd fmla="*/ 28 w 128" name="T24"/>
              <a:gd fmla="*/ 53 h 90" name="T25"/>
              <a:gd fmla="*/ 49 w 128" name="T26"/>
              <a:gd fmla="*/ 40 h 90" name="T27"/>
              <a:gd fmla="*/ 49 w 128" name="T28"/>
              <a:gd fmla="*/ 40 h 90" name="T29"/>
              <a:gd fmla="*/ 62 w 128" name="T30"/>
              <a:gd fmla="*/ 43 h 90" name="T31"/>
              <a:gd fmla="*/ 62 w 128" name="T32"/>
              <a:gd fmla="*/ 64 h 90" name="T33"/>
              <a:gd fmla="*/ 59 w 128" name="T34"/>
              <a:gd fmla="*/ 66 h 90" name="T35"/>
              <a:gd fmla="*/ 47 w 128" name="T36"/>
              <a:gd fmla="*/ 64 h 90" name="T37"/>
              <a:gd fmla="*/ 47 w 128" name="T38"/>
              <a:gd fmla="*/ 43 h 90" name="T39"/>
              <a:gd fmla="*/ 57 w 128" name="T40"/>
              <a:gd fmla="*/ 45 h 90" name="T41"/>
              <a:gd fmla="*/ 52 w 128" name="T42"/>
              <a:gd fmla="*/ 45 h 90" name="T43"/>
              <a:gd fmla="*/ 57 w 128" name="T44"/>
              <a:gd fmla="*/ 61 h 90" name="T45"/>
              <a:gd fmla="*/ 68 w 128" name="T46"/>
              <a:gd fmla="*/ 30 h 90" name="T47"/>
              <a:gd fmla="*/ 68 w 128" name="T48"/>
              <a:gd fmla="*/ 30 h 90" name="T49"/>
              <a:gd fmla="*/ 81 w 128" name="T50"/>
              <a:gd fmla="*/ 32 h 90" name="T51"/>
              <a:gd fmla="*/ 81 w 128" name="T52"/>
              <a:gd fmla="*/ 64 h 90" name="T53"/>
              <a:gd fmla="*/ 78 w 128" name="T54"/>
              <a:gd fmla="*/ 66 h 90" name="T55"/>
              <a:gd fmla="*/ 66 w 128" name="T56"/>
              <a:gd fmla="*/ 64 h 90" name="T57"/>
              <a:gd fmla="*/ 66 w 128" name="T58"/>
              <a:gd fmla="*/ 32 h 90" name="T59"/>
              <a:gd fmla="*/ 76 w 128" name="T60"/>
              <a:gd fmla="*/ 35 h 90" name="T61"/>
              <a:gd fmla="*/ 71 w 128" name="T62"/>
              <a:gd fmla="*/ 35 h 90" name="T63"/>
              <a:gd fmla="*/ 76 w 128" name="T64"/>
              <a:gd fmla="*/ 61 h 90" name="T65"/>
              <a:gd fmla="*/ 87 w 128" name="T66"/>
              <a:gd fmla="*/ 19 h 90" name="T67"/>
              <a:gd fmla="*/ 87 w 128" name="T68"/>
              <a:gd fmla="*/ 19 h 90" name="T69"/>
              <a:gd fmla="*/ 100 w 128" name="T70"/>
              <a:gd fmla="*/ 22 h 90" name="T71"/>
              <a:gd fmla="*/ 100 w 128" name="T72"/>
              <a:gd fmla="*/ 64 h 90" name="T73"/>
              <a:gd fmla="*/ 97 w 128" name="T74"/>
              <a:gd fmla="*/ 66 h 90" name="T75"/>
              <a:gd fmla="*/ 85 w 128" name="T76"/>
              <a:gd fmla="*/ 64 h 90" name="T77"/>
              <a:gd fmla="*/ 85 w 128" name="T78"/>
              <a:gd fmla="*/ 22 h 90" name="T79"/>
              <a:gd fmla="*/ 95 w 128" name="T80"/>
              <a:gd fmla="*/ 24 h 90" name="T81"/>
              <a:gd fmla="*/ 89 w 128" name="T82"/>
              <a:gd fmla="*/ 24 h 90" name="T83"/>
              <a:gd fmla="*/ 95 w 128" name="T84"/>
              <a:gd fmla="*/ 61 h 90" name="T85"/>
              <a:gd fmla="*/ 38 w 128" name="T86"/>
              <a:gd fmla="*/ 55 h 90" name="T87"/>
              <a:gd fmla="*/ 33 w 128" name="T88"/>
              <a:gd fmla="*/ 55 h 90" name="T89"/>
              <a:gd fmla="*/ 38 w 128" name="T90"/>
              <a:gd fmla="*/ 61 h 90" name="T91"/>
              <a:gd fmla="*/ 4 w 128" name="T92"/>
              <a:gd fmla="*/ 90 h 90" name="T93"/>
              <a:gd fmla="*/ 0 w 128" name="T94"/>
              <a:gd fmla="*/ 86 h 90" name="T95"/>
              <a:gd fmla="*/ 124 w 128" name="T96"/>
              <a:gd fmla="*/ 82 h 90" name="T97"/>
              <a:gd fmla="*/ 124 w 128" name="T98"/>
              <a:gd fmla="*/ 90 h 90" name="T99"/>
              <a:gd fmla="*/ 108 w 128" name="T100"/>
              <a:gd fmla="*/ 8 h 90" name="T101"/>
              <a:gd fmla="*/ 20 w 128" name="T102"/>
              <a:gd fmla="*/ 8 h 90" name="T103"/>
              <a:gd fmla="*/ 108 w 128" name="T104"/>
              <a:gd fmla="*/ 70 h 9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0" w="128">
                <a:moveTo>
                  <a:pt x="16" y="0"/>
                </a:moveTo>
                <a:cubicBezTo>
                  <a:pt x="16" y="0"/>
                  <a:pt x="16" y="0"/>
                  <a:pt x="16" y="0"/>
                </a:cubicBezTo>
                <a:cubicBezTo>
                  <a:pt x="112" y="0"/>
                  <a:pt x="112" y="0"/>
                  <a:pt x="112" y="0"/>
                </a:cubicBezTo>
                <a:cubicBezTo>
                  <a:pt x="114" y="0"/>
                  <a:pt x="116" y="2"/>
                  <a:pt x="116" y="4"/>
                </a:cubicBezTo>
                <a:cubicBezTo>
                  <a:pt x="116" y="5"/>
                  <a:pt x="116" y="5"/>
                  <a:pt x="116" y="5"/>
                </a:cubicBezTo>
                <a:cubicBezTo>
                  <a:pt x="116" y="74"/>
                  <a:pt x="116" y="74"/>
                  <a:pt x="116" y="74"/>
                </a:cubicBezTo>
                <a:cubicBezTo>
                  <a:pt x="116" y="77"/>
                  <a:pt x="114" y="78"/>
                  <a:pt x="112" y="78"/>
                </a:cubicBezTo>
                <a:cubicBezTo>
                  <a:pt x="112" y="78"/>
                  <a:pt x="112" y="78"/>
                  <a:pt x="112" y="78"/>
                </a:cubicBezTo>
                <a:cubicBezTo>
                  <a:pt x="16" y="78"/>
                  <a:pt x="16" y="78"/>
                  <a:pt x="16" y="78"/>
                </a:cubicBezTo>
                <a:cubicBezTo>
                  <a:pt x="13" y="78"/>
                  <a:pt x="12" y="77"/>
                  <a:pt x="12" y="74"/>
                </a:cubicBezTo>
                <a:cubicBezTo>
                  <a:pt x="12" y="74"/>
                  <a:pt x="12" y="74"/>
                  <a:pt x="12" y="74"/>
                </a:cubicBezTo>
                <a:cubicBezTo>
                  <a:pt x="12" y="4"/>
                  <a:pt x="12" y="4"/>
                  <a:pt x="12" y="4"/>
                </a:cubicBezTo>
                <a:cubicBezTo>
                  <a:pt x="12" y="2"/>
                  <a:pt x="13" y="0"/>
                  <a:pt x="16" y="0"/>
                </a:cubicBezTo>
                <a:close/>
                <a:moveTo>
                  <a:pt x="30" y="51"/>
                </a:moveTo>
                <a:cubicBezTo>
                  <a:pt x="30" y="51"/>
                  <a:pt x="30" y="51"/>
                  <a:pt x="30" y="51"/>
                </a:cubicBezTo>
                <a:cubicBezTo>
                  <a:pt x="30" y="51"/>
                  <a:pt x="30" y="51"/>
                  <a:pt x="30" y="51"/>
                </a:cubicBezTo>
                <a:cubicBezTo>
                  <a:pt x="41" y="51"/>
                  <a:pt x="41" y="51"/>
                  <a:pt x="41" y="51"/>
                </a:cubicBezTo>
                <a:cubicBezTo>
                  <a:pt x="42" y="51"/>
                  <a:pt x="43" y="52"/>
                  <a:pt x="43" y="53"/>
                </a:cubicBezTo>
                <a:cubicBezTo>
                  <a:pt x="43" y="53"/>
                  <a:pt x="43" y="53"/>
                  <a:pt x="43" y="53"/>
                </a:cubicBezTo>
                <a:cubicBezTo>
                  <a:pt x="43" y="64"/>
                  <a:pt x="43" y="64"/>
                  <a:pt x="43" y="64"/>
                </a:cubicBezTo>
                <a:cubicBezTo>
                  <a:pt x="43" y="65"/>
                  <a:pt x="42" y="66"/>
                  <a:pt x="41" y="66"/>
                </a:cubicBezTo>
                <a:cubicBezTo>
                  <a:pt x="41" y="66"/>
                  <a:pt x="41" y="66"/>
                  <a:pt x="41" y="66"/>
                </a:cubicBezTo>
                <a:cubicBezTo>
                  <a:pt x="30" y="66"/>
                  <a:pt x="30" y="66"/>
                  <a:pt x="30" y="66"/>
                </a:cubicBezTo>
                <a:cubicBezTo>
                  <a:pt x="29" y="66"/>
                  <a:pt x="28" y="65"/>
                  <a:pt x="28" y="64"/>
                </a:cubicBezTo>
                <a:cubicBezTo>
                  <a:pt x="28" y="64"/>
                  <a:pt x="28" y="64"/>
                  <a:pt x="28" y="64"/>
                </a:cubicBezTo>
                <a:cubicBezTo>
                  <a:pt x="28" y="53"/>
                  <a:pt x="28" y="53"/>
                  <a:pt x="28" y="53"/>
                </a:cubicBezTo>
                <a:cubicBezTo>
                  <a:pt x="28" y="52"/>
                  <a:pt x="29" y="51"/>
                  <a:pt x="30" y="51"/>
                </a:cubicBezTo>
                <a:close/>
                <a:moveTo>
                  <a:pt x="49" y="40"/>
                </a:moveTo>
                <a:cubicBezTo>
                  <a:pt x="49" y="40"/>
                  <a:pt x="49" y="40"/>
                  <a:pt x="49" y="40"/>
                </a:cubicBezTo>
                <a:cubicBezTo>
                  <a:pt x="49" y="40"/>
                  <a:pt x="49" y="40"/>
                  <a:pt x="49" y="40"/>
                </a:cubicBezTo>
                <a:cubicBezTo>
                  <a:pt x="59" y="40"/>
                  <a:pt x="59" y="40"/>
                  <a:pt x="59" y="40"/>
                </a:cubicBezTo>
                <a:cubicBezTo>
                  <a:pt x="61" y="40"/>
                  <a:pt x="62" y="41"/>
                  <a:pt x="62" y="43"/>
                </a:cubicBezTo>
                <a:cubicBezTo>
                  <a:pt x="62" y="43"/>
                  <a:pt x="62" y="43"/>
                  <a:pt x="62" y="43"/>
                </a:cubicBezTo>
                <a:cubicBezTo>
                  <a:pt x="62" y="64"/>
                  <a:pt x="62" y="64"/>
                  <a:pt x="62" y="64"/>
                </a:cubicBezTo>
                <a:cubicBezTo>
                  <a:pt x="62" y="65"/>
                  <a:pt x="61" y="66"/>
                  <a:pt x="59" y="66"/>
                </a:cubicBezTo>
                <a:cubicBezTo>
                  <a:pt x="59" y="66"/>
                  <a:pt x="59" y="66"/>
                  <a:pt x="59" y="66"/>
                </a:cubicBezTo>
                <a:cubicBezTo>
                  <a:pt x="49" y="66"/>
                  <a:pt x="49" y="66"/>
                  <a:pt x="49" y="66"/>
                </a:cubicBezTo>
                <a:cubicBezTo>
                  <a:pt x="48" y="66"/>
                  <a:pt x="47" y="65"/>
                  <a:pt x="47" y="64"/>
                </a:cubicBezTo>
                <a:cubicBezTo>
                  <a:pt x="47" y="64"/>
                  <a:pt x="47" y="64"/>
                  <a:pt x="47" y="64"/>
                </a:cubicBezTo>
                <a:cubicBezTo>
                  <a:pt x="47" y="43"/>
                  <a:pt x="47" y="43"/>
                  <a:pt x="47" y="43"/>
                </a:cubicBezTo>
                <a:cubicBezTo>
                  <a:pt x="47" y="41"/>
                  <a:pt x="48" y="40"/>
                  <a:pt x="49" y="40"/>
                </a:cubicBezTo>
                <a:close/>
                <a:moveTo>
                  <a:pt x="57" y="45"/>
                </a:moveTo>
                <a:cubicBezTo>
                  <a:pt x="57" y="45"/>
                  <a:pt x="57" y="45"/>
                  <a:pt x="57" y="45"/>
                </a:cubicBezTo>
                <a:cubicBezTo>
                  <a:pt x="52" y="45"/>
                  <a:pt x="52" y="45"/>
                  <a:pt x="52" y="45"/>
                </a:cubicBezTo>
                <a:cubicBezTo>
                  <a:pt x="52" y="61"/>
                  <a:pt x="52" y="61"/>
                  <a:pt x="52" y="61"/>
                </a:cubicBezTo>
                <a:cubicBezTo>
                  <a:pt x="57" y="61"/>
                  <a:pt x="57" y="61"/>
                  <a:pt x="57" y="61"/>
                </a:cubicBezTo>
                <a:cubicBezTo>
                  <a:pt x="57" y="45"/>
                  <a:pt x="57" y="45"/>
                  <a:pt x="57" y="45"/>
                </a:cubicBezTo>
                <a:close/>
                <a:moveTo>
                  <a:pt x="68" y="30"/>
                </a:moveTo>
                <a:cubicBezTo>
                  <a:pt x="68" y="30"/>
                  <a:pt x="68" y="30"/>
                  <a:pt x="68" y="30"/>
                </a:cubicBezTo>
                <a:cubicBezTo>
                  <a:pt x="68" y="30"/>
                  <a:pt x="68" y="30"/>
                  <a:pt x="68" y="30"/>
                </a:cubicBezTo>
                <a:cubicBezTo>
                  <a:pt x="78" y="30"/>
                  <a:pt x="78" y="30"/>
                  <a:pt x="78" y="30"/>
                </a:cubicBezTo>
                <a:cubicBezTo>
                  <a:pt x="80" y="30"/>
                  <a:pt x="81" y="31"/>
                  <a:pt x="81" y="32"/>
                </a:cubicBezTo>
                <a:cubicBezTo>
                  <a:pt x="81" y="32"/>
                  <a:pt x="81" y="32"/>
                  <a:pt x="81" y="32"/>
                </a:cubicBezTo>
                <a:cubicBezTo>
                  <a:pt x="81" y="64"/>
                  <a:pt x="81" y="64"/>
                  <a:pt x="81" y="64"/>
                </a:cubicBezTo>
                <a:cubicBezTo>
                  <a:pt x="81" y="65"/>
                  <a:pt x="80" y="66"/>
                  <a:pt x="78" y="66"/>
                </a:cubicBezTo>
                <a:cubicBezTo>
                  <a:pt x="78" y="66"/>
                  <a:pt x="78" y="66"/>
                  <a:pt x="78" y="66"/>
                </a:cubicBezTo>
                <a:cubicBezTo>
                  <a:pt x="68" y="66"/>
                  <a:pt x="68" y="66"/>
                  <a:pt x="68" y="66"/>
                </a:cubicBezTo>
                <a:cubicBezTo>
                  <a:pt x="67" y="66"/>
                  <a:pt x="66" y="65"/>
                  <a:pt x="66" y="64"/>
                </a:cubicBezTo>
                <a:cubicBezTo>
                  <a:pt x="66" y="64"/>
                  <a:pt x="66" y="64"/>
                  <a:pt x="66" y="64"/>
                </a:cubicBezTo>
                <a:cubicBezTo>
                  <a:pt x="66" y="32"/>
                  <a:pt x="66" y="32"/>
                  <a:pt x="66" y="32"/>
                </a:cubicBezTo>
                <a:cubicBezTo>
                  <a:pt x="66" y="31"/>
                  <a:pt x="67" y="30"/>
                  <a:pt x="68" y="30"/>
                </a:cubicBezTo>
                <a:close/>
                <a:moveTo>
                  <a:pt x="76" y="35"/>
                </a:moveTo>
                <a:cubicBezTo>
                  <a:pt x="76" y="35"/>
                  <a:pt x="76" y="35"/>
                  <a:pt x="76" y="35"/>
                </a:cubicBezTo>
                <a:cubicBezTo>
                  <a:pt x="71" y="35"/>
                  <a:pt x="71" y="35"/>
                  <a:pt x="71" y="35"/>
                </a:cubicBezTo>
                <a:cubicBezTo>
                  <a:pt x="71" y="61"/>
                  <a:pt x="71" y="61"/>
                  <a:pt x="71" y="61"/>
                </a:cubicBezTo>
                <a:cubicBezTo>
                  <a:pt x="76" y="61"/>
                  <a:pt x="76" y="61"/>
                  <a:pt x="76" y="61"/>
                </a:cubicBezTo>
                <a:cubicBezTo>
                  <a:pt x="76" y="35"/>
                  <a:pt x="76" y="35"/>
                  <a:pt x="76" y="35"/>
                </a:cubicBezTo>
                <a:close/>
                <a:moveTo>
                  <a:pt x="87" y="19"/>
                </a:moveTo>
                <a:cubicBezTo>
                  <a:pt x="87" y="19"/>
                  <a:pt x="87" y="19"/>
                  <a:pt x="87" y="19"/>
                </a:cubicBezTo>
                <a:cubicBezTo>
                  <a:pt x="87" y="19"/>
                  <a:pt x="87" y="19"/>
                  <a:pt x="87" y="19"/>
                </a:cubicBezTo>
                <a:cubicBezTo>
                  <a:pt x="97" y="19"/>
                  <a:pt x="97" y="19"/>
                  <a:pt x="97" y="19"/>
                </a:cubicBezTo>
                <a:cubicBezTo>
                  <a:pt x="99" y="19"/>
                  <a:pt x="100" y="20"/>
                  <a:pt x="100" y="22"/>
                </a:cubicBezTo>
                <a:cubicBezTo>
                  <a:pt x="100" y="22"/>
                  <a:pt x="100" y="22"/>
                  <a:pt x="100" y="22"/>
                </a:cubicBezTo>
                <a:cubicBezTo>
                  <a:pt x="100" y="64"/>
                  <a:pt x="100" y="64"/>
                  <a:pt x="100" y="64"/>
                </a:cubicBezTo>
                <a:cubicBezTo>
                  <a:pt x="100" y="65"/>
                  <a:pt x="99" y="66"/>
                  <a:pt x="97" y="66"/>
                </a:cubicBezTo>
                <a:cubicBezTo>
                  <a:pt x="97" y="66"/>
                  <a:pt x="97" y="66"/>
                  <a:pt x="97" y="66"/>
                </a:cubicBezTo>
                <a:cubicBezTo>
                  <a:pt x="87" y="66"/>
                  <a:pt x="87" y="66"/>
                  <a:pt x="87" y="66"/>
                </a:cubicBezTo>
                <a:cubicBezTo>
                  <a:pt x="86" y="66"/>
                  <a:pt x="85" y="65"/>
                  <a:pt x="85" y="64"/>
                </a:cubicBezTo>
                <a:cubicBezTo>
                  <a:pt x="85" y="64"/>
                  <a:pt x="85" y="64"/>
                  <a:pt x="85" y="64"/>
                </a:cubicBezTo>
                <a:cubicBezTo>
                  <a:pt x="85" y="22"/>
                  <a:pt x="85" y="22"/>
                  <a:pt x="85" y="22"/>
                </a:cubicBezTo>
                <a:cubicBezTo>
                  <a:pt x="85" y="20"/>
                  <a:pt x="86" y="19"/>
                  <a:pt x="87" y="19"/>
                </a:cubicBezTo>
                <a:close/>
                <a:moveTo>
                  <a:pt x="95" y="24"/>
                </a:moveTo>
                <a:cubicBezTo>
                  <a:pt x="95" y="24"/>
                  <a:pt x="95" y="24"/>
                  <a:pt x="95" y="24"/>
                </a:cubicBezTo>
                <a:cubicBezTo>
                  <a:pt x="89" y="24"/>
                  <a:pt x="89" y="24"/>
                  <a:pt x="89" y="24"/>
                </a:cubicBezTo>
                <a:cubicBezTo>
                  <a:pt x="89" y="61"/>
                  <a:pt x="89" y="61"/>
                  <a:pt x="89" y="61"/>
                </a:cubicBezTo>
                <a:cubicBezTo>
                  <a:pt x="95" y="61"/>
                  <a:pt x="95" y="61"/>
                  <a:pt x="95" y="61"/>
                </a:cubicBezTo>
                <a:cubicBezTo>
                  <a:pt x="95" y="24"/>
                  <a:pt x="95" y="24"/>
                  <a:pt x="95" y="24"/>
                </a:cubicBezTo>
                <a:close/>
                <a:moveTo>
                  <a:pt x="38" y="55"/>
                </a:moveTo>
                <a:cubicBezTo>
                  <a:pt x="38" y="55"/>
                  <a:pt x="38" y="55"/>
                  <a:pt x="38" y="55"/>
                </a:cubicBezTo>
                <a:cubicBezTo>
                  <a:pt x="33" y="55"/>
                  <a:pt x="33" y="55"/>
                  <a:pt x="33" y="55"/>
                </a:cubicBezTo>
                <a:cubicBezTo>
                  <a:pt x="33" y="61"/>
                  <a:pt x="33" y="61"/>
                  <a:pt x="33" y="61"/>
                </a:cubicBezTo>
                <a:cubicBezTo>
                  <a:pt x="38" y="61"/>
                  <a:pt x="38" y="61"/>
                  <a:pt x="38" y="61"/>
                </a:cubicBezTo>
                <a:cubicBezTo>
                  <a:pt x="38" y="55"/>
                  <a:pt x="38" y="55"/>
                  <a:pt x="38" y="55"/>
                </a:cubicBezTo>
                <a:close/>
                <a:moveTo>
                  <a:pt x="4" y="90"/>
                </a:moveTo>
                <a:cubicBezTo>
                  <a:pt x="4" y="90"/>
                  <a:pt x="4" y="90"/>
                  <a:pt x="4" y="90"/>
                </a:cubicBezTo>
                <a:cubicBezTo>
                  <a:pt x="2" y="90"/>
                  <a:pt x="0" y="88"/>
                  <a:pt x="0" y="86"/>
                </a:cubicBezTo>
                <a:cubicBezTo>
                  <a:pt x="0" y="84"/>
                  <a:pt x="2" y="82"/>
                  <a:pt x="4" y="82"/>
                </a:cubicBezTo>
                <a:cubicBezTo>
                  <a:pt x="124" y="82"/>
                  <a:pt x="124" y="82"/>
                  <a:pt x="124" y="82"/>
                </a:cubicBezTo>
                <a:cubicBezTo>
                  <a:pt x="126" y="82"/>
                  <a:pt x="128" y="84"/>
                  <a:pt x="128" y="86"/>
                </a:cubicBezTo>
                <a:cubicBezTo>
                  <a:pt x="128" y="88"/>
                  <a:pt x="126" y="90"/>
                  <a:pt x="124" y="90"/>
                </a:cubicBezTo>
                <a:cubicBezTo>
                  <a:pt x="4" y="90"/>
                  <a:pt x="4" y="90"/>
                  <a:pt x="4" y="90"/>
                </a:cubicBezTo>
                <a:close/>
                <a:moveTo>
                  <a:pt x="108" y="8"/>
                </a:moveTo>
                <a:cubicBezTo>
                  <a:pt x="108" y="8"/>
                  <a:pt x="108" y="8"/>
                  <a:pt x="108" y="8"/>
                </a:cubicBezTo>
                <a:cubicBezTo>
                  <a:pt x="20" y="8"/>
                  <a:pt x="20" y="8"/>
                  <a:pt x="20" y="8"/>
                </a:cubicBezTo>
                <a:cubicBezTo>
                  <a:pt x="20" y="70"/>
                  <a:pt x="20" y="70"/>
                  <a:pt x="20" y="70"/>
                </a:cubicBezTo>
                <a:cubicBezTo>
                  <a:pt x="108" y="70"/>
                  <a:pt x="108" y="70"/>
                  <a:pt x="108" y="70"/>
                </a:cubicBezTo>
                <a:cubicBezTo>
                  <a:pt x="108" y="8"/>
                  <a:pt x="108" y="8"/>
                  <a:pt x="108" y="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93" name="Freeform 19"/>
          <p:cNvSpPr>
            <a:spLocks noEditPoints="1"/>
          </p:cNvSpPr>
          <p:nvPr/>
        </p:nvSpPr>
        <p:spPr bwMode="auto">
          <a:xfrm>
            <a:off x="1915418" y="3571427"/>
            <a:ext cx="263902" cy="265058"/>
          </a:xfrm>
          <a:custGeom>
            <a:gdLst>
              <a:gd fmla="*/ 27 w 112" name="T0"/>
              <a:gd fmla="*/ 25 h 112" name="T1"/>
              <a:gd fmla="*/ 34 w 112" name="T2"/>
              <a:gd fmla="*/ 15 h 112" name="T3"/>
              <a:gd fmla="*/ 10 w 112" name="T4"/>
              <a:gd fmla="*/ 31 h 112" name="T5"/>
              <a:gd fmla="*/ 50 w 112" name="T6"/>
              <a:gd fmla="*/ 31 h 112" name="T7"/>
              <a:gd fmla="*/ 43 w 112" name="T8"/>
              <a:gd fmla="*/ 31 h 112" name="T9"/>
              <a:gd fmla="*/ 39 w 112" name="T10"/>
              <a:gd fmla="*/ 28 h 112" name="T11"/>
              <a:gd fmla="*/ 37 w 112" name="T12"/>
              <a:gd fmla="*/ 18 h 112" name="T13"/>
              <a:gd fmla="*/ 87 w 112" name="T14"/>
              <a:gd fmla="*/ 57 h 112" name="T15"/>
              <a:gd fmla="*/ 110 w 112" name="T16"/>
              <a:gd fmla="*/ 80 h 112" name="T17"/>
              <a:gd fmla="*/ 84 w 112" name="T18"/>
              <a:gd fmla="*/ 111 h 112" name="T19"/>
              <a:gd fmla="*/ 79 w 112" name="T20"/>
              <a:gd fmla="*/ 111 h 112" name="T21"/>
              <a:gd fmla="*/ 34 w 112" name="T22"/>
              <a:gd fmla="*/ 111 h 112" name="T23"/>
              <a:gd fmla="*/ 5 w 112" name="T24"/>
              <a:gd fmla="*/ 112 h 112" name="T25"/>
              <a:gd fmla="*/ 1 w 112" name="T26"/>
              <a:gd fmla="*/ 82 h 112" name="T27"/>
              <a:gd fmla="*/ 24 w 112" name="T28"/>
              <a:gd fmla="*/ 56 h 112" name="T29"/>
              <a:gd fmla="*/ 2 w 112" name="T30"/>
              <a:gd fmla="*/ 28 h 112" name="T31"/>
              <a:gd fmla="*/ 33 w 112" name="T32"/>
              <a:gd fmla="*/ 3 h 112" name="T33"/>
              <a:gd fmla="*/ 76 w 112" name="T34"/>
              <a:gd fmla="*/ 5 h 112" name="T35"/>
              <a:gd fmla="*/ 110 w 112" name="T36"/>
              <a:gd fmla="*/ 24 h 112" name="T37"/>
              <a:gd fmla="*/ 87 w 112" name="T38"/>
              <a:gd fmla="*/ 57 h 112" name="T39"/>
              <a:gd fmla="*/ 62 w 112" name="T40"/>
              <a:gd fmla="*/ 82 h 112" name="T41"/>
              <a:gd fmla="*/ 101 w 112" name="T42"/>
              <a:gd fmla="*/ 82 h 112" name="T43"/>
              <a:gd fmla="*/ 91 w 112" name="T44"/>
              <a:gd fmla="*/ 86 h 112" name="T45"/>
              <a:gd fmla="*/ 87 w 112" name="T46"/>
              <a:gd fmla="*/ 83 h 112" name="T47"/>
              <a:gd fmla="*/ 89 w 112" name="T48"/>
              <a:gd fmla="*/ 70 h 112" name="T49"/>
              <a:gd fmla="*/ 82 w 112" name="T50"/>
              <a:gd fmla="*/ 73 h 112" name="T51"/>
              <a:gd fmla="*/ 85 w 112" name="T52"/>
              <a:gd fmla="*/ 67 h 112" name="T53"/>
              <a:gd fmla="*/ 62 w 112" name="T54"/>
              <a:gd fmla="*/ 82 h 112" name="T55"/>
              <a:gd fmla="*/ 23 w 112" name="T56"/>
              <a:gd fmla="*/ 97 h 112" name="T57"/>
              <a:gd fmla="*/ 77 w 112" name="T58"/>
              <a:gd fmla="*/ 27 h 112" name="T59"/>
              <a:gd fmla="*/ 23 w 112" name="T60"/>
              <a:gd fmla="*/ 97 h 112" name="T61"/>
              <a:gd fmla="*/ 90 w 112" name="T62"/>
              <a:gd fmla="*/ 33 h 112" name="T63"/>
              <a:gd fmla="*/ 90 w 112" name="T64"/>
              <a:gd fmla="*/ 34 h 112" name="T65"/>
              <a:gd fmla="*/ 90 w 112" name="T66"/>
              <a:gd fmla="*/ 34 h 112" name="T67"/>
              <a:gd fmla="*/ 102 w 112" name="T68"/>
              <a:gd fmla="*/ 31 h 112" name="T69"/>
              <a:gd fmla="*/ 86 w 112" name="T70"/>
              <a:gd fmla="*/ 11 h 112" name="T71"/>
              <a:gd fmla="*/ 74 w 112" name="T72"/>
              <a:gd fmla="*/ 18 h 112" name="T73"/>
              <a:gd fmla="*/ 79 w 112" name="T74"/>
              <a:gd fmla="*/ 22 h 112" name="T75"/>
              <a:gd fmla="*/ 79 w 112" name="T76"/>
              <a:gd fmla="*/ 22 h 112" name="T77"/>
              <a:gd fmla="*/ 79 w 112" name="T78"/>
              <a:gd fmla="*/ 22 h 112" name="T79"/>
              <a:gd fmla="*/ 90 w 112" name="T80"/>
              <a:gd fmla="*/ 33 h 112" name="T81"/>
              <a:gd fmla="*/ 90 w 112" name="T82"/>
              <a:gd fmla="*/ 33 h 112" name="T83"/>
              <a:gd fmla="*/ 88 w 112" name="T84"/>
              <a:gd fmla="*/ 39 h 112" name="T85"/>
              <a:gd fmla="*/ 30 w 112" name="T86"/>
              <a:gd fmla="*/ 103 h 112" name="T87"/>
              <a:gd fmla="*/ 88 w 112" name="T88"/>
              <a:gd fmla="*/ 39 h 112" name="T89"/>
              <a:gd fmla="*/ 12 w 112" name="T90"/>
              <a:gd fmla="*/ 86 h 112" name="T91"/>
              <a:gd fmla="*/ 71 w 112" name="T92"/>
              <a:gd fmla="*/ 21 h 112" name="T93"/>
              <a:gd fmla="*/ 12 w 112" name="T94"/>
              <a:gd fmla="*/ 86 h 112" name="T95"/>
              <a:gd fmla="*/ 9 w 112" name="T96"/>
              <a:gd fmla="*/ 89 h 112" name="T97"/>
              <a:gd fmla="*/ 23 w 112" name="T98"/>
              <a:gd fmla="*/ 104 h 11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12" w="112">
                <a:moveTo>
                  <a:pt x="30" y="25"/>
                </a:moveTo>
                <a:cubicBezTo>
                  <a:pt x="29" y="26"/>
                  <a:pt x="28" y="26"/>
                  <a:pt x="27" y="25"/>
                </a:cubicBezTo>
                <a:cubicBezTo>
                  <a:pt x="26" y="25"/>
                  <a:pt x="26" y="23"/>
                  <a:pt x="27" y="22"/>
                </a:cubicBezTo>
                <a:cubicBezTo>
                  <a:pt x="34" y="15"/>
                  <a:pt x="34" y="15"/>
                  <a:pt x="34" y="15"/>
                </a:cubicBezTo>
                <a:cubicBezTo>
                  <a:pt x="30" y="11"/>
                  <a:pt x="30" y="11"/>
                  <a:pt x="30" y="11"/>
                </a:cubicBezTo>
                <a:cubicBezTo>
                  <a:pt x="10" y="31"/>
                  <a:pt x="10" y="31"/>
                  <a:pt x="10" y="31"/>
                </a:cubicBezTo>
                <a:cubicBezTo>
                  <a:pt x="30" y="51"/>
                  <a:pt x="30" y="51"/>
                  <a:pt x="30" y="51"/>
                </a:cubicBezTo>
                <a:cubicBezTo>
                  <a:pt x="50" y="31"/>
                  <a:pt x="50" y="31"/>
                  <a:pt x="50" y="31"/>
                </a:cubicBezTo>
                <a:cubicBezTo>
                  <a:pt x="46" y="28"/>
                  <a:pt x="46" y="28"/>
                  <a:pt x="46" y="28"/>
                </a:cubicBezTo>
                <a:cubicBezTo>
                  <a:pt x="43" y="31"/>
                  <a:pt x="43" y="31"/>
                  <a:pt x="43" y="31"/>
                </a:cubicBezTo>
                <a:cubicBezTo>
                  <a:pt x="42" y="32"/>
                  <a:pt x="40" y="32"/>
                  <a:pt x="39" y="31"/>
                </a:cubicBezTo>
                <a:cubicBezTo>
                  <a:pt x="38" y="30"/>
                  <a:pt x="38" y="29"/>
                  <a:pt x="39" y="28"/>
                </a:cubicBezTo>
                <a:cubicBezTo>
                  <a:pt x="43" y="24"/>
                  <a:pt x="43" y="24"/>
                  <a:pt x="43" y="24"/>
                </a:cubicBezTo>
                <a:cubicBezTo>
                  <a:pt x="37" y="18"/>
                  <a:pt x="37" y="18"/>
                  <a:pt x="37" y="18"/>
                </a:cubicBezTo>
                <a:cubicBezTo>
                  <a:pt x="30" y="25"/>
                  <a:pt x="30" y="25"/>
                  <a:pt x="30" y="25"/>
                </a:cubicBezTo>
                <a:close/>
                <a:moveTo>
                  <a:pt x="87" y="57"/>
                </a:moveTo>
                <a:cubicBezTo>
                  <a:pt x="87" y="57"/>
                  <a:pt x="87" y="57"/>
                  <a:pt x="87" y="57"/>
                </a:cubicBezTo>
                <a:cubicBezTo>
                  <a:pt x="110" y="80"/>
                  <a:pt x="110" y="80"/>
                  <a:pt x="110" y="80"/>
                </a:cubicBezTo>
                <a:cubicBezTo>
                  <a:pt x="111" y="81"/>
                  <a:pt x="111" y="84"/>
                  <a:pt x="110" y="85"/>
                </a:cubicBezTo>
                <a:cubicBezTo>
                  <a:pt x="84" y="111"/>
                  <a:pt x="84" y="111"/>
                  <a:pt x="84" y="111"/>
                </a:cubicBezTo>
                <a:cubicBezTo>
                  <a:pt x="83" y="112"/>
                  <a:pt x="80" y="112"/>
                  <a:pt x="79" y="111"/>
                </a:cubicBezTo>
                <a:cubicBezTo>
                  <a:pt x="79" y="111"/>
                  <a:pt x="79" y="111"/>
                  <a:pt x="79" y="111"/>
                </a:cubicBezTo>
                <a:cubicBezTo>
                  <a:pt x="56" y="88"/>
                  <a:pt x="56" y="88"/>
                  <a:pt x="56" y="88"/>
                </a:cubicBezTo>
                <a:cubicBezTo>
                  <a:pt x="34" y="111"/>
                  <a:pt x="34" y="111"/>
                  <a:pt x="34" y="111"/>
                </a:cubicBezTo>
                <a:cubicBezTo>
                  <a:pt x="33" y="111"/>
                  <a:pt x="32" y="112"/>
                  <a:pt x="31" y="112"/>
                </a:cubicBezTo>
                <a:cubicBezTo>
                  <a:pt x="5" y="112"/>
                  <a:pt x="5" y="112"/>
                  <a:pt x="5" y="112"/>
                </a:cubicBezTo>
                <a:cubicBezTo>
                  <a:pt x="2" y="112"/>
                  <a:pt x="1" y="110"/>
                  <a:pt x="1" y="108"/>
                </a:cubicBezTo>
                <a:cubicBezTo>
                  <a:pt x="1" y="99"/>
                  <a:pt x="1" y="90"/>
                  <a:pt x="1" y="82"/>
                </a:cubicBezTo>
                <a:cubicBezTo>
                  <a:pt x="1" y="81"/>
                  <a:pt x="1" y="80"/>
                  <a:pt x="2" y="79"/>
                </a:cubicBezTo>
                <a:cubicBezTo>
                  <a:pt x="24" y="56"/>
                  <a:pt x="24" y="56"/>
                  <a:pt x="24" y="56"/>
                </a:cubicBezTo>
                <a:cubicBezTo>
                  <a:pt x="2" y="34"/>
                  <a:pt x="2" y="34"/>
                  <a:pt x="2" y="34"/>
                </a:cubicBezTo>
                <a:cubicBezTo>
                  <a:pt x="0" y="32"/>
                  <a:pt x="0" y="30"/>
                  <a:pt x="2" y="28"/>
                </a:cubicBezTo>
                <a:cubicBezTo>
                  <a:pt x="27" y="3"/>
                  <a:pt x="27" y="3"/>
                  <a:pt x="27" y="3"/>
                </a:cubicBezTo>
                <a:cubicBezTo>
                  <a:pt x="29" y="1"/>
                  <a:pt x="31" y="1"/>
                  <a:pt x="33" y="3"/>
                </a:cubicBezTo>
                <a:cubicBezTo>
                  <a:pt x="55" y="25"/>
                  <a:pt x="55" y="25"/>
                  <a:pt x="55" y="25"/>
                </a:cubicBezTo>
                <a:cubicBezTo>
                  <a:pt x="76" y="5"/>
                  <a:pt x="76" y="5"/>
                  <a:pt x="76" y="5"/>
                </a:cubicBezTo>
                <a:cubicBezTo>
                  <a:pt x="80" y="0"/>
                  <a:pt x="88" y="1"/>
                  <a:pt x="92" y="5"/>
                </a:cubicBezTo>
                <a:cubicBezTo>
                  <a:pt x="97" y="10"/>
                  <a:pt x="108" y="18"/>
                  <a:pt x="110" y="24"/>
                </a:cubicBezTo>
                <a:cubicBezTo>
                  <a:pt x="112" y="29"/>
                  <a:pt x="111" y="33"/>
                  <a:pt x="108" y="37"/>
                </a:cubicBezTo>
                <a:cubicBezTo>
                  <a:pt x="87" y="57"/>
                  <a:pt x="87" y="57"/>
                  <a:pt x="87" y="57"/>
                </a:cubicBezTo>
                <a:close/>
                <a:moveTo>
                  <a:pt x="62" y="82"/>
                </a:moveTo>
                <a:cubicBezTo>
                  <a:pt x="62" y="82"/>
                  <a:pt x="62" y="82"/>
                  <a:pt x="62" y="82"/>
                </a:cubicBezTo>
                <a:cubicBezTo>
                  <a:pt x="82" y="102"/>
                  <a:pt x="82" y="102"/>
                  <a:pt x="82" y="102"/>
                </a:cubicBezTo>
                <a:cubicBezTo>
                  <a:pt x="101" y="82"/>
                  <a:pt x="101" y="82"/>
                  <a:pt x="101" y="82"/>
                </a:cubicBezTo>
                <a:cubicBezTo>
                  <a:pt x="98" y="79"/>
                  <a:pt x="98" y="79"/>
                  <a:pt x="98" y="79"/>
                </a:cubicBezTo>
                <a:cubicBezTo>
                  <a:pt x="91" y="86"/>
                  <a:pt x="91" y="86"/>
                  <a:pt x="91" y="86"/>
                </a:cubicBezTo>
                <a:cubicBezTo>
                  <a:pt x="90" y="87"/>
                  <a:pt x="88" y="87"/>
                  <a:pt x="87" y="86"/>
                </a:cubicBezTo>
                <a:cubicBezTo>
                  <a:pt x="86" y="85"/>
                  <a:pt x="86" y="84"/>
                  <a:pt x="87" y="83"/>
                </a:cubicBezTo>
                <a:cubicBezTo>
                  <a:pt x="94" y="76"/>
                  <a:pt x="94" y="76"/>
                  <a:pt x="94" y="76"/>
                </a:cubicBezTo>
                <a:cubicBezTo>
                  <a:pt x="89" y="70"/>
                  <a:pt x="89" y="70"/>
                  <a:pt x="89" y="70"/>
                </a:cubicBezTo>
                <a:cubicBezTo>
                  <a:pt x="85" y="73"/>
                  <a:pt x="85" y="73"/>
                  <a:pt x="85" y="73"/>
                </a:cubicBezTo>
                <a:cubicBezTo>
                  <a:pt x="84" y="74"/>
                  <a:pt x="83" y="74"/>
                  <a:pt x="82" y="73"/>
                </a:cubicBezTo>
                <a:cubicBezTo>
                  <a:pt x="81" y="72"/>
                  <a:pt x="81" y="71"/>
                  <a:pt x="82" y="70"/>
                </a:cubicBezTo>
                <a:cubicBezTo>
                  <a:pt x="85" y="67"/>
                  <a:pt x="85" y="67"/>
                  <a:pt x="85" y="67"/>
                </a:cubicBezTo>
                <a:cubicBezTo>
                  <a:pt x="82" y="63"/>
                  <a:pt x="82" y="63"/>
                  <a:pt x="82" y="63"/>
                </a:cubicBezTo>
                <a:cubicBezTo>
                  <a:pt x="62" y="82"/>
                  <a:pt x="62" y="82"/>
                  <a:pt x="62" y="82"/>
                </a:cubicBezTo>
                <a:close/>
                <a:moveTo>
                  <a:pt x="23" y="97"/>
                </a:moveTo>
                <a:cubicBezTo>
                  <a:pt x="23" y="97"/>
                  <a:pt x="23" y="97"/>
                  <a:pt x="23" y="97"/>
                </a:cubicBezTo>
                <a:cubicBezTo>
                  <a:pt x="44" y="76"/>
                  <a:pt x="65" y="56"/>
                  <a:pt x="85" y="35"/>
                </a:cubicBezTo>
                <a:cubicBezTo>
                  <a:pt x="82" y="33"/>
                  <a:pt x="80" y="30"/>
                  <a:pt x="77" y="27"/>
                </a:cubicBezTo>
                <a:cubicBezTo>
                  <a:pt x="16" y="89"/>
                  <a:pt x="16" y="89"/>
                  <a:pt x="16" y="89"/>
                </a:cubicBezTo>
                <a:cubicBezTo>
                  <a:pt x="23" y="97"/>
                  <a:pt x="23" y="97"/>
                  <a:pt x="23" y="97"/>
                </a:cubicBezTo>
                <a:close/>
                <a:moveTo>
                  <a:pt x="90" y="33"/>
                </a:moveTo>
                <a:cubicBezTo>
                  <a:pt x="90" y="33"/>
                  <a:pt x="90" y="33"/>
                  <a:pt x="90" y="33"/>
                </a:cubicBezTo>
                <a:cubicBezTo>
                  <a:pt x="90" y="34"/>
                  <a:pt x="90" y="34"/>
                  <a:pt x="90" y="34"/>
                </a:cubicBezTo>
                <a:cubicBezTo>
                  <a:pt x="90" y="34"/>
                  <a:pt x="90" y="34"/>
                  <a:pt x="90" y="34"/>
                </a:cubicBezTo>
                <a:cubicBezTo>
                  <a:pt x="90" y="34"/>
                  <a:pt x="90" y="34"/>
                  <a:pt x="90" y="34"/>
                </a:cubicBezTo>
                <a:cubicBezTo>
                  <a:pt x="90" y="34"/>
                  <a:pt x="90" y="34"/>
                  <a:pt x="90" y="34"/>
                </a:cubicBezTo>
                <a:cubicBezTo>
                  <a:pt x="95" y="38"/>
                  <a:pt x="95" y="38"/>
                  <a:pt x="95" y="38"/>
                </a:cubicBezTo>
                <a:cubicBezTo>
                  <a:pt x="102" y="31"/>
                  <a:pt x="102" y="31"/>
                  <a:pt x="102" y="31"/>
                </a:cubicBezTo>
                <a:cubicBezTo>
                  <a:pt x="103" y="30"/>
                  <a:pt x="103" y="28"/>
                  <a:pt x="102" y="26"/>
                </a:cubicBezTo>
                <a:cubicBezTo>
                  <a:pt x="97" y="21"/>
                  <a:pt x="91" y="16"/>
                  <a:pt x="86" y="11"/>
                </a:cubicBezTo>
                <a:cubicBezTo>
                  <a:pt x="85" y="9"/>
                  <a:pt x="83" y="9"/>
                  <a:pt x="82" y="10"/>
                </a:cubicBezTo>
                <a:cubicBezTo>
                  <a:pt x="74" y="18"/>
                  <a:pt x="74" y="18"/>
                  <a:pt x="74" y="18"/>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90" y="33"/>
                  <a:pt x="90" y="33"/>
                  <a:pt x="90" y="33"/>
                </a:cubicBezTo>
                <a:cubicBezTo>
                  <a:pt x="90" y="33"/>
                  <a:pt x="90" y="33"/>
                  <a:pt x="90" y="33"/>
                </a:cubicBezTo>
                <a:cubicBezTo>
                  <a:pt x="90" y="33"/>
                  <a:pt x="90" y="33"/>
                  <a:pt x="90" y="33"/>
                </a:cubicBezTo>
                <a:close/>
                <a:moveTo>
                  <a:pt x="88" y="39"/>
                </a:moveTo>
                <a:cubicBezTo>
                  <a:pt x="88" y="39"/>
                  <a:pt x="88" y="39"/>
                  <a:pt x="88" y="39"/>
                </a:cubicBezTo>
                <a:cubicBezTo>
                  <a:pt x="68" y="59"/>
                  <a:pt x="47" y="80"/>
                  <a:pt x="27" y="100"/>
                </a:cubicBezTo>
                <a:cubicBezTo>
                  <a:pt x="30" y="103"/>
                  <a:pt x="30" y="103"/>
                  <a:pt x="30" y="103"/>
                </a:cubicBezTo>
                <a:cubicBezTo>
                  <a:pt x="91" y="42"/>
                  <a:pt x="91" y="42"/>
                  <a:pt x="91" y="42"/>
                </a:cubicBezTo>
                <a:cubicBezTo>
                  <a:pt x="88" y="39"/>
                  <a:pt x="88" y="39"/>
                  <a:pt x="88" y="39"/>
                </a:cubicBezTo>
                <a:close/>
                <a:moveTo>
                  <a:pt x="12" y="86"/>
                </a:moveTo>
                <a:cubicBezTo>
                  <a:pt x="12" y="86"/>
                  <a:pt x="12" y="86"/>
                  <a:pt x="12" y="86"/>
                </a:cubicBezTo>
                <a:cubicBezTo>
                  <a:pt x="74" y="24"/>
                  <a:pt x="74" y="24"/>
                  <a:pt x="74" y="24"/>
                </a:cubicBezTo>
                <a:cubicBezTo>
                  <a:pt x="71" y="21"/>
                  <a:pt x="71" y="21"/>
                  <a:pt x="71" y="21"/>
                </a:cubicBezTo>
                <a:cubicBezTo>
                  <a:pt x="9" y="83"/>
                  <a:pt x="9" y="83"/>
                  <a:pt x="9" y="83"/>
                </a:cubicBezTo>
                <a:cubicBezTo>
                  <a:pt x="12" y="86"/>
                  <a:pt x="12" y="86"/>
                  <a:pt x="12" y="86"/>
                </a:cubicBezTo>
                <a:close/>
                <a:moveTo>
                  <a:pt x="9" y="89"/>
                </a:moveTo>
                <a:cubicBezTo>
                  <a:pt x="9" y="89"/>
                  <a:pt x="9" y="89"/>
                  <a:pt x="9" y="89"/>
                </a:cubicBezTo>
                <a:cubicBezTo>
                  <a:pt x="9" y="94"/>
                  <a:pt x="9" y="99"/>
                  <a:pt x="9" y="104"/>
                </a:cubicBezTo>
                <a:cubicBezTo>
                  <a:pt x="23" y="104"/>
                  <a:pt x="23" y="104"/>
                  <a:pt x="23" y="104"/>
                </a:cubicBezTo>
                <a:cubicBezTo>
                  <a:pt x="9" y="89"/>
                  <a:pt x="9" y="89"/>
                  <a:pt x="9" y="8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bg1">
                  <a:lumMod val="50000"/>
                </a:schemeClr>
              </a:solidFill>
            </a:endParaRPr>
          </a:p>
        </p:txBody>
      </p:sp>
      <p:sp>
        <p:nvSpPr>
          <p:cNvPr id="94" name="Rectangle 20"/>
          <p:cNvSpPr>
            <a:spLocks noChangeArrowheads="1"/>
          </p:cNvSpPr>
          <p:nvPr/>
        </p:nvSpPr>
        <p:spPr bwMode="auto">
          <a:xfrm>
            <a:off x="5624431" y="1472390"/>
            <a:ext cx="27368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bg1">
                    <a:lumMod val="50000"/>
                  </a:schemeClr>
                </a:solidFill>
              </a:rPr>
              <a:t>TOPIC HEADER ONE</a:t>
            </a:r>
          </a:p>
          <a:p>
            <a:pPr>
              <a:lnSpc>
                <a:spcPct val="120000"/>
              </a:lnSpc>
              <a:buFont typeface="Arial"/>
              <a:buNone/>
            </a:pPr>
            <a:r>
              <a:rPr altLang="en-US" b="1" lang="zh-CN" sz="800">
                <a:solidFill>
                  <a:schemeClr val="bg1">
                    <a:lumMod val="50000"/>
                  </a:schemeClr>
                </a:solidFill>
              </a:rPr>
              <a:t>We have many PowerPoint templates that has been specifically designed to help anyone that is stepping into the world of PowerPoint for the very first time.</a:t>
            </a:r>
          </a:p>
        </p:txBody>
      </p:sp>
      <p:sp>
        <p:nvSpPr>
          <p:cNvPr id="95" name="Rectangle 21"/>
          <p:cNvSpPr>
            <a:spLocks noChangeArrowheads="1"/>
          </p:cNvSpPr>
          <p:nvPr/>
        </p:nvSpPr>
        <p:spPr bwMode="auto">
          <a:xfrm>
            <a:off x="5624431" y="2539190"/>
            <a:ext cx="27368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bg1">
                    <a:lumMod val="50000"/>
                  </a:schemeClr>
                </a:solidFill>
              </a:rPr>
              <a:t>TOPIC HEADER TWO</a:t>
            </a:r>
          </a:p>
          <a:p>
            <a:pPr>
              <a:lnSpc>
                <a:spcPct val="120000"/>
              </a:lnSpc>
              <a:buFont typeface="Arial"/>
              <a:buNone/>
            </a:pPr>
            <a:r>
              <a:rPr altLang="en-US" b="1" lang="zh-CN" sz="800">
                <a:solidFill>
                  <a:schemeClr val="bg1">
                    <a:lumMod val="50000"/>
                  </a:schemeClr>
                </a:solidFill>
              </a:rPr>
              <a:t>We have many PowerPoint templates that has been specifically designed to help anyone that is stepping into the world of PowerPoint for the very first time.</a:t>
            </a:r>
          </a:p>
        </p:txBody>
      </p:sp>
      <p:sp>
        <p:nvSpPr>
          <p:cNvPr id="96" name="Rectangle 22"/>
          <p:cNvSpPr>
            <a:spLocks noChangeArrowheads="1"/>
          </p:cNvSpPr>
          <p:nvPr/>
        </p:nvSpPr>
        <p:spPr bwMode="auto">
          <a:xfrm>
            <a:off x="5624431" y="3577415"/>
            <a:ext cx="27368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en-US" b="1" lang="zh-CN" sz="800">
                <a:solidFill>
                  <a:schemeClr val="bg1">
                    <a:lumMod val="50000"/>
                  </a:schemeClr>
                </a:solidFill>
              </a:rPr>
              <a:t>TOPIC HEADER THREE</a:t>
            </a:r>
          </a:p>
          <a:p>
            <a:pPr>
              <a:lnSpc>
                <a:spcPct val="120000"/>
              </a:lnSpc>
              <a:buFont typeface="Arial"/>
              <a:buNone/>
            </a:pPr>
            <a:r>
              <a:rPr altLang="en-US" b="1" lang="zh-CN" sz="800">
                <a:solidFill>
                  <a:schemeClr val="bg1">
                    <a:lumMod val="50000"/>
                  </a:schemeClr>
                </a:solidFill>
              </a:rPr>
              <a:t>We have many PowerPoint templates that has been specifically designed to help anyone that is stepping into the world of PowerPoint for the very first time.</a:t>
            </a:r>
          </a:p>
        </p:txBody>
      </p:sp>
      <p:sp>
        <p:nvSpPr>
          <p:cNvPr id="97" name="Rectangle 23"/>
          <p:cNvSpPr>
            <a:spLocks noChangeArrowheads="1"/>
          </p:cNvSpPr>
          <p:nvPr/>
        </p:nvSpPr>
        <p:spPr bwMode="auto">
          <a:xfrm>
            <a:off x="653697" y="2567765"/>
            <a:ext cx="1213619"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buFont typeface="Arial"/>
              <a:buNone/>
            </a:pPr>
            <a:r>
              <a:rPr altLang="zh-CN" b="1" lang="en-US" sz="1000">
                <a:solidFill>
                  <a:schemeClr val="bg1">
                    <a:lumMod val="50000"/>
                  </a:schemeClr>
                </a:solidFill>
              </a:rPr>
              <a:t>Option 01</a:t>
            </a:r>
          </a:p>
          <a:p>
            <a:pPr algn="r">
              <a:buFont typeface="Arial"/>
              <a:buNone/>
            </a:pPr>
            <a:r>
              <a:rPr altLang="zh-CN" b="1" lang="en-US" sz="1000">
                <a:solidFill>
                  <a:schemeClr val="bg1">
                    <a:lumMod val="50000"/>
                  </a:schemeClr>
                </a:solidFill>
              </a:rPr>
              <a:t>We have many PowerPoint templates that has been specifically designed.</a:t>
            </a:r>
          </a:p>
        </p:txBody>
      </p:sp>
      <p:sp>
        <p:nvSpPr>
          <p:cNvPr id="98" name="Rectangle 24"/>
          <p:cNvSpPr>
            <a:spLocks noChangeArrowheads="1"/>
          </p:cNvSpPr>
          <p:nvPr/>
        </p:nvSpPr>
        <p:spPr bwMode="auto">
          <a:xfrm>
            <a:off x="3768777" y="1673533"/>
            <a:ext cx="123373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typeface="Arial"/>
              <a:buNone/>
            </a:pPr>
            <a:r>
              <a:rPr altLang="zh-CN" b="1" lang="en-US" sz="1000">
                <a:solidFill>
                  <a:schemeClr val="bg1">
                    <a:lumMod val="50000"/>
                  </a:schemeClr>
                </a:solidFill>
              </a:rPr>
              <a:t>Option 02</a:t>
            </a:r>
          </a:p>
          <a:p>
            <a:pPr>
              <a:buFont typeface="Arial"/>
              <a:buNone/>
            </a:pPr>
            <a:r>
              <a:rPr altLang="zh-CN" b="1" lang="en-US" sz="1000">
                <a:solidFill>
                  <a:schemeClr val="bg1">
                    <a:lumMod val="50000"/>
                  </a:schemeClr>
                </a:solidFill>
              </a:rPr>
              <a:t>We have many PowerPoint templates that has been specifically designed.</a:t>
            </a:r>
          </a:p>
        </p:txBody>
      </p:sp>
      <p:sp>
        <p:nvSpPr>
          <p:cNvPr id="99" name="Rectangle 25"/>
          <p:cNvSpPr>
            <a:spLocks noChangeArrowheads="1"/>
          </p:cNvSpPr>
          <p:nvPr/>
        </p:nvSpPr>
        <p:spPr bwMode="auto">
          <a:xfrm>
            <a:off x="3768777" y="3447896"/>
            <a:ext cx="123373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typeface="Arial"/>
              <a:buNone/>
            </a:pPr>
            <a:r>
              <a:rPr altLang="zh-CN" b="1" lang="en-US" sz="1000">
                <a:solidFill>
                  <a:schemeClr val="bg1">
                    <a:lumMod val="50000"/>
                  </a:schemeClr>
                </a:solidFill>
              </a:rPr>
              <a:t>Option 03</a:t>
            </a:r>
          </a:p>
          <a:p>
            <a:pPr>
              <a:buFont typeface="Arial"/>
              <a:buNone/>
            </a:pPr>
            <a:r>
              <a:rPr altLang="zh-CN" b="1" lang="en-US" sz="1000">
                <a:solidFill>
                  <a:schemeClr val="bg1">
                    <a:lumMod val="50000"/>
                  </a:schemeClr>
                </a:solidFill>
              </a:rPr>
              <a:t>We have many PowerPoint templates that has been specifically designed.</a:t>
            </a:r>
          </a:p>
        </p:txBody>
      </p:sp>
      <p:sp>
        <p:nvSpPr>
          <p:cNvPr id="100" name="Line 26"/>
          <p:cNvSpPr>
            <a:spLocks noChangeShapeType="1"/>
          </p:cNvSpPr>
          <p:nvPr/>
        </p:nvSpPr>
        <p:spPr bwMode="auto">
          <a:xfrm>
            <a:off x="5637131" y="2288365"/>
            <a:ext cx="2736850" cy="0"/>
          </a:xfrm>
          <a:prstGeom prst="line">
            <a:avLst/>
          </a:prstGeom>
          <a:noFill/>
          <a:ln cap="flat" w="6350">
            <a:solidFill>
              <a:schemeClr val="bg1">
                <a:lumMod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Line 27"/>
          <p:cNvSpPr>
            <a:spLocks noChangeShapeType="1"/>
          </p:cNvSpPr>
          <p:nvPr/>
        </p:nvSpPr>
        <p:spPr bwMode="auto">
          <a:xfrm>
            <a:off x="5637131" y="3355165"/>
            <a:ext cx="2736850" cy="0"/>
          </a:xfrm>
          <a:prstGeom prst="line">
            <a:avLst/>
          </a:prstGeom>
          <a:noFill/>
          <a:ln cap="flat" w="6350">
            <a:solidFill>
              <a:schemeClr val="bg1">
                <a:lumMod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696122624"/>
      </p:ext>
    </p:extLst>
  </p:cSld>
  <p:clrMapOvr>
    <a:masterClrMapping/>
  </p:clrMapOvr>
  <mc:AlternateContent>
    <mc:Choice Requires="p14">
      <p:transition p14:dur="900" spd="slow">
        <p14:warp dir="in"/>
      </p:transition>
    </mc:Choice>
    <mc:Fallback>
      <p:transition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Freeform 8"/>
          <p:cNvSpPr/>
          <p:nvPr/>
        </p:nvSpPr>
        <p:spPr bwMode="auto">
          <a:xfrm>
            <a:off x="3273425" y="1789113"/>
            <a:ext cx="1252538" cy="1447800"/>
          </a:xfrm>
          <a:custGeom>
            <a:gdLst>
              <a:gd fmla="*/ 0 w 789" name="T0"/>
              <a:gd fmla="*/ 227 h 912" name="T1"/>
              <a:gd fmla="*/ 396 w 789" name="T2"/>
              <a:gd fmla="*/ 0 h 912" name="T3"/>
              <a:gd fmla="*/ 789 w 789" name="T4"/>
              <a:gd fmla="*/ 227 h 912" name="T5"/>
              <a:gd fmla="*/ 789 w 789" name="T6"/>
              <a:gd fmla="*/ 682 h 912" name="T7"/>
              <a:gd fmla="*/ 396 w 789" name="T8"/>
              <a:gd fmla="*/ 912 h 912" name="T9"/>
              <a:gd fmla="*/ 0 w 789" name="T10"/>
              <a:gd fmla="*/ 682 h 912" name="T11"/>
              <a:gd fmla="*/ 0 w 789" name="T12"/>
              <a:gd fmla="*/ 227 h 912" name="T13"/>
            </a:gdLst>
            <a:cxnLst>
              <a:cxn ang="0">
                <a:pos x="T0" y="T1"/>
              </a:cxn>
              <a:cxn ang="0">
                <a:pos x="T2" y="T3"/>
              </a:cxn>
              <a:cxn ang="0">
                <a:pos x="T4" y="T5"/>
              </a:cxn>
              <a:cxn ang="0">
                <a:pos x="T6" y="T7"/>
              </a:cxn>
              <a:cxn ang="0">
                <a:pos x="T8" y="T9"/>
              </a:cxn>
              <a:cxn ang="0">
                <a:pos x="T10" y="T11"/>
              </a:cxn>
              <a:cxn ang="0">
                <a:pos x="T12" y="T13"/>
              </a:cxn>
            </a:cxnLst>
            <a:rect b="b" l="0" r="r" t="0"/>
            <a:pathLst>
              <a:path h="912" w="789">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lstStyle/>
          <a:p>
            <a:endParaRPr altLang="en-US" lang="zh-CN">
              <a:solidFill>
                <a:schemeClr val="tx1">
                  <a:lumMod val="65000"/>
                  <a:lumOff val="35000"/>
                </a:schemeClr>
              </a:solidFill>
              <a:ea charset="-122" panose="02010600040101010101" pitchFamily="2" typeface="华文细黑"/>
            </a:endParaRPr>
          </a:p>
        </p:txBody>
      </p:sp>
      <p:sp>
        <p:nvSpPr>
          <p:cNvPr id="33" name="Freeform 9"/>
          <p:cNvSpPr/>
          <p:nvPr/>
        </p:nvSpPr>
        <p:spPr bwMode="auto">
          <a:xfrm>
            <a:off x="4875213" y="2495550"/>
            <a:ext cx="1125537" cy="1295400"/>
          </a:xfrm>
          <a:custGeom>
            <a:gdLst>
              <a:gd fmla="*/ 0 w 709" name="T0"/>
              <a:gd fmla="*/ 205 h 816" name="T1"/>
              <a:gd fmla="*/ 354 w 709" name="T2"/>
              <a:gd fmla="*/ 0 h 816" name="T3"/>
              <a:gd fmla="*/ 709 w 709" name="T4"/>
              <a:gd fmla="*/ 205 h 816" name="T5"/>
              <a:gd fmla="*/ 709 w 709" name="T6"/>
              <a:gd fmla="*/ 614 h 816" name="T7"/>
              <a:gd fmla="*/ 354 w 709" name="T8"/>
              <a:gd fmla="*/ 816 h 816" name="T9"/>
              <a:gd fmla="*/ 0 w 709" name="T10"/>
              <a:gd fmla="*/ 614 h 816" name="T11"/>
              <a:gd fmla="*/ 0 w 709" name="T12"/>
              <a:gd fmla="*/ 205 h 816" name="T13"/>
            </a:gdLst>
            <a:cxnLst>
              <a:cxn ang="0">
                <a:pos x="T0" y="T1"/>
              </a:cxn>
              <a:cxn ang="0">
                <a:pos x="T2" y="T3"/>
              </a:cxn>
              <a:cxn ang="0">
                <a:pos x="T4" y="T5"/>
              </a:cxn>
              <a:cxn ang="0">
                <a:pos x="T6" y="T7"/>
              </a:cxn>
              <a:cxn ang="0">
                <a:pos x="T8" y="T9"/>
              </a:cxn>
              <a:cxn ang="0">
                <a:pos x="T10" y="T11"/>
              </a:cxn>
              <a:cxn ang="0">
                <a:pos x="T12" y="T13"/>
              </a:cxn>
            </a:cxnLst>
            <a:rect b="b" l="0" r="r" t="0"/>
            <a:pathLst>
              <a:path h="816" w="709">
                <a:moveTo>
                  <a:pt x="0" y="205"/>
                </a:moveTo>
                <a:lnTo>
                  <a:pt x="354" y="0"/>
                </a:lnTo>
                <a:lnTo>
                  <a:pt x="709" y="205"/>
                </a:lnTo>
                <a:lnTo>
                  <a:pt x="709" y="614"/>
                </a:lnTo>
                <a:lnTo>
                  <a:pt x="354" y="816"/>
                </a:lnTo>
                <a:lnTo>
                  <a:pt x="0" y="614"/>
                </a:lnTo>
                <a:lnTo>
                  <a:pt x="0" y="205"/>
                </a:lnTo>
                <a:close/>
              </a:path>
            </a:pathLst>
          </a:custGeom>
          <a:solidFill>
            <a:schemeClr val="tx1">
              <a:lumMod val="75000"/>
              <a:lumOff val="25000"/>
            </a:schemeClr>
          </a:solidFill>
          <a:ln>
            <a:noFill/>
          </a:ln>
        </p:spPr>
        <p:txBody>
          <a:bodyPr/>
          <a:lstStyle/>
          <a:p>
            <a:endParaRPr altLang="en-US" lang="zh-CN">
              <a:solidFill>
                <a:schemeClr val="tx1">
                  <a:lumMod val="65000"/>
                  <a:lumOff val="35000"/>
                </a:schemeClr>
              </a:solidFill>
              <a:ea charset="-122" panose="02010600040101010101" pitchFamily="2" typeface="华文细黑"/>
            </a:endParaRPr>
          </a:p>
        </p:txBody>
      </p:sp>
      <p:sp>
        <p:nvSpPr>
          <p:cNvPr id="34" name="Freeform 10"/>
          <p:cNvSpPr/>
          <p:nvPr/>
        </p:nvSpPr>
        <p:spPr bwMode="auto">
          <a:xfrm>
            <a:off x="6076950" y="2784475"/>
            <a:ext cx="649288" cy="749300"/>
          </a:xfrm>
          <a:custGeom>
            <a:gdLst>
              <a:gd fmla="*/ 0 w 409" name="T0"/>
              <a:gd fmla="*/ 116 h 472" name="T1"/>
              <a:gd fmla="*/ 204 w 409" name="T2"/>
              <a:gd fmla="*/ 0 h 472" name="T3"/>
              <a:gd fmla="*/ 409 w 409" name="T4"/>
              <a:gd fmla="*/ 116 h 472" name="T5"/>
              <a:gd fmla="*/ 409 w 409" name="T6"/>
              <a:gd fmla="*/ 353 h 472" name="T7"/>
              <a:gd fmla="*/ 204 w 409" name="T8"/>
              <a:gd fmla="*/ 472 h 472" name="T9"/>
              <a:gd fmla="*/ 0 w 409" name="T10"/>
              <a:gd fmla="*/ 353 h 472" name="T11"/>
              <a:gd fmla="*/ 0 w 409" name="T12"/>
              <a:gd fmla="*/ 116 h 472" name="T13"/>
            </a:gdLst>
            <a:cxnLst>
              <a:cxn ang="0">
                <a:pos x="T0" y="T1"/>
              </a:cxn>
              <a:cxn ang="0">
                <a:pos x="T2" y="T3"/>
              </a:cxn>
              <a:cxn ang="0">
                <a:pos x="T4" y="T5"/>
              </a:cxn>
              <a:cxn ang="0">
                <a:pos x="T6" y="T7"/>
              </a:cxn>
              <a:cxn ang="0">
                <a:pos x="T8" y="T9"/>
              </a:cxn>
              <a:cxn ang="0">
                <a:pos x="T10" y="T11"/>
              </a:cxn>
              <a:cxn ang="0">
                <a:pos x="T12" y="T13"/>
              </a:cxn>
            </a:cxnLst>
            <a:rect b="b" l="0" r="r" t="0"/>
            <a:pathLst>
              <a:path h="472" w="409">
                <a:moveTo>
                  <a:pt x="0" y="116"/>
                </a:moveTo>
                <a:lnTo>
                  <a:pt x="204" y="0"/>
                </a:lnTo>
                <a:lnTo>
                  <a:pt x="409" y="116"/>
                </a:lnTo>
                <a:lnTo>
                  <a:pt x="409" y="353"/>
                </a:lnTo>
                <a:lnTo>
                  <a:pt x="204" y="472"/>
                </a:lnTo>
                <a:lnTo>
                  <a:pt x="0" y="353"/>
                </a:lnTo>
                <a:lnTo>
                  <a:pt x="0" y="116"/>
                </a:lnTo>
                <a:close/>
              </a:path>
            </a:pathLst>
          </a:custGeom>
          <a:solidFill>
            <a:schemeClr val="accent1"/>
          </a:solidFill>
          <a:ln>
            <a:noFill/>
          </a:ln>
        </p:spPr>
        <p:txBody>
          <a:bodyPr/>
          <a:lstStyle/>
          <a:p>
            <a:endParaRPr altLang="en-US" lang="zh-CN">
              <a:solidFill>
                <a:schemeClr val="tx1">
                  <a:lumMod val="65000"/>
                  <a:lumOff val="35000"/>
                </a:schemeClr>
              </a:solidFill>
              <a:ea charset="-122" panose="02010600040101010101" pitchFamily="2" typeface="华文细黑"/>
            </a:endParaRPr>
          </a:p>
        </p:txBody>
      </p:sp>
      <p:sp>
        <p:nvSpPr>
          <p:cNvPr id="35" name="Freeform 11"/>
          <p:cNvSpPr/>
          <p:nvPr/>
        </p:nvSpPr>
        <p:spPr bwMode="auto">
          <a:xfrm>
            <a:off x="2566988" y="2538413"/>
            <a:ext cx="630237" cy="728662"/>
          </a:xfrm>
          <a:custGeom>
            <a:gdLst>
              <a:gd fmla="*/ 0 w 397" name="T0"/>
              <a:gd fmla="*/ 115 h 459" name="T1"/>
              <a:gd fmla="*/ 198 w 397" name="T2"/>
              <a:gd fmla="*/ 0 h 459" name="T3"/>
              <a:gd fmla="*/ 397 w 397" name="T4"/>
              <a:gd fmla="*/ 115 h 459" name="T5"/>
              <a:gd fmla="*/ 397 w 397" name="T6"/>
              <a:gd fmla="*/ 344 h 459" name="T7"/>
              <a:gd fmla="*/ 198 w 397" name="T8"/>
              <a:gd fmla="*/ 459 h 459" name="T9"/>
              <a:gd fmla="*/ 0 w 397" name="T10"/>
              <a:gd fmla="*/ 344 h 459" name="T11"/>
              <a:gd fmla="*/ 0 w 397" name="T12"/>
              <a:gd fmla="*/ 115 h 459" name="T13"/>
            </a:gdLst>
            <a:cxnLst>
              <a:cxn ang="0">
                <a:pos x="T0" y="T1"/>
              </a:cxn>
              <a:cxn ang="0">
                <a:pos x="T2" y="T3"/>
              </a:cxn>
              <a:cxn ang="0">
                <a:pos x="T4" y="T5"/>
              </a:cxn>
              <a:cxn ang="0">
                <a:pos x="T6" y="T7"/>
              </a:cxn>
              <a:cxn ang="0">
                <a:pos x="T8" y="T9"/>
              </a:cxn>
              <a:cxn ang="0">
                <a:pos x="T10" y="T11"/>
              </a:cxn>
              <a:cxn ang="0">
                <a:pos x="T12" y="T13"/>
              </a:cxn>
            </a:cxnLst>
            <a:rect b="b" l="0" r="r" t="0"/>
            <a:pathLst>
              <a:path h="459" w="397">
                <a:moveTo>
                  <a:pt x="0" y="115"/>
                </a:moveTo>
                <a:lnTo>
                  <a:pt x="198" y="0"/>
                </a:lnTo>
                <a:lnTo>
                  <a:pt x="397" y="115"/>
                </a:lnTo>
                <a:lnTo>
                  <a:pt x="397" y="344"/>
                </a:lnTo>
                <a:lnTo>
                  <a:pt x="198" y="459"/>
                </a:lnTo>
                <a:lnTo>
                  <a:pt x="0" y="344"/>
                </a:lnTo>
                <a:lnTo>
                  <a:pt x="0" y="115"/>
                </a:lnTo>
                <a:close/>
              </a:path>
            </a:pathLst>
          </a:custGeom>
          <a:solidFill>
            <a:schemeClr val="accent1"/>
          </a:solidFill>
          <a:ln>
            <a:noFill/>
          </a:ln>
        </p:spPr>
        <p:txBody>
          <a:bodyPr/>
          <a:lstStyle/>
          <a:p>
            <a:endParaRPr altLang="en-US" lang="zh-CN">
              <a:solidFill>
                <a:schemeClr val="tx1">
                  <a:lumMod val="65000"/>
                  <a:lumOff val="35000"/>
                </a:schemeClr>
              </a:solidFill>
              <a:ea charset="-122" panose="02010600040101010101" pitchFamily="2" typeface="华文细黑"/>
            </a:endParaRPr>
          </a:p>
        </p:txBody>
      </p:sp>
      <p:sp>
        <p:nvSpPr>
          <p:cNvPr id="36" name="Freeform 12"/>
          <p:cNvSpPr/>
          <p:nvPr/>
        </p:nvSpPr>
        <p:spPr bwMode="auto">
          <a:xfrm>
            <a:off x="4605338" y="1901825"/>
            <a:ext cx="682625" cy="787400"/>
          </a:xfrm>
          <a:custGeom>
            <a:gdLst>
              <a:gd fmla="*/ 0 w 430" name="T0"/>
              <a:gd fmla="*/ 124 h 496" name="T1"/>
              <a:gd fmla="*/ 214 w 430" name="T2"/>
              <a:gd fmla="*/ 0 h 496" name="T3"/>
              <a:gd fmla="*/ 430 w 430" name="T4"/>
              <a:gd fmla="*/ 124 h 496" name="T5"/>
              <a:gd fmla="*/ 430 w 430" name="T6"/>
              <a:gd fmla="*/ 372 h 496" name="T7"/>
              <a:gd fmla="*/ 214 w 430" name="T8"/>
              <a:gd fmla="*/ 496 h 496" name="T9"/>
              <a:gd fmla="*/ 0 w 430" name="T10"/>
              <a:gd fmla="*/ 372 h 496" name="T11"/>
              <a:gd fmla="*/ 0 w 430" name="T12"/>
              <a:gd fmla="*/ 124 h 496" name="T13"/>
            </a:gdLst>
            <a:cxnLst>
              <a:cxn ang="0">
                <a:pos x="T0" y="T1"/>
              </a:cxn>
              <a:cxn ang="0">
                <a:pos x="T2" y="T3"/>
              </a:cxn>
              <a:cxn ang="0">
                <a:pos x="T4" y="T5"/>
              </a:cxn>
              <a:cxn ang="0">
                <a:pos x="T6" y="T7"/>
              </a:cxn>
              <a:cxn ang="0">
                <a:pos x="T8" y="T9"/>
              </a:cxn>
              <a:cxn ang="0">
                <a:pos x="T10" y="T11"/>
              </a:cxn>
              <a:cxn ang="0">
                <a:pos x="T12" y="T13"/>
              </a:cxn>
            </a:cxnLst>
            <a:rect b="b" l="0" r="r" t="0"/>
            <a:pathLst>
              <a:path h="496" w="430">
                <a:moveTo>
                  <a:pt x="0" y="124"/>
                </a:moveTo>
                <a:lnTo>
                  <a:pt x="214" y="0"/>
                </a:lnTo>
                <a:lnTo>
                  <a:pt x="430" y="124"/>
                </a:lnTo>
                <a:lnTo>
                  <a:pt x="430" y="372"/>
                </a:lnTo>
                <a:lnTo>
                  <a:pt x="214" y="496"/>
                </a:lnTo>
                <a:lnTo>
                  <a:pt x="0" y="372"/>
                </a:lnTo>
                <a:lnTo>
                  <a:pt x="0" y="124"/>
                </a:lnTo>
                <a:close/>
              </a:path>
            </a:pathLst>
          </a:custGeom>
          <a:solidFill>
            <a:schemeClr val="tx1">
              <a:lumMod val="75000"/>
              <a:lumOff val="25000"/>
            </a:schemeClr>
          </a:solidFill>
          <a:ln>
            <a:noFill/>
          </a:ln>
        </p:spPr>
        <p:txBody>
          <a:bodyPr/>
          <a:lstStyle/>
          <a:p>
            <a:endParaRPr altLang="en-US" lang="zh-CN">
              <a:solidFill>
                <a:schemeClr val="tx1">
                  <a:lumMod val="65000"/>
                  <a:lumOff val="35000"/>
                </a:schemeClr>
              </a:solidFill>
              <a:ea charset="-122" panose="02010600040101010101" pitchFamily="2" typeface="华文细黑"/>
            </a:endParaRPr>
          </a:p>
        </p:txBody>
      </p:sp>
      <p:sp>
        <p:nvSpPr>
          <p:cNvPr id="37" name="Freeform 13"/>
          <p:cNvSpPr/>
          <p:nvPr/>
        </p:nvSpPr>
        <p:spPr bwMode="auto">
          <a:xfrm>
            <a:off x="2981325" y="3048000"/>
            <a:ext cx="865188" cy="998538"/>
          </a:xfrm>
          <a:custGeom>
            <a:gdLst>
              <a:gd fmla="*/ 0 w 545" name="T0"/>
              <a:gd fmla="*/ 157 h 629" name="T1"/>
              <a:gd fmla="*/ 274 w 545" name="T2"/>
              <a:gd fmla="*/ 0 h 629" name="T3"/>
              <a:gd fmla="*/ 545 w 545" name="T4"/>
              <a:gd fmla="*/ 157 h 629" name="T5"/>
              <a:gd fmla="*/ 545 w 545" name="T6"/>
              <a:gd fmla="*/ 472 h 629" name="T7"/>
              <a:gd fmla="*/ 274 w 545" name="T8"/>
              <a:gd fmla="*/ 629 h 629" name="T9"/>
              <a:gd fmla="*/ 0 w 545" name="T10"/>
              <a:gd fmla="*/ 472 h 629" name="T11"/>
              <a:gd fmla="*/ 0 w 545" name="T12"/>
              <a:gd fmla="*/ 157 h 629" name="T13"/>
            </a:gdLst>
            <a:cxnLst>
              <a:cxn ang="0">
                <a:pos x="T0" y="T1"/>
              </a:cxn>
              <a:cxn ang="0">
                <a:pos x="T2" y="T3"/>
              </a:cxn>
              <a:cxn ang="0">
                <a:pos x="T4" y="T5"/>
              </a:cxn>
              <a:cxn ang="0">
                <a:pos x="T6" y="T7"/>
              </a:cxn>
              <a:cxn ang="0">
                <a:pos x="T8" y="T9"/>
              </a:cxn>
              <a:cxn ang="0">
                <a:pos x="T10" y="T11"/>
              </a:cxn>
              <a:cxn ang="0">
                <a:pos x="T12" y="T13"/>
              </a:cxn>
            </a:cxnLst>
            <a:rect b="b" l="0" r="r" t="0"/>
            <a:pathLst>
              <a:path h="629" w="545">
                <a:moveTo>
                  <a:pt x="0" y="157"/>
                </a:moveTo>
                <a:lnTo>
                  <a:pt x="274" y="0"/>
                </a:lnTo>
                <a:lnTo>
                  <a:pt x="545" y="157"/>
                </a:lnTo>
                <a:lnTo>
                  <a:pt x="545" y="472"/>
                </a:lnTo>
                <a:lnTo>
                  <a:pt x="274" y="629"/>
                </a:lnTo>
                <a:lnTo>
                  <a:pt x="0" y="472"/>
                </a:lnTo>
                <a:lnTo>
                  <a:pt x="0" y="157"/>
                </a:lnTo>
                <a:close/>
              </a:path>
            </a:pathLst>
          </a:custGeom>
          <a:solidFill>
            <a:schemeClr val="tx1">
              <a:lumMod val="75000"/>
              <a:lumOff val="25000"/>
            </a:schemeClr>
          </a:solidFill>
          <a:ln>
            <a:noFill/>
          </a:ln>
        </p:spPr>
        <p:txBody>
          <a:bodyPr/>
          <a:lstStyle/>
          <a:p>
            <a:endParaRPr altLang="en-US" lang="zh-CN">
              <a:solidFill>
                <a:schemeClr val="tx1">
                  <a:lumMod val="65000"/>
                  <a:lumOff val="35000"/>
                </a:schemeClr>
              </a:solidFill>
              <a:ea charset="-122" panose="02010600040101010101" pitchFamily="2" typeface="华文细黑"/>
            </a:endParaRPr>
          </a:p>
        </p:txBody>
      </p:sp>
      <p:grpSp>
        <p:nvGrpSpPr>
          <p:cNvPr id="38" name="Group 14"/>
          <p:cNvGrpSpPr/>
          <p:nvPr/>
        </p:nvGrpSpPr>
        <p:grpSpPr>
          <a:xfrm>
            <a:off x="3287713" y="3414713"/>
            <a:ext cx="252412" cy="266700"/>
            <a:chExt cx="159" cy="168"/>
          </a:xfrm>
        </p:grpSpPr>
        <p:sp>
          <p:nvSpPr>
            <p:cNvPr id="39" name="Freeform 15"/>
            <p:cNvSpPr/>
            <p:nvPr/>
          </p:nvSpPr>
          <p:spPr bwMode="auto">
            <a:xfrm>
              <a:off x="127" y="40"/>
              <a:ext cx="13" cy="128"/>
            </a:xfrm>
            <a:custGeom>
              <a:gdLst>
                <a:gd fmla="*/ 4 w 7" name="T0"/>
                <a:gd fmla="*/ 0 h 67" name="T1"/>
                <a:gd fmla="*/ 0 w 7" name="T2"/>
                <a:gd fmla="*/ 3 h 67" name="T3"/>
                <a:gd fmla="*/ 0 w 7" name="T4"/>
                <a:gd fmla="*/ 63 h 67" name="T5"/>
                <a:gd fmla="*/ 4 w 7" name="T6"/>
                <a:gd fmla="*/ 67 h 67" name="T7"/>
                <a:gd fmla="*/ 7 w 7" name="T8"/>
                <a:gd fmla="*/ 63 h 67" name="T9"/>
                <a:gd fmla="*/ 7 w 7" name="T10"/>
                <a:gd fmla="*/ 3 h 67" name="T11"/>
                <a:gd fmla="*/ 4 w 7" name="T12"/>
                <a:gd fmla="*/ 0 h 67" name="T13"/>
              </a:gdLst>
              <a:cxnLst>
                <a:cxn ang="0">
                  <a:pos x="T0" y="T1"/>
                </a:cxn>
                <a:cxn ang="0">
                  <a:pos x="T2" y="T3"/>
                </a:cxn>
                <a:cxn ang="0">
                  <a:pos x="T4" y="T5"/>
                </a:cxn>
                <a:cxn ang="0">
                  <a:pos x="T6" y="T7"/>
                </a:cxn>
                <a:cxn ang="0">
                  <a:pos x="T8" y="T9"/>
                </a:cxn>
                <a:cxn ang="0">
                  <a:pos x="T10" y="T11"/>
                </a:cxn>
                <a:cxn ang="0">
                  <a:pos x="T12" y="T13"/>
                </a:cxn>
              </a:cxnLst>
              <a:rect b="b" l="0" r="r" t="0"/>
              <a:pathLst>
                <a:path h="67" w="7">
                  <a:moveTo>
                    <a:pt x="4" y="0"/>
                  </a:moveTo>
                  <a:cubicBezTo>
                    <a:pt x="2" y="0"/>
                    <a:pt x="0" y="1"/>
                    <a:pt x="0" y="3"/>
                  </a:cubicBezTo>
                  <a:cubicBezTo>
                    <a:pt x="0" y="63"/>
                    <a:pt x="0" y="63"/>
                    <a:pt x="0" y="63"/>
                  </a:cubicBezTo>
                  <a:cubicBezTo>
                    <a:pt x="0" y="65"/>
                    <a:pt x="2" y="67"/>
                    <a:pt x="4" y="67"/>
                  </a:cubicBezTo>
                  <a:cubicBezTo>
                    <a:pt x="6" y="67"/>
                    <a:pt x="7" y="65"/>
                    <a:pt x="7" y="63"/>
                  </a:cubicBezTo>
                  <a:cubicBezTo>
                    <a:pt x="7" y="3"/>
                    <a:pt x="7" y="3"/>
                    <a:pt x="7" y="3"/>
                  </a:cubicBezTo>
                  <a:cubicBezTo>
                    <a:pt x="7" y="1"/>
                    <a:pt x="6" y="0"/>
                    <a:pt x="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40" name="Freeform 16"/>
            <p:cNvSpPr/>
            <p:nvPr/>
          </p:nvSpPr>
          <p:spPr bwMode="auto">
            <a:xfrm>
              <a:off x="146" y="61"/>
              <a:ext cx="13" cy="107"/>
            </a:xfrm>
            <a:custGeom>
              <a:gdLst>
                <a:gd fmla="*/ 3 w 7" name="T0"/>
                <a:gd fmla="*/ 0 h 56" name="T1"/>
                <a:gd fmla="*/ 0 w 7" name="T2"/>
                <a:gd fmla="*/ 4 h 56" name="T3"/>
                <a:gd fmla="*/ 0 w 7" name="T4"/>
                <a:gd fmla="*/ 52 h 56" name="T5"/>
                <a:gd fmla="*/ 3 w 7" name="T6"/>
                <a:gd fmla="*/ 56 h 56" name="T7"/>
                <a:gd fmla="*/ 7 w 7" name="T8"/>
                <a:gd fmla="*/ 52 h 56" name="T9"/>
                <a:gd fmla="*/ 7 w 7" name="T10"/>
                <a:gd fmla="*/ 4 h 56" name="T11"/>
                <a:gd fmla="*/ 3 w 7" name="T12"/>
                <a:gd fmla="*/ 0 h 56" name="T13"/>
              </a:gdLst>
              <a:cxnLst>
                <a:cxn ang="0">
                  <a:pos x="T0" y="T1"/>
                </a:cxn>
                <a:cxn ang="0">
                  <a:pos x="T2" y="T3"/>
                </a:cxn>
                <a:cxn ang="0">
                  <a:pos x="T4" y="T5"/>
                </a:cxn>
                <a:cxn ang="0">
                  <a:pos x="T6" y="T7"/>
                </a:cxn>
                <a:cxn ang="0">
                  <a:pos x="T8" y="T9"/>
                </a:cxn>
                <a:cxn ang="0">
                  <a:pos x="T10" y="T11"/>
                </a:cxn>
                <a:cxn ang="0">
                  <a:pos x="T12" y="T13"/>
                </a:cxn>
              </a:cxnLst>
              <a:rect b="b" l="0" r="r" t="0"/>
              <a:pathLst>
                <a:path h="56" w="7">
                  <a:moveTo>
                    <a:pt x="3" y="0"/>
                  </a:moveTo>
                  <a:cubicBezTo>
                    <a:pt x="1" y="0"/>
                    <a:pt x="0" y="2"/>
                    <a:pt x="0" y="4"/>
                  </a:cubicBezTo>
                  <a:cubicBezTo>
                    <a:pt x="0" y="52"/>
                    <a:pt x="0" y="52"/>
                    <a:pt x="0" y="52"/>
                  </a:cubicBezTo>
                  <a:cubicBezTo>
                    <a:pt x="0" y="54"/>
                    <a:pt x="1" y="56"/>
                    <a:pt x="3" y="56"/>
                  </a:cubicBezTo>
                  <a:cubicBezTo>
                    <a:pt x="5" y="56"/>
                    <a:pt x="7" y="54"/>
                    <a:pt x="7" y="52"/>
                  </a:cubicBezTo>
                  <a:cubicBezTo>
                    <a:pt x="7" y="4"/>
                    <a:pt x="7" y="4"/>
                    <a:pt x="7" y="4"/>
                  </a:cubicBezTo>
                  <a:cubicBezTo>
                    <a:pt x="7" y="2"/>
                    <a:pt x="5" y="0"/>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41" name="Freeform 17"/>
            <p:cNvSpPr/>
            <p:nvPr/>
          </p:nvSpPr>
          <p:spPr bwMode="auto">
            <a:xfrm>
              <a:off x="31" y="48"/>
              <a:ext cx="57" cy="15"/>
            </a:xfrm>
            <a:custGeom>
              <a:gdLst>
                <a:gd fmla="*/ 27 w 30" name="T0"/>
                <a:gd fmla="*/ 0 h 8" name="T1"/>
                <a:gd fmla="*/ 4 w 30" name="T2"/>
                <a:gd fmla="*/ 0 h 8" name="T3"/>
                <a:gd fmla="*/ 0 w 30" name="T4"/>
                <a:gd fmla="*/ 4 h 8" name="T5"/>
                <a:gd fmla="*/ 4 w 30" name="T6"/>
                <a:gd fmla="*/ 8 h 8" name="T7"/>
                <a:gd fmla="*/ 27 w 30" name="T8"/>
                <a:gd fmla="*/ 8 h 8" name="T9"/>
                <a:gd fmla="*/ 30 w 30" name="T10"/>
                <a:gd fmla="*/ 4 h 8" name="T11"/>
                <a:gd fmla="*/ 27 w 30"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30">
                  <a:moveTo>
                    <a:pt x="27" y="0"/>
                  </a:moveTo>
                  <a:cubicBezTo>
                    <a:pt x="4" y="0"/>
                    <a:pt x="4" y="0"/>
                    <a:pt x="4" y="0"/>
                  </a:cubicBezTo>
                  <a:cubicBezTo>
                    <a:pt x="2" y="0"/>
                    <a:pt x="0" y="2"/>
                    <a:pt x="0" y="4"/>
                  </a:cubicBezTo>
                  <a:cubicBezTo>
                    <a:pt x="0" y="6"/>
                    <a:pt x="2" y="8"/>
                    <a:pt x="4" y="8"/>
                  </a:cubicBezTo>
                  <a:cubicBezTo>
                    <a:pt x="27" y="8"/>
                    <a:pt x="27" y="8"/>
                    <a:pt x="27" y="8"/>
                  </a:cubicBezTo>
                  <a:cubicBezTo>
                    <a:pt x="29" y="8"/>
                    <a:pt x="30" y="6"/>
                    <a:pt x="30" y="4"/>
                  </a:cubicBezTo>
                  <a:cubicBezTo>
                    <a:pt x="30" y="2"/>
                    <a:pt x="29" y="0"/>
                    <a:pt x="2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42" name="Freeform 18"/>
            <p:cNvSpPr/>
            <p:nvPr/>
          </p:nvSpPr>
          <p:spPr bwMode="auto">
            <a:xfrm>
              <a:off x="31" y="77"/>
              <a:ext cx="57" cy="13"/>
            </a:xfrm>
            <a:custGeom>
              <a:gdLst>
                <a:gd fmla="*/ 27 w 30" name="T0"/>
                <a:gd fmla="*/ 0 h 7" name="T1"/>
                <a:gd fmla="*/ 4 w 30" name="T2"/>
                <a:gd fmla="*/ 0 h 7" name="T3"/>
                <a:gd fmla="*/ 0 w 30" name="T4"/>
                <a:gd fmla="*/ 4 h 7" name="T5"/>
                <a:gd fmla="*/ 4 w 30" name="T6"/>
                <a:gd fmla="*/ 7 h 7" name="T7"/>
                <a:gd fmla="*/ 27 w 30" name="T8"/>
                <a:gd fmla="*/ 7 h 7" name="T9"/>
                <a:gd fmla="*/ 30 w 30" name="T10"/>
                <a:gd fmla="*/ 4 h 7" name="T11"/>
                <a:gd fmla="*/ 27 w 30"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30">
                  <a:moveTo>
                    <a:pt x="27" y="0"/>
                  </a:moveTo>
                  <a:cubicBezTo>
                    <a:pt x="4" y="0"/>
                    <a:pt x="4" y="0"/>
                    <a:pt x="4" y="0"/>
                  </a:cubicBezTo>
                  <a:cubicBezTo>
                    <a:pt x="2" y="0"/>
                    <a:pt x="0" y="2"/>
                    <a:pt x="0" y="4"/>
                  </a:cubicBezTo>
                  <a:cubicBezTo>
                    <a:pt x="0" y="6"/>
                    <a:pt x="2" y="7"/>
                    <a:pt x="4" y="7"/>
                  </a:cubicBezTo>
                  <a:cubicBezTo>
                    <a:pt x="27" y="7"/>
                    <a:pt x="27" y="7"/>
                    <a:pt x="27" y="7"/>
                  </a:cubicBezTo>
                  <a:cubicBezTo>
                    <a:pt x="29" y="7"/>
                    <a:pt x="30" y="6"/>
                    <a:pt x="30" y="4"/>
                  </a:cubicBezTo>
                  <a:cubicBezTo>
                    <a:pt x="30" y="2"/>
                    <a:pt x="29" y="0"/>
                    <a:pt x="2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43" name="Freeform 19"/>
            <p:cNvSpPr/>
            <p:nvPr/>
          </p:nvSpPr>
          <p:spPr bwMode="auto">
            <a:xfrm>
              <a:off x="31" y="105"/>
              <a:ext cx="44" cy="14"/>
            </a:xfrm>
            <a:custGeom>
              <a:gdLst>
                <a:gd fmla="*/ 19 w 23" name="T0"/>
                <a:gd fmla="*/ 0 h 7" name="T1"/>
                <a:gd fmla="*/ 4 w 23" name="T2"/>
                <a:gd fmla="*/ 0 h 7" name="T3"/>
                <a:gd fmla="*/ 0 w 23" name="T4"/>
                <a:gd fmla="*/ 3 h 7" name="T5"/>
                <a:gd fmla="*/ 4 w 23" name="T6"/>
                <a:gd fmla="*/ 7 h 7" name="T7"/>
                <a:gd fmla="*/ 19 w 23" name="T8"/>
                <a:gd fmla="*/ 7 h 7" name="T9"/>
                <a:gd fmla="*/ 23 w 23" name="T10"/>
                <a:gd fmla="*/ 3 h 7" name="T11"/>
                <a:gd fmla="*/ 19 w 23"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23">
                  <a:moveTo>
                    <a:pt x="19" y="0"/>
                  </a:moveTo>
                  <a:cubicBezTo>
                    <a:pt x="4" y="0"/>
                    <a:pt x="4" y="0"/>
                    <a:pt x="4" y="0"/>
                  </a:cubicBezTo>
                  <a:cubicBezTo>
                    <a:pt x="2" y="0"/>
                    <a:pt x="0" y="1"/>
                    <a:pt x="0" y="3"/>
                  </a:cubicBezTo>
                  <a:cubicBezTo>
                    <a:pt x="0" y="5"/>
                    <a:pt x="2" y="7"/>
                    <a:pt x="4" y="7"/>
                  </a:cubicBezTo>
                  <a:cubicBezTo>
                    <a:pt x="19" y="7"/>
                    <a:pt x="19" y="7"/>
                    <a:pt x="19" y="7"/>
                  </a:cubicBezTo>
                  <a:cubicBezTo>
                    <a:pt x="22" y="7"/>
                    <a:pt x="23" y="5"/>
                    <a:pt x="23" y="3"/>
                  </a:cubicBezTo>
                  <a:cubicBezTo>
                    <a:pt x="23" y="1"/>
                    <a:pt x="22" y="0"/>
                    <a:pt x="19"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48" name="Freeform 20"/>
            <p:cNvSpPr>
              <a:spLocks noEditPoints="1"/>
            </p:cNvSpPr>
            <p:nvPr/>
          </p:nvSpPr>
          <p:spPr bwMode="auto">
            <a:xfrm>
              <a:off x="0" y="0"/>
              <a:ext cx="121" cy="168"/>
            </a:xfrm>
            <a:custGeom>
              <a:gdLst>
                <a:gd fmla="*/ 55 w 63" name="T0"/>
                <a:gd fmla="*/ 0 h 88" name="T1"/>
                <a:gd fmla="*/ 9 w 63" name="T2"/>
                <a:gd fmla="*/ 0 h 88" name="T3"/>
                <a:gd fmla="*/ 0 w 63" name="T4"/>
                <a:gd fmla="*/ 8 h 88" name="T5"/>
                <a:gd fmla="*/ 0 w 63" name="T6"/>
                <a:gd fmla="*/ 79 h 88" name="T7"/>
                <a:gd fmla="*/ 9 w 63" name="T8"/>
                <a:gd fmla="*/ 88 h 88" name="T9"/>
                <a:gd fmla="*/ 55 w 63" name="T10"/>
                <a:gd fmla="*/ 88 h 88" name="T11"/>
                <a:gd fmla="*/ 63 w 63" name="T12"/>
                <a:gd fmla="*/ 79 h 88" name="T13"/>
                <a:gd fmla="*/ 63 w 63" name="T14"/>
                <a:gd fmla="*/ 8 h 88" name="T15"/>
                <a:gd fmla="*/ 55 w 63" name="T16"/>
                <a:gd fmla="*/ 0 h 88" name="T17"/>
                <a:gd fmla="*/ 55 w 63" name="T18"/>
                <a:gd fmla="*/ 79 h 88" name="T19"/>
                <a:gd fmla="*/ 55 w 63" name="T20"/>
                <a:gd fmla="*/ 80 h 88" name="T21"/>
                <a:gd fmla="*/ 9 w 63" name="T22"/>
                <a:gd fmla="*/ 80 h 88" name="T23"/>
                <a:gd fmla="*/ 8 w 63" name="T24"/>
                <a:gd fmla="*/ 79 h 88" name="T25"/>
                <a:gd fmla="*/ 8 w 63" name="T26"/>
                <a:gd fmla="*/ 8 h 88" name="T27"/>
                <a:gd fmla="*/ 9 w 63" name="T28"/>
                <a:gd fmla="*/ 7 h 88" name="T29"/>
                <a:gd fmla="*/ 55 w 63" name="T30"/>
                <a:gd fmla="*/ 7 h 88" name="T31"/>
                <a:gd fmla="*/ 55 w 63" name="T32"/>
                <a:gd fmla="*/ 8 h 88" name="T33"/>
                <a:gd fmla="*/ 55 w 63" name="T34"/>
                <a:gd fmla="*/ 79 h 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8" w="62">
                  <a:moveTo>
                    <a:pt x="55" y="0"/>
                  </a:moveTo>
                  <a:cubicBezTo>
                    <a:pt x="9" y="0"/>
                    <a:pt x="9" y="0"/>
                    <a:pt x="9" y="0"/>
                  </a:cubicBezTo>
                  <a:cubicBezTo>
                    <a:pt x="4" y="0"/>
                    <a:pt x="0" y="3"/>
                    <a:pt x="0" y="8"/>
                  </a:cubicBezTo>
                  <a:cubicBezTo>
                    <a:pt x="0" y="79"/>
                    <a:pt x="0" y="79"/>
                    <a:pt x="0" y="79"/>
                  </a:cubicBezTo>
                  <a:cubicBezTo>
                    <a:pt x="0" y="84"/>
                    <a:pt x="4" y="88"/>
                    <a:pt x="9" y="88"/>
                  </a:cubicBezTo>
                  <a:cubicBezTo>
                    <a:pt x="55" y="88"/>
                    <a:pt x="55" y="88"/>
                    <a:pt x="55" y="88"/>
                  </a:cubicBezTo>
                  <a:cubicBezTo>
                    <a:pt x="59" y="88"/>
                    <a:pt x="63" y="84"/>
                    <a:pt x="63" y="79"/>
                  </a:cubicBezTo>
                  <a:cubicBezTo>
                    <a:pt x="63" y="8"/>
                    <a:pt x="63" y="8"/>
                    <a:pt x="63" y="8"/>
                  </a:cubicBezTo>
                  <a:cubicBezTo>
                    <a:pt x="63" y="3"/>
                    <a:pt x="59" y="0"/>
                    <a:pt x="55" y="0"/>
                  </a:cubicBezTo>
                  <a:close/>
                  <a:moveTo>
                    <a:pt x="55" y="79"/>
                  </a:moveTo>
                  <a:cubicBezTo>
                    <a:pt x="55" y="80"/>
                    <a:pt x="55" y="80"/>
                    <a:pt x="55" y="80"/>
                  </a:cubicBezTo>
                  <a:cubicBezTo>
                    <a:pt x="9" y="80"/>
                    <a:pt x="9" y="80"/>
                    <a:pt x="9" y="80"/>
                  </a:cubicBezTo>
                  <a:cubicBezTo>
                    <a:pt x="8" y="80"/>
                    <a:pt x="8" y="80"/>
                    <a:pt x="8" y="79"/>
                  </a:cubicBezTo>
                  <a:cubicBezTo>
                    <a:pt x="8" y="8"/>
                    <a:pt x="8" y="8"/>
                    <a:pt x="8" y="8"/>
                  </a:cubicBezTo>
                  <a:cubicBezTo>
                    <a:pt x="8" y="8"/>
                    <a:pt x="8" y="7"/>
                    <a:pt x="9" y="7"/>
                  </a:cubicBezTo>
                  <a:cubicBezTo>
                    <a:pt x="55" y="7"/>
                    <a:pt x="55" y="7"/>
                    <a:pt x="55" y="7"/>
                  </a:cubicBezTo>
                  <a:cubicBezTo>
                    <a:pt x="55" y="7"/>
                    <a:pt x="55" y="8"/>
                    <a:pt x="55" y="8"/>
                  </a:cubicBezTo>
                  <a:lnTo>
                    <a:pt x="55" y="7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grpSp>
      <p:grpSp>
        <p:nvGrpSpPr>
          <p:cNvPr id="49" name="Group 21"/>
          <p:cNvGrpSpPr/>
          <p:nvPr/>
        </p:nvGrpSpPr>
        <p:grpSpPr>
          <a:xfrm>
            <a:off x="2747963" y="2768600"/>
            <a:ext cx="266700" cy="266700"/>
            <a:chExt cx="168" cy="168"/>
          </a:xfrm>
        </p:grpSpPr>
        <p:sp>
          <p:nvSpPr>
            <p:cNvPr id="50" name="Freeform 22"/>
            <p:cNvSpPr>
              <a:spLocks noEditPoints="1"/>
            </p:cNvSpPr>
            <p:nvPr/>
          </p:nvSpPr>
          <p:spPr bwMode="auto">
            <a:xfrm>
              <a:off x="0" y="0"/>
              <a:ext cx="168" cy="168"/>
            </a:xfrm>
            <a:custGeom>
              <a:gdLst>
                <a:gd fmla="*/ 44 w 88" name="T0"/>
                <a:gd fmla="*/ 0 h 88" name="T1"/>
                <a:gd fmla="*/ 0 w 88" name="T2"/>
                <a:gd fmla="*/ 44 h 88" name="T3"/>
                <a:gd fmla="*/ 44 w 88" name="T4"/>
                <a:gd fmla="*/ 88 h 88" name="T5"/>
                <a:gd fmla="*/ 88 w 88" name="T6"/>
                <a:gd fmla="*/ 44 h 88" name="T7"/>
                <a:gd fmla="*/ 44 w 88" name="T8"/>
                <a:gd fmla="*/ 0 h 88" name="T9"/>
                <a:gd fmla="*/ 44 w 88" name="T10"/>
                <a:gd fmla="*/ 80 h 88" name="T11"/>
                <a:gd fmla="*/ 8 w 88" name="T12"/>
                <a:gd fmla="*/ 44 h 88" name="T13"/>
                <a:gd fmla="*/ 44 w 88" name="T14"/>
                <a:gd fmla="*/ 7 h 88" name="T15"/>
                <a:gd fmla="*/ 80 w 88" name="T16"/>
                <a:gd fmla="*/ 44 h 88" name="T17"/>
                <a:gd fmla="*/ 44 w 88" name="T18"/>
                <a:gd fmla="*/ 80 h 8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 w="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80"/>
                  </a:moveTo>
                  <a:cubicBezTo>
                    <a:pt x="24" y="80"/>
                    <a:pt x="8" y="64"/>
                    <a:pt x="8" y="44"/>
                  </a:cubicBezTo>
                  <a:cubicBezTo>
                    <a:pt x="8" y="24"/>
                    <a:pt x="24" y="7"/>
                    <a:pt x="44" y="7"/>
                  </a:cubicBezTo>
                  <a:cubicBezTo>
                    <a:pt x="64" y="7"/>
                    <a:pt x="80" y="24"/>
                    <a:pt x="80" y="44"/>
                  </a:cubicBezTo>
                  <a:cubicBezTo>
                    <a:pt x="80" y="64"/>
                    <a:pt x="64" y="80"/>
                    <a:pt x="44" y="8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51" name="Freeform 23"/>
            <p:cNvSpPr/>
            <p:nvPr/>
          </p:nvSpPr>
          <p:spPr bwMode="auto">
            <a:xfrm>
              <a:off x="52" y="56"/>
              <a:ext cx="78" cy="63"/>
            </a:xfrm>
            <a:custGeom>
              <a:gdLst>
                <a:gd fmla="*/ 39 w 41" name="T0"/>
                <a:gd fmla="*/ 1 h 33" name="T1"/>
                <a:gd fmla="*/ 34 w 41" name="T2"/>
                <a:gd fmla="*/ 2 h 33" name="T3"/>
                <a:gd fmla="*/ 17 w 41" name="T4"/>
                <a:gd fmla="*/ 23 h 33" name="T5"/>
                <a:gd fmla="*/ 6 w 41" name="T6"/>
                <a:gd fmla="*/ 12 h 33" name="T7"/>
                <a:gd fmla="*/ 1 w 41" name="T8"/>
                <a:gd fmla="*/ 12 h 33" name="T9"/>
                <a:gd fmla="*/ 1 w 41" name="T10"/>
                <a:gd fmla="*/ 17 h 33" name="T11"/>
                <a:gd fmla="*/ 14 w 41" name="T12"/>
                <a:gd fmla="*/ 32 h 33" name="T13"/>
                <a:gd fmla="*/ 17 w 41" name="T14"/>
                <a:gd fmla="*/ 33 h 33" name="T15"/>
                <a:gd fmla="*/ 17 w 41" name="T16"/>
                <a:gd fmla="*/ 33 h 33" name="T17"/>
                <a:gd fmla="*/ 20 w 41" name="T18"/>
                <a:gd fmla="*/ 31 h 33" name="T19"/>
                <a:gd fmla="*/ 40 w 41" name="T20"/>
                <a:gd fmla="*/ 6 h 33" name="T21"/>
                <a:gd fmla="*/ 39 w 41" name="T22"/>
                <a:gd fmla="*/ 1 h 3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3" w="41">
                  <a:moveTo>
                    <a:pt x="39" y="1"/>
                  </a:moveTo>
                  <a:cubicBezTo>
                    <a:pt x="38" y="0"/>
                    <a:pt x="35" y="0"/>
                    <a:pt x="34" y="2"/>
                  </a:cubicBezTo>
                  <a:cubicBezTo>
                    <a:pt x="17" y="23"/>
                    <a:pt x="17" y="23"/>
                    <a:pt x="17" y="23"/>
                  </a:cubicBezTo>
                  <a:cubicBezTo>
                    <a:pt x="6" y="12"/>
                    <a:pt x="6" y="12"/>
                    <a:pt x="6" y="12"/>
                  </a:cubicBezTo>
                  <a:cubicBezTo>
                    <a:pt x="5" y="11"/>
                    <a:pt x="3" y="11"/>
                    <a:pt x="1" y="12"/>
                  </a:cubicBezTo>
                  <a:cubicBezTo>
                    <a:pt x="0" y="14"/>
                    <a:pt x="0" y="16"/>
                    <a:pt x="1" y="17"/>
                  </a:cubicBezTo>
                  <a:cubicBezTo>
                    <a:pt x="14" y="32"/>
                    <a:pt x="14" y="32"/>
                    <a:pt x="14" y="32"/>
                  </a:cubicBezTo>
                  <a:cubicBezTo>
                    <a:pt x="15" y="32"/>
                    <a:pt x="16" y="33"/>
                    <a:pt x="17" y="33"/>
                  </a:cubicBezTo>
                  <a:cubicBezTo>
                    <a:pt x="17" y="33"/>
                    <a:pt x="17" y="33"/>
                    <a:pt x="17" y="33"/>
                  </a:cubicBezTo>
                  <a:cubicBezTo>
                    <a:pt x="18" y="33"/>
                    <a:pt x="19" y="32"/>
                    <a:pt x="20" y="31"/>
                  </a:cubicBezTo>
                  <a:cubicBezTo>
                    <a:pt x="40" y="6"/>
                    <a:pt x="40" y="6"/>
                    <a:pt x="40" y="6"/>
                  </a:cubicBezTo>
                  <a:cubicBezTo>
                    <a:pt x="41" y="5"/>
                    <a:pt x="41" y="2"/>
                    <a:pt x="39"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grpSp>
      <p:grpSp>
        <p:nvGrpSpPr>
          <p:cNvPr id="52" name="Group 24"/>
          <p:cNvGrpSpPr/>
          <p:nvPr/>
        </p:nvGrpSpPr>
        <p:grpSpPr>
          <a:xfrm>
            <a:off x="6297613" y="3024188"/>
            <a:ext cx="206375" cy="266700"/>
            <a:chExt cx="130" cy="168"/>
          </a:xfrm>
        </p:grpSpPr>
        <p:sp>
          <p:nvSpPr>
            <p:cNvPr id="54" name="Freeform 25"/>
            <p:cNvSpPr/>
            <p:nvPr/>
          </p:nvSpPr>
          <p:spPr bwMode="auto">
            <a:xfrm>
              <a:off x="0" y="0"/>
              <a:ext cx="130" cy="168"/>
            </a:xfrm>
            <a:custGeom>
              <a:gdLst>
                <a:gd fmla="*/ 15 w 68" name="T0"/>
                <a:gd fmla="*/ 81 h 88" name="T1"/>
                <a:gd fmla="*/ 8 w 68" name="T2"/>
                <a:gd fmla="*/ 81 h 88" name="T3"/>
                <a:gd fmla="*/ 8 w 68" name="T4"/>
                <a:gd fmla="*/ 8 h 88" name="T5"/>
                <a:gd fmla="*/ 65 w 68" name="T6"/>
                <a:gd fmla="*/ 8 h 88" name="T7"/>
                <a:gd fmla="*/ 68 w 68" name="T8"/>
                <a:gd fmla="*/ 4 h 88" name="T9"/>
                <a:gd fmla="*/ 65 w 68" name="T10"/>
                <a:gd fmla="*/ 0 h 88" name="T11"/>
                <a:gd fmla="*/ 4 w 68" name="T12"/>
                <a:gd fmla="*/ 0 h 88" name="T13"/>
                <a:gd fmla="*/ 0 w 68" name="T14"/>
                <a:gd fmla="*/ 4 h 88" name="T15"/>
                <a:gd fmla="*/ 0 w 68" name="T16"/>
                <a:gd fmla="*/ 84 h 88" name="T17"/>
                <a:gd fmla="*/ 4 w 68" name="T18"/>
                <a:gd fmla="*/ 88 h 88" name="T19"/>
                <a:gd fmla="*/ 15 w 68" name="T20"/>
                <a:gd fmla="*/ 88 h 88" name="T21"/>
                <a:gd fmla="*/ 19 w 68" name="T22"/>
                <a:gd fmla="*/ 84 h 88" name="T23"/>
                <a:gd fmla="*/ 15 w 68" name="T24"/>
                <a:gd fmla="*/ 81 h 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8" w="68">
                  <a:moveTo>
                    <a:pt x="15" y="81"/>
                  </a:moveTo>
                  <a:cubicBezTo>
                    <a:pt x="8" y="81"/>
                    <a:pt x="8" y="81"/>
                    <a:pt x="8" y="81"/>
                  </a:cubicBezTo>
                  <a:cubicBezTo>
                    <a:pt x="8" y="8"/>
                    <a:pt x="8" y="8"/>
                    <a:pt x="8" y="8"/>
                  </a:cubicBezTo>
                  <a:cubicBezTo>
                    <a:pt x="65" y="8"/>
                    <a:pt x="65" y="8"/>
                    <a:pt x="65" y="8"/>
                  </a:cubicBezTo>
                  <a:cubicBezTo>
                    <a:pt x="67" y="8"/>
                    <a:pt x="68" y="6"/>
                    <a:pt x="68" y="4"/>
                  </a:cubicBezTo>
                  <a:cubicBezTo>
                    <a:pt x="68" y="2"/>
                    <a:pt x="67" y="0"/>
                    <a:pt x="65" y="0"/>
                  </a:cubicBezTo>
                  <a:cubicBezTo>
                    <a:pt x="4" y="0"/>
                    <a:pt x="4" y="0"/>
                    <a:pt x="4" y="0"/>
                  </a:cubicBezTo>
                  <a:cubicBezTo>
                    <a:pt x="2" y="0"/>
                    <a:pt x="0" y="2"/>
                    <a:pt x="0" y="4"/>
                  </a:cubicBezTo>
                  <a:cubicBezTo>
                    <a:pt x="0" y="84"/>
                    <a:pt x="0" y="84"/>
                    <a:pt x="0" y="84"/>
                  </a:cubicBezTo>
                  <a:cubicBezTo>
                    <a:pt x="0" y="87"/>
                    <a:pt x="2" y="88"/>
                    <a:pt x="4" y="88"/>
                  </a:cubicBezTo>
                  <a:cubicBezTo>
                    <a:pt x="15" y="88"/>
                    <a:pt x="15" y="88"/>
                    <a:pt x="15" y="88"/>
                  </a:cubicBezTo>
                  <a:cubicBezTo>
                    <a:pt x="17" y="88"/>
                    <a:pt x="19" y="87"/>
                    <a:pt x="19" y="84"/>
                  </a:cubicBezTo>
                  <a:cubicBezTo>
                    <a:pt x="19" y="82"/>
                    <a:pt x="17" y="81"/>
                    <a:pt x="15" y="8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55" name="Freeform 26"/>
            <p:cNvSpPr/>
            <p:nvPr/>
          </p:nvSpPr>
          <p:spPr bwMode="auto">
            <a:xfrm>
              <a:off x="83" y="99"/>
              <a:ext cx="47" cy="69"/>
            </a:xfrm>
            <a:custGeom>
              <a:gdLst>
                <a:gd fmla="*/ 22 w 25" name="T0"/>
                <a:gd fmla="*/ 0 h 36" name="T1"/>
                <a:gd fmla="*/ 18 w 25" name="T2"/>
                <a:gd fmla="*/ 4 h 36" name="T3"/>
                <a:gd fmla="*/ 18 w 25" name="T4"/>
                <a:gd fmla="*/ 29 h 36" name="T5"/>
                <a:gd fmla="*/ 4 w 25" name="T6"/>
                <a:gd fmla="*/ 29 h 36" name="T7"/>
                <a:gd fmla="*/ 0 w 25" name="T8"/>
                <a:gd fmla="*/ 32 h 36" name="T9"/>
                <a:gd fmla="*/ 4 w 25" name="T10"/>
                <a:gd fmla="*/ 36 h 36" name="T11"/>
                <a:gd fmla="*/ 22 w 25" name="T12"/>
                <a:gd fmla="*/ 36 h 36" name="T13"/>
                <a:gd fmla="*/ 24 w 25" name="T14"/>
                <a:gd fmla="*/ 35 h 36" name="T15"/>
                <a:gd fmla="*/ 25 w 25" name="T16"/>
                <a:gd fmla="*/ 32 h 36" name="T17"/>
                <a:gd fmla="*/ 25 w 25" name="T18"/>
                <a:gd fmla="*/ 4 h 36" name="T19"/>
                <a:gd fmla="*/ 22 w 25" name="T20"/>
                <a:gd fmla="*/ 0 h 3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 w="25">
                  <a:moveTo>
                    <a:pt x="22" y="0"/>
                  </a:moveTo>
                  <a:cubicBezTo>
                    <a:pt x="20" y="0"/>
                    <a:pt x="18" y="1"/>
                    <a:pt x="18" y="4"/>
                  </a:cubicBezTo>
                  <a:cubicBezTo>
                    <a:pt x="18" y="29"/>
                    <a:pt x="18" y="29"/>
                    <a:pt x="18" y="29"/>
                  </a:cubicBezTo>
                  <a:cubicBezTo>
                    <a:pt x="4" y="29"/>
                    <a:pt x="4" y="29"/>
                    <a:pt x="4" y="29"/>
                  </a:cubicBezTo>
                  <a:cubicBezTo>
                    <a:pt x="2" y="29"/>
                    <a:pt x="0" y="30"/>
                    <a:pt x="0" y="32"/>
                  </a:cubicBezTo>
                  <a:cubicBezTo>
                    <a:pt x="0" y="35"/>
                    <a:pt x="2" y="36"/>
                    <a:pt x="4" y="36"/>
                  </a:cubicBezTo>
                  <a:cubicBezTo>
                    <a:pt x="22" y="36"/>
                    <a:pt x="22" y="36"/>
                    <a:pt x="22" y="36"/>
                  </a:cubicBezTo>
                  <a:cubicBezTo>
                    <a:pt x="23" y="36"/>
                    <a:pt x="24" y="36"/>
                    <a:pt x="24" y="35"/>
                  </a:cubicBezTo>
                  <a:cubicBezTo>
                    <a:pt x="25" y="34"/>
                    <a:pt x="25" y="33"/>
                    <a:pt x="25" y="32"/>
                  </a:cubicBezTo>
                  <a:cubicBezTo>
                    <a:pt x="25" y="4"/>
                    <a:pt x="25" y="4"/>
                    <a:pt x="25" y="4"/>
                  </a:cubicBezTo>
                  <a:cubicBezTo>
                    <a:pt x="25" y="1"/>
                    <a:pt x="24" y="0"/>
                    <a:pt x="2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57" name="Freeform 27"/>
            <p:cNvSpPr>
              <a:spLocks noEditPoints="1"/>
            </p:cNvSpPr>
            <p:nvPr/>
          </p:nvSpPr>
          <p:spPr bwMode="auto">
            <a:xfrm>
              <a:off x="48" y="36"/>
              <a:ext cx="80" cy="119"/>
            </a:xfrm>
            <a:custGeom>
              <a:gdLst>
                <a:gd fmla="*/ 37 w 42" name="T0"/>
                <a:gd fmla="*/ 1 h 62" name="T1"/>
                <a:gd fmla="*/ 32 w 42" name="T2"/>
                <a:gd fmla="*/ 0 h 62" name="T3"/>
                <a:gd fmla="*/ 24 w 42" name="T4"/>
                <a:gd fmla="*/ 4 h 62" name="T5"/>
                <a:gd fmla="*/ 0 w 42" name="T6"/>
                <a:gd fmla="*/ 46 h 62" name="T7"/>
                <a:gd fmla="*/ 0 w 42" name="T8"/>
                <a:gd fmla="*/ 48 h 62" name="T9"/>
                <a:gd fmla="*/ 0 w 42" name="T10"/>
                <a:gd fmla="*/ 58 h 62" name="T11"/>
                <a:gd fmla="*/ 2 w 42" name="T12"/>
                <a:gd fmla="*/ 61 h 62" name="T13"/>
                <a:gd fmla="*/ 4 w 42" name="T14"/>
                <a:gd fmla="*/ 62 h 62" name="T15"/>
                <a:gd fmla="*/ 5 w 42" name="T16"/>
                <a:gd fmla="*/ 61 h 62" name="T17"/>
                <a:gd fmla="*/ 14 w 42" name="T18"/>
                <a:gd fmla="*/ 57 h 62" name="T19"/>
                <a:gd fmla="*/ 15 w 42" name="T20"/>
                <a:gd fmla="*/ 55 h 62" name="T21"/>
                <a:gd fmla="*/ 40 w 42" name="T22"/>
                <a:gd fmla="*/ 13 h 62" name="T23"/>
                <a:gd fmla="*/ 37 w 42" name="T24"/>
                <a:gd fmla="*/ 1 h 62" name="T25"/>
                <a:gd fmla="*/ 33 w 42" name="T26"/>
                <a:gd fmla="*/ 9 h 62" name="T27"/>
                <a:gd fmla="*/ 9 w 42" name="T28"/>
                <a:gd fmla="*/ 50 h 62" name="T29"/>
                <a:gd fmla="*/ 7 w 42" name="T30"/>
                <a:gd fmla="*/ 52 h 62" name="T31"/>
                <a:gd fmla="*/ 7 w 42" name="T32"/>
                <a:gd fmla="*/ 49 h 62" name="T33"/>
                <a:gd fmla="*/ 31 w 42" name="T34"/>
                <a:gd fmla="*/ 8 h 62" name="T35"/>
                <a:gd fmla="*/ 33 w 42" name="T36"/>
                <a:gd fmla="*/ 7 h 62" name="T37"/>
                <a:gd fmla="*/ 33 w 42" name="T38"/>
                <a:gd fmla="*/ 9 h 6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2" w="42">
                  <a:moveTo>
                    <a:pt x="37" y="1"/>
                  </a:moveTo>
                  <a:cubicBezTo>
                    <a:pt x="35" y="0"/>
                    <a:pt x="34" y="0"/>
                    <a:pt x="32" y="0"/>
                  </a:cubicBezTo>
                  <a:cubicBezTo>
                    <a:pt x="29" y="0"/>
                    <a:pt x="26" y="1"/>
                    <a:pt x="24" y="4"/>
                  </a:cubicBezTo>
                  <a:cubicBezTo>
                    <a:pt x="0" y="46"/>
                    <a:pt x="0" y="46"/>
                    <a:pt x="0" y="46"/>
                  </a:cubicBezTo>
                  <a:cubicBezTo>
                    <a:pt x="0" y="47"/>
                    <a:pt x="0" y="48"/>
                    <a:pt x="0" y="48"/>
                  </a:cubicBezTo>
                  <a:cubicBezTo>
                    <a:pt x="0" y="58"/>
                    <a:pt x="0" y="58"/>
                    <a:pt x="0" y="58"/>
                  </a:cubicBezTo>
                  <a:cubicBezTo>
                    <a:pt x="0" y="59"/>
                    <a:pt x="1" y="60"/>
                    <a:pt x="2" y="61"/>
                  </a:cubicBezTo>
                  <a:cubicBezTo>
                    <a:pt x="2" y="61"/>
                    <a:pt x="3" y="62"/>
                    <a:pt x="4" y="62"/>
                  </a:cubicBezTo>
                  <a:cubicBezTo>
                    <a:pt x="4" y="62"/>
                    <a:pt x="5" y="61"/>
                    <a:pt x="5" y="61"/>
                  </a:cubicBezTo>
                  <a:cubicBezTo>
                    <a:pt x="14" y="57"/>
                    <a:pt x="14" y="57"/>
                    <a:pt x="14" y="57"/>
                  </a:cubicBezTo>
                  <a:cubicBezTo>
                    <a:pt x="15" y="56"/>
                    <a:pt x="15" y="56"/>
                    <a:pt x="15" y="55"/>
                  </a:cubicBezTo>
                  <a:cubicBezTo>
                    <a:pt x="40" y="13"/>
                    <a:pt x="40" y="13"/>
                    <a:pt x="40" y="13"/>
                  </a:cubicBezTo>
                  <a:cubicBezTo>
                    <a:pt x="42" y="9"/>
                    <a:pt x="41" y="3"/>
                    <a:pt x="37" y="1"/>
                  </a:cubicBezTo>
                  <a:close/>
                  <a:moveTo>
                    <a:pt x="33" y="9"/>
                  </a:moveTo>
                  <a:cubicBezTo>
                    <a:pt x="9" y="50"/>
                    <a:pt x="9" y="50"/>
                    <a:pt x="9" y="50"/>
                  </a:cubicBezTo>
                  <a:cubicBezTo>
                    <a:pt x="7" y="52"/>
                    <a:pt x="7" y="52"/>
                    <a:pt x="7" y="52"/>
                  </a:cubicBezTo>
                  <a:cubicBezTo>
                    <a:pt x="7" y="49"/>
                    <a:pt x="7" y="49"/>
                    <a:pt x="7" y="49"/>
                  </a:cubicBezTo>
                  <a:cubicBezTo>
                    <a:pt x="31" y="8"/>
                    <a:pt x="31" y="8"/>
                    <a:pt x="31" y="8"/>
                  </a:cubicBezTo>
                  <a:cubicBezTo>
                    <a:pt x="31" y="7"/>
                    <a:pt x="32" y="7"/>
                    <a:pt x="33" y="7"/>
                  </a:cubicBezTo>
                  <a:cubicBezTo>
                    <a:pt x="33" y="8"/>
                    <a:pt x="34" y="9"/>
                    <a:pt x="33"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58" name="Freeform 28"/>
            <p:cNvSpPr/>
            <p:nvPr/>
          </p:nvSpPr>
          <p:spPr bwMode="auto">
            <a:xfrm>
              <a:off x="25" y="48"/>
              <a:ext cx="50" cy="15"/>
            </a:xfrm>
            <a:custGeom>
              <a:gdLst>
                <a:gd fmla="*/ 26 w 26" name="T0"/>
                <a:gd fmla="*/ 4 h 8" name="T1"/>
                <a:gd fmla="*/ 23 w 26" name="T2"/>
                <a:gd fmla="*/ 0 h 8" name="T3"/>
                <a:gd fmla="*/ 4 w 26" name="T4"/>
                <a:gd fmla="*/ 0 h 8" name="T5"/>
                <a:gd fmla="*/ 0 w 26" name="T6"/>
                <a:gd fmla="*/ 4 h 8" name="T7"/>
                <a:gd fmla="*/ 4 w 26" name="T8"/>
                <a:gd fmla="*/ 8 h 8" name="T9"/>
                <a:gd fmla="*/ 23 w 26" name="T10"/>
                <a:gd fmla="*/ 8 h 8" name="T11"/>
                <a:gd fmla="*/ 26 w 26"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26">
                  <a:moveTo>
                    <a:pt x="26" y="4"/>
                  </a:moveTo>
                  <a:cubicBezTo>
                    <a:pt x="26" y="2"/>
                    <a:pt x="25" y="0"/>
                    <a:pt x="23" y="0"/>
                  </a:cubicBezTo>
                  <a:cubicBezTo>
                    <a:pt x="4" y="0"/>
                    <a:pt x="4" y="0"/>
                    <a:pt x="4" y="0"/>
                  </a:cubicBezTo>
                  <a:cubicBezTo>
                    <a:pt x="2" y="0"/>
                    <a:pt x="0" y="2"/>
                    <a:pt x="0" y="4"/>
                  </a:cubicBezTo>
                  <a:cubicBezTo>
                    <a:pt x="0" y="6"/>
                    <a:pt x="2" y="8"/>
                    <a:pt x="4" y="8"/>
                  </a:cubicBezTo>
                  <a:cubicBezTo>
                    <a:pt x="23" y="8"/>
                    <a:pt x="23" y="8"/>
                    <a:pt x="23" y="8"/>
                  </a:cubicBezTo>
                  <a:cubicBezTo>
                    <a:pt x="25" y="8"/>
                    <a:pt x="26" y="6"/>
                    <a:pt x="26"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59" name="Freeform 29"/>
            <p:cNvSpPr/>
            <p:nvPr/>
          </p:nvSpPr>
          <p:spPr bwMode="auto">
            <a:xfrm>
              <a:off x="25" y="76"/>
              <a:ext cx="33" cy="15"/>
            </a:xfrm>
            <a:custGeom>
              <a:gdLst>
                <a:gd fmla="*/ 4 w 17" name="T0"/>
                <a:gd fmla="*/ 0 h 8" name="T1"/>
                <a:gd fmla="*/ 0 w 17" name="T2"/>
                <a:gd fmla="*/ 4 h 8" name="T3"/>
                <a:gd fmla="*/ 4 w 17" name="T4"/>
                <a:gd fmla="*/ 8 h 8" name="T5"/>
                <a:gd fmla="*/ 13 w 17" name="T6"/>
                <a:gd fmla="*/ 8 h 8" name="T7"/>
                <a:gd fmla="*/ 17 w 17" name="T8"/>
                <a:gd fmla="*/ 4 h 8" name="T9"/>
                <a:gd fmla="*/ 13 w 17" name="T10"/>
                <a:gd fmla="*/ 0 h 8" name="T11"/>
                <a:gd fmla="*/ 4 w 17"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17">
                  <a:moveTo>
                    <a:pt x="4" y="0"/>
                  </a:moveTo>
                  <a:cubicBezTo>
                    <a:pt x="2" y="0"/>
                    <a:pt x="0" y="2"/>
                    <a:pt x="0" y="4"/>
                  </a:cubicBezTo>
                  <a:cubicBezTo>
                    <a:pt x="0" y="6"/>
                    <a:pt x="2" y="8"/>
                    <a:pt x="4" y="8"/>
                  </a:cubicBezTo>
                  <a:cubicBezTo>
                    <a:pt x="13" y="8"/>
                    <a:pt x="13" y="8"/>
                    <a:pt x="13" y="8"/>
                  </a:cubicBezTo>
                  <a:cubicBezTo>
                    <a:pt x="15" y="8"/>
                    <a:pt x="17" y="6"/>
                    <a:pt x="17" y="4"/>
                  </a:cubicBezTo>
                  <a:cubicBezTo>
                    <a:pt x="17" y="2"/>
                    <a:pt x="15" y="0"/>
                    <a:pt x="13" y="0"/>
                  </a:cubicBezTo>
                  <a:lnTo>
                    <a:pt x="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grpSp>
      <p:grpSp>
        <p:nvGrpSpPr>
          <p:cNvPr id="60" name="Group 30"/>
          <p:cNvGrpSpPr/>
          <p:nvPr/>
        </p:nvGrpSpPr>
        <p:grpSpPr>
          <a:xfrm>
            <a:off x="5305425" y="3011488"/>
            <a:ext cx="265113" cy="266700"/>
            <a:chExt cx="167" cy="168"/>
          </a:xfrm>
        </p:grpSpPr>
        <p:sp>
          <p:nvSpPr>
            <p:cNvPr id="61" name="Freeform 31"/>
            <p:cNvSpPr>
              <a:spLocks noEditPoints="1"/>
            </p:cNvSpPr>
            <p:nvPr/>
          </p:nvSpPr>
          <p:spPr bwMode="auto">
            <a:xfrm>
              <a:off x="0" y="0"/>
              <a:ext cx="167" cy="168"/>
            </a:xfrm>
            <a:custGeom>
              <a:gdLst>
                <a:gd fmla="*/ 84 w 87" name="T0"/>
                <a:gd fmla="*/ 34 h 88" name="T1"/>
                <a:gd fmla="*/ 76 w 87" name="T2"/>
                <a:gd fmla="*/ 28 h 88" name="T3"/>
                <a:gd fmla="*/ 79 w 87" name="T4"/>
                <a:gd fmla="*/ 18 h 88" name="T5"/>
                <a:gd fmla="*/ 66 w 87" name="T6"/>
                <a:gd fmla="*/ 8 h 88" name="T7"/>
                <a:gd fmla="*/ 56 w 87" name="T8"/>
                <a:gd fmla="*/ 10 h 88" name="T9"/>
                <a:gd fmla="*/ 50 w 87" name="T10"/>
                <a:gd fmla="*/ 0 h 88" name="T11"/>
                <a:gd fmla="*/ 34 w 87" name="T12"/>
                <a:gd fmla="*/ 3 h 88" name="T13"/>
                <a:gd fmla="*/ 28 w 87" name="T14"/>
                <a:gd fmla="*/ 11 h 88" name="T15"/>
                <a:gd fmla="*/ 18 w 87" name="T16"/>
                <a:gd fmla="*/ 8 h 88" name="T17"/>
                <a:gd fmla="*/ 8 w 87" name="T18"/>
                <a:gd fmla="*/ 22 h 88" name="T19"/>
                <a:gd fmla="*/ 9 w 87" name="T20"/>
                <a:gd fmla="*/ 32 h 88" name="T21"/>
                <a:gd fmla="*/ 0 w 87" name="T22"/>
                <a:gd fmla="*/ 37 h 88" name="T23"/>
                <a:gd fmla="*/ 0 w 87" name="T24"/>
                <a:gd fmla="*/ 50 h 88" name="T25"/>
                <a:gd fmla="*/ 9 w 87" name="T26"/>
                <a:gd fmla="*/ 56 h 88" name="T27"/>
                <a:gd fmla="*/ 8 w 87" name="T28"/>
                <a:gd fmla="*/ 66 h 88" name="T29"/>
                <a:gd fmla="*/ 18 w 87" name="T30"/>
                <a:gd fmla="*/ 79 h 88" name="T31"/>
                <a:gd fmla="*/ 28 w 87" name="T32"/>
                <a:gd fmla="*/ 76 h 88" name="T33"/>
                <a:gd fmla="*/ 34 w 87" name="T34"/>
                <a:gd fmla="*/ 85 h 88" name="T35"/>
                <a:gd fmla="*/ 43 w 87" name="T36"/>
                <a:gd fmla="*/ 88 h 88" name="T37"/>
                <a:gd fmla="*/ 53 w 87" name="T38"/>
                <a:gd fmla="*/ 85 h 88" name="T39"/>
                <a:gd fmla="*/ 59 w 87" name="T40"/>
                <a:gd fmla="*/ 76 h 88" name="T41"/>
                <a:gd fmla="*/ 69 w 87" name="T42"/>
                <a:gd fmla="*/ 79 h 88" name="T43"/>
                <a:gd fmla="*/ 79 w 87" name="T44"/>
                <a:gd fmla="*/ 66 h 88" name="T45"/>
                <a:gd fmla="*/ 77 w 87" name="T46"/>
                <a:gd fmla="*/ 56 h 88" name="T47"/>
                <a:gd fmla="*/ 87 w 87" name="T48"/>
                <a:gd fmla="*/ 50 h 88" name="T49"/>
                <a:gd fmla="*/ 87 w 87" name="T50"/>
                <a:gd fmla="*/ 37 h 88" name="T51"/>
                <a:gd fmla="*/ 73 w 87" name="T52"/>
                <a:gd fmla="*/ 49 h 88" name="T53"/>
                <a:gd fmla="*/ 69 w 87" name="T54"/>
                <a:gd fmla="*/ 57 h 88" name="T55"/>
                <a:gd fmla="*/ 71 w 87" name="T56"/>
                <a:gd fmla="*/ 67 h 88" name="T57"/>
                <a:gd fmla="*/ 61 w 87" name="T58"/>
                <a:gd fmla="*/ 69 h 88" name="T59"/>
                <a:gd fmla="*/ 52 w 87" name="T60"/>
                <a:gd fmla="*/ 71 h 88" name="T61"/>
                <a:gd fmla="*/ 47 w 87" name="T62"/>
                <a:gd fmla="*/ 80 h 88" name="T63"/>
                <a:gd fmla="*/ 38 w 87" name="T64"/>
                <a:gd fmla="*/ 74 h 88" name="T65"/>
                <a:gd fmla="*/ 30 w 87" name="T66"/>
                <a:gd fmla="*/ 69 h 88" name="T67"/>
                <a:gd fmla="*/ 20 w 87" name="T68"/>
                <a:gd fmla="*/ 72 h 88" name="T69"/>
                <a:gd fmla="*/ 18 w 87" name="T70"/>
                <a:gd fmla="*/ 61 h 88" name="T71"/>
                <a:gd fmla="*/ 16 w 87" name="T72"/>
                <a:gd fmla="*/ 52 h 88" name="T73"/>
                <a:gd fmla="*/ 7 w 87" name="T74"/>
                <a:gd fmla="*/ 47 h 88" name="T75"/>
                <a:gd fmla="*/ 7 w 87" name="T76"/>
                <a:gd fmla="*/ 40 h 88" name="T77"/>
                <a:gd fmla="*/ 16 w 87" name="T78"/>
                <a:gd fmla="*/ 36 h 88" name="T79"/>
                <a:gd fmla="*/ 18 w 87" name="T80"/>
                <a:gd fmla="*/ 27 h 88" name="T81"/>
                <a:gd fmla="*/ 20 w 87" name="T82"/>
                <a:gd fmla="*/ 16 h 88" name="T83"/>
                <a:gd fmla="*/ 30 w 87" name="T84"/>
                <a:gd fmla="*/ 19 h 88" name="T85"/>
                <a:gd fmla="*/ 38 w 87" name="T86"/>
                <a:gd fmla="*/ 14 h 88" name="T87"/>
                <a:gd fmla="*/ 47 w 87" name="T88"/>
                <a:gd fmla="*/ 8 h 88" name="T89"/>
                <a:gd fmla="*/ 52 w 87" name="T90"/>
                <a:gd fmla="*/ 16 h 88" name="T91"/>
                <a:gd fmla="*/ 61 w 87" name="T92"/>
                <a:gd fmla="*/ 19 h 88" name="T93"/>
                <a:gd fmla="*/ 71 w 87" name="T94"/>
                <a:gd fmla="*/ 21 h 88" name="T95"/>
                <a:gd fmla="*/ 69 w 87" name="T96"/>
                <a:gd fmla="*/ 30 h 88" name="T97"/>
                <a:gd fmla="*/ 73 w 87" name="T98"/>
                <a:gd fmla="*/ 38 h 88" name="T99"/>
                <a:gd fmla="*/ 80 w 87" name="T100"/>
                <a:gd fmla="*/ 44 h 8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88" w="87">
                  <a:moveTo>
                    <a:pt x="87" y="37"/>
                  </a:moveTo>
                  <a:cubicBezTo>
                    <a:pt x="87" y="36"/>
                    <a:pt x="86" y="35"/>
                    <a:pt x="84" y="34"/>
                  </a:cubicBezTo>
                  <a:cubicBezTo>
                    <a:pt x="77" y="32"/>
                    <a:pt x="77" y="32"/>
                    <a:pt x="77" y="32"/>
                  </a:cubicBezTo>
                  <a:cubicBezTo>
                    <a:pt x="77" y="31"/>
                    <a:pt x="77" y="29"/>
                    <a:pt x="76" y="28"/>
                  </a:cubicBezTo>
                  <a:cubicBezTo>
                    <a:pt x="79" y="22"/>
                    <a:pt x="79" y="22"/>
                    <a:pt x="79" y="22"/>
                  </a:cubicBezTo>
                  <a:cubicBezTo>
                    <a:pt x="80" y="20"/>
                    <a:pt x="80" y="19"/>
                    <a:pt x="79" y="18"/>
                  </a:cubicBezTo>
                  <a:cubicBezTo>
                    <a:pt x="76" y="14"/>
                    <a:pt x="73" y="11"/>
                    <a:pt x="69" y="8"/>
                  </a:cubicBezTo>
                  <a:cubicBezTo>
                    <a:pt x="68" y="8"/>
                    <a:pt x="67" y="7"/>
                    <a:pt x="66" y="8"/>
                  </a:cubicBezTo>
                  <a:cubicBezTo>
                    <a:pt x="59" y="11"/>
                    <a:pt x="59" y="11"/>
                    <a:pt x="59" y="11"/>
                  </a:cubicBezTo>
                  <a:cubicBezTo>
                    <a:pt x="58" y="11"/>
                    <a:pt x="57" y="10"/>
                    <a:pt x="56" y="10"/>
                  </a:cubicBezTo>
                  <a:cubicBezTo>
                    <a:pt x="53" y="3"/>
                    <a:pt x="53" y="3"/>
                    <a:pt x="53" y="3"/>
                  </a:cubicBezTo>
                  <a:cubicBezTo>
                    <a:pt x="53" y="2"/>
                    <a:pt x="52" y="1"/>
                    <a:pt x="50" y="0"/>
                  </a:cubicBezTo>
                  <a:cubicBezTo>
                    <a:pt x="45" y="0"/>
                    <a:pt x="42" y="0"/>
                    <a:pt x="37" y="0"/>
                  </a:cubicBezTo>
                  <a:cubicBezTo>
                    <a:pt x="35" y="1"/>
                    <a:pt x="34" y="2"/>
                    <a:pt x="34" y="3"/>
                  </a:cubicBezTo>
                  <a:cubicBezTo>
                    <a:pt x="31" y="10"/>
                    <a:pt x="31" y="10"/>
                    <a:pt x="31" y="10"/>
                  </a:cubicBezTo>
                  <a:cubicBezTo>
                    <a:pt x="30" y="10"/>
                    <a:pt x="29" y="11"/>
                    <a:pt x="28" y="11"/>
                  </a:cubicBezTo>
                  <a:cubicBezTo>
                    <a:pt x="21" y="8"/>
                    <a:pt x="21" y="8"/>
                    <a:pt x="21" y="8"/>
                  </a:cubicBezTo>
                  <a:cubicBezTo>
                    <a:pt x="20" y="7"/>
                    <a:pt x="19" y="8"/>
                    <a:pt x="18" y="8"/>
                  </a:cubicBezTo>
                  <a:cubicBezTo>
                    <a:pt x="14" y="11"/>
                    <a:pt x="11" y="14"/>
                    <a:pt x="8" y="18"/>
                  </a:cubicBezTo>
                  <a:cubicBezTo>
                    <a:pt x="7" y="19"/>
                    <a:pt x="7" y="20"/>
                    <a:pt x="8" y="22"/>
                  </a:cubicBezTo>
                  <a:cubicBezTo>
                    <a:pt x="11" y="28"/>
                    <a:pt x="11" y="28"/>
                    <a:pt x="11" y="28"/>
                  </a:cubicBezTo>
                  <a:cubicBezTo>
                    <a:pt x="10" y="29"/>
                    <a:pt x="10" y="31"/>
                    <a:pt x="9" y="32"/>
                  </a:cubicBezTo>
                  <a:cubicBezTo>
                    <a:pt x="3" y="34"/>
                    <a:pt x="3" y="34"/>
                    <a:pt x="3" y="34"/>
                  </a:cubicBezTo>
                  <a:cubicBezTo>
                    <a:pt x="1" y="35"/>
                    <a:pt x="0" y="36"/>
                    <a:pt x="0" y="37"/>
                  </a:cubicBezTo>
                  <a:cubicBezTo>
                    <a:pt x="0" y="40"/>
                    <a:pt x="0" y="42"/>
                    <a:pt x="0" y="44"/>
                  </a:cubicBezTo>
                  <a:cubicBezTo>
                    <a:pt x="0" y="46"/>
                    <a:pt x="0" y="48"/>
                    <a:pt x="0" y="50"/>
                  </a:cubicBezTo>
                  <a:cubicBezTo>
                    <a:pt x="0" y="52"/>
                    <a:pt x="1" y="53"/>
                    <a:pt x="3" y="53"/>
                  </a:cubicBezTo>
                  <a:cubicBezTo>
                    <a:pt x="9" y="56"/>
                    <a:pt x="9" y="56"/>
                    <a:pt x="9" y="56"/>
                  </a:cubicBezTo>
                  <a:cubicBezTo>
                    <a:pt x="10" y="57"/>
                    <a:pt x="10" y="58"/>
                    <a:pt x="11" y="59"/>
                  </a:cubicBezTo>
                  <a:cubicBezTo>
                    <a:pt x="8" y="66"/>
                    <a:pt x="8" y="66"/>
                    <a:pt x="8" y="66"/>
                  </a:cubicBezTo>
                  <a:cubicBezTo>
                    <a:pt x="7" y="67"/>
                    <a:pt x="7" y="69"/>
                    <a:pt x="8" y="70"/>
                  </a:cubicBezTo>
                  <a:cubicBezTo>
                    <a:pt x="11" y="73"/>
                    <a:pt x="14" y="77"/>
                    <a:pt x="18" y="79"/>
                  </a:cubicBezTo>
                  <a:cubicBezTo>
                    <a:pt x="19" y="80"/>
                    <a:pt x="20" y="80"/>
                    <a:pt x="21" y="80"/>
                  </a:cubicBezTo>
                  <a:cubicBezTo>
                    <a:pt x="28" y="76"/>
                    <a:pt x="28" y="76"/>
                    <a:pt x="28" y="76"/>
                  </a:cubicBezTo>
                  <a:cubicBezTo>
                    <a:pt x="29" y="77"/>
                    <a:pt x="30" y="77"/>
                    <a:pt x="31" y="78"/>
                  </a:cubicBezTo>
                  <a:cubicBezTo>
                    <a:pt x="34" y="85"/>
                    <a:pt x="34" y="85"/>
                    <a:pt x="34" y="85"/>
                  </a:cubicBezTo>
                  <a:cubicBezTo>
                    <a:pt x="34" y="86"/>
                    <a:pt x="35" y="87"/>
                    <a:pt x="37" y="87"/>
                  </a:cubicBezTo>
                  <a:cubicBezTo>
                    <a:pt x="39" y="88"/>
                    <a:pt x="41" y="88"/>
                    <a:pt x="43" y="88"/>
                  </a:cubicBezTo>
                  <a:cubicBezTo>
                    <a:pt x="46" y="88"/>
                    <a:pt x="48" y="88"/>
                    <a:pt x="50" y="87"/>
                  </a:cubicBezTo>
                  <a:cubicBezTo>
                    <a:pt x="52" y="87"/>
                    <a:pt x="53" y="86"/>
                    <a:pt x="53" y="85"/>
                  </a:cubicBezTo>
                  <a:cubicBezTo>
                    <a:pt x="56" y="78"/>
                    <a:pt x="56" y="78"/>
                    <a:pt x="56" y="78"/>
                  </a:cubicBezTo>
                  <a:cubicBezTo>
                    <a:pt x="57" y="77"/>
                    <a:pt x="58" y="77"/>
                    <a:pt x="59" y="76"/>
                  </a:cubicBezTo>
                  <a:cubicBezTo>
                    <a:pt x="66" y="80"/>
                    <a:pt x="66" y="80"/>
                    <a:pt x="66" y="80"/>
                  </a:cubicBezTo>
                  <a:cubicBezTo>
                    <a:pt x="67" y="80"/>
                    <a:pt x="68" y="80"/>
                    <a:pt x="69" y="79"/>
                  </a:cubicBezTo>
                  <a:cubicBezTo>
                    <a:pt x="73" y="77"/>
                    <a:pt x="76" y="73"/>
                    <a:pt x="79" y="70"/>
                  </a:cubicBezTo>
                  <a:cubicBezTo>
                    <a:pt x="80" y="69"/>
                    <a:pt x="80" y="67"/>
                    <a:pt x="79" y="66"/>
                  </a:cubicBezTo>
                  <a:cubicBezTo>
                    <a:pt x="76" y="59"/>
                    <a:pt x="76" y="59"/>
                    <a:pt x="76" y="59"/>
                  </a:cubicBezTo>
                  <a:cubicBezTo>
                    <a:pt x="77" y="58"/>
                    <a:pt x="77" y="57"/>
                    <a:pt x="77" y="56"/>
                  </a:cubicBezTo>
                  <a:cubicBezTo>
                    <a:pt x="84" y="53"/>
                    <a:pt x="84" y="53"/>
                    <a:pt x="84" y="53"/>
                  </a:cubicBezTo>
                  <a:cubicBezTo>
                    <a:pt x="86" y="53"/>
                    <a:pt x="87" y="52"/>
                    <a:pt x="87" y="50"/>
                  </a:cubicBezTo>
                  <a:cubicBezTo>
                    <a:pt x="87" y="48"/>
                    <a:pt x="87" y="46"/>
                    <a:pt x="87" y="44"/>
                  </a:cubicBezTo>
                  <a:cubicBezTo>
                    <a:pt x="87" y="42"/>
                    <a:pt x="87" y="40"/>
                    <a:pt x="87" y="37"/>
                  </a:cubicBezTo>
                  <a:close/>
                  <a:moveTo>
                    <a:pt x="80" y="47"/>
                  </a:moveTo>
                  <a:cubicBezTo>
                    <a:pt x="73" y="49"/>
                    <a:pt x="73" y="49"/>
                    <a:pt x="73" y="49"/>
                  </a:cubicBezTo>
                  <a:cubicBezTo>
                    <a:pt x="72" y="50"/>
                    <a:pt x="71" y="51"/>
                    <a:pt x="71" y="52"/>
                  </a:cubicBezTo>
                  <a:cubicBezTo>
                    <a:pt x="70" y="54"/>
                    <a:pt x="70" y="56"/>
                    <a:pt x="69" y="57"/>
                  </a:cubicBezTo>
                  <a:cubicBezTo>
                    <a:pt x="68" y="58"/>
                    <a:pt x="68" y="60"/>
                    <a:pt x="68" y="61"/>
                  </a:cubicBezTo>
                  <a:cubicBezTo>
                    <a:pt x="71" y="67"/>
                    <a:pt x="71" y="67"/>
                    <a:pt x="71" y="67"/>
                  </a:cubicBezTo>
                  <a:cubicBezTo>
                    <a:pt x="70" y="69"/>
                    <a:pt x="68" y="70"/>
                    <a:pt x="67" y="72"/>
                  </a:cubicBezTo>
                  <a:cubicBezTo>
                    <a:pt x="61" y="69"/>
                    <a:pt x="61" y="69"/>
                    <a:pt x="61" y="69"/>
                  </a:cubicBezTo>
                  <a:cubicBezTo>
                    <a:pt x="59" y="68"/>
                    <a:pt x="58" y="68"/>
                    <a:pt x="57" y="69"/>
                  </a:cubicBezTo>
                  <a:cubicBezTo>
                    <a:pt x="55" y="70"/>
                    <a:pt x="54" y="71"/>
                    <a:pt x="52" y="71"/>
                  </a:cubicBezTo>
                  <a:cubicBezTo>
                    <a:pt x="50" y="71"/>
                    <a:pt x="50" y="72"/>
                    <a:pt x="49" y="74"/>
                  </a:cubicBezTo>
                  <a:cubicBezTo>
                    <a:pt x="47" y="80"/>
                    <a:pt x="47" y="80"/>
                    <a:pt x="47" y="80"/>
                  </a:cubicBezTo>
                  <a:cubicBezTo>
                    <a:pt x="44" y="80"/>
                    <a:pt x="43" y="80"/>
                    <a:pt x="40" y="80"/>
                  </a:cubicBezTo>
                  <a:cubicBezTo>
                    <a:pt x="38" y="74"/>
                    <a:pt x="38" y="74"/>
                    <a:pt x="38" y="74"/>
                  </a:cubicBezTo>
                  <a:cubicBezTo>
                    <a:pt x="37" y="72"/>
                    <a:pt x="37" y="71"/>
                    <a:pt x="35" y="71"/>
                  </a:cubicBezTo>
                  <a:cubicBezTo>
                    <a:pt x="33" y="71"/>
                    <a:pt x="32" y="70"/>
                    <a:pt x="30" y="69"/>
                  </a:cubicBezTo>
                  <a:cubicBezTo>
                    <a:pt x="29" y="68"/>
                    <a:pt x="28" y="68"/>
                    <a:pt x="26" y="69"/>
                  </a:cubicBezTo>
                  <a:cubicBezTo>
                    <a:pt x="20" y="72"/>
                    <a:pt x="20" y="72"/>
                    <a:pt x="20" y="72"/>
                  </a:cubicBezTo>
                  <a:cubicBezTo>
                    <a:pt x="19" y="70"/>
                    <a:pt x="17" y="69"/>
                    <a:pt x="16" y="67"/>
                  </a:cubicBezTo>
                  <a:cubicBezTo>
                    <a:pt x="18" y="61"/>
                    <a:pt x="18" y="61"/>
                    <a:pt x="18" y="61"/>
                  </a:cubicBezTo>
                  <a:cubicBezTo>
                    <a:pt x="19" y="60"/>
                    <a:pt x="19" y="58"/>
                    <a:pt x="18" y="57"/>
                  </a:cubicBezTo>
                  <a:cubicBezTo>
                    <a:pt x="17" y="56"/>
                    <a:pt x="17" y="54"/>
                    <a:pt x="16" y="52"/>
                  </a:cubicBezTo>
                  <a:cubicBezTo>
                    <a:pt x="16" y="51"/>
                    <a:pt x="15" y="50"/>
                    <a:pt x="14" y="49"/>
                  </a:cubicBezTo>
                  <a:cubicBezTo>
                    <a:pt x="7" y="47"/>
                    <a:pt x="7" y="47"/>
                    <a:pt x="7" y="47"/>
                  </a:cubicBezTo>
                  <a:cubicBezTo>
                    <a:pt x="7" y="46"/>
                    <a:pt x="7" y="45"/>
                    <a:pt x="7" y="44"/>
                  </a:cubicBezTo>
                  <a:cubicBezTo>
                    <a:pt x="7" y="43"/>
                    <a:pt x="7" y="42"/>
                    <a:pt x="7" y="40"/>
                  </a:cubicBezTo>
                  <a:cubicBezTo>
                    <a:pt x="14" y="38"/>
                    <a:pt x="14" y="38"/>
                    <a:pt x="14" y="38"/>
                  </a:cubicBezTo>
                  <a:cubicBezTo>
                    <a:pt x="15" y="38"/>
                    <a:pt x="16" y="37"/>
                    <a:pt x="16" y="36"/>
                  </a:cubicBezTo>
                  <a:cubicBezTo>
                    <a:pt x="17" y="34"/>
                    <a:pt x="17" y="32"/>
                    <a:pt x="18" y="30"/>
                  </a:cubicBezTo>
                  <a:cubicBezTo>
                    <a:pt x="19" y="29"/>
                    <a:pt x="19" y="28"/>
                    <a:pt x="18" y="27"/>
                  </a:cubicBezTo>
                  <a:cubicBezTo>
                    <a:pt x="16" y="21"/>
                    <a:pt x="16" y="21"/>
                    <a:pt x="16" y="21"/>
                  </a:cubicBezTo>
                  <a:cubicBezTo>
                    <a:pt x="17" y="19"/>
                    <a:pt x="19" y="17"/>
                    <a:pt x="20" y="16"/>
                  </a:cubicBezTo>
                  <a:cubicBezTo>
                    <a:pt x="26" y="19"/>
                    <a:pt x="26" y="19"/>
                    <a:pt x="26" y="19"/>
                  </a:cubicBezTo>
                  <a:cubicBezTo>
                    <a:pt x="28" y="19"/>
                    <a:pt x="29" y="19"/>
                    <a:pt x="30" y="19"/>
                  </a:cubicBezTo>
                  <a:cubicBezTo>
                    <a:pt x="32" y="18"/>
                    <a:pt x="33" y="17"/>
                    <a:pt x="35" y="16"/>
                  </a:cubicBezTo>
                  <a:cubicBezTo>
                    <a:pt x="37" y="16"/>
                    <a:pt x="37" y="15"/>
                    <a:pt x="38" y="14"/>
                  </a:cubicBezTo>
                  <a:cubicBezTo>
                    <a:pt x="40" y="8"/>
                    <a:pt x="40" y="8"/>
                    <a:pt x="40" y="8"/>
                  </a:cubicBezTo>
                  <a:cubicBezTo>
                    <a:pt x="42" y="7"/>
                    <a:pt x="44" y="7"/>
                    <a:pt x="47" y="8"/>
                  </a:cubicBezTo>
                  <a:cubicBezTo>
                    <a:pt x="49" y="14"/>
                    <a:pt x="49" y="14"/>
                    <a:pt x="49" y="14"/>
                  </a:cubicBezTo>
                  <a:cubicBezTo>
                    <a:pt x="50" y="15"/>
                    <a:pt x="50" y="16"/>
                    <a:pt x="52" y="16"/>
                  </a:cubicBezTo>
                  <a:cubicBezTo>
                    <a:pt x="54" y="17"/>
                    <a:pt x="55" y="18"/>
                    <a:pt x="57" y="19"/>
                  </a:cubicBezTo>
                  <a:cubicBezTo>
                    <a:pt x="58" y="19"/>
                    <a:pt x="59" y="19"/>
                    <a:pt x="61" y="19"/>
                  </a:cubicBezTo>
                  <a:cubicBezTo>
                    <a:pt x="67" y="16"/>
                    <a:pt x="67" y="16"/>
                    <a:pt x="67" y="16"/>
                  </a:cubicBezTo>
                  <a:cubicBezTo>
                    <a:pt x="68" y="17"/>
                    <a:pt x="70" y="19"/>
                    <a:pt x="71" y="21"/>
                  </a:cubicBezTo>
                  <a:cubicBezTo>
                    <a:pt x="68" y="27"/>
                    <a:pt x="68" y="27"/>
                    <a:pt x="68" y="27"/>
                  </a:cubicBezTo>
                  <a:cubicBezTo>
                    <a:pt x="68" y="28"/>
                    <a:pt x="68" y="29"/>
                    <a:pt x="69" y="30"/>
                  </a:cubicBezTo>
                  <a:cubicBezTo>
                    <a:pt x="70" y="32"/>
                    <a:pt x="70" y="34"/>
                    <a:pt x="71" y="36"/>
                  </a:cubicBezTo>
                  <a:cubicBezTo>
                    <a:pt x="71" y="37"/>
                    <a:pt x="72" y="38"/>
                    <a:pt x="73" y="38"/>
                  </a:cubicBezTo>
                  <a:cubicBezTo>
                    <a:pt x="80" y="40"/>
                    <a:pt x="80" y="40"/>
                    <a:pt x="80" y="40"/>
                  </a:cubicBezTo>
                  <a:cubicBezTo>
                    <a:pt x="80" y="42"/>
                    <a:pt x="80" y="43"/>
                    <a:pt x="80" y="44"/>
                  </a:cubicBezTo>
                  <a:cubicBezTo>
                    <a:pt x="80" y="45"/>
                    <a:pt x="80" y="46"/>
                    <a:pt x="80" y="4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62" name="Freeform 32"/>
            <p:cNvSpPr>
              <a:spLocks noEditPoints="1"/>
            </p:cNvSpPr>
            <p:nvPr/>
          </p:nvSpPr>
          <p:spPr bwMode="auto">
            <a:xfrm>
              <a:off x="50" y="48"/>
              <a:ext cx="67" cy="67"/>
            </a:xfrm>
            <a:custGeom>
              <a:gdLst>
                <a:gd fmla="*/ 17 w 35" name="T0"/>
                <a:gd fmla="*/ 0 h 35" name="T1"/>
                <a:gd fmla="*/ 0 w 35" name="T2"/>
                <a:gd fmla="*/ 18 h 35" name="T3"/>
                <a:gd fmla="*/ 17 w 35" name="T4"/>
                <a:gd fmla="*/ 35 h 35" name="T5"/>
                <a:gd fmla="*/ 35 w 35" name="T6"/>
                <a:gd fmla="*/ 18 h 35" name="T7"/>
                <a:gd fmla="*/ 17 w 35" name="T8"/>
                <a:gd fmla="*/ 0 h 35" name="T9"/>
                <a:gd fmla="*/ 17 w 35" name="T10"/>
                <a:gd fmla="*/ 28 h 35" name="T11"/>
                <a:gd fmla="*/ 8 w 35" name="T12"/>
                <a:gd fmla="*/ 18 h 35" name="T13"/>
                <a:gd fmla="*/ 17 w 35" name="T14"/>
                <a:gd fmla="*/ 8 h 35" name="T15"/>
                <a:gd fmla="*/ 27 w 35" name="T16"/>
                <a:gd fmla="*/ 18 h 35" name="T17"/>
                <a:gd fmla="*/ 17 w 35" name="T18"/>
                <a:gd fmla="*/ 28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5">
                  <a:moveTo>
                    <a:pt x="17" y="0"/>
                  </a:moveTo>
                  <a:cubicBezTo>
                    <a:pt x="8" y="0"/>
                    <a:pt x="0" y="8"/>
                    <a:pt x="0" y="18"/>
                  </a:cubicBezTo>
                  <a:cubicBezTo>
                    <a:pt x="0" y="28"/>
                    <a:pt x="8" y="35"/>
                    <a:pt x="17" y="35"/>
                  </a:cubicBezTo>
                  <a:cubicBezTo>
                    <a:pt x="27" y="35"/>
                    <a:pt x="35" y="28"/>
                    <a:pt x="35" y="18"/>
                  </a:cubicBezTo>
                  <a:cubicBezTo>
                    <a:pt x="35" y="8"/>
                    <a:pt x="27" y="0"/>
                    <a:pt x="17" y="0"/>
                  </a:cubicBezTo>
                  <a:close/>
                  <a:moveTo>
                    <a:pt x="17" y="28"/>
                  </a:moveTo>
                  <a:cubicBezTo>
                    <a:pt x="12" y="28"/>
                    <a:pt x="8" y="23"/>
                    <a:pt x="8" y="18"/>
                  </a:cubicBezTo>
                  <a:cubicBezTo>
                    <a:pt x="8" y="12"/>
                    <a:pt x="12" y="8"/>
                    <a:pt x="17" y="8"/>
                  </a:cubicBezTo>
                  <a:cubicBezTo>
                    <a:pt x="23" y="8"/>
                    <a:pt x="27" y="12"/>
                    <a:pt x="27" y="18"/>
                  </a:cubicBezTo>
                  <a:cubicBezTo>
                    <a:pt x="27" y="23"/>
                    <a:pt x="23" y="28"/>
                    <a:pt x="17"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grpSp>
      <p:grpSp>
        <p:nvGrpSpPr>
          <p:cNvPr id="63" name="Group 33"/>
          <p:cNvGrpSpPr/>
          <p:nvPr/>
        </p:nvGrpSpPr>
        <p:grpSpPr>
          <a:xfrm>
            <a:off x="4814888" y="2162175"/>
            <a:ext cx="263525" cy="266700"/>
            <a:chExt cx="166" cy="168"/>
          </a:xfrm>
        </p:grpSpPr>
        <p:sp>
          <p:nvSpPr>
            <p:cNvPr id="64" name="Freeform 34"/>
            <p:cNvSpPr/>
            <p:nvPr/>
          </p:nvSpPr>
          <p:spPr bwMode="auto">
            <a:xfrm>
              <a:off x="0" y="0"/>
              <a:ext cx="166" cy="120"/>
            </a:xfrm>
            <a:custGeom>
              <a:gdLst>
                <a:gd fmla="*/ 67 w 87" name="T0"/>
                <a:gd fmla="*/ 23 h 63" name="T1"/>
                <a:gd fmla="*/ 63 w 87" name="T2"/>
                <a:gd fmla="*/ 24 h 63" name="T3"/>
                <a:gd fmla="*/ 63 w 87" name="T4"/>
                <a:gd fmla="*/ 22 h 63" name="T5"/>
                <a:gd fmla="*/ 41 w 87" name="T6"/>
                <a:gd fmla="*/ 0 h 63" name="T7"/>
                <a:gd fmla="*/ 20 w 87" name="T8"/>
                <a:gd fmla="*/ 18 h 63" name="T9"/>
                <a:gd fmla="*/ 14 w 87" name="T10"/>
                <a:gd fmla="*/ 19 h 63" name="T11"/>
                <a:gd fmla="*/ 14 w 87" name="T12"/>
                <a:gd fmla="*/ 19 h 63" name="T13"/>
                <a:gd fmla="*/ 5 w 87" name="T14"/>
                <a:gd fmla="*/ 32 h 63" name="T15"/>
                <a:gd fmla="*/ 6 w 87" name="T16"/>
                <a:gd fmla="*/ 38 h 63" name="T17"/>
                <a:gd fmla="*/ 0 w 87" name="T18"/>
                <a:gd fmla="*/ 50 h 63" name="T19"/>
                <a:gd fmla="*/ 14 w 87" name="T20"/>
                <a:gd fmla="*/ 63 h 63" name="T21"/>
                <a:gd fmla="*/ 28 w 87" name="T22"/>
                <a:gd fmla="*/ 63 h 63" name="T23"/>
                <a:gd fmla="*/ 32 w 87" name="T24"/>
                <a:gd fmla="*/ 60 h 63" name="T25"/>
                <a:gd fmla="*/ 28 w 87" name="T26"/>
                <a:gd fmla="*/ 56 h 63" name="T27"/>
                <a:gd fmla="*/ 14 w 87" name="T28"/>
                <a:gd fmla="*/ 56 h 63" name="T29"/>
                <a:gd fmla="*/ 8 w 87" name="T30"/>
                <a:gd fmla="*/ 50 h 63" name="T31"/>
                <a:gd fmla="*/ 13 w 87" name="T32"/>
                <a:gd fmla="*/ 43 h 63" name="T33"/>
                <a:gd fmla="*/ 16 w 87" name="T34"/>
                <a:gd fmla="*/ 41 h 63" name="T35"/>
                <a:gd fmla="*/ 15 w 87" name="T36"/>
                <a:gd fmla="*/ 37 h 63" name="T37"/>
                <a:gd fmla="*/ 13 w 87" name="T38"/>
                <a:gd fmla="*/ 32 h 63" name="T39"/>
                <a:gd fmla="*/ 17 w 87" name="T40"/>
                <a:gd fmla="*/ 26 h 63" name="T41"/>
                <a:gd fmla="*/ 17 w 87" name="T42"/>
                <a:gd fmla="*/ 26 h 63" name="T43"/>
                <a:gd fmla="*/ 22 w 87" name="T44"/>
                <a:gd fmla="*/ 27 h 63" name="T45"/>
                <a:gd fmla="*/ 26 w 87" name="T46"/>
                <a:gd fmla="*/ 26 h 63" name="T47"/>
                <a:gd fmla="*/ 28 w 87" name="T48"/>
                <a:gd fmla="*/ 23 h 63" name="T49"/>
                <a:gd fmla="*/ 27 w 87" name="T50"/>
                <a:gd fmla="*/ 22 h 63" name="T51"/>
                <a:gd fmla="*/ 27 w 87" name="T52"/>
                <a:gd fmla="*/ 22 h 63" name="T53"/>
                <a:gd fmla="*/ 41 w 87" name="T54"/>
                <a:gd fmla="*/ 8 h 63" name="T55"/>
                <a:gd fmla="*/ 55 w 87" name="T56"/>
                <a:gd fmla="*/ 22 h 63" name="T57"/>
                <a:gd fmla="*/ 53 w 87" name="T58"/>
                <a:gd fmla="*/ 29 h 63" name="T59"/>
                <a:gd fmla="*/ 54 w 87" name="T60"/>
                <a:gd fmla="*/ 34 h 63" name="T61"/>
                <a:gd fmla="*/ 59 w 87" name="T62"/>
                <a:gd fmla="*/ 34 h 63" name="T63"/>
                <a:gd fmla="*/ 67 w 87" name="T64"/>
                <a:gd fmla="*/ 31 h 63" name="T65"/>
                <a:gd fmla="*/ 79 w 87" name="T66"/>
                <a:gd fmla="*/ 43 h 63" name="T67"/>
                <a:gd fmla="*/ 67 w 87" name="T68"/>
                <a:gd fmla="*/ 56 h 63" name="T69"/>
                <a:gd fmla="*/ 59 w 87" name="T70"/>
                <a:gd fmla="*/ 56 h 63" name="T71"/>
                <a:gd fmla="*/ 55 w 87" name="T72"/>
                <a:gd fmla="*/ 60 h 63" name="T73"/>
                <a:gd fmla="*/ 59 w 87" name="T74"/>
                <a:gd fmla="*/ 63 h 63" name="T75"/>
                <a:gd fmla="*/ 67 w 87" name="T76"/>
                <a:gd fmla="*/ 63 h 63" name="T77"/>
                <a:gd fmla="*/ 87 w 87" name="T78"/>
                <a:gd fmla="*/ 43 h 63" name="T79"/>
                <a:gd fmla="*/ 67 w 87" name="T80"/>
                <a:gd fmla="*/ 23 h 63"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2" w="87">
                  <a:moveTo>
                    <a:pt x="67" y="23"/>
                  </a:moveTo>
                  <a:cubicBezTo>
                    <a:pt x="65" y="23"/>
                    <a:pt x="64" y="24"/>
                    <a:pt x="63" y="24"/>
                  </a:cubicBezTo>
                  <a:cubicBezTo>
                    <a:pt x="63" y="23"/>
                    <a:pt x="63" y="23"/>
                    <a:pt x="63" y="22"/>
                  </a:cubicBezTo>
                  <a:cubicBezTo>
                    <a:pt x="63" y="10"/>
                    <a:pt x="53" y="0"/>
                    <a:pt x="41" y="0"/>
                  </a:cubicBezTo>
                  <a:cubicBezTo>
                    <a:pt x="31" y="0"/>
                    <a:pt x="22" y="8"/>
                    <a:pt x="20" y="18"/>
                  </a:cubicBezTo>
                  <a:cubicBezTo>
                    <a:pt x="18" y="18"/>
                    <a:pt x="16" y="18"/>
                    <a:pt x="14" y="19"/>
                  </a:cubicBezTo>
                  <a:cubicBezTo>
                    <a:pt x="14" y="19"/>
                    <a:pt x="14" y="19"/>
                    <a:pt x="14" y="19"/>
                  </a:cubicBezTo>
                  <a:cubicBezTo>
                    <a:pt x="9" y="21"/>
                    <a:pt x="5" y="26"/>
                    <a:pt x="5" y="32"/>
                  </a:cubicBezTo>
                  <a:cubicBezTo>
                    <a:pt x="5" y="34"/>
                    <a:pt x="6" y="36"/>
                    <a:pt x="6" y="38"/>
                  </a:cubicBezTo>
                  <a:cubicBezTo>
                    <a:pt x="3" y="41"/>
                    <a:pt x="0" y="45"/>
                    <a:pt x="0" y="50"/>
                  </a:cubicBezTo>
                  <a:cubicBezTo>
                    <a:pt x="0" y="57"/>
                    <a:pt x="6" y="63"/>
                    <a:pt x="14" y="63"/>
                  </a:cubicBezTo>
                  <a:cubicBezTo>
                    <a:pt x="28" y="63"/>
                    <a:pt x="28" y="63"/>
                    <a:pt x="28" y="63"/>
                  </a:cubicBezTo>
                  <a:cubicBezTo>
                    <a:pt x="30" y="63"/>
                    <a:pt x="32" y="62"/>
                    <a:pt x="32" y="60"/>
                  </a:cubicBezTo>
                  <a:cubicBezTo>
                    <a:pt x="32" y="58"/>
                    <a:pt x="30" y="56"/>
                    <a:pt x="28" y="56"/>
                  </a:cubicBezTo>
                  <a:cubicBezTo>
                    <a:pt x="14" y="56"/>
                    <a:pt x="14" y="56"/>
                    <a:pt x="14" y="56"/>
                  </a:cubicBezTo>
                  <a:cubicBezTo>
                    <a:pt x="10" y="56"/>
                    <a:pt x="8" y="53"/>
                    <a:pt x="8" y="50"/>
                  </a:cubicBezTo>
                  <a:cubicBezTo>
                    <a:pt x="8" y="47"/>
                    <a:pt x="10" y="44"/>
                    <a:pt x="13" y="43"/>
                  </a:cubicBezTo>
                  <a:cubicBezTo>
                    <a:pt x="15" y="43"/>
                    <a:pt x="16" y="42"/>
                    <a:pt x="16" y="41"/>
                  </a:cubicBezTo>
                  <a:cubicBezTo>
                    <a:pt x="17" y="39"/>
                    <a:pt x="16" y="38"/>
                    <a:pt x="15" y="37"/>
                  </a:cubicBezTo>
                  <a:cubicBezTo>
                    <a:pt x="13" y="36"/>
                    <a:pt x="13" y="34"/>
                    <a:pt x="13" y="32"/>
                  </a:cubicBezTo>
                  <a:cubicBezTo>
                    <a:pt x="13" y="29"/>
                    <a:pt x="14" y="27"/>
                    <a:pt x="17" y="26"/>
                  </a:cubicBezTo>
                  <a:cubicBezTo>
                    <a:pt x="17" y="26"/>
                    <a:pt x="17" y="26"/>
                    <a:pt x="17" y="26"/>
                  </a:cubicBezTo>
                  <a:cubicBezTo>
                    <a:pt x="18" y="25"/>
                    <a:pt x="20" y="26"/>
                    <a:pt x="22" y="27"/>
                  </a:cubicBezTo>
                  <a:cubicBezTo>
                    <a:pt x="23" y="27"/>
                    <a:pt x="25" y="27"/>
                    <a:pt x="26" y="26"/>
                  </a:cubicBezTo>
                  <a:cubicBezTo>
                    <a:pt x="27" y="26"/>
                    <a:pt x="28" y="24"/>
                    <a:pt x="28" y="23"/>
                  </a:cubicBezTo>
                  <a:cubicBezTo>
                    <a:pt x="27" y="23"/>
                    <a:pt x="27" y="22"/>
                    <a:pt x="27" y="22"/>
                  </a:cubicBezTo>
                  <a:cubicBezTo>
                    <a:pt x="27" y="22"/>
                    <a:pt x="27" y="22"/>
                    <a:pt x="27" y="22"/>
                  </a:cubicBezTo>
                  <a:cubicBezTo>
                    <a:pt x="27" y="14"/>
                    <a:pt x="34" y="8"/>
                    <a:pt x="41" y="8"/>
                  </a:cubicBezTo>
                  <a:cubicBezTo>
                    <a:pt x="49" y="8"/>
                    <a:pt x="55" y="14"/>
                    <a:pt x="55" y="22"/>
                  </a:cubicBezTo>
                  <a:cubicBezTo>
                    <a:pt x="55" y="24"/>
                    <a:pt x="55" y="27"/>
                    <a:pt x="53" y="29"/>
                  </a:cubicBezTo>
                  <a:cubicBezTo>
                    <a:pt x="52" y="31"/>
                    <a:pt x="53" y="33"/>
                    <a:pt x="54" y="34"/>
                  </a:cubicBezTo>
                  <a:cubicBezTo>
                    <a:pt x="55" y="35"/>
                    <a:pt x="57" y="35"/>
                    <a:pt x="59" y="34"/>
                  </a:cubicBezTo>
                  <a:cubicBezTo>
                    <a:pt x="60" y="33"/>
                    <a:pt x="63" y="31"/>
                    <a:pt x="67" y="31"/>
                  </a:cubicBezTo>
                  <a:cubicBezTo>
                    <a:pt x="74" y="31"/>
                    <a:pt x="79" y="37"/>
                    <a:pt x="79" y="43"/>
                  </a:cubicBezTo>
                  <a:cubicBezTo>
                    <a:pt x="79" y="50"/>
                    <a:pt x="74" y="56"/>
                    <a:pt x="67" y="56"/>
                  </a:cubicBezTo>
                  <a:cubicBezTo>
                    <a:pt x="59" y="56"/>
                    <a:pt x="59" y="56"/>
                    <a:pt x="59" y="56"/>
                  </a:cubicBezTo>
                  <a:cubicBezTo>
                    <a:pt x="56" y="56"/>
                    <a:pt x="55" y="58"/>
                    <a:pt x="55" y="60"/>
                  </a:cubicBezTo>
                  <a:cubicBezTo>
                    <a:pt x="55" y="62"/>
                    <a:pt x="56" y="63"/>
                    <a:pt x="59" y="63"/>
                  </a:cubicBezTo>
                  <a:cubicBezTo>
                    <a:pt x="67" y="63"/>
                    <a:pt x="67" y="63"/>
                    <a:pt x="67" y="63"/>
                  </a:cubicBezTo>
                  <a:cubicBezTo>
                    <a:pt x="78" y="63"/>
                    <a:pt x="87" y="54"/>
                    <a:pt x="87" y="43"/>
                  </a:cubicBezTo>
                  <a:cubicBezTo>
                    <a:pt x="87" y="32"/>
                    <a:pt x="78" y="23"/>
                    <a:pt x="67" y="2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65" name="Freeform 35"/>
            <p:cNvSpPr/>
            <p:nvPr/>
          </p:nvSpPr>
          <p:spPr bwMode="auto">
            <a:xfrm>
              <a:off x="51" y="69"/>
              <a:ext cx="63" cy="99"/>
            </a:xfrm>
            <a:custGeom>
              <a:gdLst>
                <a:gd fmla="*/ 27 w 33" name="T0"/>
                <a:gd fmla="*/ 33 h 52" name="T1"/>
                <a:gd fmla="*/ 20 w 33" name="T2"/>
                <a:gd fmla="*/ 39 h 52" name="T3"/>
                <a:gd fmla="*/ 20 w 33" name="T4"/>
                <a:gd fmla="*/ 3 h 52" name="T5"/>
                <a:gd fmla="*/ 16 w 33" name="T6"/>
                <a:gd fmla="*/ 0 h 52" name="T7"/>
                <a:gd fmla="*/ 13 w 33" name="T8"/>
                <a:gd fmla="*/ 3 h 52" name="T9"/>
                <a:gd fmla="*/ 13 w 33" name="T10"/>
                <a:gd fmla="*/ 39 h 52" name="T11"/>
                <a:gd fmla="*/ 6 w 33" name="T12"/>
                <a:gd fmla="*/ 33 h 52" name="T13"/>
                <a:gd fmla="*/ 1 w 33" name="T14"/>
                <a:gd fmla="*/ 33 h 52" name="T15"/>
                <a:gd fmla="*/ 1 w 33" name="T16"/>
                <a:gd fmla="*/ 38 h 52" name="T17"/>
                <a:gd fmla="*/ 14 w 33" name="T18"/>
                <a:gd fmla="*/ 51 h 52" name="T19"/>
                <a:gd fmla="*/ 16 w 33" name="T20"/>
                <a:gd fmla="*/ 52 h 52" name="T21"/>
                <a:gd fmla="*/ 19 w 33" name="T22"/>
                <a:gd fmla="*/ 51 h 52" name="T23"/>
                <a:gd fmla="*/ 32 w 33" name="T24"/>
                <a:gd fmla="*/ 38 h 52" name="T25"/>
                <a:gd fmla="*/ 32 w 33" name="T26"/>
                <a:gd fmla="*/ 33 h 52" name="T27"/>
                <a:gd fmla="*/ 27 w 33" name="T28"/>
                <a:gd fmla="*/ 33 h 5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2" w="33">
                  <a:moveTo>
                    <a:pt x="27" y="33"/>
                  </a:moveTo>
                  <a:cubicBezTo>
                    <a:pt x="20" y="39"/>
                    <a:pt x="20" y="39"/>
                    <a:pt x="20" y="39"/>
                  </a:cubicBezTo>
                  <a:cubicBezTo>
                    <a:pt x="20" y="3"/>
                    <a:pt x="20" y="3"/>
                    <a:pt x="20" y="3"/>
                  </a:cubicBezTo>
                  <a:cubicBezTo>
                    <a:pt x="20" y="1"/>
                    <a:pt x="19" y="0"/>
                    <a:pt x="16" y="0"/>
                  </a:cubicBezTo>
                  <a:cubicBezTo>
                    <a:pt x="14" y="0"/>
                    <a:pt x="13" y="1"/>
                    <a:pt x="13" y="3"/>
                  </a:cubicBezTo>
                  <a:cubicBezTo>
                    <a:pt x="13" y="39"/>
                    <a:pt x="13" y="39"/>
                    <a:pt x="13" y="39"/>
                  </a:cubicBezTo>
                  <a:cubicBezTo>
                    <a:pt x="6" y="33"/>
                    <a:pt x="6" y="33"/>
                    <a:pt x="6" y="33"/>
                  </a:cubicBezTo>
                  <a:cubicBezTo>
                    <a:pt x="5" y="32"/>
                    <a:pt x="2" y="32"/>
                    <a:pt x="1" y="33"/>
                  </a:cubicBezTo>
                  <a:cubicBezTo>
                    <a:pt x="0" y="34"/>
                    <a:pt x="0" y="37"/>
                    <a:pt x="1" y="38"/>
                  </a:cubicBezTo>
                  <a:cubicBezTo>
                    <a:pt x="14" y="51"/>
                    <a:pt x="14" y="51"/>
                    <a:pt x="14" y="51"/>
                  </a:cubicBezTo>
                  <a:cubicBezTo>
                    <a:pt x="15" y="52"/>
                    <a:pt x="15" y="52"/>
                    <a:pt x="16" y="52"/>
                  </a:cubicBezTo>
                  <a:cubicBezTo>
                    <a:pt x="17" y="52"/>
                    <a:pt x="18" y="52"/>
                    <a:pt x="19" y="51"/>
                  </a:cubicBezTo>
                  <a:cubicBezTo>
                    <a:pt x="32" y="38"/>
                    <a:pt x="32" y="38"/>
                    <a:pt x="32" y="38"/>
                  </a:cubicBezTo>
                  <a:cubicBezTo>
                    <a:pt x="33" y="37"/>
                    <a:pt x="33" y="34"/>
                    <a:pt x="32" y="33"/>
                  </a:cubicBezTo>
                  <a:cubicBezTo>
                    <a:pt x="30" y="32"/>
                    <a:pt x="28" y="32"/>
                    <a:pt x="27" y="3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grpSp>
      <p:sp>
        <p:nvSpPr>
          <p:cNvPr id="66" name="Freeform 36"/>
          <p:cNvSpPr>
            <a:spLocks noEditPoints="1"/>
          </p:cNvSpPr>
          <p:nvPr/>
        </p:nvSpPr>
        <p:spPr bwMode="auto">
          <a:xfrm>
            <a:off x="3767138" y="2419350"/>
            <a:ext cx="268287" cy="185738"/>
          </a:xfrm>
          <a:custGeom>
            <a:gdLst>
              <a:gd fmla="*/ 84 w 88" name="T0"/>
              <a:gd fmla="*/ 7 h 61" name="T1"/>
              <a:gd fmla="*/ 76 w 88" name="T2"/>
              <a:gd fmla="*/ 4 h 61" name="T3"/>
              <a:gd fmla="*/ 68 w 88" name="T4"/>
              <a:gd fmla="*/ 7 h 61" name="T5"/>
              <a:gd fmla="*/ 64 w 88" name="T6"/>
              <a:gd fmla="*/ 15 h 61" name="T7"/>
              <a:gd fmla="*/ 65 w 88" name="T8"/>
              <a:gd fmla="*/ 20 h 61" name="T9"/>
              <a:gd fmla="*/ 51 w 88" name="T10"/>
              <a:gd fmla="*/ 33 h 61" name="T11"/>
              <a:gd fmla="*/ 43 w 88" name="T12"/>
              <a:gd fmla="*/ 31 h 61" name="T13"/>
              <a:gd fmla="*/ 36 w 88" name="T14"/>
              <a:gd fmla="*/ 33 h 61" name="T15"/>
              <a:gd fmla="*/ 25 w 88" name="T16"/>
              <a:gd fmla="*/ 21 h 61" name="T17"/>
              <a:gd fmla="*/ 23 w 88" name="T18"/>
              <a:gd fmla="*/ 4 h 61" name="T19"/>
              <a:gd fmla="*/ 14 w 88" name="T20"/>
              <a:gd fmla="*/ 0 h 61" name="T21"/>
              <a:gd fmla="*/ 4 w 88" name="T22"/>
              <a:gd fmla="*/ 4 h 61" name="T23"/>
              <a:gd fmla="*/ 0 w 88" name="T24"/>
              <a:gd fmla="*/ 14 h 61" name="T25"/>
              <a:gd fmla="*/ 4 w 88" name="T26"/>
              <a:gd fmla="*/ 23 h 61" name="T27"/>
              <a:gd fmla="*/ 14 w 88" name="T28"/>
              <a:gd fmla="*/ 27 h 61" name="T29"/>
              <a:gd fmla="*/ 20 w 88" name="T30"/>
              <a:gd fmla="*/ 26 h 61" name="T31"/>
              <a:gd fmla="*/ 30 w 88" name="T32"/>
              <a:gd fmla="*/ 38 h 61" name="T33"/>
              <a:gd fmla="*/ 33 w 88" name="T34"/>
              <a:gd fmla="*/ 56 h 61" name="T35"/>
              <a:gd fmla="*/ 43 w 88" name="T36"/>
              <a:gd fmla="*/ 61 h 61" name="T37"/>
              <a:gd fmla="*/ 54 w 88" name="T38"/>
              <a:gd fmla="*/ 56 h 61" name="T39"/>
              <a:gd fmla="*/ 56 w 88" name="T40"/>
              <a:gd fmla="*/ 38 h 61" name="T41"/>
              <a:gd fmla="*/ 71 w 88" name="T42"/>
              <a:gd fmla="*/ 26 h 61" name="T43"/>
              <a:gd fmla="*/ 76 w 88" name="T44"/>
              <a:gd fmla="*/ 27 h 61" name="T45"/>
              <a:gd fmla="*/ 84 w 88" name="T46"/>
              <a:gd fmla="*/ 24 h 61" name="T47"/>
              <a:gd fmla="*/ 88 w 88" name="T48"/>
              <a:gd fmla="*/ 15 h 61" name="T49"/>
              <a:gd fmla="*/ 84 w 88" name="T50"/>
              <a:gd fmla="*/ 7 h 61" name="T51"/>
              <a:gd fmla="*/ 9 w 88" name="T52"/>
              <a:gd fmla="*/ 18 h 61" name="T53"/>
              <a:gd fmla="*/ 7 w 88" name="T54"/>
              <a:gd fmla="*/ 14 h 61" name="T55"/>
              <a:gd fmla="*/ 9 w 88" name="T56"/>
              <a:gd fmla="*/ 9 h 61" name="T57"/>
              <a:gd fmla="*/ 14 w 88" name="T58"/>
              <a:gd fmla="*/ 8 h 61" name="T59"/>
              <a:gd fmla="*/ 18 w 88" name="T60"/>
              <a:gd fmla="*/ 9 h 61" name="T61"/>
              <a:gd fmla="*/ 18 w 88" name="T62"/>
              <a:gd fmla="*/ 18 h 61" name="T63"/>
              <a:gd fmla="*/ 9 w 88" name="T64"/>
              <a:gd fmla="*/ 18 h 61" name="T65"/>
              <a:gd fmla="*/ 79 w 88" name="T66"/>
              <a:gd fmla="*/ 18 h 61" name="T67"/>
              <a:gd fmla="*/ 73 w 88" name="T68"/>
              <a:gd fmla="*/ 18 h 61" name="T69"/>
              <a:gd fmla="*/ 72 w 88" name="T70"/>
              <a:gd fmla="*/ 15 h 61" name="T71"/>
              <a:gd fmla="*/ 73 w 88" name="T72"/>
              <a:gd fmla="*/ 12 h 61" name="T73"/>
              <a:gd fmla="*/ 76 w 88" name="T74"/>
              <a:gd fmla="*/ 11 h 61" name="T75"/>
              <a:gd fmla="*/ 79 w 88" name="T76"/>
              <a:gd fmla="*/ 12 h 61" name="T77"/>
              <a:gd fmla="*/ 80 w 88" name="T78"/>
              <a:gd fmla="*/ 15 h 61" name="T79"/>
              <a:gd fmla="*/ 79 w 88" name="T80"/>
              <a:gd fmla="*/ 18 h 6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1" w="88">
                <a:moveTo>
                  <a:pt x="84" y="7"/>
                </a:moveTo>
                <a:cubicBezTo>
                  <a:pt x="82" y="5"/>
                  <a:pt x="79" y="4"/>
                  <a:pt x="76" y="4"/>
                </a:cubicBezTo>
                <a:cubicBezTo>
                  <a:pt x="73" y="4"/>
                  <a:pt x="70" y="5"/>
                  <a:pt x="68" y="7"/>
                </a:cubicBezTo>
                <a:cubicBezTo>
                  <a:pt x="65" y="9"/>
                  <a:pt x="64" y="12"/>
                  <a:pt x="64" y="15"/>
                </a:cubicBezTo>
                <a:cubicBezTo>
                  <a:pt x="64" y="17"/>
                  <a:pt x="65" y="19"/>
                  <a:pt x="65" y="20"/>
                </a:cubicBezTo>
                <a:cubicBezTo>
                  <a:pt x="51" y="33"/>
                  <a:pt x="51" y="33"/>
                  <a:pt x="51" y="33"/>
                </a:cubicBezTo>
                <a:cubicBezTo>
                  <a:pt x="48" y="32"/>
                  <a:pt x="46" y="31"/>
                  <a:pt x="43" y="31"/>
                </a:cubicBezTo>
                <a:cubicBezTo>
                  <a:pt x="40" y="31"/>
                  <a:pt x="38" y="32"/>
                  <a:pt x="36" y="33"/>
                </a:cubicBezTo>
                <a:cubicBezTo>
                  <a:pt x="25" y="21"/>
                  <a:pt x="25" y="21"/>
                  <a:pt x="25" y="21"/>
                </a:cubicBezTo>
                <a:cubicBezTo>
                  <a:pt x="28" y="15"/>
                  <a:pt x="28" y="8"/>
                  <a:pt x="23" y="4"/>
                </a:cubicBezTo>
                <a:cubicBezTo>
                  <a:pt x="21" y="1"/>
                  <a:pt x="17" y="0"/>
                  <a:pt x="14" y="0"/>
                </a:cubicBezTo>
                <a:cubicBezTo>
                  <a:pt x="10" y="0"/>
                  <a:pt x="6" y="1"/>
                  <a:pt x="4" y="4"/>
                </a:cubicBezTo>
                <a:cubicBezTo>
                  <a:pt x="1" y="7"/>
                  <a:pt x="0" y="10"/>
                  <a:pt x="0" y="14"/>
                </a:cubicBezTo>
                <a:cubicBezTo>
                  <a:pt x="0" y="17"/>
                  <a:pt x="1" y="21"/>
                  <a:pt x="4" y="23"/>
                </a:cubicBezTo>
                <a:cubicBezTo>
                  <a:pt x="6" y="26"/>
                  <a:pt x="10" y="27"/>
                  <a:pt x="14" y="27"/>
                </a:cubicBezTo>
                <a:cubicBezTo>
                  <a:pt x="16" y="27"/>
                  <a:pt x="18" y="27"/>
                  <a:pt x="20" y="26"/>
                </a:cubicBezTo>
                <a:cubicBezTo>
                  <a:pt x="30" y="38"/>
                  <a:pt x="30" y="38"/>
                  <a:pt x="30" y="38"/>
                </a:cubicBezTo>
                <a:cubicBezTo>
                  <a:pt x="27" y="44"/>
                  <a:pt x="28" y="51"/>
                  <a:pt x="33" y="56"/>
                </a:cubicBezTo>
                <a:cubicBezTo>
                  <a:pt x="35" y="59"/>
                  <a:pt x="39" y="61"/>
                  <a:pt x="43" y="61"/>
                </a:cubicBezTo>
                <a:cubicBezTo>
                  <a:pt x="47" y="61"/>
                  <a:pt x="51" y="59"/>
                  <a:pt x="54" y="56"/>
                </a:cubicBezTo>
                <a:cubicBezTo>
                  <a:pt x="58" y="51"/>
                  <a:pt x="59" y="44"/>
                  <a:pt x="56" y="38"/>
                </a:cubicBezTo>
                <a:cubicBezTo>
                  <a:pt x="71" y="26"/>
                  <a:pt x="71" y="26"/>
                  <a:pt x="71" y="26"/>
                </a:cubicBezTo>
                <a:cubicBezTo>
                  <a:pt x="72" y="27"/>
                  <a:pt x="74" y="27"/>
                  <a:pt x="76" y="27"/>
                </a:cubicBezTo>
                <a:cubicBezTo>
                  <a:pt x="79" y="27"/>
                  <a:pt x="82" y="26"/>
                  <a:pt x="84" y="24"/>
                </a:cubicBezTo>
                <a:cubicBezTo>
                  <a:pt x="87" y="21"/>
                  <a:pt x="88" y="18"/>
                  <a:pt x="88" y="15"/>
                </a:cubicBezTo>
                <a:cubicBezTo>
                  <a:pt x="88" y="12"/>
                  <a:pt x="87" y="9"/>
                  <a:pt x="84" y="7"/>
                </a:cubicBezTo>
                <a:close/>
                <a:moveTo>
                  <a:pt x="9" y="18"/>
                </a:moveTo>
                <a:cubicBezTo>
                  <a:pt x="8" y="17"/>
                  <a:pt x="7" y="15"/>
                  <a:pt x="7" y="14"/>
                </a:cubicBezTo>
                <a:cubicBezTo>
                  <a:pt x="7" y="12"/>
                  <a:pt x="8" y="11"/>
                  <a:pt x="9" y="9"/>
                </a:cubicBezTo>
                <a:cubicBezTo>
                  <a:pt x="10" y="8"/>
                  <a:pt x="12" y="8"/>
                  <a:pt x="14" y="8"/>
                </a:cubicBezTo>
                <a:cubicBezTo>
                  <a:pt x="15" y="8"/>
                  <a:pt x="17" y="8"/>
                  <a:pt x="18" y="9"/>
                </a:cubicBezTo>
                <a:cubicBezTo>
                  <a:pt x="20" y="12"/>
                  <a:pt x="20" y="16"/>
                  <a:pt x="18" y="18"/>
                </a:cubicBezTo>
                <a:cubicBezTo>
                  <a:pt x="16" y="20"/>
                  <a:pt x="12" y="20"/>
                  <a:pt x="9" y="18"/>
                </a:cubicBezTo>
                <a:close/>
                <a:moveTo>
                  <a:pt x="79" y="18"/>
                </a:moveTo>
                <a:cubicBezTo>
                  <a:pt x="77" y="20"/>
                  <a:pt x="75" y="20"/>
                  <a:pt x="73" y="18"/>
                </a:cubicBezTo>
                <a:cubicBezTo>
                  <a:pt x="72" y="18"/>
                  <a:pt x="72" y="16"/>
                  <a:pt x="72" y="15"/>
                </a:cubicBezTo>
                <a:cubicBezTo>
                  <a:pt x="72" y="14"/>
                  <a:pt x="72" y="13"/>
                  <a:pt x="73" y="12"/>
                </a:cubicBezTo>
                <a:cubicBezTo>
                  <a:pt x="74" y="12"/>
                  <a:pt x="75" y="11"/>
                  <a:pt x="76" y="11"/>
                </a:cubicBezTo>
                <a:cubicBezTo>
                  <a:pt x="77" y="11"/>
                  <a:pt x="78" y="12"/>
                  <a:pt x="79" y="12"/>
                </a:cubicBezTo>
                <a:cubicBezTo>
                  <a:pt x="80" y="13"/>
                  <a:pt x="80" y="14"/>
                  <a:pt x="80" y="15"/>
                </a:cubicBezTo>
                <a:cubicBezTo>
                  <a:pt x="80" y="16"/>
                  <a:pt x="80" y="18"/>
                  <a:pt x="79" y="1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67" name="Freeform 37"/>
          <p:cNvSpPr/>
          <p:nvPr/>
        </p:nvSpPr>
        <p:spPr bwMode="auto">
          <a:xfrm>
            <a:off x="3197225" y="1582738"/>
            <a:ext cx="704850" cy="206375"/>
          </a:xfrm>
          <a:custGeom>
            <a:gdLst>
              <a:gd fmla="*/ 444 w 444" name="T0"/>
              <a:gd fmla="*/ 130 h 130" name="T1"/>
              <a:gd fmla="*/ 444 w 444" name="T2"/>
              <a:gd fmla="*/ 0 h 130" name="T3"/>
              <a:gd fmla="*/ 0 w 444" name="T4"/>
              <a:gd fmla="*/ 0 h 130" name="T5"/>
            </a:gdLst>
            <a:cxnLst>
              <a:cxn ang="0">
                <a:pos x="T0" y="T1"/>
              </a:cxn>
              <a:cxn ang="0">
                <a:pos x="T2" y="T3"/>
              </a:cxn>
              <a:cxn ang="0">
                <a:pos x="T4" y="T5"/>
              </a:cxn>
            </a:cxnLst>
            <a:rect b="b" l="0" r="r" t="0"/>
            <a:pathLst>
              <a:path h="130" w="443">
                <a:moveTo>
                  <a:pt x="444" y="130"/>
                </a:moveTo>
                <a:lnTo>
                  <a:pt x="444" y="0"/>
                </a:lnTo>
                <a:lnTo>
                  <a:pt x="0" y="0"/>
                </a:lnTo>
              </a:path>
            </a:pathLst>
          </a:custGeom>
          <a:noFill/>
          <a:ln cap="flat" cmpd="sng" w="6350">
            <a:solidFill>
              <a:schemeClr val="accent1"/>
            </a:solidFill>
            <a:prstDash val="dash"/>
            <a:round/>
          </a:ln>
          <a:extLst>
            <a:ext uri="{909E8E84-426E-40DD-AFC4-6F175D3DCCD1}">
              <a14:hiddenFill>
                <a:solidFill>
                  <a:srgbClr val="FFFFFF"/>
                </a:solidFill>
              </a14:hiddenFill>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68" name="Freeform 38"/>
          <p:cNvSpPr/>
          <p:nvPr/>
        </p:nvSpPr>
        <p:spPr bwMode="auto">
          <a:xfrm>
            <a:off x="4945063" y="1582738"/>
            <a:ext cx="679450" cy="319087"/>
          </a:xfrm>
          <a:custGeom>
            <a:gdLst>
              <a:gd fmla="*/ 0 w 428" name="T0"/>
              <a:gd fmla="*/ 201 h 201" name="T1"/>
              <a:gd fmla="*/ 0 w 428" name="T2"/>
              <a:gd fmla="*/ 0 h 201" name="T3"/>
              <a:gd fmla="*/ 428 w 428" name="T4"/>
              <a:gd fmla="*/ 0 h 201" name="T5"/>
            </a:gdLst>
            <a:cxnLst>
              <a:cxn ang="0">
                <a:pos x="T0" y="T1"/>
              </a:cxn>
              <a:cxn ang="0">
                <a:pos x="T2" y="T3"/>
              </a:cxn>
              <a:cxn ang="0">
                <a:pos x="T4" y="T5"/>
              </a:cxn>
            </a:cxnLst>
            <a:rect b="b" l="0" r="r" t="0"/>
            <a:pathLst>
              <a:path h="201" w="428">
                <a:moveTo>
                  <a:pt x="0" y="201"/>
                </a:moveTo>
                <a:lnTo>
                  <a:pt x="0" y="0"/>
                </a:lnTo>
                <a:lnTo>
                  <a:pt x="428" y="0"/>
                </a:lnTo>
              </a:path>
            </a:pathLst>
          </a:custGeom>
          <a:noFill/>
          <a:ln cap="flat" cmpd="sng" w="6350">
            <a:solidFill>
              <a:schemeClr val="tx1">
                <a:lumMod val="75000"/>
                <a:lumOff val="25000"/>
              </a:schemeClr>
            </a:solidFill>
            <a:prstDash val="dash"/>
            <a:round/>
          </a:ln>
          <a:extLst>
            <a:ext uri="{909E8E84-426E-40DD-AFC4-6F175D3DCCD1}">
              <a14:hiddenFill>
                <a:solidFill>
                  <a:srgbClr val="FFFFFF"/>
                </a:solidFill>
              </a14:hiddenFill>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69" name="Freeform 39"/>
          <p:cNvSpPr/>
          <p:nvPr/>
        </p:nvSpPr>
        <p:spPr bwMode="auto">
          <a:xfrm>
            <a:off x="6400800" y="2295525"/>
            <a:ext cx="1344613" cy="488950"/>
          </a:xfrm>
          <a:custGeom>
            <a:gdLst>
              <a:gd fmla="*/ 0 w 847" name="T0"/>
              <a:gd fmla="*/ 308 h 308" name="T1"/>
              <a:gd fmla="*/ 0 w 847" name="T2"/>
              <a:gd fmla="*/ 0 h 308" name="T3"/>
              <a:gd fmla="*/ 847 w 847" name="T4"/>
              <a:gd fmla="*/ 0 h 308" name="T5"/>
              <a:gd fmla="*/ 847 w 847" name="T6"/>
              <a:gd fmla="*/ 105 h 308" name="T7"/>
            </a:gdLst>
            <a:cxnLst>
              <a:cxn ang="0">
                <a:pos x="T0" y="T1"/>
              </a:cxn>
              <a:cxn ang="0">
                <a:pos x="T2" y="T3"/>
              </a:cxn>
              <a:cxn ang="0">
                <a:pos x="T4" y="T5"/>
              </a:cxn>
              <a:cxn ang="0">
                <a:pos x="T6" y="T7"/>
              </a:cxn>
            </a:cxnLst>
            <a:rect b="b" l="0" r="r" t="0"/>
            <a:pathLst>
              <a:path h="308" w="846">
                <a:moveTo>
                  <a:pt x="0" y="308"/>
                </a:moveTo>
                <a:lnTo>
                  <a:pt x="0" y="0"/>
                </a:lnTo>
                <a:lnTo>
                  <a:pt x="847" y="0"/>
                </a:lnTo>
                <a:lnTo>
                  <a:pt x="847" y="105"/>
                </a:lnTo>
              </a:path>
            </a:pathLst>
          </a:custGeom>
          <a:noFill/>
          <a:ln cap="flat" cmpd="sng" w="6350">
            <a:solidFill>
              <a:schemeClr val="accent1"/>
            </a:solidFill>
            <a:prstDash val="dash"/>
            <a:round/>
          </a:ln>
          <a:extLst>
            <a:ext uri="{909E8E84-426E-40DD-AFC4-6F175D3DCCD1}">
              <a14:hiddenFill>
                <a:solidFill>
                  <a:srgbClr val="FFFFFF"/>
                </a:solidFill>
              </a14:hiddenFill>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70" name="Freeform 40"/>
          <p:cNvSpPr/>
          <p:nvPr/>
        </p:nvSpPr>
        <p:spPr bwMode="auto">
          <a:xfrm>
            <a:off x="1401763" y="2295525"/>
            <a:ext cx="1479550" cy="242888"/>
          </a:xfrm>
          <a:custGeom>
            <a:gdLst>
              <a:gd fmla="*/ 932 w 932" name="T0"/>
              <a:gd fmla="*/ 153 h 153" name="T1"/>
              <a:gd fmla="*/ 932 w 932" name="T2"/>
              <a:gd fmla="*/ 0 h 153" name="T3"/>
              <a:gd fmla="*/ 0 w 932" name="T4"/>
              <a:gd fmla="*/ 0 h 153" name="T5"/>
              <a:gd fmla="*/ 0 w 932" name="T6"/>
              <a:gd fmla="*/ 105 h 153" name="T7"/>
            </a:gdLst>
            <a:cxnLst>
              <a:cxn ang="0">
                <a:pos x="T0" y="T1"/>
              </a:cxn>
              <a:cxn ang="0">
                <a:pos x="T2" y="T3"/>
              </a:cxn>
              <a:cxn ang="0">
                <a:pos x="T4" y="T5"/>
              </a:cxn>
              <a:cxn ang="0">
                <a:pos x="T6" y="T7"/>
              </a:cxn>
            </a:cxnLst>
            <a:rect b="b" l="0" r="r" t="0"/>
            <a:pathLst>
              <a:path h="153" w="932">
                <a:moveTo>
                  <a:pt x="932" y="153"/>
                </a:moveTo>
                <a:lnTo>
                  <a:pt x="932" y="0"/>
                </a:lnTo>
                <a:lnTo>
                  <a:pt x="0" y="0"/>
                </a:lnTo>
                <a:lnTo>
                  <a:pt x="0" y="105"/>
                </a:lnTo>
              </a:path>
            </a:pathLst>
          </a:custGeom>
          <a:noFill/>
          <a:ln cap="flat" cmpd="sng" w="6350">
            <a:solidFill>
              <a:schemeClr val="accent1"/>
            </a:solidFill>
            <a:prstDash val="dash"/>
            <a:round/>
          </a:ln>
          <a:extLst>
            <a:ext uri="{909E8E84-426E-40DD-AFC4-6F175D3DCCD1}">
              <a14:hiddenFill>
                <a:solidFill>
                  <a:srgbClr val="FFFFFF"/>
                </a:solidFill>
              </a14:hiddenFill>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71" name="Freeform 41"/>
          <p:cNvSpPr/>
          <p:nvPr/>
        </p:nvSpPr>
        <p:spPr bwMode="auto">
          <a:xfrm>
            <a:off x="3090863" y="3797300"/>
            <a:ext cx="989012" cy="446088"/>
          </a:xfrm>
          <a:custGeom>
            <a:gdLst>
              <a:gd fmla="*/ 476 w 623" name="T0"/>
              <a:gd fmla="*/ 0 h 281" name="T1"/>
              <a:gd fmla="*/ 623 w 623" name="T2"/>
              <a:gd fmla="*/ 0 h 281" name="T3"/>
              <a:gd fmla="*/ 623 w 623" name="T4"/>
              <a:gd fmla="*/ 281 h 281" name="T5"/>
              <a:gd fmla="*/ 0 w 623" name="T6"/>
              <a:gd fmla="*/ 281 h 281" name="T7"/>
            </a:gdLst>
            <a:cxnLst>
              <a:cxn ang="0">
                <a:pos x="T0" y="T1"/>
              </a:cxn>
              <a:cxn ang="0">
                <a:pos x="T2" y="T3"/>
              </a:cxn>
              <a:cxn ang="0">
                <a:pos x="T4" y="T5"/>
              </a:cxn>
              <a:cxn ang="0">
                <a:pos x="T6" y="T7"/>
              </a:cxn>
            </a:cxnLst>
            <a:rect b="b" l="0" r="r" t="0"/>
            <a:pathLst>
              <a:path h="281" w="623">
                <a:moveTo>
                  <a:pt x="476" y="0"/>
                </a:moveTo>
                <a:lnTo>
                  <a:pt x="623" y="0"/>
                </a:lnTo>
                <a:lnTo>
                  <a:pt x="623" y="281"/>
                </a:lnTo>
                <a:lnTo>
                  <a:pt x="0" y="281"/>
                </a:lnTo>
              </a:path>
            </a:pathLst>
          </a:custGeom>
          <a:noFill/>
          <a:ln cap="flat" cmpd="sng" w="6350">
            <a:solidFill>
              <a:schemeClr val="tx1">
                <a:lumMod val="75000"/>
                <a:lumOff val="25000"/>
              </a:schemeClr>
            </a:solidFill>
            <a:prstDash val="dash"/>
            <a:round/>
          </a:ln>
          <a:extLst>
            <a:ext uri="{909E8E84-426E-40DD-AFC4-6F175D3DCCD1}">
              <a14:hiddenFill>
                <a:solidFill>
                  <a:srgbClr val="FFFFFF"/>
                </a:solidFill>
              </a14:hiddenFill>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72" name="Freeform 42"/>
          <p:cNvSpPr/>
          <p:nvPr/>
        </p:nvSpPr>
        <p:spPr bwMode="auto">
          <a:xfrm>
            <a:off x="4622800" y="3470275"/>
            <a:ext cx="1157288" cy="773113"/>
          </a:xfrm>
          <a:custGeom>
            <a:gdLst>
              <a:gd fmla="*/ 159 w 729" name="T0"/>
              <a:gd fmla="*/ 0 h 487" name="T1"/>
              <a:gd fmla="*/ 0 w 729" name="T2"/>
              <a:gd fmla="*/ 0 h 487" name="T3"/>
              <a:gd fmla="*/ 0 w 729" name="T4"/>
              <a:gd fmla="*/ 487 h 487" name="T5"/>
              <a:gd fmla="*/ 729 w 729" name="T6"/>
              <a:gd fmla="*/ 487 h 487" name="T7"/>
            </a:gdLst>
            <a:cxnLst>
              <a:cxn ang="0">
                <a:pos x="T0" y="T1"/>
              </a:cxn>
              <a:cxn ang="0">
                <a:pos x="T2" y="T3"/>
              </a:cxn>
              <a:cxn ang="0">
                <a:pos x="T4" y="T5"/>
              </a:cxn>
              <a:cxn ang="0">
                <a:pos x="T6" y="T7"/>
              </a:cxn>
            </a:cxnLst>
            <a:rect b="b" l="0" r="r" t="0"/>
            <a:pathLst>
              <a:path h="487" w="729">
                <a:moveTo>
                  <a:pt x="159" y="0"/>
                </a:moveTo>
                <a:lnTo>
                  <a:pt x="0" y="0"/>
                </a:lnTo>
                <a:lnTo>
                  <a:pt x="0" y="487"/>
                </a:lnTo>
                <a:lnTo>
                  <a:pt x="729" y="487"/>
                </a:lnTo>
              </a:path>
            </a:pathLst>
          </a:custGeom>
          <a:noFill/>
          <a:ln cap="flat" cmpd="sng" w="6350">
            <a:solidFill>
              <a:schemeClr val="tx1">
                <a:lumMod val="75000"/>
                <a:lumOff val="25000"/>
              </a:schemeClr>
            </a:solidFill>
            <a:prstDash val="dash"/>
            <a:round/>
          </a:ln>
          <a:extLst>
            <a:ext uri="{909E8E84-426E-40DD-AFC4-6F175D3DCCD1}">
              <a14:hiddenFill>
                <a:solidFill>
                  <a:srgbClr val="FFFFFF"/>
                </a:solidFill>
              </a14:hiddenFill>
            </a:ext>
          </a:extLst>
        </p:spPr>
        <p:txBody>
          <a:bodyPr/>
          <a:lstStyle/>
          <a:p>
            <a:endParaRPr altLang="en-US" lang="zh-CN">
              <a:solidFill>
                <a:schemeClr val="tx1">
                  <a:lumMod val="65000"/>
                  <a:lumOff val="35000"/>
                </a:schemeClr>
              </a:solidFill>
              <a:ea charset="-122" panose="02010600040101010101" pitchFamily="2" typeface="华文细黑"/>
            </a:endParaRPr>
          </a:p>
        </p:txBody>
      </p:sp>
      <p:sp>
        <p:nvSpPr>
          <p:cNvPr id="73" name="Rectangle 43"/>
          <p:cNvSpPr>
            <a:spLocks noChangeArrowheads="1"/>
          </p:cNvSpPr>
          <p:nvPr/>
        </p:nvSpPr>
        <p:spPr bwMode="auto">
          <a:xfrm>
            <a:off x="427038" y="2562225"/>
            <a:ext cx="1943100"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添加标题文本</a:t>
            </a:r>
          </a:p>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74" name="Rectangle 44"/>
          <p:cNvSpPr>
            <a:spLocks noChangeArrowheads="1"/>
          </p:cNvSpPr>
          <p:nvPr/>
        </p:nvSpPr>
        <p:spPr bwMode="auto">
          <a:xfrm>
            <a:off x="1201738" y="1247775"/>
            <a:ext cx="1943100"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添加标题文本</a:t>
            </a:r>
          </a:p>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75" name="Rectangle 45"/>
          <p:cNvSpPr>
            <a:spLocks noChangeArrowheads="1"/>
          </p:cNvSpPr>
          <p:nvPr/>
        </p:nvSpPr>
        <p:spPr bwMode="auto">
          <a:xfrm>
            <a:off x="5659438" y="1247775"/>
            <a:ext cx="1943100"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添加标题文本</a:t>
            </a:r>
          </a:p>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76" name="Rectangle 46"/>
          <p:cNvSpPr>
            <a:spLocks noChangeArrowheads="1"/>
          </p:cNvSpPr>
          <p:nvPr/>
        </p:nvSpPr>
        <p:spPr bwMode="auto">
          <a:xfrm>
            <a:off x="6777038" y="2562225"/>
            <a:ext cx="1943100"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添加标题文本</a:t>
            </a:r>
          </a:p>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77" name="Rectangle 47"/>
          <p:cNvSpPr>
            <a:spLocks noChangeArrowheads="1"/>
          </p:cNvSpPr>
          <p:nvPr/>
        </p:nvSpPr>
        <p:spPr bwMode="auto">
          <a:xfrm>
            <a:off x="5867400" y="3883025"/>
            <a:ext cx="1943100"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添加标题文本</a:t>
            </a:r>
          </a:p>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78" name="Rectangle 48"/>
          <p:cNvSpPr>
            <a:spLocks noChangeArrowheads="1"/>
          </p:cNvSpPr>
          <p:nvPr/>
        </p:nvSpPr>
        <p:spPr bwMode="auto">
          <a:xfrm>
            <a:off x="1079500" y="3883025"/>
            <a:ext cx="1943100"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添加标题文本</a:t>
            </a:r>
          </a:p>
          <a:p>
            <a:pPr algn="ctr" lvl="0">
              <a:lnSpc>
                <a:spcPct val="120000"/>
              </a:lnSpc>
            </a:pPr>
            <a:r>
              <a:rPr altLang="en-US" lang="zh-CN" sz="1000">
                <a:solidFill>
                  <a:prstClr val="black">
                    <a:lumMod val="65000"/>
                    <a:lumOff val="35000"/>
                  </a:prstClr>
                </a:solidFill>
                <a:latin charset="-122" panose="02010600040101010101" pitchFamily="2" typeface="华文细黑"/>
                <a:ea charset="-122" panose="02010600040101010101" pitchFamily="2" typeface="华文细黑"/>
              </a:rPr>
              <a:t>We have many PowerPoint templates that has been specifically designed to help anyone that is stepping into the world of PowerPoint for the very first time. </a:t>
            </a:r>
          </a:p>
        </p:txBody>
      </p:sp>
      <p:sp>
        <p:nvSpPr>
          <p:cNvPr id="79" name="矩形 78"/>
          <p:cNvSpPr/>
          <p:nvPr/>
        </p:nvSpPr>
        <p:spPr>
          <a:xfrm>
            <a:off x="1" y="246509"/>
            <a:ext cx="17951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10600040101010101" pitchFamily="2" typeface="华文细黑"/>
            </a:endParaRPr>
          </a:p>
        </p:txBody>
      </p:sp>
      <p:sp>
        <p:nvSpPr>
          <p:cNvPr id="80" name="Rectangle 39"/>
          <p:cNvSpPr>
            <a:spLocks noChangeArrowheads="1"/>
          </p:cNvSpPr>
          <p:nvPr/>
        </p:nvSpPr>
        <p:spPr bwMode="auto">
          <a:xfrm>
            <a:off x="323528" y="266700"/>
            <a:ext cx="2778059"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1600">
                <a:solidFill>
                  <a:schemeClr val="tx1">
                    <a:lumMod val="85000"/>
                    <a:lumOff val="15000"/>
                  </a:schemeClr>
                </a:solidFill>
                <a:latin charset="-122" panose="02010600040101010101" pitchFamily="2" typeface="华文细黑"/>
                <a:ea charset="-122" panose="02010600040101010101" pitchFamily="2" typeface="华文细黑"/>
              </a:rPr>
              <a:t>此处添加标题文本</a:t>
            </a:r>
          </a:p>
        </p:txBody>
      </p:sp>
    </p:spTree>
    <p:extLst>
      <p:ext uri="{BB962C8B-B14F-4D97-AF65-F5344CB8AC3E}">
        <p14:creationId val="80218483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300" fill="hold" id="7"/>
                                        <p:tgtEl>
                                          <p:spTgt spid="32"/>
                                        </p:tgtEl>
                                        <p:attrNameLst>
                                          <p:attrName>ppt_w</p:attrName>
                                        </p:attrNameLst>
                                      </p:cBhvr>
                                      <p:tavLst>
                                        <p:tav tm="0">
                                          <p:val>
                                            <p:fltVal val="0"/>
                                          </p:val>
                                        </p:tav>
                                        <p:tav tm="100000">
                                          <p:val>
                                            <p:strVal val="#ppt_w"/>
                                          </p:val>
                                        </p:tav>
                                      </p:tavLst>
                                    </p:anim>
                                    <p:anim calcmode="lin" valueType="num">
                                      <p:cBhvr>
                                        <p:cTn dur="300" fill="hold" id="8"/>
                                        <p:tgtEl>
                                          <p:spTgt spid="32"/>
                                        </p:tgtEl>
                                        <p:attrNameLst>
                                          <p:attrName>ppt_h</p:attrName>
                                        </p:attrNameLst>
                                      </p:cBhvr>
                                      <p:tavLst>
                                        <p:tav tm="0">
                                          <p:val>
                                            <p:fltVal val="0"/>
                                          </p:val>
                                        </p:tav>
                                        <p:tav tm="100000">
                                          <p:val>
                                            <p:strVal val="#ppt_h"/>
                                          </p:val>
                                        </p:tav>
                                      </p:tavLst>
                                    </p:anim>
                                    <p:animEffect filter="fade" transition="in">
                                      <p:cBhvr>
                                        <p:cTn dur="300" id="9"/>
                                        <p:tgtEl>
                                          <p:spTgt spid="32"/>
                                        </p:tgtEl>
                                      </p:cBhvr>
                                    </p:animEffect>
                                  </p:childTnLst>
                                </p:cTn>
                              </p:par>
                              <p:par>
                                <p:cTn autoRev="1" fill="hold" grpId="1" id="10" nodeType="withEffect" presetClass="emph" presetID="6" presetSubtype="0">
                                  <p:stCondLst>
                                    <p:cond delay="300"/>
                                  </p:stCondLst>
                                  <p:childTnLst>
                                    <p:animScale>
                                      <p:cBhvr>
                                        <p:cTn dur="150" fill="hold" id="11"/>
                                        <p:tgtEl>
                                          <p:spTgt spid="32"/>
                                        </p:tgtEl>
                                      </p:cBhvr>
                                      <p:by x="110000" y="110000"/>
                                    </p:animScale>
                                  </p:childTnLst>
                                </p:cTn>
                              </p:par>
                              <p:par>
                                <p:cTn fill="hold" grpId="0" id="12" nodeType="withEffect" presetClass="entr" presetID="53" presetSubtype="0">
                                  <p:stCondLst>
                                    <p:cond delay="100"/>
                                  </p:stCondLst>
                                  <p:childTnLst>
                                    <p:set>
                                      <p:cBhvr>
                                        <p:cTn dur="1" fill="hold" id="13">
                                          <p:stCondLst>
                                            <p:cond delay="0"/>
                                          </p:stCondLst>
                                        </p:cTn>
                                        <p:tgtEl>
                                          <p:spTgt spid="66"/>
                                        </p:tgtEl>
                                        <p:attrNameLst>
                                          <p:attrName>style.visibility</p:attrName>
                                        </p:attrNameLst>
                                      </p:cBhvr>
                                      <p:to>
                                        <p:strVal val="visible"/>
                                      </p:to>
                                    </p:set>
                                    <p:anim calcmode="lin" valueType="num">
                                      <p:cBhvr>
                                        <p:cTn dur="300" fill="hold" id="14"/>
                                        <p:tgtEl>
                                          <p:spTgt spid="66"/>
                                        </p:tgtEl>
                                        <p:attrNameLst>
                                          <p:attrName>ppt_w</p:attrName>
                                        </p:attrNameLst>
                                      </p:cBhvr>
                                      <p:tavLst>
                                        <p:tav tm="0">
                                          <p:val>
                                            <p:fltVal val="0"/>
                                          </p:val>
                                        </p:tav>
                                        <p:tav tm="100000">
                                          <p:val>
                                            <p:strVal val="#ppt_w"/>
                                          </p:val>
                                        </p:tav>
                                      </p:tavLst>
                                    </p:anim>
                                    <p:anim calcmode="lin" valueType="num">
                                      <p:cBhvr>
                                        <p:cTn dur="300" fill="hold" id="15"/>
                                        <p:tgtEl>
                                          <p:spTgt spid="66"/>
                                        </p:tgtEl>
                                        <p:attrNameLst>
                                          <p:attrName>ppt_h</p:attrName>
                                        </p:attrNameLst>
                                      </p:cBhvr>
                                      <p:tavLst>
                                        <p:tav tm="0">
                                          <p:val>
                                            <p:fltVal val="0"/>
                                          </p:val>
                                        </p:tav>
                                        <p:tav tm="100000">
                                          <p:val>
                                            <p:strVal val="#ppt_h"/>
                                          </p:val>
                                        </p:tav>
                                      </p:tavLst>
                                    </p:anim>
                                    <p:animEffect filter="fade" transition="in">
                                      <p:cBhvr>
                                        <p:cTn dur="300" id="16"/>
                                        <p:tgtEl>
                                          <p:spTgt spid="66"/>
                                        </p:tgtEl>
                                      </p:cBhvr>
                                    </p:animEffect>
                                  </p:childTnLst>
                                </p:cTn>
                              </p:par>
                              <p:par>
                                <p:cTn autoRev="1" fill="hold" grpId="1" id="17" nodeType="withEffect" presetClass="emph" presetID="6" presetSubtype="0">
                                  <p:stCondLst>
                                    <p:cond delay="400"/>
                                  </p:stCondLst>
                                  <p:childTnLst>
                                    <p:animScale>
                                      <p:cBhvr>
                                        <p:cTn dur="150" fill="hold" id="18"/>
                                        <p:tgtEl>
                                          <p:spTgt spid="66"/>
                                        </p:tgtEl>
                                      </p:cBhvr>
                                      <p:by x="110000" y="110000"/>
                                    </p:animScale>
                                  </p:childTnLst>
                                </p:cTn>
                              </p:par>
                              <p:par>
                                <p:cTn fill="hold" grpId="0" id="19" nodeType="withEffect" presetClass="entr" presetID="22" presetSubtype="2">
                                  <p:stCondLst>
                                    <p:cond delay="400"/>
                                  </p:stCondLst>
                                  <p:childTnLst>
                                    <p:set>
                                      <p:cBhvr>
                                        <p:cTn dur="1" fill="hold" id="20">
                                          <p:stCondLst>
                                            <p:cond delay="0"/>
                                          </p:stCondLst>
                                        </p:cTn>
                                        <p:tgtEl>
                                          <p:spTgt spid="67"/>
                                        </p:tgtEl>
                                        <p:attrNameLst>
                                          <p:attrName>style.visibility</p:attrName>
                                        </p:attrNameLst>
                                      </p:cBhvr>
                                      <p:to>
                                        <p:strVal val="visible"/>
                                      </p:to>
                                    </p:set>
                                    <p:animEffect filter="wipe(right)" transition="in">
                                      <p:cBhvr>
                                        <p:cTn dur="500" id="21"/>
                                        <p:tgtEl>
                                          <p:spTgt spid="67"/>
                                        </p:tgtEl>
                                      </p:cBhvr>
                                    </p:animEffect>
                                  </p:childTnLst>
                                </p:cTn>
                              </p:par>
                              <p:par>
                                <p:cTn fill="hold" grpId="0" id="22" nodeType="withEffect" presetClass="entr" presetID="2" presetSubtype="8">
                                  <p:stCondLst>
                                    <p:cond delay="900"/>
                                  </p:stCondLst>
                                  <p:childTnLst>
                                    <p:set>
                                      <p:cBhvr>
                                        <p:cTn dur="1" fill="hold" id="23">
                                          <p:stCondLst>
                                            <p:cond delay="0"/>
                                          </p:stCondLst>
                                        </p:cTn>
                                        <p:tgtEl>
                                          <p:spTgt spid="74"/>
                                        </p:tgtEl>
                                        <p:attrNameLst>
                                          <p:attrName>style.visibility</p:attrName>
                                        </p:attrNameLst>
                                      </p:cBhvr>
                                      <p:to>
                                        <p:strVal val="visible"/>
                                      </p:to>
                                    </p:set>
                                    <p:anim calcmode="lin" valueType="num">
                                      <p:cBhvr additive="base">
                                        <p:cTn dur="500" fill="hold" id="24"/>
                                        <p:tgtEl>
                                          <p:spTgt spid="74"/>
                                        </p:tgtEl>
                                        <p:attrNameLst>
                                          <p:attrName>ppt_x</p:attrName>
                                        </p:attrNameLst>
                                      </p:cBhvr>
                                      <p:tavLst>
                                        <p:tav tm="0">
                                          <p:val>
                                            <p:strVal val="0-#ppt_w/2"/>
                                          </p:val>
                                        </p:tav>
                                        <p:tav tm="100000">
                                          <p:val>
                                            <p:strVal val="#ppt_x"/>
                                          </p:val>
                                        </p:tav>
                                      </p:tavLst>
                                    </p:anim>
                                    <p:anim calcmode="lin" valueType="num">
                                      <p:cBhvr additive="base">
                                        <p:cTn dur="500" fill="hold" id="25"/>
                                        <p:tgtEl>
                                          <p:spTgt spid="74"/>
                                        </p:tgtEl>
                                        <p:attrNameLst>
                                          <p:attrName>ppt_y</p:attrName>
                                        </p:attrNameLst>
                                      </p:cBhvr>
                                      <p:tavLst>
                                        <p:tav tm="0">
                                          <p:val>
                                            <p:strVal val="#ppt_y"/>
                                          </p:val>
                                        </p:tav>
                                        <p:tav tm="100000">
                                          <p:val>
                                            <p:strVal val="#ppt_y"/>
                                          </p:val>
                                        </p:tav>
                                      </p:tavLst>
                                    </p:anim>
                                  </p:childTnLst>
                                </p:cTn>
                              </p:par>
                              <p:par>
                                <p:cTn fill="hold" grpId="0" id="26" nodeType="withEffect" presetClass="entr" presetID="53" presetSubtype="0">
                                  <p:stCondLst>
                                    <p:cond delay="100"/>
                                  </p:stCondLst>
                                  <p:childTnLst>
                                    <p:set>
                                      <p:cBhvr>
                                        <p:cTn dur="1" fill="hold" id="27">
                                          <p:stCondLst>
                                            <p:cond delay="0"/>
                                          </p:stCondLst>
                                        </p:cTn>
                                        <p:tgtEl>
                                          <p:spTgt spid="36"/>
                                        </p:tgtEl>
                                        <p:attrNameLst>
                                          <p:attrName>style.visibility</p:attrName>
                                        </p:attrNameLst>
                                      </p:cBhvr>
                                      <p:to>
                                        <p:strVal val="visible"/>
                                      </p:to>
                                    </p:set>
                                    <p:anim calcmode="lin" valueType="num">
                                      <p:cBhvr>
                                        <p:cTn dur="300" fill="hold" id="28"/>
                                        <p:tgtEl>
                                          <p:spTgt spid="36"/>
                                        </p:tgtEl>
                                        <p:attrNameLst>
                                          <p:attrName>ppt_w</p:attrName>
                                        </p:attrNameLst>
                                      </p:cBhvr>
                                      <p:tavLst>
                                        <p:tav tm="0">
                                          <p:val>
                                            <p:fltVal val="0"/>
                                          </p:val>
                                        </p:tav>
                                        <p:tav tm="100000">
                                          <p:val>
                                            <p:strVal val="#ppt_w"/>
                                          </p:val>
                                        </p:tav>
                                      </p:tavLst>
                                    </p:anim>
                                    <p:anim calcmode="lin" valueType="num">
                                      <p:cBhvr>
                                        <p:cTn dur="300" fill="hold" id="29"/>
                                        <p:tgtEl>
                                          <p:spTgt spid="36"/>
                                        </p:tgtEl>
                                        <p:attrNameLst>
                                          <p:attrName>ppt_h</p:attrName>
                                        </p:attrNameLst>
                                      </p:cBhvr>
                                      <p:tavLst>
                                        <p:tav tm="0">
                                          <p:val>
                                            <p:fltVal val="0"/>
                                          </p:val>
                                        </p:tav>
                                        <p:tav tm="100000">
                                          <p:val>
                                            <p:strVal val="#ppt_h"/>
                                          </p:val>
                                        </p:tav>
                                      </p:tavLst>
                                    </p:anim>
                                    <p:animEffect filter="fade" transition="in">
                                      <p:cBhvr>
                                        <p:cTn dur="300" id="30"/>
                                        <p:tgtEl>
                                          <p:spTgt spid="36"/>
                                        </p:tgtEl>
                                      </p:cBhvr>
                                    </p:animEffect>
                                  </p:childTnLst>
                                </p:cTn>
                              </p:par>
                              <p:par>
                                <p:cTn autoRev="1" fill="hold" grpId="1" id="31" nodeType="withEffect" presetClass="emph" presetID="6" presetSubtype="0">
                                  <p:stCondLst>
                                    <p:cond delay="400"/>
                                  </p:stCondLst>
                                  <p:childTnLst>
                                    <p:animScale>
                                      <p:cBhvr>
                                        <p:cTn dur="150" fill="hold" id="32"/>
                                        <p:tgtEl>
                                          <p:spTgt spid="36"/>
                                        </p:tgtEl>
                                      </p:cBhvr>
                                      <p:by x="110000" y="110000"/>
                                    </p:animScale>
                                  </p:childTnLst>
                                </p:cTn>
                              </p:par>
                              <p:par>
                                <p:cTn fill="hold" id="33" nodeType="withEffect" presetClass="entr" presetID="53" presetSubtype="0">
                                  <p:stCondLst>
                                    <p:cond delay="200"/>
                                  </p:stCondLst>
                                  <p:childTnLst>
                                    <p:set>
                                      <p:cBhvr>
                                        <p:cTn dur="1" fill="hold" id="34">
                                          <p:stCondLst>
                                            <p:cond delay="0"/>
                                          </p:stCondLst>
                                        </p:cTn>
                                        <p:tgtEl>
                                          <p:spTgt spid="63"/>
                                        </p:tgtEl>
                                        <p:attrNameLst>
                                          <p:attrName>style.visibility</p:attrName>
                                        </p:attrNameLst>
                                      </p:cBhvr>
                                      <p:to>
                                        <p:strVal val="visible"/>
                                      </p:to>
                                    </p:set>
                                    <p:anim calcmode="lin" valueType="num">
                                      <p:cBhvr>
                                        <p:cTn dur="300" fill="hold" id="35"/>
                                        <p:tgtEl>
                                          <p:spTgt spid="63"/>
                                        </p:tgtEl>
                                        <p:attrNameLst>
                                          <p:attrName>ppt_w</p:attrName>
                                        </p:attrNameLst>
                                      </p:cBhvr>
                                      <p:tavLst>
                                        <p:tav tm="0">
                                          <p:val>
                                            <p:fltVal val="0"/>
                                          </p:val>
                                        </p:tav>
                                        <p:tav tm="100000">
                                          <p:val>
                                            <p:strVal val="#ppt_w"/>
                                          </p:val>
                                        </p:tav>
                                      </p:tavLst>
                                    </p:anim>
                                    <p:anim calcmode="lin" valueType="num">
                                      <p:cBhvr>
                                        <p:cTn dur="300" fill="hold" id="36"/>
                                        <p:tgtEl>
                                          <p:spTgt spid="63"/>
                                        </p:tgtEl>
                                        <p:attrNameLst>
                                          <p:attrName>ppt_h</p:attrName>
                                        </p:attrNameLst>
                                      </p:cBhvr>
                                      <p:tavLst>
                                        <p:tav tm="0">
                                          <p:val>
                                            <p:fltVal val="0"/>
                                          </p:val>
                                        </p:tav>
                                        <p:tav tm="100000">
                                          <p:val>
                                            <p:strVal val="#ppt_h"/>
                                          </p:val>
                                        </p:tav>
                                      </p:tavLst>
                                    </p:anim>
                                    <p:animEffect filter="fade" transition="in">
                                      <p:cBhvr>
                                        <p:cTn dur="300" id="37"/>
                                        <p:tgtEl>
                                          <p:spTgt spid="63"/>
                                        </p:tgtEl>
                                      </p:cBhvr>
                                    </p:animEffect>
                                  </p:childTnLst>
                                </p:cTn>
                              </p:par>
                              <p:par>
                                <p:cTn autoRev="1" fill="hold" id="38" nodeType="withEffect" presetClass="emph" presetID="6" presetSubtype="0">
                                  <p:stCondLst>
                                    <p:cond delay="500"/>
                                  </p:stCondLst>
                                  <p:childTnLst>
                                    <p:animScale>
                                      <p:cBhvr>
                                        <p:cTn dur="150" fill="hold" id="39"/>
                                        <p:tgtEl>
                                          <p:spTgt spid="63"/>
                                        </p:tgtEl>
                                      </p:cBhvr>
                                      <p:by x="110000" y="110000"/>
                                    </p:animScale>
                                  </p:childTnLst>
                                </p:cTn>
                              </p:par>
                              <p:par>
                                <p:cTn fill="hold" grpId="0" id="40" nodeType="withEffect" presetClass="entr" presetID="22" presetSubtype="8">
                                  <p:stCondLst>
                                    <p:cond delay="500"/>
                                  </p:stCondLst>
                                  <p:childTnLst>
                                    <p:set>
                                      <p:cBhvr>
                                        <p:cTn dur="1" fill="hold" id="41">
                                          <p:stCondLst>
                                            <p:cond delay="0"/>
                                          </p:stCondLst>
                                        </p:cTn>
                                        <p:tgtEl>
                                          <p:spTgt spid="68"/>
                                        </p:tgtEl>
                                        <p:attrNameLst>
                                          <p:attrName>style.visibility</p:attrName>
                                        </p:attrNameLst>
                                      </p:cBhvr>
                                      <p:to>
                                        <p:strVal val="visible"/>
                                      </p:to>
                                    </p:set>
                                    <p:animEffect filter="wipe(left)" transition="in">
                                      <p:cBhvr>
                                        <p:cTn dur="500" id="42"/>
                                        <p:tgtEl>
                                          <p:spTgt spid="68"/>
                                        </p:tgtEl>
                                      </p:cBhvr>
                                    </p:animEffect>
                                  </p:childTnLst>
                                </p:cTn>
                              </p:par>
                              <p:par>
                                <p:cTn fill="hold" grpId="0" id="43" nodeType="withEffect" presetClass="entr" presetID="2" presetSubtype="2">
                                  <p:stCondLst>
                                    <p:cond delay="1000"/>
                                  </p:stCondLst>
                                  <p:childTnLst>
                                    <p:set>
                                      <p:cBhvr>
                                        <p:cTn dur="1" fill="hold" id="44">
                                          <p:stCondLst>
                                            <p:cond delay="0"/>
                                          </p:stCondLst>
                                        </p:cTn>
                                        <p:tgtEl>
                                          <p:spTgt spid="75"/>
                                        </p:tgtEl>
                                        <p:attrNameLst>
                                          <p:attrName>style.visibility</p:attrName>
                                        </p:attrNameLst>
                                      </p:cBhvr>
                                      <p:to>
                                        <p:strVal val="visible"/>
                                      </p:to>
                                    </p:set>
                                    <p:anim calcmode="lin" valueType="num">
                                      <p:cBhvr additive="base">
                                        <p:cTn dur="500" fill="hold" id="45"/>
                                        <p:tgtEl>
                                          <p:spTgt spid="75"/>
                                        </p:tgtEl>
                                        <p:attrNameLst>
                                          <p:attrName>ppt_x</p:attrName>
                                        </p:attrNameLst>
                                      </p:cBhvr>
                                      <p:tavLst>
                                        <p:tav tm="0">
                                          <p:val>
                                            <p:strVal val="1+#ppt_w/2"/>
                                          </p:val>
                                        </p:tav>
                                        <p:tav tm="100000">
                                          <p:val>
                                            <p:strVal val="#ppt_x"/>
                                          </p:val>
                                        </p:tav>
                                      </p:tavLst>
                                    </p:anim>
                                    <p:anim calcmode="lin" valueType="num">
                                      <p:cBhvr additive="base">
                                        <p:cTn dur="500" fill="hold" id="46"/>
                                        <p:tgtEl>
                                          <p:spTgt spid="75"/>
                                        </p:tgtEl>
                                        <p:attrNameLst>
                                          <p:attrName>ppt_y</p:attrName>
                                        </p:attrNameLst>
                                      </p:cBhvr>
                                      <p:tavLst>
                                        <p:tav tm="0">
                                          <p:val>
                                            <p:strVal val="#ppt_y"/>
                                          </p:val>
                                        </p:tav>
                                        <p:tav tm="100000">
                                          <p:val>
                                            <p:strVal val="#ppt_y"/>
                                          </p:val>
                                        </p:tav>
                                      </p:tavLst>
                                    </p:anim>
                                  </p:childTnLst>
                                </p:cTn>
                              </p:par>
                              <p:par>
                                <p:cTn fill="hold" grpId="0" id="47" nodeType="withEffect" presetClass="entr" presetID="53" presetSubtype="0">
                                  <p:stCondLst>
                                    <p:cond delay="200"/>
                                  </p:stCondLst>
                                  <p:childTnLst>
                                    <p:set>
                                      <p:cBhvr>
                                        <p:cTn dur="1" fill="hold" id="48">
                                          <p:stCondLst>
                                            <p:cond delay="0"/>
                                          </p:stCondLst>
                                        </p:cTn>
                                        <p:tgtEl>
                                          <p:spTgt spid="35"/>
                                        </p:tgtEl>
                                        <p:attrNameLst>
                                          <p:attrName>style.visibility</p:attrName>
                                        </p:attrNameLst>
                                      </p:cBhvr>
                                      <p:to>
                                        <p:strVal val="visible"/>
                                      </p:to>
                                    </p:set>
                                    <p:anim calcmode="lin" valueType="num">
                                      <p:cBhvr>
                                        <p:cTn dur="300" fill="hold" id="49"/>
                                        <p:tgtEl>
                                          <p:spTgt spid="35"/>
                                        </p:tgtEl>
                                        <p:attrNameLst>
                                          <p:attrName>ppt_w</p:attrName>
                                        </p:attrNameLst>
                                      </p:cBhvr>
                                      <p:tavLst>
                                        <p:tav tm="0">
                                          <p:val>
                                            <p:fltVal val="0"/>
                                          </p:val>
                                        </p:tav>
                                        <p:tav tm="100000">
                                          <p:val>
                                            <p:strVal val="#ppt_w"/>
                                          </p:val>
                                        </p:tav>
                                      </p:tavLst>
                                    </p:anim>
                                    <p:anim calcmode="lin" valueType="num">
                                      <p:cBhvr>
                                        <p:cTn dur="300" fill="hold" id="50"/>
                                        <p:tgtEl>
                                          <p:spTgt spid="35"/>
                                        </p:tgtEl>
                                        <p:attrNameLst>
                                          <p:attrName>ppt_h</p:attrName>
                                        </p:attrNameLst>
                                      </p:cBhvr>
                                      <p:tavLst>
                                        <p:tav tm="0">
                                          <p:val>
                                            <p:fltVal val="0"/>
                                          </p:val>
                                        </p:tav>
                                        <p:tav tm="100000">
                                          <p:val>
                                            <p:strVal val="#ppt_h"/>
                                          </p:val>
                                        </p:tav>
                                      </p:tavLst>
                                    </p:anim>
                                    <p:animEffect filter="fade" transition="in">
                                      <p:cBhvr>
                                        <p:cTn dur="300" id="51"/>
                                        <p:tgtEl>
                                          <p:spTgt spid="35"/>
                                        </p:tgtEl>
                                      </p:cBhvr>
                                    </p:animEffect>
                                  </p:childTnLst>
                                </p:cTn>
                              </p:par>
                              <p:par>
                                <p:cTn autoRev="1" fill="hold" grpId="1" id="52" nodeType="withEffect" presetClass="emph" presetID="6" presetSubtype="0">
                                  <p:stCondLst>
                                    <p:cond delay="500"/>
                                  </p:stCondLst>
                                  <p:childTnLst>
                                    <p:animScale>
                                      <p:cBhvr>
                                        <p:cTn dur="150" fill="hold" id="53"/>
                                        <p:tgtEl>
                                          <p:spTgt spid="35"/>
                                        </p:tgtEl>
                                      </p:cBhvr>
                                      <p:by x="110000" y="110000"/>
                                    </p:animScale>
                                  </p:childTnLst>
                                </p:cTn>
                              </p:par>
                              <p:par>
                                <p:cTn fill="hold" id="54" nodeType="withEffect" presetClass="entr" presetID="53" presetSubtype="0">
                                  <p:stCondLst>
                                    <p:cond delay="300"/>
                                  </p:stCondLst>
                                  <p:childTnLst>
                                    <p:set>
                                      <p:cBhvr>
                                        <p:cTn dur="1" fill="hold" id="55">
                                          <p:stCondLst>
                                            <p:cond delay="0"/>
                                          </p:stCondLst>
                                        </p:cTn>
                                        <p:tgtEl>
                                          <p:spTgt spid="49"/>
                                        </p:tgtEl>
                                        <p:attrNameLst>
                                          <p:attrName>style.visibility</p:attrName>
                                        </p:attrNameLst>
                                      </p:cBhvr>
                                      <p:to>
                                        <p:strVal val="visible"/>
                                      </p:to>
                                    </p:set>
                                    <p:anim calcmode="lin" valueType="num">
                                      <p:cBhvr>
                                        <p:cTn dur="300" fill="hold" id="56"/>
                                        <p:tgtEl>
                                          <p:spTgt spid="49"/>
                                        </p:tgtEl>
                                        <p:attrNameLst>
                                          <p:attrName>ppt_w</p:attrName>
                                        </p:attrNameLst>
                                      </p:cBhvr>
                                      <p:tavLst>
                                        <p:tav tm="0">
                                          <p:val>
                                            <p:fltVal val="0"/>
                                          </p:val>
                                        </p:tav>
                                        <p:tav tm="100000">
                                          <p:val>
                                            <p:strVal val="#ppt_w"/>
                                          </p:val>
                                        </p:tav>
                                      </p:tavLst>
                                    </p:anim>
                                    <p:anim calcmode="lin" valueType="num">
                                      <p:cBhvr>
                                        <p:cTn dur="300" fill="hold" id="57"/>
                                        <p:tgtEl>
                                          <p:spTgt spid="49"/>
                                        </p:tgtEl>
                                        <p:attrNameLst>
                                          <p:attrName>ppt_h</p:attrName>
                                        </p:attrNameLst>
                                      </p:cBhvr>
                                      <p:tavLst>
                                        <p:tav tm="0">
                                          <p:val>
                                            <p:fltVal val="0"/>
                                          </p:val>
                                        </p:tav>
                                        <p:tav tm="100000">
                                          <p:val>
                                            <p:strVal val="#ppt_h"/>
                                          </p:val>
                                        </p:tav>
                                      </p:tavLst>
                                    </p:anim>
                                    <p:animEffect filter="fade" transition="in">
                                      <p:cBhvr>
                                        <p:cTn dur="300" id="58"/>
                                        <p:tgtEl>
                                          <p:spTgt spid="49"/>
                                        </p:tgtEl>
                                      </p:cBhvr>
                                    </p:animEffect>
                                  </p:childTnLst>
                                </p:cTn>
                              </p:par>
                              <p:par>
                                <p:cTn autoRev="1" fill="hold" id="59" nodeType="withEffect" presetClass="emph" presetID="6" presetSubtype="0">
                                  <p:stCondLst>
                                    <p:cond delay="600"/>
                                  </p:stCondLst>
                                  <p:childTnLst>
                                    <p:animScale>
                                      <p:cBhvr>
                                        <p:cTn dur="150" fill="hold" id="60"/>
                                        <p:tgtEl>
                                          <p:spTgt spid="49"/>
                                        </p:tgtEl>
                                      </p:cBhvr>
                                      <p:by x="110000" y="110000"/>
                                    </p:animScale>
                                  </p:childTnLst>
                                </p:cTn>
                              </p:par>
                              <p:par>
                                <p:cTn fill="hold" grpId="0" id="61" nodeType="withEffect" presetClass="entr" presetID="22" presetSubtype="2">
                                  <p:stCondLst>
                                    <p:cond delay="600"/>
                                  </p:stCondLst>
                                  <p:childTnLst>
                                    <p:set>
                                      <p:cBhvr>
                                        <p:cTn dur="1" fill="hold" id="62">
                                          <p:stCondLst>
                                            <p:cond delay="0"/>
                                          </p:stCondLst>
                                        </p:cTn>
                                        <p:tgtEl>
                                          <p:spTgt spid="70"/>
                                        </p:tgtEl>
                                        <p:attrNameLst>
                                          <p:attrName>style.visibility</p:attrName>
                                        </p:attrNameLst>
                                      </p:cBhvr>
                                      <p:to>
                                        <p:strVal val="visible"/>
                                      </p:to>
                                    </p:set>
                                    <p:animEffect filter="wipe(right)" transition="in">
                                      <p:cBhvr>
                                        <p:cTn dur="500" id="63"/>
                                        <p:tgtEl>
                                          <p:spTgt spid="70"/>
                                        </p:tgtEl>
                                      </p:cBhvr>
                                    </p:animEffect>
                                  </p:childTnLst>
                                </p:cTn>
                              </p:par>
                              <p:par>
                                <p:cTn fill="hold" grpId="0" id="64" nodeType="withEffect" presetClass="entr" presetID="2" presetSubtype="8">
                                  <p:stCondLst>
                                    <p:cond delay="1100"/>
                                  </p:stCondLst>
                                  <p:childTnLst>
                                    <p:set>
                                      <p:cBhvr>
                                        <p:cTn dur="1" fill="hold" id="65">
                                          <p:stCondLst>
                                            <p:cond delay="0"/>
                                          </p:stCondLst>
                                        </p:cTn>
                                        <p:tgtEl>
                                          <p:spTgt spid="73"/>
                                        </p:tgtEl>
                                        <p:attrNameLst>
                                          <p:attrName>style.visibility</p:attrName>
                                        </p:attrNameLst>
                                      </p:cBhvr>
                                      <p:to>
                                        <p:strVal val="visible"/>
                                      </p:to>
                                    </p:set>
                                    <p:anim calcmode="lin" valueType="num">
                                      <p:cBhvr additive="base">
                                        <p:cTn dur="500" fill="hold" id="66"/>
                                        <p:tgtEl>
                                          <p:spTgt spid="73"/>
                                        </p:tgtEl>
                                        <p:attrNameLst>
                                          <p:attrName>ppt_x</p:attrName>
                                        </p:attrNameLst>
                                      </p:cBhvr>
                                      <p:tavLst>
                                        <p:tav tm="0">
                                          <p:val>
                                            <p:strVal val="0-#ppt_w/2"/>
                                          </p:val>
                                        </p:tav>
                                        <p:tav tm="100000">
                                          <p:val>
                                            <p:strVal val="#ppt_x"/>
                                          </p:val>
                                        </p:tav>
                                      </p:tavLst>
                                    </p:anim>
                                    <p:anim calcmode="lin" valueType="num">
                                      <p:cBhvr additive="base">
                                        <p:cTn dur="500" fill="hold" id="67"/>
                                        <p:tgtEl>
                                          <p:spTgt spid="73"/>
                                        </p:tgtEl>
                                        <p:attrNameLst>
                                          <p:attrName>ppt_y</p:attrName>
                                        </p:attrNameLst>
                                      </p:cBhvr>
                                      <p:tavLst>
                                        <p:tav tm="0">
                                          <p:val>
                                            <p:strVal val="#ppt_y"/>
                                          </p:val>
                                        </p:tav>
                                        <p:tav tm="100000">
                                          <p:val>
                                            <p:strVal val="#ppt_y"/>
                                          </p:val>
                                        </p:tav>
                                      </p:tavLst>
                                    </p:anim>
                                  </p:childTnLst>
                                </p:cTn>
                              </p:par>
                              <p:par>
                                <p:cTn fill="hold" grpId="0" id="68" nodeType="withEffect" presetClass="entr" presetID="53" presetSubtype="0">
                                  <p:stCondLst>
                                    <p:cond delay="300"/>
                                  </p:stCondLst>
                                  <p:childTnLst>
                                    <p:set>
                                      <p:cBhvr>
                                        <p:cTn dur="1" fill="hold" id="69">
                                          <p:stCondLst>
                                            <p:cond delay="0"/>
                                          </p:stCondLst>
                                        </p:cTn>
                                        <p:tgtEl>
                                          <p:spTgt spid="33"/>
                                        </p:tgtEl>
                                        <p:attrNameLst>
                                          <p:attrName>style.visibility</p:attrName>
                                        </p:attrNameLst>
                                      </p:cBhvr>
                                      <p:to>
                                        <p:strVal val="visible"/>
                                      </p:to>
                                    </p:set>
                                    <p:anim calcmode="lin" valueType="num">
                                      <p:cBhvr>
                                        <p:cTn dur="300" fill="hold" id="70"/>
                                        <p:tgtEl>
                                          <p:spTgt spid="33"/>
                                        </p:tgtEl>
                                        <p:attrNameLst>
                                          <p:attrName>ppt_w</p:attrName>
                                        </p:attrNameLst>
                                      </p:cBhvr>
                                      <p:tavLst>
                                        <p:tav tm="0">
                                          <p:val>
                                            <p:fltVal val="0"/>
                                          </p:val>
                                        </p:tav>
                                        <p:tav tm="100000">
                                          <p:val>
                                            <p:strVal val="#ppt_w"/>
                                          </p:val>
                                        </p:tav>
                                      </p:tavLst>
                                    </p:anim>
                                    <p:anim calcmode="lin" valueType="num">
                                      <p:cBhvr>
                                        <p:cTn dur="300" fill="hold" id="71"/>
                                        <p:tgtEl>
                                          <p:spTgt spid="33"/>
                                        </p:tgtEl>
                                        <p:attrNameLst>
                                          <p:attrName>ppt_h</p:attrName>
                                        </p:attrNameLst>
                                      </p:cBhvr>
                                      <p:tavLst>
                                        <p:tav tm="0">
                                          <p:val>
                                            <p:fltVal val="0"/>
                                          </p:val>
                                        </p:tav>
                                        <p:tav tm="100000">
                                          <p:val>
                                            <p:strVal val="#ppt_h"/>
                                          </p:val>
                                        </p:tav>
                                      </p:tavLst>
                                    </p:anim>
                                    <p:animEffect filter="fade" transition="in">
                                      <p:cBhvr>
                                        <p:cTn dur="300" id="72"/>
                                        <p:tgtEl>
                                          <p:spTgt spid="33"/>
                                        </p:tgtEl>
                                      </p:cBhvr>
                                    </p:animEffect>
                                  </p:childTnLst>
                                </p:cTn>
                              </p:par>
                              <p:par>
                                <p:cTn autoRev="1" fill="hold" grpId="1" id="73" nodeType="withEffect" presetClass="emph" presetID="6" presetSubtype="0">
                                  <p:stCondLst>
                                    <p:cond delay="600"/>
                                  </p:stCondLst>
                                  <p:childTnLst>
                                    <p:animScale>
                                      <p:cBhvr>
                                        <p:cTn dur="150" fill="hold" id="74"/>
                                        <p:tgtEl>
                                          <p:spTgt spid="33"/>
                                        </p:tgtEl>
                                      </p:cBhvr>
                                      <p:by x="110000" y="110000"/>
                                    </p:animScale>
                                  </p:childTnLst>
                                </p:cTn>
                              </p:par>
                              <p:par>
                                <p:cTn fill="hold" id="75" nodeType="withEffect" presetClass="entr" presetID="53" presetSubtype="0">
                                  <p:stCondLst>
                                    <p:cond delay="400"/>
                                  </p:stCondLst>
                                  <p:childTnLst>
                                    <p:set>
                                      <p:cBhvr>
                                        <p:cTn dur="1" fill="hold" id="76">
                                          <p:stCondLst>
                                            <p:cond delay="0"/>
                                          </p:stCondLst>
                                        </p:cTn>
                                        <p:tgtEl>
                                          <p:spTgt spid="60"/>
                                        </p:tgtEl>
                                        <p:attrNameLst>
                                          <p:attrName>style.visibility</p:attrName>
                                        </p:attrNameLst>
                                      </p:cBhvr>
                                      <p:to>
                                        <p:strVal val="visible"/>
                                      </p:to>
                                    </p:set>
                                    <p:anim calcmode="lin" valueType="num">
                                      <p:cBhvr>
                                        <p:cTn dur="300" fill="hold" id="77"/>
                                        <p:tgtEl>
                                          <p:spTgt spid="60"/>
                                        </p:tgtEl>
                                        <p:attrNameLst>
                                          <p:attrName>ppt_w</p:attrName>
                                        </p:attrNameLst>
                                      </p:cBhvr>
                                      <p:tavLst>
                                        <p:tav tm="0">
                                          <p:val>
                                            <p:fltVal val="0"/>
                                          </p:val>
                                        </p:tav>
                                        <p:tav tm="100000">
                                          <p:val>
                                            <p:strVal val="#ppt_w"/>
                                          </p:val>
                                        </p:tav>
                                      </p:tavLst>
                                    </p:anim>
                                    <p:anim calcmode="lin" valueType="num">
                                      <p:cBhvr>
                                        <p:cTn dur="300" fill="hold" id="78"/>
                                        <p:tgtEl>
                                          <p:spTgt spid="60"/>
                                        </p:tgtEl>
                                        <p:attrNameLst>
                                          <p:attrName>ppt_h</p:attrName>
                                        </p:attrNameLst>
                                      </p:cBhvr>
                                      <p:tavLst>
                                        <p:tav tm="0">
                                          <p:val>
                                            <p:fltVal val="0"/>
                                          </p:val>
                                        </p:tav>
                                        <p:tav tm="100000">
                                          <p:val>
                                            <p:strVal val="#ppt_h"/>
                                          </p:val>
                                        </p:tav>
                                      </p:tavLst>
                                    </p:anim>
                                    <p:animEffect filter="fade" transition="in">
                                      <p:cBhvr>
                                        <p:cTn dur="300" id="79"/>
                                        <p:tgtEl>
                                          <p:spTgt spid="60"/>
                                        </p:tgtEl>
                                      </p:cBhvr>
                                    </p:animEffect>
                                  </p:childTnLst>
                                </p:cTn>
                              </p:par>
                              <p:par>
                                <p:cTn autoRev="1" fill="hold" id="80" nodeType="withEffect" presetClass="emph" presetID="6" presetSubtype="0">
                                  <p:stCondLst>
                                    <p:cond delay="700"/>
                                  </p:stCondLst>
                                  <p:childTnLst>
                                    <p:animScale>
                                      <p:cBhvr>
                                        <p:cTn dur="150" fill="hold" id="81"/>
                                        <p:tgtEl>
                                          <p:spTgt spid="60"/>
                                        </p:tgtEl>
                                      </p:cBhvr>
                                      <p:by x="110000" y="110000"/>
                                    </p:animScale>
                                  </p:childTnLst>
                                </p:cTn>
                              </p:par>
                              <p:par>
                                <p:cTn fill="hold" grpId="0" id="82" nodeType="withEffect" presetClass="entr" presetID="22" presetSubtype="8">
                                  <p:stCondLst>
                                    <p:cond delay="700"/>
                                  </p:stCondLst>
                                  <p:childTnLst>
                                    <p:set>
                                      <p:cBhvr>
                                        <p:cTn dur="1" fill="hold" id="83">
                                          <p:stCondLst>
                                            <p:cond delay="0"/>
                                          </p:stCondLst>
                                        </p:cTn>
                                        <p:tgtEl>
                                          <p:spTgt spid="72"/>
                                        </p:tgtEl>
                                        <p:attrNameLst>
                                          <p:attrName>style.visibility</p:attrName>
                                        </p:attrNameLst>
                                      </p:cBhvr>
                                      <p:to>
                                        <p:strVal val="visible"/>
                                      </p:to>
                                    </p:set>
                                    <p:animEffect filter="wipe(left)" transition="in">
                                      <p:cBhvr>
                                        <p:cTn dur="500" id="84"/>
                                        <p:tgtEl>
                                          <p:spTgt spid="72"/>
                                        </p:tgtEl>
                                      </p:cBhvr>
                                    </p:animEffect>
                                  </p:childTnLst>
                                </p:cTn>
                              </p:par>
                              <p:par>
                                <p:cTn fill="hold" grpId="0" id="85" nodeType="withEffect" presetClass="entr" presetID="2" presetSubtype="2">
                                  <p:stCondLst>
                                    <p:cond delay="1200"/>
                                  </p:stCondLst>
                                  <p:childTnLst>
                                    <p:set>
                                      <p:cBhvr>
                                        <p:cTn dur="1" fill="hold" id="86">
                                          <p:stCondLst>
                                            <p:cond delay="0"/>
                                          </p:stCondLst>
                                        </p:cTn>
                                        <p:tgtEl>
                                          <p:spTgt spid="77"/>
                                        </p:tgtEl>
                                        <p:attrNameLst>
                                          <p:attrName>style.visibility</p:attrName>
                                        </p:attrNameLst>
                                      </p:cBhvr>
                                      <p:to>
                                        <p:strVal val="visible"/>
                                      </p:to>
                                    </p:set>
                                    <p:anim calcmode="lin" valueType="num">
                                      <p:cBhvr additive="base">
                                        <p:cTn dur="500" fill="hold" id="87"/>
                                        <p:tgtEl>
                                          <p:spTgt spid="77"/>
                                        </p:tgtEl>
                                        <p:attrNameLst>
                                          <p:attrName>ppt_x</p:attrName>
                                        </p:attrNameLst>
                                      </p:cBhvr>
                                      <p:tavLst>
                                        <p:tav tm="0">
                                          <p:val>
                                            <p:strVal val="1+#ppt_w/2"/>
                                          </p:val>
                                        </p:tav>
                                        <p:tav tm="100000">
                                          <p:val>
                                            <p:strVal val="#ppt_x"/>
                                          </p:val>
                                        </p:tav>
                                      </p:tavLst>
                                    </p:anim>
                                    <p:anim calcmode="lin" valueType="num">
                                      <p:cBhvr additive="base">
                                        <p:cTn dur="500" fill="hold" id="88"/>
                                        <p:tgtEl>
                                          <p:spTgt spid="77"/>
                                        </p:tgtEl>
                                        <p:attrNameLst>
                                          <p:attrName>ppt_y</p:attrName>
                                        </p:attrNameLst>
                                      </p:cBhvr>
                                      <p:tavLst>
                                        <p:tav tm="0">
                                          <p:val>
                                            <p:strVal val="#ppt_y"/>
                                          </p:val>
                                        </p:tav>
                                        <p:tav tm="100000">
                                          <p:val>
                                            <p:strVal val="#ppt_y"/>
                                          </p:val>
                                        </p:tav>
                                      </p:tavLst>
                                    </p:anim>
                                  </p:childTnLst>
                                </p:cTn>
                              </p:par>
                              <p:par>
                                <p:cTn fill="hold" grpId="0" id="89" nodeType="withEffect" presetClass="entr" presetID="53" presetSubtype="0">
                                  <p:stCondLst>
                                    <p:cond delay="400"/>
                                  </p:stCondLst>
                                  <p:childTnLst>
                                    <p:set>
                                      <p:cBhvr>
                                        <p:cTn dur="1" fill="hold" id="90">
                                          <p:stCondLst>
                                            <p:cond delay="0"/>
                                          </p:stCondLst>
                                        </p:cTn>
                                        <p:tgtEl>
                                          <p:spTgt spid="34"/>
                                        </p:tgtEl>
                                        <p:attrNameLst>
                                          <p:attrName>style.visibility</p:attrName>
                                        </p:attrNameLst>
                                      </p:cBhvr>
                                      <p:to>
                                        <p:strVal val="visible"/>
                                      </p:to>
                                    </p:set>
                                    <p:anim calcmode="lin" valueType="num">
                                      <p:cBhvr>
                                        <p:cTn dur="300" fill="hold" id="91"/>
                                        <p:tgtEl>
                                          <p:spTgt spid="34"/>
                                        </p:tgtEl>
                                        <p:attrNameLst>
                                          <p:attrName>ppt_w</p:attrName>
                                        </p:attrNameLst>
                                      </p:cBhvr>
                                      <p:tavLst>
                                        <p:tav tm="0">
                                          <p:val>
                                            <p:fltVal val="0"/>
                                          </p:val>
                                        </p:tav>
                                        <p:tav tm="100000">
                                          <p:val>
                                            <p:strVal val="#ppt_w"/>
                                          </p:val>
                                        </p:tav>
                                      </p:tavLst>
                                    </p:anim>
                                    <p:anim calcmode="lin" valueType="num">
                                      <p:cBhvr>
                                        <p:cTn dur="300" fill="hold" id="92"/>
                                        <p:tgtEl>
                                          <p:spTgt spid="34"/>
                                        </p:tgtEl>
                                        <p:attrNameLst>
                                          <p:attrName>ppt_h</p:attrName>
                                        </p:attrNameLst>
                                      </p:cBhvr>
                                      <p:tavLst>
                                        <p:tav tm="0">
                                          <p:val>
                                            <p:fltVal val="0"/>
                                          </p:val>
                                        </p:tav>
                                        <p:tav tm="100000">
                                          <p:val>
                                            <p:strVal val="#ppt_h"/>
                                          </p:val>
                                        </p:tav>
                                      </p:tavLst>
                                    </p:anim>
                                    <p:animEffect filter="fade" transition="in">
                                      <p:cBhvr>
                                        <p:cTn dur="300" id="93"/>
                                        <p:tgtEl>
                                          <p:spTgt spid="34"/>
                                        </p:tgtEl>
                                      </p:cBhvr>
                                    </p:animEffect>
                                  </p:childTnLst>
                                </p:cTn>
                              </p:par>
                              <p:par>
                                <p:cTn autoRev="1" fill="hold" grpId="1" id="94" nodeType="withEffect" presetClass="emph" presetID="6" presetSubtype="0">
                                  <p:stCondLst>
                                    <p:cond delay="700"/>
                                  </p:stCondLst>
                                  <p:childTnLst>
                                    <p:animScale>
                                      <p:cBhvr>
                                        <p:cTn dur="150" fill="hold" id="95"/>
                                        <p:tgtEl>
                                          <p:spTgt spid="34"/>
                                        </p:tgtEl>
                                      </p:cBhvr>
                                      <p:by x="110000" y="110000"/>
                                    </p:animScale>
                                  </p:childTnLst>
                                </p:cTn>
                              </p:par>
                              <p:par>
                                <p:cTn fill="hold" id="96" nodeType="withEffect" presetClass="entr" presetID="53" presetSubtype="0">
                                  <p:stCondLst>
                                    <p:cond delay="500"/>
                                  </p:stCondLst>
                                  <p:childTnLst>
                                    <p:set>
                                      <p:cBhvr>
                                        <p:cTn dur="1" fill="hold" id="97">
                                          <p:stCondLst>
                                            <p:cond delay="0"/>
                                          </p:stCondLst>
                                        </p:cTn>
                                        <p:tgtEl>
                                          <p:spTgt spid="52"/>
                                        </p:tgtEl>
                                        <p:attrNameLst>
                                          <p:attrName>style.visibility</p:attrName>
                                        </p:attrNameLst>
                                      </p:cBhvr>
                                      <p:to>
                                        <p:strVal val="visible"/>
                                      </p:to>
                                    </p:set>
                                    <p:anim calcmode="lin" valueType="num">
                                      <p:cBhvr>
                                        <p:cTn dur="300" fill="hold" id="98"/>
                                        <p:tgtEl>
                                          <p:spTgt spid="52"/>
                                        </p:tgtEl>
                                        <p:attrNameLst>
                                          <p:attrName>ppt_w</p:attrName>
                                        </p:attrNameLst>
                                      </p:cBhvr>
                                      <p:tavLst>
                                        <p:tav tm="0">
                                          <p:val>
                                            <p:fltVal val="0"/>
                                          </p:val>
                                        </p:tav>
                                        <p:tav tm="100000">
                                          <p:val>
                                            <p:strVal val="#ppt_w"/>
                                          </p:val>
                                        </p:tav>
                                      </p:tavLst>
                                    </p:anim>
                                    <p:anim calcmode="lin" valueType="num">
                                      <p:cBhvr>
                                        <p:cTn dur="300" fill="hold" id="99"/>
                                        <p:tgtEl>
                                          <p:spTgt spid="52"/>
                                        </p:tgtEl>
                                        <p:attrNameLst>
                                          <p:attrName>ppt_h</p:attrName>
                                        </p:attrNameLst>
                                      </p:cBhvr>
                                      <p:tavLst>
                                        <p:tav tm="0">
                                          <p:val>
                                            <p:fltVal val="0"/>
                                          </p:val>
                                        </p:tav>
                                        <p:tav tm="100000">
                                          <p:val>
                                            <p:strVal val="#ppt_h"/>
                                          </p:val>
                                        </p:tav>
                                      </p:tavLst>
                                    </p:anim>
                                    <p:animEffect filter="fade" transition="in">
                                      <p:cBhvr>
                                        <p:cTn dur="300" id="100"/>
                                        <p:tgtEl>
                                          <p:spTgt spid="52"/>
                                        </p:tgtEl>
                                      </p:cBhvr>
                                    </p:animEffect>
                                  </p:childTnLst>
                                </p:cTn>
                              </p:par>
                              <p:par>
                                <p:cTn autoRev="1" fill="hold" id="101" nodeType="withEffect" presetClass="emph" presetID="6" presetSubtype="0">
                                  <p:stCondLst>
                                    <p:cond delay="800"/>
                                  </p:stCondLst>
                                  <p:childTnLst>
                                    <p:animScale>
                                      <p:cBhvr>
                                        <p:cTn dur="150" fill="hold" id="102"/>
                                        <p:tgtEl>
                                          <p:spTgt spid="52"/>
                                        </p:tgtEl>
                                      </p:cBhvr>
                                      <p:by x="110000" y="110000"/>
                                    </p:animScale>
                                  </p:childTnLst>
                                </p:cTn>
                              </p:par>
                              <p:par>
                                <p:cTn fill="hold" grpId="0" id="103" nodeType="withEffect" presetClass="entr" presetID="22" presetSubtype="8">
                                  <p:stCondLst>
                                    <p:cond delay="700"/>
                                  </p:stCondLst>
                                  <p:childTnLst>
                                    <p:set>
                                      <p:cBhvr>
                                        <p:cTn dur="1" fill="hold" id="104">
                                          <p:stCondLst>
                                            <p:cond delay="0"/>
                                          </p:stCondLst>
                                        </p:cTn>
                                        <p:tgtEl>
                                          <p:spTgt spid="69"/>
                                        </p:tgtEl>
                                        <p:attrNameLst>
                                          <p:attrName>style.visibility</p:attrName>
                                        </p:attrNameLst>
                                      </p:cBhvr>
                                      <p:to>
                                        <p:strVal val="visible"/>
                                      </p:to>
                                    </p:set>
                                    <p:animEffect filter="wipe(left)" transition="in">
                                      <p:cBhvr>
                                        <p:cTn dur="500" id="105"/>
                                        <p:tgtEl>
                                          <p:spTgt spid="69"/>
                                        </p:tgtEl>
                                      </p:cBhvr>
                                    </p:animEffect>
                                  </p:childTnLst>
                                </p:cTn>
                              </p:par>
                              <p:par>
                                <p:cTn fill="hold" grpId="0" id="106" nodeType="withEffect" presetClass="entr" presetID="2" presetSubtype="2">
                                  <p:stCondLst>
                                    <p:cond delay="1200"/>
                                  </p:stCondLst>
                                  <p:childTnLst>
                                    <p:set>
                                      <p:cBhvr>
                                        <p:cTn dur="1" fill="hold" id="107">
                                          <p:stCondLst>
                                            <p:cond delay="0"/>
                                          </p:stCondLst>
                                        </p:cTn>
                                        <p:tgtEl>
                                          <p:spTgt spid="76"/>
                                        </p:tgtEl>
                                        <p:attrNameLst>
                                          <p:attrName>style.visibility</p:attrName>
                                        </p:attrNameLst>
                                      </p:cBhvr>
                                      <p:to>
                                        <p:strVal val="visible"/>
                                      </p:to>
                                    </p:set>
                                    <p:anim calcmode="lin" valueType="num">
                                      <p:cBhvr additive="base">
                                        <p:cTn dur="500" fill="hold" id="108"/>
                                        <p:tgtEl>
                                          <p:spTgt spid="76"/>
                                        </p:tgtEl>
                                        <p:attrNameLst>
                                          <p:attrName>ppt_x</p:attrName>
                                        </p:attrNameLst>
                                      </p:cBhvr>
                                      <p:tavLst>
                                        <p:tav tm="0">
                                          <p:val>
                                            <p:strVal val="1+#ppt_w/2"/>
                                          </p:val>
                                        </p:tav>
                                        <p:tav tm="100000">
                                          <p:val>
                                            <p:strVal val="#ppt_x"/>
                                          </p:val>
                                        </p:tav>
                                      </p:tavLst>
                                    </p:anim>
                                    <p:anim calcmode="lin" valueType="num">
                                      <p:cBhvr additive="base">
                                        <p:cTn dur="500" fill="hold" id="109"/>
                                        <p:tgtEl>
                                          <p:spTgt spid="76"/>
                                        </p:tgtEl>
                                        <p:attrNameLst>
                                          <p:attrName>ppt_y</p:attrName>
                                        </p:attrNameLst>
                                      </p:cBhvr>
                                      <p:tavLst>
                                        <p:tav tm="0">
                                          <p:val>
                                            <p:strVal val="#ppt_y"/>
                                          </p:val>
                                        </p:tav>
                                        <p:tav tm="100000">
                                          <p:val>
                                            <p:strVal val="#ppt_y"/>
                                          </p:val>
                                        </p:tav>
                                      </p:tavLst>
                                    </p:anim>
                                  </p:childTnLst>
                                </p:cTn>
                              </p:par>
                              <p:par>
                                <p:cTn fill="hold" grpId="0" id="110" nodeType="withEffect" presetClass="entr" presetID="53" presetSubtype="0">
                                  <p:stCondLst>
                                    <p:cond delay="500"/>
                                  </p:stCondLst>
                                  <p:childTnLst>
                                    <p:set>
                                      <p:cBhvr>
                                        <p:cTn dur="1" fill="hold" id="111">
                                          <p:stCondLst>
                                            <p:cond delay="0"/>
                                          </p:stCondLst>
                                        </p:cTn>
                                        <p:tgtEl>
                                          <p:spTgt spid="37"/>
                                        </p:tgtEl>
                                        <p:attrNameLst>
                                          <p:attrName>style.visibility</p:attrName>
                                        </p:attrNameLst>
                                      </p:cBhvr>
                                      <p:to>
                                        <p:strVal val="visible"/>
                                      </p:to>
                                    </p:set>
                                    <p:anim calcmode="lin" valueType="num">
                                      <p:cBhvr>
                                        <p:cTn dur="300" fill="hold" id="112"/>
                                        <p:tgtEl>
                                          <p:spTgt spid="37"/>
                                        </p:tgtEl>
                                        <p:attrNameLst>
                                          <p:attrName>ppt_w</p:attrName>
                                        </p:attrNameLst>
                                      </p:cBhvr>
                                      <p:tavLst>
                                        <p:tav tm="0">
                                          <p:val>
                                            <p:fltVal val="0"/>
                                          </p:val>
                                        </p:tav>
                                        <p:tav tm="100000">
                                          <p:val>
                                            <p:strVal val="#ppt_w"/>
                                          </p:val>
                                        </p:tav>
                                      </p:tavLst>
                                    </p:anim>
                                    <p:anim calcmode="lin" valueType="num">
                                      <p:cBhvr>
                                        <p:cTn dur="300" fill="hold" id="113"/>
                                        <p:tgtEl>
                                          <p:spTgt spid="37"/>
                                        </p:tgtEl>
                                        <p:attrNameLst>
                                          <p:attrName>ppt_h</p:attrName>
                                        </p:attrNameLst>
                                      </p:cBhvr>
                                      <p:tavLst>
                                        <p:tav tm="0">
                                          <p:val>
                                            <p:fltVal val="0"/>
                                          </p:val>
                                        </p:tav>
                                        <p:tav tm="100000">
                                          <p:val>
                                            <p:strVal val="#ppt_h"/>
                                          </p:val>
                                        </p:tav>
                                      </p:tavLst>
                                    </p:anim>
                                    <p:animEffect filter="fade" transition="in">
                                      <p:cBhvr>
                                        <p:cTn dur="300" id="114"/>
                                        <p:tgtEl>
                                          <p:spTgt spid="37"/>
                                        </p:tgtEl>
                                      </p:cBhvr>
                                    </p:animEffect>
                                  </p:childTnLst>
                                </p:cTn>
                              </p:par>
                              <p:par>
                                <p:cTn autoRev="1" fill="hold" grpId="1" id="115" nodeType="withEffect" presetClass="emph" presetID="6" presetSubtype="0">
                                  <p:stCondLst>
                                    <p:cond delay="800"/>
                                  </p:stCondLst>
                                  <p:childTnLst>
                                    <p:animScale>
                                      <p:cBhvr>
                                        <p:cTn dur="150" fill="hold" id="116"/>
                                        <p:tgtEl>
                                          <p:spTgt spid="37"/>
                                        </p:tgtEl>
                                      </p:cBhvr>
                                      <p:by x="110000" y="110000"/>
                                    </p:animScale>
                                  </p:childTnLst>
                                </p:cTn>
                              </p:par>
                              <p:par>
                                <p:cTn fill="hold" id="117" nodeType="withEffect" presetClass="entr" presetID="53" presetSubtype="0">
                                  <p:stCondLst>
                                    <p:cond delay="600"/>
                                  </p:stCondLst>
                                  <p:childTnLst>
                                    <p:set>
                                      <p:cBhvr>
                                        <p:cTn dur="1" fill="hold" id="118">
                                          <p:stCondLst>
                                            <p:cond delay="0"/>
                                          </p:stCondLst>
                                        </p:cTn>
                                        <p:tgtEl>
                                          <p:spTgt spid="38"/>
                                        </p:tgtEl>
                                        <p:attrNameLst>
                                          <p:attrName>style.visibility</p:attrName>
                                        </p:attrNameLst>
                                      </p:cBhvr>
                                      <p:to>
                                        <p:strVal val="visible"/>
                                      </p:to>
                                    </p:set>
                                    <p:anim calcmode="lin" valueType="num">
                                      <p:cBhvr>
                                        <p:cTn dur="300" fill="hold" id="119"/>
                                        <p:tgtEl>
                                          <p:spTgt spid="38"/>
                                        </p:tgtEl>
                                        <p:attrNameLst>
                                          <p:attrName>ppt_w</p:attrName>
                                        </p:attrNameLst>
                                      </p:cBhvr>
                                      <p:tavLst>
                                        <p:tav tm="0">
                                          <p:val>
                                            <p:fltVal val="0"/>
                                          </p:val>
                                        </p:tav>
                                        <p:tav tm="100000">
                                          <p:val>
                                            <p:strVal val="#ppt_w"/>
                                          </p:val>
                                        </p:tav>
                                      </p:tavLst>
                                    </p:anim>
                                    <p:anim calcmode="lin" valueType="num">
                                      <p:cBhvr>
                                        <p:cTn dur="300" fill="hold" id="120"/>
                                        <p:tgtEl>
                                          <p:spTgt spid="38"/>
                                        </p:tgtEl>
                                        <p:attrNameLst>
                                          <p:attrName>ppt_h</p:attrName>
                                        </p:attrNameLst>
                                      </p:cBhvr>
                                      <p:tavLst>
                                        <p:tav tm="0">
                                          <p:val>
                                            <p:fltVal val="0"/>
                                          </p:val>
                                        </p:tav>
                                        <p:tav tm="100000">
                                          <p:val>
                                            <p:strVal val="#ppt_h"/>
                                          </p:val>
                                        </p:tav>
                                      </p:tavLst>
                                    </p:anim>
                                    <p:animEffect filter="fade" transition="in">
                                      <p:cBhvr>
                                        <p:cTn dur="300" id="121"/>
                                        <p:tgtEl>
                                          <p:spTgt spid="38"/>
                                        </p:tgtEl>
                                      </p:cBhvr>
                                    </p:animEffect>
                                  </p:childTnLst>
                                </p:cTn>
                              </p:par>
                              <p:par>
                                <p:cTn autoRev="1" fill="hold" id="122" nodeType="withEffect" presetClass="emph" presetID="6" presetSubtype="0">
                                  <p:stCondLst>
                                    <p:cond delay="900"/>
                                  </p:stCondLst>
                                  <p:childTnLst>
                                    <p:animScale>
                                      <p:cBhvr>
                                        <p:cTn dur="150" fill="hold" id="123"/>
                                        <p:tgtEl>
                                          <p:spTgt spid="38"/>
                                        </p:tgtEl>
                                      </p:cBhvr>
                                      <p:by x="110000" y="110000"/>
                                    </p:animScale>
                                  </p:childTnLst>
                                </p:cTn>
                              </p:par>
                              <p:par>
                                <p:cTn fill="hold" grpId="0" id="124" nodeType="withEffect" presetClass="entr" presetID="22" presetSubtype="2">
                                  <p:stCondLst>
                                    <p:cond delay="900"/>
                                  </p:stCondLst>
                                  <p:childTnLst>
                                    <p:set>
                                      <p:cBhvr>
                                        <p:cTn dur="1" fill="hold" id="125">
                                          <p:stCondLst>
                                            <p:cond delay="0"/>
                                          </p:stCondLst>
                                        </p:cTn>
                                        <p:tgtEl>
                                          <p:spTgt spid="71"/>
                                        </p:tgtEl>
                                        <p:attrNameLst>
                                          <p:attrName>style.visibility</p:attrName>
                                        </p:attrNameLst>
                                      </p:cBhvr>
                                      <p:to>
                                        <p:strVal val="visible"/>
                                      </p:to>
                                    </p:set>
                                    <p:animEffect filter="wipe(right)" transition="in">
                                      <p:cBhvr>
                                        <p:cTn dur="500" id="126"/>
                                        <p:tgtEl>
                                          <p:spTgt spid="71"/>
                                        </p:tgtEl>
                                      </p:cBhvr>
                                    </p:animEffect>
                                  </p:childTnLst>
                                </p:cTn>
                              </p:par>
                              <p:par>
                                <p:cTn fill="hold" grpId="0" id="127" nodeType="withEffect" presetClass="entr" presetID="2" presetSubtype="8">
                                  <p:stCondLst>
                                    <p:cond delay="1400"/>
                                  </p:stCondLst>
                                  <p:childTnLst>
                                    <p:set>
                                      <p:cBhvr>
                                        <p:cTn dur="1" fill="hold" id="128">
                                          <p:stCondLst>
                                            <p:cond delay="0"/>
                                          </p:stCondLst>
                                        </p:cTn>
                                        <p:tgtEl>
                                          <p:spTgt spid="78"/>
                                        </p:tgtEl>
                                        <p:attrNameLst>
                                          <p:attrName>style.visibility</p:attrName>
                                        </p:attrNameLst>
                                      </p:cBhvr>
                                      <p:to>
                                        <p:strVal val="visible"/>
                                      </p:to>
                                    </p:set>
                                    <p:anim calcmode="lin" valueType="num">
                                      <p:cBhvr additive="base">
                                        <p:cTn dur="500" fill="hold" id="129"/>
                                        <p:tgtEl>
                                          <p:spTgt spid="78"/>
                                        </p:tgtEl>
                                        <p:attrNameLst>
                                          <p:attrName>ppt_x</p:attrName>
                                        </p:attrNameLst>
                                      </p:cBhvr>
                                      <p:tavLst>
                                        <p:tav tm="0">
                                          <p:val>
                                            <p:strVal val="0-#ppt_w/2"/>
                                          </p:val>
                                        </p:tav>
                                        <p:tav tm="100000">
                                          <p:val>
                                            <p:strVal val="#ppt_x"/>
                                          </p:val>
                                        </p:tav>
                                      </p:tavLst>
                                    </p:anim>
                                    <p:anim calcmode="lin" valueType="num">
                                      <p:cBhvr additive="base">
                                        <p:cTn dur="500" fill="hold" id="130"/>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1" spid="32"/>
      <p:bldP grpId="0" spid="33"/>
      <p:bldP grpId="1" spid="33"/>
      <p:bldP grpId="0" spid="34"/>
      <p:bldP grpId="1" spid="34"/>
      <p:bldP grpId="0" spid="35"/>
      <p:bldP grpId="1" spid="35"/>
      <p:bldP grpId="0" spid="36"/>
      <p:bldP grpId="1" spid="36"/>
      <p:bldP grpId="0" spid="37"/>
      <p:bldP grpId="1" spid="37"/>
      <p:bldP grpId="0" spid="66"/>
      <p:bldP grpId="1" spid="66"/>
      <p:bldP grpId="0" spid="67"/>
      <p:bldP grpId="0" spid="68"/>
      <p:bldP grpId="0" spid="69"/>
      <p:bldP grpId="0" spid="70"/>
      <p:bldP grpId="0" spid="71"/>
      <p:bldP grpId="0" spid="72"/>
      <p:bldP grpId="0" spid="73"/>
      <p:bldP grpId="0" spid="74"/>
      <p:bldP grpId="0" spid="75"/>
      <p:bldP grpId="0" spid="76"/>
      <p:bldP grpId="0" spid="77"/>
      <p:bldP grpId="0" spid="78"/>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GFk6k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YWTqSLORUx7mAwAA3BAAACcAAAB1bml2ZXJzYWwvZmxhc2hfcHVibGlzaGluZ19zZXR0aW5ncy54bWzVWO9u2kgQ/85TrHzqx2LSJpcUGaIoAQWVQAqOrtXpFC3eAe9lvet611D66Z7mHqxPcrNeIFBIa9rjlBOKwLMzv/k/401w/ikRZAqZ5ko2vKNqzSMgI8W4nDS8u7D98swj2lDJqFASGp5UHjlvVoI0Hwmu4yEYg6yaIIzU9dQ0vNiYtO77s9msynWa2VMlcoP4uhqpxE8z0CANZH4q6By/zDwF7S0QSgDgX6LkQqxZqRASOKQbxXIBhDO0XHLrFBVtQXXs+Y5tRKOHSaZyyS6VUBnJJqOG98vZhf0seRzUFU9A2pjoJhIt2dQpY9xaQcWQfwYSA5/EaO7psUdmnJm44b2uvbIwyO5vwxTgzndqYS4VBkGaBX4ChjJqqHt0Cg18MnpJcCQ2lzThUYgnxAag4V2F98Nu56p13+uHreH9dXjTdTbsIRS23od7CIWdsNvah78s/PWH29ag2+m9vQ/7/W7YuX2UwohuBCTwNyMWYGRVnkWwClhg4jwZScoFFulXYdRgsMwFzSYQqjbHLI6p0OCRP1OYvMup4GaO3VDDbngASC90CpEZ2LQ1PJPl4D3COUA0DHO5qomTN6uaOD3bcN132h/d2mllQI2hUYzFg7TCtMBfJy3ZxkpuuGafyUgJtnIIkhGwHk1grSeGD1y2kfPII2NMgkBXLzJOhUe4QdejlbDOR9pwU/Ree52TIBYOCSA3w61QRDHN9EbEV1G3hR81f+8pA/oPFwpHeor1N5ULRuYqJ4I/ADGKYJrzBH/FQNabiYwzlRRU7HdDtOBo3JTDDNh5GUUfUEWSoyQOl1SAcRo+5vwzGcFYZYgLdIqjCOlcO/zqXsAp1foRlC5tfOFapNO7ar1/YR2kbEpltCc41gYkqTkIPp0TqcxSDsMR0VxDkRTGWXFWxrfqj6dB8yQXLs3/djLWoA+YksNo2Scx37WgtNqYTotGtM1VQGMLckyJw8SDCCcLlzmUBYyoJEqKOaERTm9t23rKVa6R4hrYQesft9DJEy6LpwlOQdSYMchKQdaOXr0+Pvn19OxNvep/+evvl98UWuy1W0GtOrfYLp9cnOWkvlqf3xH6xhLdkm2rLLGFyraU7n4xWCyw7REf+Hb17N5ExcJ8joto2LoYXF6TQWt41w2H9TLF0FPYdyaKsZzG9j2yjEz/LsR0tErB26iXqvNybL1+KQPfluEauM17u7Z1S5mAk3riJg/OasETjuX2v+i7p1rg51v2P2m7n3oBdD17oLYDmkUxZvRgVfDsx9ohw/ucIuaeVle2jTta4O+8DduThEueYBzt3l5doZsnxzW89e08qlQQbfM/Es3KP1BLAwQUAAIACABhZOpIFvREU74CAABVCgAAIQAAAHVuaXZlcnNhbC9mbGFzaF9za2luX3NldHRpbmdzLnhtbJVWbW/aMBD+vl+B2HfSvdJJKVJLmVSJrdVa9buTHImFY0f2hY5/P1/iNDYkwDhVwnfP4zvfG43NlsvFh8kkTpVQ+hkQucwNaTrdhGc306RGVHKWKokgcSaVLpmYLj7+bD5x1CDPsdQO9KWcDUuhdzNvPpdQnI9vc5IxQqrKisn9WuVqlrB0m2tVy+xsaMW+Ai243Frk1Y/5cjXqQHCDDwhlENPqmuQySqXBGKCQvq9IzrIES0B0nq6az4Wc3tXp1x/QdtxwbGi3n0jGaBXLIUzy9S3JOF7a28OqzElOExD+ooV++UwyChVsDzq8/P4ryShDVXX1Pz1SaZVTQkPO6SK+c4RimR0/iuqK5CyBHkSOzlbBpad5670Hcl/9uY9pXLUST5TXg4VARU8ELFDXEEfdqbWZQr091mjnAxYbJowF+Koe9GSDfmK16a4JdT3uD7xxmfl3OU0PeVWiLmHZBuwjQ0NPWC7vmmXhuX5XeRFq2Dmld6en7aG/bWKPoZ62hz4LnsGjFPtj/KGpJXVlvmOuoKcrYK0gmT1mztqdOit5WtPwGu/5TtFhSpXBwlA4L7wEqlwcNbo2pOgopliyHc8ZciV/ES7ZPyNUJo4O9K7ZhlsrRo4ChjquCdHuaT9iOob96FIZNmT7s9A/rT1P0G7xmylDZGlR2p8lM504nh0T62QaDTNoT1o46Ae5URdySqa3oF+UEr6XJtoxilQIF4NVO1xj8DjychBHw0mO3SVD2Zd1mYBe2aJx6Jom1LW4gueFsH/4yuENss7oyjJibalY2Psk4+9N6SlcCwDTadE1QHtoLWUtkAvYgXBWT9G8eOxpsbENPtZut7iGDfrj6TQHHekBvJZ0m6JvlYMV4hkGCK82rmFGazm/hpElpnlZMPbdFu6nKNjL3TKj3gv2WKNwvRTcbO3HKbRK+nfyH1BLAwQUAAIACABhZOpIhFv6tL0DAADtDwAAJgAAAHVuaXZlcnNhbC9odG1sX3B1Ymxpc2hpbmdfc2V0dGluZ3MueG1s1Vfvbts2EP/upyA09GOtpH+W1JAdBImCGHXtzFawFsMQ0OLZ4kKRGknZdT/tafZgfZIeRduJ6ySVu6TbYASOjne/u/vdHc+Kjj7mgsxAG65kO9hv7gUEZKoYl9N2cJmcPT8MiLFUMiqUhHYgVUCOOo2oKMeCm2wE1qKqIQgjTauw7SCztmiF4Xw+b3JTaHeqRGkR3zRTlYeFBgPSgg4LQRf4ZRcFmGCJUAMA/3Ill2adRoOQyCO9U6wUQDjDyCV3SVFxbnMRhF5rTNPrqValZCdKKE30dNwOfjo8dp+Vjkc65TlIR4npoNCJbYsyxl0QVIz4JyAZ8GmG0R68CsicM5u1g5d7LxwMqofbMBW4T506mBOFHEi7xM/BUkYt9Y/eoYWP1qwEXsQWkuY8TfCEuPzbwWlyNep1T+Or/iCJR1fnybuej2EHoyR+n+xglHSTXryLfl348w8X8bDX7b+9SgaDXtK9uLFCRjcIicJNxiJkVpU6hTVhkc3KfCwpF9ijX9FowGKXC6qnkKgzjlWcUGEgIH8UMP2lpILbBQ7DHg7DNUBxbApI7dCVrR1YXUJwA+cBMTCs5bonXr9Z98TB4Ubqofd+k9adUUbUWppm2Dwoq0KLwtuildpEyY3U3DMZK8HWCU2QZYG5HGtORUC4xdzS9al1DNgzLpB/Z7vfnEi7lVyaUW02OFzz6Fo57fzWVxbM7z45L7pP9VdVCkYWqiSCXwOximDhyhz/y4DcHg8y0SqvpIIaS4zgDMiMwxzYUR1HH9BFXqIl3haFAOs9/FnyT2QME6URF+gM7xaUc+PxmzsBF9SYG1C6ivGZb/pu/zR+/8wlSNmMynRHcKw25IV9Eny6IFLZlR3SkdLSQFUUxll1Vie35veXwfC8FL7Mj12MW9BPWJKn8bJLYb4ZQW23GZ1Vg+iGq4LGEeRYEo+JByneDFyWUBcwpZIoKRaEpngfGzfWM65KgxI/wB7afH+E3p5wWT1NcdWjR81A14Lc23/x8tXrnw8O37Sa4ee//n7+oNFyU10I6tz5VXVy7yqsZ/XVQvyG0QNrccv2TOncNSrbcnr3ql+upO0rPgrdQrh7t1Qr8MesllF8PDw5J8N4dNlLRq065e0rnCSbZtggE/dbr47N4DJBguNa8I7HWp1bT60/qBXg2zpaQ79LL27t0Voh4N079XcJ3r6C5xwb6H8xSfc19T8fwh8ySA//SPNj9liDBFSnGdboyer67189j0rYf4kD/7R+9dl414nCO98qGyjffEXvNL4AUEsDBBQAAgAIAGFk6kjjgzzrngEAACEGAAAfAAAAdW5pdmVyc2FsL2h0bWxfc2tpbl9zZXR0aW5ncy5qc42Uy27CMBBF93xF5G4rRJ+h3aFCJSQWldpd1YUThhDh2JbtpKSIf2/s8IgfofVs4quTO+OxPLtB1CyUoug52plvs3+z90YDrSlRwrWtkx690DqSJF/CR14AySkgB6mOv57k/ZlojVeYyI4zosY1qd8VcNnxQyxEc782JEKgDIlV4O/vELgNgD8ncNA5WHuoTqeTUilGhymjCqgaUiYKbBh09WpW94wOzCoQf6ArnIJlGpvVR54dH2IdXS5lBce0XrCMDROcbjLBSrrsy7+uOYjmzjctMHqKX2aWHcmlmiso3MSzsY5+kguQEg55H2c6gjDBCZCO78isC6hl7B/Ioatc5upIT250dGmOM/C6NJ7osDHaeHndjHX4nIKtaom7Wx0WQXANwrOa3uuwQMZL/o8L5IJluiMe6vf8hBKGlznNDqlHOoKcLlbb9nXvfFBT/hRZT4g5T2gdepJF4EnSgCYDmrLG0jGtdNIuQmn7Z5YrskBifnEKWdUod47o/WeEsFI4XRfNeGimo245yOYbxJyumoxfbqlOAZUztAb7X1BLAwQUAAIACABhZOp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BhZOpIsuC9bWQAAABlAAAAHAAAAHVuaXZlcnNhbC9sb2NhbF9zZXR0aW5ncy54bWyzsa/IzVEoSy0qzszPs1Uy1DNQUkjNS85PycxLt1UKDXHTtVBSKC5JzEtJzMnPS7VVystXUrC347LJyU9OzAlOLSkBKixWKMhJrEwtCknNBTJKUv0Sc4Eqn61Y+GzufiV9Oy4AUEsDBBQAAgAIAPeSU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GFk6kiIplZk2QgAAOk9AAApAAAAdW5pdmVyc2FsL3NraW5fY3VzdG9taXphdGlvbl9zZXR0aW5ncy54bWztW81u48gRvucpGgoW2AUC64f6c6BRQJEtmxiZ0oq0PZMgECixbREm2QrZ0owWOuRFcsglyFvkXXLY50h1k7RIWZJJexaLYGmOB8Pq+qqqu366m4XphU+Or6xDRj3nJ4s51DcIY47/GPZ/h1BvQV0aTAISEhZW95R7x7fpF81/oJwG1JBZvm0FtsJHw34NDcUP6nbkrtqFt+ag2UCdJm7gLlJxS4GxS0m9lBQYUxt1pVc9EBHJDciC+Oy41F41M/oSoPkhCZjm2+RrX8pyp4eyM7gKLNsBvrDfbvJnl2jdqU3+oGa91WnhXUOWJKmNlJZaV2u7TueyI9cRrjVbNWk36DakhoTqrVb9sr2rdxotCd6Gl22Q0sSXbdTsNJsNddfADUAjWR6oDWXXkS7rdRm04e6lshsOB51aDdXrdamp7lptaTioIeCWQIYsdfkCSqo0kNo7eSDXuxIaKsPBsLnDKm4rLdRt4HattmsOBlKttl/c/ezSy7Wn5p5OspyvCDzqgqOjPLaqR4Krt1gHATCbxFu5FiPItzzyofLzv//58z/+U4ljUsRvwpGYkqVGRCBzfD+C96riJRkR2tPhn6Yjx/5Qma8Zo/7FgvoMTLrwaeBZbqX/+yhCYvvzIOmGBEVwD9aC7NV1xE9eWKwLohaec6AF9VaWvx3RR3oxtxZPjwFd+3YuM5fbFQlcx38C7tplR8FnFblOyDRGvIx9uMuf/LAVVKWQcPPamD+5kK41J26isSZ+CuD2Kl9fkQPoxgkdJqBynT/noCvrkWQd0JX5cx7jg5as1zr8eR3EyFcG7BJP8sZZdtfakiCrJCqKZ1F0tV4VjadVQB/5Ymdxrzv6GedSqDH+I7ewxp9cID5BrjCXl+JlE/NXDxjj18Na0vNACzg3XVxikhA5GcyU8c1E1j/PRuOr8WygXVX6SpSViKfl941292u91f6hV41xOSUZN/JolJWFhLBWLZ8s3ZyORzMQiEczHX8yK33+d2Ho+NYcaTqu9ON/FBYwmeK7Sp//nQd6O51i3ZwZI03FM82Y6WNTrMsIm1it9D/TNVpaG4IYRRuHfEFsSRCUZycgKHQdWwzwku34a5JDnzq+kTV9NsWGOdUUUxvrlb5Bg2D7ByHZWrMlBM/SCpHthNbcJbZQCyEixnl5Ae3iFIbgD1s6wEk9y/Ev8mifyveafjUzx+ORMcO6mlAqfezbSA0srqm4oKls4CnICCzYrd8Gn4noExKQ7LqFhVxrV9cj+DW5IdfO49KFX/YGayYYXDIhfg4gBA6eQtQZxv14qvI1BIXIQisrDL/QwM4ETdp1OWRrujKG0FTMlHyTi0lkg+MdfwGhQxYsh7wbbBjyFZ4Nxp8gxiE3xwVB44+Qkh8Lgj5jA3IIGzlgunynXck8I3gaJgmS5ODC4vHubpG1WACOr+bGoesQKHyFIU1ENoYXhTUZ+MdbcKQmj05keyQYFlu8PTobAqYENmxzOXRBGVKwyqPrx1vtz7OhrI2wOoNwU8f3M1NUSa7Us7bIpwxZ9sbyFwTNycJaQyZsYcx2bDHGPS9M+Nva+QlZLK4/38WlS1fxp+/eYFKm4B2xDI7IoAyOKSv2mna+bPEM3mgIj/WTVuRZgDebYChYl6fa+Nu4KHS8tRtV6W/hqGfjijrrVTvev1753fYLGGNEJXigQUUbOLQQCMNOzLcc2DzdQkBNH4K6SVTPoeDze2ghAfo4lqFT9A4xd7ByGUPuYEWLibjHA0Mz4bB1T+b89pEDLHI18tpxf/M7okvgGv6cqnPyQOG85BJrEx1kYO8S7s/j5dRRKbO1mJo5AsN1kPkYBRVIdR2P36Hyib29wclSRLtBZj73dO3aIrtd50nsCLDOa4+8PIc9BNQTVNcKk7iONqU/vdOQaIrTSO+k2AHiOUFz+yqVn+/ymIHlqXI9U2RdwfxGwfPZzY+D7OBrMjKN2UgecAmQJp7FFkvYhR/4PS+/rOhGoOKhDPLiyRvEChbL//79X/nFHNgTUVFM/WNROZD8vGriZ3l/0Skj4V9zyDHlQRYqXnIC4wtVAs1/vzI1CNBvcmWxom3Jox7/xJVLNaRA7EbZNGXl+gayxBBJQdcBnAULCrmRpx+h8ImzfqV/YwVPUDhNSt2igsTK89hkhW3YX3HXzHV8UhD+7p2IT97UJjNZVcXdH3LUdRZP0fZrwwUm/syHXPpYRJ5yLetQnQ9EEtthxWWKzS2pWlASovd9Qdgc3eueCfsPKq4FNZxlvs/4LKDuhH/ZevkpFxj4hzgI4z4L+JU+eUtzhEv6JfZd/8FyQ2BLkw5ZJ2DDhB8WY5FZ2iH3lOeOnZYbUw4Z76gL+4ISTSfNnx04hCnKQHz6TRnzTHphOVyz4qGU/BT1EKCTr+wlIEU9BBh8VxnDze4l6nAoDU0+yA2sIE3P4z3gIb6oUzFP8pbl4RaM+IfZMLVQMSHL6VGb9MXuaDoeiROa09IGV09Y3POfDzA3HDPfGoysQt53yND38Vs9H8A95jCXnI5uMQ3IwfSs+OuxDIidcSwFovbB4VJEVMS2K/KhAhcRa7HklT6soFjGhwpXGzVlTuFWST3j5awQ0hPlXFTzFE7M4jzQ51W8GIRGyX4e1Ku+WKde9ZyDerHY0/7z196cBBhCwCFJaGZpae5l8iXsThxIE5bYsSdG0wLYEmT7cEVKdKUImbASp6okqKKX9DgcLZnjkg1xY54UIbU256ffCyHJzoe2zEbkgaXLSEw5mgMpthdJEFe6fSgelMDUwEmYuJEdxUUjxbYdZs1DMfsjpSrZe/ZZfWQ3Soo0j/ZMfabswO3VI7qA99Ty96rpbRZK1JHGao5uK/p+QVfbH8qma9l0LZuuZdO1bLqWTdey6Vo2Xcuma9l0LZuuZdO1bLqWTdey6Vo2Xcuma9l0LZuuZdO1bLqWTddft+m6F52z55pSkKfpmjI9V891z1+g5boH/VY7ruKyWbZcf9WW6+uqfnsd1xhUtlx/4ZbrmaT7f+65HtIACvJO/m/u/wFQSwMEFAACAAgAYmTqSO+PBMGnGAAAi0MAABcAAAB1bml2ZXJzYWwvdW5pdmVyc2FsLnBuZ+18C1RT19YuHnvE66lwentaqwbSXttaHy0ipohAose2VKtSq5Aihl0P1agIUcIz5EFrb+0DiFURBSX1WqQlkC1FEnkk0VKJEGJUDBsIEG1IImxCTEIeOzvJ/hM89XnOuOfef/xj/P+9MAYjydrrm48155pz7qzM/fWHm+Jmz5o3KyAgYPa699/5KCDgj0BAwHTazBm+kc6vaw75XqbRP4r7a4DgGm7E9+EZ6pqNawIC6rl/cu/4o+/zf9v/fhI9ICCozf8/TUb78dOAgLUvr3tnzda8FOMghX/OkSAzS14HCsNW3/368xfN7+g3vBq6Z/cL8Npv3nyj/t03Sl5cfGzrrc9/+v4vZ19g7r4SuvuNvzbuCe7v39b9l43PV2zrEzRGYHmK0kaovGlh7i59MwlwLiuwSxxtKxqgy2BuztCBxhEVGRC7RslShq0qjDXSbyBh+QH+v4zzwlsDCXRg0N7udNEwO00XPd0/vp+WSaVQuGCYeOIjZPXk1PH48TpIC6eB4kTi5EBh9/C4q8Sd9Ixq/jT/55UbxwUm5y9zJB9Knnt4fXT25OSYl7RL/K+X5r4ETM6+dsk5a5LTjHby5OyIZZI/+N+c+sz8gu/ldkkY2/wt2SfATVWuxHp6ybrO5MORr9DWZke8PokovKfE3EoyKLb3n+5494hX2jo7f0GN+kb4JJkvfNew1oiG929WyOdvHiwpmST68vs3t2ZHr7qPf3ndFpXx7n1xPn91Y4LobCrTb6+ZR1Yk/G8Bvxy0F9OY2lHEwJMeD6MVILoyEMB++VPYQL4CNgI8qYC7uUMGKhswnLpHS0Y1YAZjexXKvFm19QHtU/0NSmKBTZArhkdPm5gGSoZGwjI8B3LLkeZcKTqYm2JloJABVHPry7gc/UmqALgG0PbGshvZ2ABdOejjNDhxcb0D+eGDn5pDQiYXePXKKlwK/USXmSDr2FlcnzbWCpkJeCmxvS5ZJNDYJ7rjpeZmpn2PtxxUArTFmspE2IFk6xqo5MjYDJakzr2t6gPwAbGLmsyZlAUwlWg9GQ2yxG6WhBh4ayxFBqXDSefRGxGHrjNZXsYWxH5hmzReTR0emli5LvvhGnmElbbmGT0s+CQfNlzUy4MLmBSg24XURca+RTJUvjrJ5NK6cRHh88S2PcKQ+C223ooU3ulUJkV5lcIznZMlvDp3ktSmTGlsiTbNfmtLPEXa+mXv6AE4bejIp5P2WtnhEbbLPZxfF8s1IC+wIsyQdzKMNEsLu5Ia4bg/D/hkogkeWR/CJ0TPRLd/cRGU6cnZSmnb5X22V8XYTvihMo2p6JGdCF04Mv7Qk7Z0vpId22b7emHlxdANVsi3COzoC4Jwgk6u1pCxbdgKSaKF9bMNVXkdfa5VfFlCj+z4W02jOVlFoN+f79yyyGbtO3SLsHWc85c1QvwmekDdl9CY3aiG8NTo27uUsY4BG7wEIfa5PHsxdCnJtJHLr+W+Scn8v/fO/6qA6zaxiWUaVWu8dtUHYeIsmwnzmi5dHnbksLkGB4P8yEQ8ZsaTwVZLp8oXkXIMhCMlW9k0gyOPDeY+5ENBulauk9FcKWBGnGwy3vy5uQi8ufPvjnPwLS0/a+59D7v2vdy5mPLeffIRd5dL1pd9dz8QPfskZOKuY9DEdkzufddREnI0kjm6hdfs8oW+/Ybn6L+TYPDbIZBlTKPlndAZlGfWr1qP2QAs23aDy54Y9Zm/iuQ6S2q2XiXe3wZzs2KvOssXGDSeQQ0leHVUkG7mMak+YiL0vaiPdNAR6fq4N6QyC7oYS+GM03ktMPbxVakBGYOY6mqSZyQaFEc9RiethKTOfLkz/O6OmOl2OeC12JxLQqpsnqzui80h1GrTY7NJuct5SHMYIPUkHYuapfvqmJ10djlPLBo6Lpz+keRNvHSII34zsBrHduDDODweemUOsJRUOXHR1hWh3I7hZ6mpreNyqdZhGSM/IHs3AqBPdAC0eYcyTymm7Sk+gzhxcWSkVnyMlsyl6GSKNYtk1bgEepHizCIODwTwYTxzuS7VklqnLJPG39Ru83okZdI2h2Xlo5Kmc/Qw+wvF5hUaoWduLeK0nZ1lSeKj+OTDbSMM4d6gWgS1eZF6q7W2niDn1leyKmjJYVR47mc3teX3zfkcZPtemyZkP7s6qArp6rZ19RgbPizDfSVcsDnoB7XI8NWFdoiJGbkvXC2zZidEXdejGbyECrwvGH3AXYs4IrGUXFLOJx4eTo1pz3ROOtX+GZTqEjBqXwbvRvM20n9/Wb5mtyevsM4YkUzf3gnpCi+wi9YcT+1mZ3XKNCuW6VDD9ZY344b2HD4SqrMUpLLwCTqHbN5uESZbW/q7y20KAehjHfVZQNCatDf6sa8Kcd9kbui8IZz3gdUXe+v9YtHkIl1qInLAkg1rxwNr3PNEPICBS9aOuloknfUE6SFL+iK8iIU+8K/TqyT66ye1u71vFOLWdzP0o4xdad4YiDCzyrisgqtwAMoeOWBlQT4H+RsZWdpD6BXcyWa1epa1EIdyijrBRtcJtUMuM6Seoz63nkZGcpdLy3qu9o/M+PhRDpcaZvQa7zVwzsE5K/pLTiVJMEZyyfdRVwXUbn2qiGQiJLfdZfDcvWm7O8uguxU6qP7LvgR2lwe2aNOlevdL6GeJjL90SquRXHqHVI7E/uwJ3RA5+/zvu2pVNrN0Yvcx5c2hoPNq6jFaxGSQPrWmzJzAcCdPH9vYlrbr37W7/wmEMVJVJkjJ15VGS49m/WopiJFCLQ9zhMAXtgrIGrc+EuS9EIjb8kS4+k8em3+5xQclDNscjnkOWYq2SAtssNQLk6X3/iQNiNFbCqKk1daCaKms+hGF5wBM82jHQl4r47evFxYe7DSZ3Smmmodhlmiv55amzt6/FBEPPZQgK79nyfYvH59Z892MlecED/LlGf683YWpo49O+Ox1z71gbFkg2UM39DY/IsTe79dFXWPByZrfviciHfHHsYEo4eOUjphtvUVg2U/8BwXA3ZoZ5Z8yY9/WwjufYDIX4CqcjJNPMGiHUiMkKeemyE6RnSI7SbbgsNmWikd7G0fTCzBLGGZ5needqNbkqb3mo8Gsu2t1MO0ID56Od16yySNZEhSxLo0nIsPz8bmoVzrxgTQrHXPFvftIMZcwe0WHk7HPl0N5zl8XCrAh9wjPuwexi5cGdtcRtg2ZDpf/PGqL7LiczaqsIALepHGbsmGfhhp9MYOkWYR3DDwtY/ROpqea46rmg0zdEkg6BP/Y6wlRl5Qhz97QIKc1TaFvQQ3robyTUqVMl/rzKN2QajEiQvdK2IaGZ4mJJKqEjeb3qC3ZiNDWWAuFIRLkACQbYpivzAGJaJ8yhbQLOyDiqtmtoi3/QJMiEJ7LRzfXH02Pk12YoVjKUUC63Sczr3fdsZSSU5q8OCR1ukXHpLC9S/FSD25RoJIwy7C61XNjBmxO8pbzOMU/LErmVDJ30dgSJmar7+EVdDgAU0tIklXHZLKLmF0MliSenY5EQbBFt7c3VvS0nUOHqZKMuCvrhJWvNdeGR8gBOk7R89JJ7c6SUjh160FjStA5WCs48zYgaIfc/SLSt4S4WzZDx+YsTHiBLd2HRfZKWj1M2IbYPkVgBuYx5LdkPVJaq1YfLQJl9pwSUAV3+1J8adQ2AQRSj+u/Lwc1Jcdglt0SN3u4YRMUsQ26nlQMqqEqI696L9qYYGpg5aP1EGx1JMCsoU2UB3nor2TC9Ve1cH1spxZOlLwZpyJcEjia1pUIkK4+3A6rQ+Us147ZDb9kYDFw+FEjug+Q7GGKR5SOHPgp1zXW4QD6vQEvm49GC4eE+IU+7S9ne4icZ9YE1SCZwnbFTk+aJ+1DBT7qsLJcUcY3Z3s+Pmgb68XthSApO2PMFR6IZNfy8C2l3CTleUUZhBoMfLY+jR0Lw3LRTvU0p/HmI4ktYfrG5ZJQ9cEiEFl6y8j9w9V66zlqTo7SuZ0md2iCTkVt0t9t6pTVha+Q3TCaytyMxKgsARhGGrcbpAKZAYZS6e9QuEpuBS81YTa46FC3Oy/qQgbmuFpPAHg0jYQo/dJG7WezaP/I0p8ydWbVU8JUmG3Ls5+y2C6meMPTSz4XCPsHftwOyW9NkZ0iO0X2n5DtNJdqXfV4tN7Ci5b1PHItFhk+qnt/Ou6Dx7+P8GVNWeeZGSuPP14CpzDN7yrZ//Og/Ikq+pzEUgpu96VU/OK4+bfNxzVqJJb4H3EDsMijAjwvBC5M5z/gvWmRrInmq61xtxaSkI5o7Icq6JGLk8tBNk6NTI38iyO+mkjjbI8UVBaMN/Gplfn6/j+Fte43vBnpOKlk6kd/qq5sZjhaNCyj3ajOHbLc6wRRtqTEqLVCFd4BxFBw6ml6oozB5lCAx/EisNmW0t6+sDLvN8b5Lsc6JLOkPrjBvWqc+sYgkXgIKgPYiEvHMjEN0abWibzEh1/B+9PneC5TMc0yUs2TWFugivZ25rl9xNc5g8IQIv3q9rYx79wqhB0pThez0Xr6n1NMDSkp6aT45j1MhbKhsq/lvR6jls4cYg/YzJZ6NRYrBFC7mZv5yN7yVyNrOPq0ksMOy9gNpj6N+BbHfUmCW2rtu4DYcdEi5TcUmvxypMbuPwoonkYAUkClLAYda4BMR7VUXwXIYp9iqheT4nwlXwkTG01TfrdCI5QcZ+YX/wibkTQvUS6rU5bx0orBqNt6OZzW5UgCtGe3P9jr+9ffL9sJsiu4+Q7le3Wdl7OKj0W9r0frzMsDB4yry9dSfSorHB0iMLNVoSw7qLfb0ooUFpbVWtfzUjm3w5E8uAJnWN3s+W4mwk67V9cO+aSw0I0kje8+f+8Tyt4yZ8/+2rG8NVEXsZ7+Q9e0iMAeZj6t+HTa8ECimKihovBeD5EUv62OKw071IPbCEWkQldbWG6XWyX7mBcG8MJMsaMPI1i17/5EuKUdwi2ApN9wwnRaPnaxx0W2Oc7eFRIyBRadOw9xGbnLrl7OQrugdNiBFPXgWGTV/uYw/FGAyr5m1EJQKTZ/WC2qU4qwfnzZI1/u+4s2TwkIA3zlKxGHruwU183bDC1rrlxTrtvfPGPAww3rlaR7ZhYyo+RrIkgyrw3ZoCLUDq2QCJQNQws10nmANTU9UMUccFnHZdBSaQ/hGQPvQLQ9Q9rudtnXGs9+/LgVWjRmQuAVXKjjZ1wkJEczC7vuhB/qOHZ22B73Yu1lgkaIHZgR9aXAoSbSs1GXOw82tI5LvzSafOUrV0rssWvrLNp90h4m5rt52OgzPuyaZ4Vs4Y6DGUFXUK71R/Ljvh06TLpYlfqEwxeB/eT/85HQLCYFu4KxIsUpXPYTFj9mzkYBq3RE5wZR2Fz78LTlNV8yPb1cMrSiNgOgMVnMJzaxI1oyJGGhjI8pykzKAngjqKxk2ftgqLq6ktHJfTXv1yfmB7u6oBHdnJS8Oy4d4aLepLEJcinS2riGh8ctx3xJPWfcbDtJrWxqzoZ7bKA8p0h1lvzEZoj23fQcmK42E1ja+ZqL7JZQ8RNO0SSDDL5YNeqPC+wo/wFfMcjNe8rTG13BaQmgsn7yfMgbnK67W07TlNQzJmqeClcIXtHJ6ytvG7VTRUMTrrE+Kk8cClhPnmdceDq2rcp5nJXCWcOaGpka+Q8b0Tk7D3jaSO6205ybN+H/P84bpwBTgCnAFGAKMAWYAkwBpgBTgCnAFGAKMAWYAkwBpgBTgCnAFGAKMAWYAvy/CtAg13LHu5YcmdBb3tv6YBRw/zYHlGAek+Zk0qsjmFx9OPJ//X6ueSkEcP4yR5DCsqmi6d++SqFovmidrVKc+Bd7GwNuP3v/sDKA+skks4CV0//l9sjL0V5UiqGTVwtFx//9BB/ItGkeIPUYaYCnj+fpUx0iue/wAbQRaGFYOhbio5BsHVQGUNliFW+yRfT29vECpscFSdm2IYdEhIvBJyA2PUTx3O8svXZHIoO4HLdWdwn5UQ62uKwxP8Yzf3seqhEZPW4l5laVSSaqIsVef9cpyIZFbLg/juS6ESk+bc33IgaNU+PdwnPdotDUXnqHLF0jLMW6erQSREEbsgltrgKPgdGt+U70G30DtwBDNRpvFP5WsqcoX5kR6GMfmu2IlRAzlAyKBRZ4Y4L/R1wt3vkZ/mLohRqRabA5G94Iyu+8DfDWAq4zeNcZGHBwtTEWDoqjWDlWHnKSl59aqPiM7ml439+lxdDurzSVSfWoXtujtpjeDSpHhDaLnbVENSlBFldOSmO73S2naBqJJlk3oDzhGMvxr9HmLI02jcCMeauGpPwps7bzuaUcRTif0ZUYlKtadlyZNRCUgtSP67Tm2xaOw3j4pNLVdZkADAUfi7pgIPGZUYFWm3JfsQg+gDh2xD6/StZlbNjKuRfIOY/bX1bhLTnlirIoz6eMh5Zx9DYHsl0Lq81FCD22JcTPfGs79HwdJxZNkd3EmYTT+zfGWG3Go9gGOzaW+UMX4DibJ2mtLC2fPjKPRP91O3cdbFobVIFS6/WmFo4w0hMSZaMPyxFHFmNg3g4RWMAXhyhPkGQNar8/hX5htk2re6WWoU4kNuxHu9rWB7HhvtJTgE2ZUQyiryz3KXFiTyw7Cd/AcK/IGJrIHV5DkomJGS5X6Ds2T16QyuDvn877uAgM3j17h0ottGuhxKAMJKcNVvNdVMcyGTSqXaiFxXxipN+P2/7GZK1Om8kfEg5L17O7UzPzFLzGJE9t/LUlnKxLOfeGvF2Qzx1v/GEPGgGILGYYUMfDhno93CPb1sxD+j0h+deVB0Du/X6h1sbQfmezKUVjf9lnmYPNZWbCIZUt4m+OzOvJ2JmzO0nfHAhFpPSSwzBvo7fh4+lpJRWI8jWZmXAYDH+bQ1mgs7Ms2n1xClyMyNSAXy06J11QzSxxF+STgG/v9xXV7fTJG/Vp3Wb4dZSjK0giZXxCc+W1Zls4sBtydc9LhtSZ97bT5NQKAUTDDiannaBw1d6G5LV7JESO8UuF25AiJp722TdVsMaRIjmeEcD+UOXQWiCOByKHtd77ZT7R0aSkeOy+/TOfpgSXACLWBkm8hI0e+MjWNGmiF7VL9ueoHKmdr9jODaFDjpQCm4psatWPpzBGqiJZraN0/0aOWdpOvj1WY5KRnAdJF60hXtfh5kpVOcuYBrSwNxC12aWgXGQAk4hoNhbOV/rbue+dfwn4rIEvwUNflXv0NK9+PoiJNagYxkcf9u04XQMgMlW0pUtYaPNWVoY/2By64px1imLzXOwP5n8QdJ5PwqykMHwD+cHVfqdfMb5aRAOwQyyh/3f3o6zCSB8PMnL2mRoRTQYZOYX8LQ8A267uIMT1+H/xNervNFAFkpyXW1pNLFOL6yee6ydY9tKOHYkskl6ZT0nnfLGaDehMVkhlIGFIy1CkRujxfPSAVLO1jsaCR6kcOxUM7HH3HY1ErsYRMz0nmPsk8bb6QihBw/UJkYhYAatjUVyfOzhdl9rDKVwin/a2phI7U7eUMw57UxN58/2G3xEuGR+OSNZYKx3HDqa9hq8wbWEtvZ3tswOxJRvFD/YfJwX6Ya8ImE01rgN/fLgR5itJmNvGff7H93quxbt/jd/uMeMxs4rk1ZIsJxD/0TyMD7usyAyokwDjcb7FrKX+LMjcOuh96XNmPvps71INFQ0//sCqULE7eI9OmTfI5SPgKkyhcSsamfmYHfCoALFLB3h1mQPaG+TZJQN1LnYT3udcUVv/rkL+bi3c9qEnX8h2VXNcLmmNJCSRhHTES/bUyqF0vPVOMMc5KuO4ZZqJlaHBqt6rgzWmMnQzi1S59oHvwf6W8/F5CVsIPVUeLXs4jv0DE8eV7N03nKFyyD0/SvDKM64Bf6oI/tac3eZknKyp/64lQRPmOOtixxx6RI1RWdCwX41slIf63scM/T4xFcVfX1Xmxj2yhHj37UA5drvHpx0gCb+lk6MiA2c/HGvKV1IOhnK5v7N3OmWkFHa8pNRC/13pJpPZZsyboY4akDf8NtnjEbwRPZBt8Xf4kn0ZVwoEFcT0e70mzLtx7YJctImHNllQHZvpgQESbLzKPc07+3eF5CwuSJNF9F67k8J7wfGt1Pkt2VSgQTu/azzCVTh+Ir54D5O4dWEA9lXJKGpdMyzr4lJYmybdccSXNumkg0bcuCHpAOAZJYMcOwy6O8FjqbDlOy5z2BWO9DJ5o6mTWb0M9k3PElDPn25bpPxGHk7geNO8cA8Cs/M8xRpnMcwJidbsypssCRYvLAbLfuvmeSdUqAbz8pNFGYOvAWU0/pA/YQa8PPefFQp5Mv/TCCz3H+Rw6vVcKJfp02aJZuZkgbEnM5clw3yrcpz2zGRdsKKpRaJdbBm7jxa9N17XZ3OWe3wpP/73R0lsHK/lR7ZDY345/P3biZLnJy80+p9F4cEEAm/w63hZSFLAOM0/vO7dTe8I/vrJ5/8GUEsDBBQAAgAIAGJk6kgrC8BtSgAAAGsAAAAbAAAAdW5pdmVyc2FsL3VuaXZlcnNhbC5wbmcueG1ss7GvyM1RKEstKs7Mz7NVMtQzULK34+WyKShKLctMLVeoAIoZ6RlAgJJCJSq3PDOlJAMoZGBujBDMSM1MzyixVbIwMIUL6gPNBABQSwECAAAUAAIACABhZOpIDmokTmIEAAAFEQAAHQAAAAAAAAABAAAAAAAAAAAAdW5pdmVyc2FsL2NvbW1vbl9tZXNzYWdlcy5sbmdQSwECAAAUAAIACABhZOpIs5FTHuYDAADcEAAAJwAAAAAAAAABAAAAAACdBAAAdW5pdmVyc2FsL2ZsYXNoX3B1Ymxpc2hpbmdfc2V0dGluZ3MueG1sUEsBAgAAFAACAAgAYWTqSBb0RFO+AgAAVQoAACEAAAAAAAAAAQAAAAAAyAgAAHVuaXZlcnNhbC9mbGFzaF9za2luX3NldHRpbmdzLnhtbFBLAQIAABQAAgAIAGFk6kiEW/q0vQMAAO0PAAAmAAAAAAAAAAEAAAAAAMULAAB1bml2ZXJzYWwvaHRtbF9wdWJsaXNoaW5nX3NldHRpbmdzLnhtbFBLAQIAABQAAgAIAGFk6kjjgzzrngEAACEGAAAfAAAAAAAAAAEAAAAAAMYPAAB1bml2ZXJzYWwvaHRtbF9za2luX3NldHRpbmdzLmpzUEsBAgAAFAACAAgAYWTqSD08L9HBAAAA5QEAABoAAAAAAAAAAQAAAAAAoREAAHVuaXZlcnNhbC9pMThuX3ByZXNldHMueG1sUEsBAgAAFAACAAgAYWTqSLLgvW1kAAAAZQAAABwAAAAAAAAAAQAAAAAAmhIAAHVuaXZlcnNhbC9sb2NhbF9zZXR0aW5ncy54bWxQSwECAAAUAAIACAD3klNHI7RO+/sCAACwCAAAFAAAAAAAAAABAAAAAAA4EwAAdW5pdmVyc2FsL3BsYXllci54bWxQSwECAAAUAAIACABhZOpIiKZWZNkIAADpPQAAKQAAAAAAAAABAAAAAABlFgAAdW5pdmVyc2FsL3NraW5fY3VzdG9taXphdGlvbl9zZXR0aW5ncy54bWxQSwECAAAUAAIACABiZOpI748EwacYAACLQwAAFwAAAAAAAAAAAAAAAACFHwAAdW5pdmVyc2FsL3VuaXZlcnNhbC5wbmdQSwECAAAUAAIACABiZOpIKwvAbUoAAABrAAAAGwAAAAAAAAABAAAAAABhOAAAdW5pdmVyc2FsL3VuaXZlcnNhbC5wbmcueG1sUEsFBgAAAAALAAsASQMAAOQ4AAAAAA=="/>
  <p:tag name="ISPRING_PRESENTATION_TITLE" val="PowerPoint 演示文稿"/>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F794246F-A95D-4489-AA10-5871F5D53A1C"/>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绿色">
      <a:dk1>
        <a:sysClr val="windowText" lastClr="000000"/>
      </a:dk1>
      <a:lt1>
        <a:sysClr val="window" lastClr="FFFFFF"/>
      </a:lt1>
      <a:dk2>
        <a:srgbClr val="44546A"/>
      </a:dk2>
      <a:lt2>
        <a:srgbClr val="E7E6E6"/>
      </a:lt2>
      <a:accent1>
        <a:srgbClr val="009900"/>
      </a:accent1>
      <a:accent2>
        <a:srgbClr val="7BC043"/>
      </a:accent2>
      <a:accent3>
        <a:srgbClr val="009900"/>
      </a:accent3>
      <a:accent4>
        <a:srgbClr val="7BC043"/>
      </a:accent4>
      <a:accent5>
        <a:srgbClr val="009900"/>
      </a:accent5>
      <a:accent6>
        <a:srgbClr val="7BC043"/>
      </a:accent6>
      <a:hlink>
        <a:srgbClr val="0563C1"/>
      </a:hlink>
      <a:folHlink>
        <a:srgbClr val="954F72"/>
      </a:folHlink>
    </a:clrScheme>
    <a:fontScheme name="模板">
      <a:majorFont>
        <a:latin typeface="华文细黑"/>
        <a:ea typeface="华文细黑"/>
        <a:cs typeface="Arial"/>
      </a:majorFont>
      <a:minorFont>
        <a:latin typeface="华文细黑"/>
        <a:ea typeface="华文细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http://www.ypppt.com/</Company>
  <PresentationFormat>自定义</PresentationFormat>
  <Paragraphs>307</Paragraphs>
  <Slides>30</Slides>
  <Notes>30</Notes>
  <TotalTime>244</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30</vt:i4>
      </vt:variant>
    </vt:vector>
  </HeadingPairs>
  <TitlesOfParts>
    <vt:vector baseType="lpstr" size="37">
      <vt:lpstr>Arial</vt:lpstr>
      <vt:lpstr>华文细黑</vt:lpstr>
      <vt:lpstr>Calibri Light</vt:lpstr>
      <vt:lpstr>Calibri</vt:lpstr>
      <vt:lpstr>Impact</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2015-11-13T02:17:51Z</dcterms:created>
  <cp:lastModifiedBy>优品PPT</cp:lastModifiedBy>
  <dcterms:modified xsi:type="dcterms:W3CDTF">2021-08-20T11:16:32Z</dcterms:modified>
  <cp:revision>63</cp:revision>
  <dc:title>PowerPoint 演示文稿</dc:title>
</cp:coreProperties>
</file>