
<file path=[Content_Types].xml><?xml version="1.0" encoding="utf-8"?>
<Types xmlns="http://schemas.openxmlformats.org/package/2006/content-types">
  <Default ContentType="image/x-emf" Extension="emf"/>
  <Default ContentType="image/gif" Extension="gi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1"/>
    <p:sldMasterId id="2147483681" r:id="rId2"/>
  </p:sldMasterIdLst>
  <p:notesMasterIdLst>
    <p:notesMasterId r:id="rId3"/>
  </p:notesMasterIdLst>
  <p:handoutMasterIdLst>
    <p:handoutMasterId r:id="rId4"/>
  </p:handoutMasterIdLst>
  <p:sldIdLst>
    <p:sldId id="295" r:id="rId5"/>
    <p:sldId id="288" r:id="rId6"/>
    <p:sldId id="303" r:id="rId7"/>
    <p:sldId id="299" r:id="rId8"/>
    <p:sldId id="300" r:id="rId9"/>
    <p:sldId id="270" r:id="rId10"/>
    <p:sldId id="289" r:id="rId11"/>
    <p:sldId id="273" r:id="rId12"/>
    <p:sldId id="304" r:id="rId13"/>
    <p:sldId id="272" r:id="rId14"/>
    <p:sldId id="308" r:id="rId15"/>
    <p:sldId id="310" r:id="rId16"/>
    <p:sldId id="274" r:id="rId17"/>
    <p:sldId id="275" r:id="rId18"/>
    <p:sldId id="305" r:id="rId19"/>
    <p:sldId id="290" r:id="rId20"/>
    <p:sldId id="292" r:id="rId21"/>
    <p:sldId id="279" r:id="rId22"/>
    <p:sldId id="280" r:id="rId23"/>
    <p:sldId id="281" r:id="rId24"/>
    <p:sldId id="306" r:id="rId25"/>
    <p:sldId id="307" r:id="rId26"/>
    <p:sldId id="282" r:id="rId27"/>
    <p:sldId id="283" r:id="rId28"/>
    <p:sldId id="284" r:id="rId29"/>
    <p:sldId id="285" r:id="rId30"/>
    <p:sldId id="296"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11" userDrawn="1">
          <p15:clr>
            <a:srgbClr val="A4A3A4"/>
          </p15:clr>
        </p15:guide>
        <p15:guide id="4" pos="7469" userDrawn="1">
          <p15:clr>
            <a:srgbClr val="A4A3A4"/>
          </p15:clr>
        </p15:guide>
        <p15:guide id="5" orient="horz" pos="4088" userDrawn="1">
          <p15:clr>
            <a:srgbClr val="A4A3A4"/>
          </p15:clr>
        </p15:guide>
        <p15:guide id="6" orient="horz" pos="414" userDrawn="1">
          <p15:clr>
            <a:srgbClr val="A4A3A4"/>
          </p15:clr>
        </p15:guide>
        <p15:guide id="7" orient="horz" pos="2296" userDrawn="1">
          <p15:clr>
            <a:srgbClr val="A4A3A4"/>
          </p15:clr>
        </p15:guide>
        <p15:guide id="8" pos="914" userDrawn="1">
          <p15:clr>
            <a:srgbClr val="A4A3A4"/>
          </p15:clr>
        </p15:guide>
        <p15:guide id="9" pos="6766" userDrawn="1">
          <p15:clr>
            <a:srgbClr val="A4A3A4"/>
          </p15:clr>
        </p15:guide>
        <p15:guide id="10" pos="3727" userDrawn="1">
          <p15:clr>
            <a:srgbClr val="A4A3A4"/>
          </p15:clr>
        </p15:guide>
        <p15:guide id="11" orient="horz" pos="799" userDrawn="1">
          <p15:clr>
            <a:srgbClr val="A4A3A4"/>
          </p15:clr>
        </p15:guide>
        <p15:guide id="12" pos="3953" userDrawn="1">
          <p15:clr>
            <a:srgbClr val="A4A3A4"/>
          </p15:clr>
        </p15:guide>
        <p15:guide id="13" orient="horz" pos="3294" userDrawn="1">
          <p15:clr>
            <a:srgbClr val="A4A3A4"/>
          </p15:clr>
        </p15:guide>
        <p15:guide id="14" orient="horz" pos="3634" userDrawn="1">
          <p15:clr>
            <a:srgbClr val="A4A3A4"/>
          </p15:clr>
        </p15:guide>
        <p15:guide id="15" orient="horz" pos="1026" userDrawn="1">
          <p15:clr>
            <a:srgbClr val="A4A3A4"/>
          </p15:clr>
        </p15:guide>
        <p15:guide id="16" orient="horz" pos="1933" userDrawn="1">
          <p15:clr>
            <a:srgbClr val="A4A3A4"/>
          </p15:clr>
        </p15:guide>
        <p15:guide id="17" pos="2366" userDrawn="1">
          <p15:clr>
            <a:srgbClr val="A4A3A4"/>
          </p15:clr>
        </p15:guide>
        <p15:guide id="18" pos="5314" userDrawn="1">
          <p15:clr>
            <a:srgbClr val="A4A3A4"/>
          </p15:clr>
        </p15:guide>
        <p15:guide id="19" pos="3024" userDrawn="1">
          <p15:clr>
            <a:srgbClr val="A4A3A4"/>
          </p15:clr>
        </p15:guide>
        <p15:guide id="20" pos="4656" userDrawn="1">
          <p15:clr>
            <a:srgbClr val="A4A3A4"/>
          </p15:clr>
        </p15:guide>
        <p15:guide id="21" orient="horz" pos="37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5" autoAdjust="0"/>
    <p:restoredTop sz="94660"/>
  </p:normalViewPr>
  <p:slideViewPr>
    <p:cSldViewPr snapToGrid="0" showGuides="1">
      <p:cViewPr varScale="1">
        <p:scale>
          <a:sx n="92" d="100"/>
          <a:sy n="92" d="100"/>
        </p:scale>
        <p:origin x="96" y="84"/>
      </p:cViewPr>
      <p:guideLst>
        <p:guide orient="horz" pos="2160"/>
        <p:guide pos="3840"/>
        <p:guide pos="211"/>
        <p:guide pos="7469"/>
        <p:guide orient="horz" pos="4088"/>
        <p:guide orient="horz" pos="414"/>
        <p:guide orient="horz" pos="2296"/>
        <p:guide pos="914"/>
        <p:guide pos="6766"/>
        <p:guide pos="3727"/>
        <p:guide orient="horz" pos="799"/>
        <p:guide pos="3953"/>
        <p:guide orient="horz" pos="3294"/>
        <p:guide orient="horz" pos="3634"/>
        <p:guide orient="horz" pos="1026"/>
        <p:guide orient="horz" pos="1933"/>
        <p:guide pos="2366"/>
        <p:guide pos="5314"/>
        <p:guide pos="3024"/>
        <p:guide pos="4656"/>
        <p:guide orient="horz" pos="3702"/>
      </p:guideLst>
    </p:cSldViewPr>
  </p:slideViewPr>
  <p:notesTextViewPr>
    <p:cViewPr>
      <p:scale>
        <a:sx n="1" d="1"/>
        <a:sy n="1" d="1"/>
      </p:scale>
      <p:origin x="0" y="0"/>
    </p:cViewPr>
  </p:notesTextViewPr>
  <p:notesViewPr>
    <p:cSldViewPr snapToGrid="0" showGuides="1">
      <p:cViewPr varScale="1">
        <p:scale>
          <a:sx n="85" d="100"/>
          <a:sy n="85" d="100"/>
        </p:scale>
        <p:origin x="3168" y="10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grouping val="stacked"/>
        <c:varyColors val="0"/>
        <c:ser>
          <c:idx val="0"/>
          <c:order val="0"/>
          <c:tx>
            <c:strRef>
              <c:f>Sheet1!$B$1</c:f>
              <c:strCache>
                <c:ptCount val="1"/>
                <c:pt idx="0">
                  <c:v>列1</c:v>
                </c:pt>
              </c:strCache>
            </c:strRef>
          </c:tx>
          <c:spPr>
            <a:solidFill>
              <a:schemeClr val="accent1"/>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numCache>
            </c:numRef>
          </c:val>
        </c:ser>
        <c:dLbls>
          <c:showLegendKey val="0"/>
          <c:showVal val="0"/>
          <c:showCatName val="0"/>
          <c:showSerName val="0"/>
          <c:showPercent val="0"/>
          <c:showBubbleSize val="0"/>
          <c:showLeaderLines val="0"/>
        </c:dLbls>
        <c:axId val="400050672"/>
        <c:axId val="402075208"/>
      </c:areaChart>
      <c:dateAx>
        <c:axId val="400050672"/>
        <c:scaling>
          <c:orientation/>
        </c:scaling>
        <c:delete val="1"/>
        <c:axPos val="b"/>
        <c:numFmt formatCode="m/d/yyyy" sourceLinked="1"/>
        <c:majorTickMark val="out"/>
        <c:minorTickMark val="none"/>
        <c:crossAx val="402075208"/>
        <c:auto val="0"/>
        <c:lblOffset/>
        <c:baseTimeUnit val="days"/>
      </c:dateAx>
      <c:valAx>
        <c:axId val="402075208"/>
        <c:scaling>
          <c:orientation/>
          <c:max val="100"/>
          <c:min val="0"/>
        </c:scaling>
        <c:delete val="0"/>
        <c:axPos val="l"/>
        <c:majorGridlines>
          <c:spPr>
            <a:ln w="9525" cap="flat" cmpd="sng" algn="ctr">
              <a:solidFill>
                <a:srgbClr val="AFE2E7"/>
              </a:solidFill>
              <a:round/>
            </a:ln>
            <a:effectLst/>
          </c:spPr>
        </c:majorGridlines>
        <c:numFmt formatCode="General" sourceLinked="1"/>
        <c:majorTickMark val="out"/>
        <c:minorTickMark val="none"/>
        <c:spPr>
          <a:noFill/>
          <a:ln>
            <a:noFill/>
          </a:ln>
          <a:effectLst/>
        </c:spPr>
        <c:txPr>
          <a:bodyPr rot="-60000000" spcFirstLastPara="1" vertOverflow="ellipsis" vert="horz" wrap="square" anchor="ctr" anchorCtr="1"/>
          <a:p>
            <a:pPr>
              <a:defRPr sz="1600" b="0" i="0" u="none" strike="noStrike" kern="1200" baseline="0" smtId="4294967295">
                <a:solidFill>
                  <a:srgbClr val="42BAC8"/>
                </a:solidFill>
                <a:latin typeface="+mn-lt"/>
                <a:ea typeface="+mn-ea"/>
                <a:cs typeface="+mn-cs"/>
              </a:defRPr>
            </a:pPr>
            <a:endParaRPr sz="1600" b="0" i="0" u="none" strike="noStrike" kern="1200" baseline="0" smtId="4294967295">
              <a:solidFill>
                <a:srgbClr val="42BAC8"/>
              </a:solidFill>
              <a:latin typeface="+mn-lt"/>
              <a:ea typeface="+mn-ea"/>
              <a:cs typeface="+mn-cs"/>
            </a:endParaRPr>
          </a:p>
        </c:txPr>
        <c:crossAx val="400050672"/>
        <c:crosses val="autoZero"/>
        <c:crossBetween val="midCat"/>
      </c:valAx>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EFB9DB-23B5-49D5-A60F-79C781E9F7DD}" type="datetimeFigureOut">
              <a:rPr lang="zh-CN" altLang="en-US" smtClean="0"/>
              <a:t>2016/3/1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37725-54BD-47FC-8062-EC17FFA2D8A0}" type="slidenum">
              <a:rPr lang="zh-CN" altLang="en-US" smtClean="0"/>
              <a:t>‹#›</a:t>
            </a:fld>
            <a:endParaRPr lang="zh-CN" altLang="en-US"/>
          </a:p>
        </p:txBody>
      </p:sp>
    </p:spTree>
    <p:extLst>
      <p:ext uri="{BB962C8B-B14F-4D97-AF65-F5344CB8AC3E}">
        <p14:creationId xmlns:p14="http://schemas.microsoft.com/office/powerpoint/2010/main" val="1127662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6AEB5-17ED-49C6-B915-2E2D9EF8D2AB}" type="datetimeFigureOut">
              <a:rPr lang="zh-CN" altLang="en-US" smtClean="0"/>
              <a:t>2016/3/1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D56E6-B1B1-4904-A8C2-04C98D756694}" type="slidenum">
              <a:rPr lang="zh-CN" altLang="en-US" smtClean="0"/>
              <a:t>‹#›</a:t>
            </a:fld>
            <a:endParaRPr lang="zh-CN" altLang="en-US"/>
          </a:p>
        </p:txBody>
      </p:sp>
    </p:spTree>
    <p:extLst>
      <p:ext uri="{BB962C8B-B14F-4D97-AF65-F5344CB8AC3E}">
        <p14:creationId val="36583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384310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641938-404C-4DF4-8CD5-770906FB93DC}" type="datetime1">
              <a:rPr lang="zh-CN" altLang="en-US" smtClean="0"/>
              <a:t>2016/3/1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6" name="矩形 5"/>
          <p:cNvSpPr/>
          <p:nvPr userDrawn="1"/>
        </p:nvSpPr>
        <p:spPr>
          <a:xfrm>
            <a:off x="133165" y="310718"/>
            <a:ext cx="11958221" cy="521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03013559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C81966B8-EEB1-424C-8586-C92C7EE708B7}"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36" name="文本占位符 3"/>
          <p:cNvSpPr>
            <a:spLocks noGrp="1"/>
          </p:cNvSpPr>
          <p:nvPr>
            <p:ph type="body" sz="half" idx="29" hasCustomPrompt="1"/>
          </p:nvPr>
        </p:nvSpPr>
        <p:spPr>
          <a:xfrm>
            <a:off x="2323294" y="1622262"/>
            <a:ext cx="1677880" cy="460935"/>
          </a:xfrm>
        </p:spPr>
        <p:txBody>
          <a:bodyPr anchor="ctr">
            <a:noAutofit/>
          </a:bodyPr>
          <a:lstStyle>
            <a:lvl1pPr marL="0" indent="0" algn="ctr">
              <a:buFont typeface="Wingdings" panose="05000000000000000000" pitchFamily="2" charset="2"/>
              <a:buNone/>
              <a:defRPr lang="zh-CN" altLang="en-US" sz="1800" b="1" kern="1200" smtClean="0">
                <a:solidFill>
                  <a:srgbClr val="E7F7F9"/>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7" name="文本占位符 3"/>
          <p:cNvSpPr>
            <a:spLocks noGrp="1"/>
          </p:cNvSpPr>
          <p:nvPr>
            <p:ph type="body" sz="half" idx="30" hasCustomPrompt="1"/>
          </p:nvPr>
        </p:nvSpPr>
        <p:spPr>
          <a:xfrm>
            <a:off x="5265938" y="1622262"/>
            <a:ext cx="1677880" cy="460935"/>
          </a:xfrm>
        </p:spPr>
        <p:txBody>
          <a:bodyPr anchor="ctr">
            <a:noAutofit/>
          </a:bodyPr>
          <a:lstStyle>
            <a:lvl1pPr marL="0" indent="0" algn="ctr">
              <a:buFont typeface="Wingdings" panose="05000000000000000000" pitchFamily="2" charset="2"/>
              <a:buNone/>
              <a:defRPr lang="zh-CN" altLang="en-US" sz="1800" b="1" kern="1200" smtClean="0">
                <a:solidFill>
                  <a:srgbClr val="E7F7F9"/>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8" name="文本占位符 3"/>
          <p:cNvSpPr>
            <a:spLocks noGrp="1"/>
          </p:cNvSpPr>
          <p:nvPr>
            <p:ph type="body" sz="half" idx="31" hasCustomPrompt="1"/>
          </p:nvPr>
        </p:nvSpPr>
        <p:spPr>
          <a:xfrm>
            <a:off x="8208582" y="1622262"/>
            <a:ext cx="1677880" cy="460935"/>
          </a:xfrm>
        </p:spPr>
        <p:txBody>
          <a:bodyPr anchor="ctr">
            <a:noAutofit/>
          </a:bodyPr>
          <a:lstStyle>
            <a:lvl1pPr marL="0" indent="0" algn="ctr">
              <a:buFont typeface="Wingdings" panose="05000000000000000000" pitchFamily="2" charset="2"/>
              <a:buNone/>
              <a:defRPr lang="zh-CN" altLang="en-US" sz="1800" b="1" kern="1200" smtClean="0">
                <a:solidFill>
                  <a:srgbClr val="E7F7F9"/>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9" name="文本占位符 3"/>
          <p:cNvSpPr>
            <a:spLocks noGrp="1"/>
          </p:cNvSpPr>
          <p:nvPr>
            <p:ph type="body" sz="half" idx="14" hasCustomPrompt="1"/>
          </p:nvPr>
        </p:nvSpPr>
        <p:spPr>
          <a:xfrm>
            <a:off x="1817872" y="2325496"/>
            <a:ext cx="2688724" cy="2337801"/>
          </a:xfrm>
        </p:spPr>
        <p:txBody>
          <a:bodyPr anchor="t">
            <a:normAutofit/>
          </a:bodyPr>
          <a:lstStyle>
            <a:lvl1pPr marL="0" indent="0">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40" name="文本占位符 3"/>
          <p:cNvSpPr>
            <a:spLocks noGrp="1"/>
          </p:cNvSpPr>
          <p:nvPr>
            <p:ph type="body" sz="half" idx="32" hasCustomPrompt="1"/>
          </p:nvPr>
        </p:nvSpPr>
        <p:spPr>
          <a:xfrm>
            <a:off x="4760515" y="2325496"/>
            <a:ext cx="2688724" cy="2337801"/>
          </a:xfrm>
        </p:spPr>
        <p:txBody>
          <a:bodyPr anchor="t">
            <a:normAutofit/>
          </a:bodyPr>
          <a:lstStyle>
            <a:lvl1pPr marL="0" indent="0">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41" name="文本占位符 3"/>
          <p:cNvSpPr>
            <a:spLocks noGrp="1"/>
          </p:cNvSpPr>
          <p:nvPr>
            <p:ph type="body" sz="half" idx="33" hasCustomPrompt="1"/>
          </p:nvPr>
        </p:nvSpPr>
        <p:spPr>
          <a:xfrm>
            <a:off x="7703160" y="2325496"/>
            <a:ext cx="2688724" cy="2337801"/>
          </a:xfrm>
        </p:spPr>
        <p:txBody>
          <a:bodyPr anchor="t">
            <a:normAutofit/>
          </a:bodyPr>
          <a:lstStyle>
            <a:lvl1pPr marL="0" indent="0">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42" name="文本占位符 3"/>
          <p:cNvSpPr>
            <a:spLocks noGrp="1"/>
          </p:cNvSpPr>
          <p:nvPr>
            <p:ph type="body" sz="half" idx="34" hasCustomPrompt="1"/>
          </p:nvPr>
        </p:nvSpPr>
        <p:spPr>
          <a:xfrm>
            <a:off x="1920534" y="5633656"/>
            <a:ext cx="8368686" cy="422714"/>
          </a:xfrm>
        </p:spPr>
        <p:txBody>
          <a:bodyPr anchor="ctr">
            <a:normAutofit/>
          </a:bodyPr>
          <a:lstStyle>
            <a:lvl1pPr marL="0" indent="0" algn="ctr">
              <a:buFont typeface="Wingdings" panose="05000000000000000000" pitchFamily="2" charset="2"/>
              <a:buNone/>
              <a:defRPr sz="2400" b="1">
                <a:solidFill>
                  <a:srgbClr val="DCE4F4"/>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p:txBody>
      </p:sp>
    </p:spTree>
    <p:extLst>
      <p:ext uri="{BB962C8B-B14F-4D97-AF65-F5344CB8AC3E}">
        <p14:creationId val="270503446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7920F289-6B56-455B-912E-E12279664489}"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31" name="文本占位符 3"/>
          <p:cNvSpPr>
            <a:spLocks noGrp="1"/>
          </p:cNvSpPr>
          <p:nvPr userDrawn="1">
            <p:ph type="body" sz="half" idx="29" hasCustomPrompt="1"/>
          </p:nvPr>
        </p:nvSpPr>
        <p:spPr>
          <a:xfrm>
            <a:off x="649266" y="3384063"/>
            <a:ext cx="2392808" cy="460935"/>
          </a:xfrm>
        </p:spPr>
        <p:txBody>
          <a:bodyPr anchor="ctr">
            <a:noAutofit/>
          </a:bodyPr>
          <a:lstStyle>
            <a:lvl1pPr marL="0" indent="0" algn="l">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2" name="文本占位符 3"/>
          <p:cNvSpPr>
            <a:spLocks noGrp="1"/>
          </p:cNvSpPr>
          <p:nvPr userDrawn="1">
            <p:ph type="body" sz="half" idx="14" hasCustomPrompt="1"/>
          </p:nvPr>
        </p:nvSpPr>
        <p:spPr>
          <a:xfrm>
            <a:off x="649266" y="3771233"/>
            <a:ext cx="2392808" cy="2337801"/>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43" name="文本占位符 3"/>
          <p:cNvSpPr>
            <a:spLocks noGrp="1"/>
          </p:cNvSpPr>
          <p:nvPr>
            <p:ph type="body" sz="half" idx="30" hasCustomPrompt="1"/>
          </p:nvPr>
        </p:nvSpPr>
        <p:spPr>
          <a:xfrm>
            <a:off x="3486516" y="3384063"/>
            <a:ext cx="2392808" cy="460935"/>
          </a:xfrm>
        </p:spPr>
        <p:txBody>
          <a:bodyPr anchor="ctr">
            <a:noAutofit/>
          </a:bodyPr>
          <a:lstStyle>
            <a:lvl1pPr marL="0" indent="0" algn="l">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44" name="文本占位符 3"/>
          <p:cNvSpPr>
            <a:spLocks noGrp="1"/>
          </p:cNvSpPr>
          <p:nvPr>
            <p:ph type="body" sz="half" idx="31" hasCustomPrompt="1"/>
          </p:nvPr>
        </p:nvSpPr>
        <p:spPr>
          <a:xfrm>
            <a:off x="3486516" y="3771233"/>
            <a:ext cx="2392808" cy="2337801"/>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45" name="文本占位符 3"/>
          <p:cNvSpPr>
            <a:spLocks noGrp="1"/>
          </p:cNvSpPr>
          <p:nvPr>
            <p:ph type="body" sz="half" idx="32" hasCustomPrompt="1"/>
          </p:nvPr>
        </p:nvSpPr>
        <p:spPr>
          <a:xfrm>
            <a:off x="6323767" y="3384063"/>
            <a:ext cx="2392808" cy="460935"/>
          </a:xfrm>
        </p:spPr>
        <p:txBody>
          <a:bodyPr anchor="ctr">
            <a:noAutofit/>
          </a:bodyPr>
          <a:lstStyle>
            <a:lvl1pPr marL="0" indent="0" algn="l">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46" name="文本占位符 3"/>
          <p:cNvSpPr>
            <a:spLocks noGrp="1"/>
          </p:cNvSpPr>
          <p:nvPr>
            <p:ph type="body" sz="half" idx="33" hasCustomPrompt="1"/>
          </p:nvPr>
        </p:nvSpPr>
        <p:spPr>
          <a:xfrm>
            <a:off x="6323767" y="3771233"/>
            <a:ext cx="2392808" cy="2337801"/>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47" name="文本占位符 3"/>
          <p:cNvSpPr>
            <a:spLocks noGrp="1"/>
          </p:cNvSpPr>
          <p:nvPr>
            <p:ph type="body" sz="half" idx="34" hasCustomPrompt="1"/>
          </p:nvPr>
        </p:nvSpPr>
        <p:spPr>
          <a:xfrm>
            <a:off x="9161017" y="3384063"/>
            <a:ext cx="2392808" cy="460935"/>
          </a:xfrm>
        </p:spPr>
        <p:txBody>
          <a:bodyPr anchor="ctr">
            <a:noAutofit/>
          </a:bodyPr>
          <a:lstStyle>
            <a:lvl1pPr marL="0" indent="0" algn="l">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48" name="文本占位符 3"/>
          <p:cNvSpPr>
            <a:spLocks noGrp="1"/>
          </p:cNvSpPr>
          <p:nvPr>
            <p:ph type="body" sz="half" idx="35" hasCustomPrompt="1"/>
          </p:nvPr>
        </p:nvSpPr>
        <p:spPr>
          <a:xfrm>
            <a:off x="9161017" y="3771233"/>
            <a:ext cx="2392808" cy="2337801"/>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Tree>
    <p:extLst>
      <p:ext uri="{BB962C8B-B14F-4D97-AF65-F5344CB8AC3E}">
        <p14:creationId val="186693336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CEDC6A18-0EEE-4049-8713-D211DC080E78}"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99" name="文本占位符 3"/>
          <p:cNvSpPr>
            <a:spLocks noGrp="1"/>
          </p:cNvSpPr>
          <p:nvPr>
            <p:ph type="body" sz="half" idx="29" hasCustomPrompt="1"/>
          </p:nvPr>
        </p:nvSpPr>
        <p:spPr>
          <a:xfrm>
            <a:off x="1031428" y="1335333"/>
            <a:ext cx="3063472" cy="346307"/>
          </a:xfrm>
        </p:spPr>
        <p:txBody>
          <a:bodyPr anchor="ctr">
            <a:noAutofit/>
          </a:bodyPr>
          <a:lstStyle>
            <a:lvl1pPr marL="0" indent="0" algn="l">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100" name="文本占位符 3"/>
          <p:cNvSpPr>
            <a:spLocks noGrp="1"/>
          </p:cNvSpPr>
          <p:nvPr>
            <p:ph type="body" sz="half" idx="14" hasCustomPrompt="1"/>
          </p:nvPr>
        </p:nvSpPr>
        <p:spPr>
          <a:xfrm>
            <a:off x="735839" y="1689079"/>
            <a:ext cx="3359061" cy="1276233"/>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126" name="文本占位符 3"/>
          <p:cNvSpPr>
            <a:spLocks noGrp="1"/>
          </p:cNvSpPr>
          <p:nvPr>
            <p:ph type="body" sz="half" idx="30" hasCustomPrompt="1"/>
          </p:nvPr>
        </p:nvSpPr>
        <p:spPr>
          <a:xfrm>
            <a:off x="1031428" y="3076604"/>
            <a:ext cx="3063472" cy="346307"/>
          </a:xfrm>
        </p:spPr>
        <p:txBody>
          <a:bodyPr anchor="ctr">
            <a:noAutofit/>
          </a:bodyPr>
          <a:lstStyle>
            <a:lvl1pPr marL="0" indent="0" algn="l">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127" name="文本占位符 3"/>
          <p:cNvSpPr>
            <a:spLocks noGrp="1"/>
          </p:cNvSpPr>
          <p:nvPr>
            <p:ph type="body" sz="half" idx="31" hasCustomPrompt="1"/>
          </p:nvPr>
        </p:nvSpPr>
        <p:spPr>
          <a:xfrm>
            <a:off x="735839" y="3430350"/>
            <a:ext cx="3359061" cy="1276233"/>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128" name="文本占位符 3"/>
          <p:cNvSpPr>
            <a:spLocks noGrp="1"/>
          </p:cNvSpPr>
          <p:nvPr>
            <p:ph type="body" sz="half" idx="32" hasCustomPrompt="1"/>
          </p:nvPr>
        </p:nvSpPr>
        <p:spPr>
          <a:xfrm>
            <a:off x="1031428" y="4812494"/>
            <a:ext cx="3063472" cy="346307"/>
          </a:xfrm>
        </p:spPr>
        <p:txBody>
          <a:bodyPr anchor="ctr">
            <a:noAutofit/>
          </a:bodyPr>
          <a:lstStyle>
            <a:lvl1pPr marL="0" indent="0" algn="l">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129" name="文本占位符 3"/>
          <p:cNvSpPr>
            <a:spLocks noGrp="1"/>
          </p:cNvSpPr>
          <p:nvPr>
            <p:ph type="body" sz="half" idx="33" hasCustomPrompt="1"/>
          </p:nvPr>
        </p:nvSpPr>
        <p:spPr>
          <a:xfrm>
            <a:off x="735839" y="5166240"/>
            <a:ext cx="3359061" cy="1276233"/>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130" name="文本占位符 3"/>
          <p:cNvSpPr>
            <a:spLocks noGrp="1"/>
          </p:cNvSpPr>
          <p:nvPr>
            <p:ph type="body" sz="half" idx="34" hasCustomPrompt="1"/>
          </p:nvPr>
        </p:nvSpPr>
        <p:spPr>
          <a:xfrm>
            <a:off x="8260703" y="1335333"/>
            <a:ext cx="3063472" cy="346307"/>
          </a:xfrm>
        </p:spPr>
        <p:txBody>
          <a:bodyPr anchor="ctr">
            <a:noAutofit/>
          </a:bodyPr>
          <a:lstStyle>
            <a:lvl1pPr marL="0" indent="0" algn="l">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131" name="文本占位符 3"/>
          <p:cNvSpPr>
            <a:spLocks noGrp="1"/>
          </p:cNvSpPr>
          <p:nvPr>
            <p:ph type="body" sz="half" idx="35" hasCustomPrompt="1"/>
          </p:nvPr>
        </p:nvSpPr>
        <p:spPr>
          <a:xfrm>
            <a:off x="7965114" y="1689079"/>
            <a:ext cx="3359061" cy="1276233"/>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132" name="文本占位符 3"/>
          <p:cNvSpPr>
            <a:spLocks noGrp="1"/>
          </p:cNvSpPr>
          <p:nvPr>
            <p:ph type="body" sz="half" idx="36" hasCustomPrompt="1"/>
          </p:nvPr>
        </p:nvSpPr>
        <p:spPr>
          <a:xfrm>
            <a:off x="8260703" y="3076604"/>
            <a:ext cx="3063472" cy="346307"/>
          </a:xfrm>
        </p:spPr>
        <p:txBody>
          <a:bodyPr anchor="ctr">
            <a:noAutofit/>
          </a:bodyPr>
          <a:lstStyle>
            <a:lvl1pPr marL="0" indent="0" algn="l">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133" name="文本占位符 3"/>
          <p:cNvSpPr>
            <a:spLocks noGrp="1"/>
          </p:cNvSpPr>
          <p:nvPr>
            <p:ph type="body" sz="half" idx="37" hasCustomPrompt="1"/>
          </p:nvPr>
        </p:nvSpPr>
        <p:spPr>
          <a:xfrm>
            <a:off x="7965114" y="3430350"/>
            <a:ext cx="3359061" cy="1276233"/>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134" name="文本占位符 3"/>
          <p:cNvSpPr>
            <a:spLocks noGrp="1"/>
          </p:cNvSpPr>
          <p:nvPr>
            <p:ph type="body" sz="half" idx="38" hasCustomPrompt="1"/>
          </p:nvPr>
        </p:nvSpPr>
        <p:spPr>
          <a:xfrm>
            <a:off x="8260703" y="4812494"/>
            <a:ext cx="3063472" cy="346307"/>
          </a:xfrm>
        </p:spPr>
        <p:txBody>
          <a:bodyPr anchor="ctr">
            <a:noAutofit/>
          </a:bodyPr>
          <a:lstStyle>
            <a:lvl1pPr marL="0" indent="0" algn="l">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135" name="文本占位符 3"/>
          <p:cNvSpPr>
            <a:spLocks noGrp="1"/>
          </p:cNvSpPr>
          <p:nvPr>
            <p:ph type="body" sz="half" idx="39" hasCustomPrompt="1"/>
          </p:nvPr>
        </p:nvSpPr>
        <p:spPr>
          <a:xfrm>
            <a:off x="7965114" y="5166240"/>
            <a:ext cx="3359061" cy="1276233"/>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136" name="文本占位符 3"/>
          <p:cNvSpPr>
            <a:spLocks noGrp="1"/>
          </p:cNvSpPr>
          <p:nvPr>
            <p:ph type="body" sz="half" idx="40" hasCustomPrompt="1"/>
          </p:nvPr>
        </p:nvSpPr>
        <p:spPr>
          <a:xfrm>
            <a:off x="5192910" y="3122248"/>
            <a:ext cx="1806182" cy="613505"/>
          </a:xfrm>
        </p:spPr>
        <p:txBody>
          <a:bodyPr anchor="ctr">
            <a:noAutofit/>
          </a:bodyPr>
          <a:lstStyle>
            <a:lvl1pPr marL="0" indent="0" algn="ctr">
              <a:buFont typeface="Wingdings" panose="05000000000000000000" pitchFamily="2" charset="2"/>
              <a:buNone/>
              <a:defRPr lang="zh-CN" altLang="en-US" sz="30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Tree>
    <p:extLst>
      <p:ext uri="{BB962C8B-B14F-4D97-AF65-F5344CB8AC3E}">
        <p14:creationId val="166794064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AAF6DAAA-25C4-4BAD-99E6-9C5A75D9175B}"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41" name="文本占位符 3"/>
          <p:cNvSpPr>
            <a:spLocks noGrp="1"/>
          </p:cNvSpPr>
          <p:nvPr>
            <p:ph type="body" sz="half" idx="29" hasCustomPrompt="1"/>
          </p:nvPr>
        </p:nvSpPr>
        <p:spPr>
          <a:xfrm>
            <a:off x="1324569" y="3429000"/>
            <a:ext cx="1790870" cy="460935"/>
          </a:xfrm>
        </p:spPr>
        <p:txBody>
          <a:bodyPr anchor="ctr">
            <a:noAutofit/>
          </a:bodyPr>
          <a:lstStyle>
            <a:lvl1pPr marL="0" indent="0" algn="ctr">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42" name="文本占位符 3"/>
          <p:cNvSpPr>
            <a:spLocks noGrp="1"/>
          </p:cNvSpPr>
          <p:nvPr>
            <p:ph type="body" sz="half" idx="14" hasCustomPrompt="1"/>
          </p:nvPr>
        </p:nvSpPr>
        <p:spPr>
          <a:xfrm>
            <a:off x="1324569" y="3816170"/>
            <a:ext cx="1790870" cy="2337801"/>
          </a:xfrm>
        </p:spPr>
        <p:txBody>
          <a:bodyPr anchor="t">
            <a:normAutofit/>
          </a:bodyPr>
          <a:lstStyle>
            <a:lvl1pPr marL="0" indent="0" algn="l">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44" name="文本占位符 3"/>
          <p:cNvSpPr>
            <a:spLocks noGrp="1"/>
          </p:cNvSpPr>
          <p:nvPr>
            <p:ph type="body" sz="half" idx="30" hasCustomPrompt="1"/>
          </p:nvPr>
        </p:nvSpPr>
        <p:spPr>
          <a:xfrm>
            <a:off x="3924894" y="3429000"/>
            <a:ext cx="1790870" cy="460935"/>
          </a:xfrm>
        </p:spPr>
        <p:txBody>
          <a:bodyPr anchor="ctr">
            <a:noAutofit/>
          </a:bodyPr>
          <a:lstStyle>
            <a:lvl1pPr marL="0" indent="0" algn="ctr">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45" name="文本占位符 3"/>
          <p:cNvSpPr>
            <a:spLocks noGrp="1"/>
          </p:cNvSpPr>
          <p:nvPr>
            <p:ph type="body" sz="half" idx="31" hasCustomPrompt="1"/>
          </p:nvPr>
        </p:nvSpPr>
        <p:spPr>
          <a:xfrm>
            <a:off x="3924894" y="3816170"/>
            <a:ext cx="1790870" cy="2337801"/>
          </a:xfrm>
        </p:spPr>
        <p:txBody>
          <a:bodyPr anchor="t">
            <a:normAutofit/>
          </a:bodyPr>
          <a:lstStyle>
            <a:lvl1pPr marL="0" indent="0" algn="l">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47" name="文本占位符 3"/>
          <p:cNvSpPr>
            <a:spLocks noGrp="1"/>
          </p:cNvSpPr>
          <p:nvPr>
            <p:ph type="body" sz="half" idx="32" hasCustomPrompt="1"/>
          </p:nvPr>
        </p:nvSpPr>
        <p:spPr>
          <a:xfrm>
            <a:off x="6523145" y="3429000"/>
            <a:ext cx="1790870" cy="460935"/>
          </a:xfrm>
        </p:spPr>
        <p:txBody>
          <a:bodyPr anchor="ctr">
            <a:noAutofit/>
          </a:bodyPr>
          <a:lstStyle>
            <a:lvl1pPr marL="0" indent="0" algn="ctr">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48" name="文本占位符 3"/>
          <p:cNvSpPr>
            <a:spLocks noGrp="1"/>
          </p:cNvSpPr>
          <p:nvPr>
            <p:ph type="body" sz="half" idx="33" hasCustomPrompt="1"/>
          </p:nvPr>
        </p:nvSpPr>
        <p:spPr>
          <a:xfrm>
            <a:off x="6523145" y="3816170"/>
            <a:ext cx="1790870" cy="2337801"/>
          </a:xfrm>
        </p:spPr>
        <p:txBody>
          <a:bodyPr anchor="t">
            <a:normAutofit/>
          </a:bodyPr>
          <a:lstStyle>
            <a:lvl1pPr marL="0" indent="0" algn="l">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50" name="文本占位符 3"/>
          <p:cNvSpPr>
            <a:spLocks noGrp="1"/>
          </p:cNvSpPr>
          <p:nvPr>
            <p:ph type="body" sz="half" idx="34" hasCustomPrompt="1"/>
          </p:nvPr>
        </p:nvSpPr>
        <p:spPr>
          <a:xfrm>
            <a:off x="9105731" y="3429000"/>
            <a:ext cx="1790870" cy="460935"/>
          </a:xfrm>
        </p:spPr>
        <p:txBody>
          <a:bodyPr anchor="ctr">
            <a:noAutofit/>
          </a:bodyPr>
          <a:lstStyle>
            <a:lvl1pPr marL="0" indent="0" algn="ctr">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51" name="文本占位符 3"/>
          <p:cNvSpPr>
            <a:spLocks noGrp="1"/>
          </p:cNvSpPr>
          <p:nvPr>
            <p:ph type="body" sz="half" idx="35" hasCustomPrompt="1"/>
          </p:nvPr>
        </p:nvSpPr>
        <p:spPr>
          <a:xfrm>
            <a:off x="9105731" y="3816170"/>
            <a:ext cx="1790870" cy="2337801"/>
          </a:xfrm>
        </p:spPr>
        <p:txBody>
          <a:bodyPr anchor="t">
            <a:normAutofit/>
          </a:bodyPr>
          <a:lstStyle>
            <a:lvl1pPr marL="0" indent="0" algn="l">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97" name="文本占位符 3"/>
          <p:cNvSpPr>
            <a:spLocks noGrp="1"/>
          </p:cNvSpPr>
          <p:nvPr>
            <p:ph type="body" sz="half" idx="36" hasCustomPrompt="1"/>
          </p:nvPr>
        </p:nvSpPr>
        <p:spPr>
          <a:xfrm>
            <a:off x="1840252" y="2206290"/>
            <a:ext cx="759504" cy="460935"/>
          </a:xfrm>
        </p:spPr>
        <p:txBody>
          <a:bodyPr anchor="ctr">
            <a:noAutofit/>
          </a:bodyPr>
          <a:lstStyle>
            <a:lvl1pPr marL="0" indent="0" algn="ctr">
              <a:buFont typeface="Wingdings" panose="05000000000000000000" pitchFamily="2" charset="2"/>
              <a:buNone/>
              <a:defRPr lang="zh-CN" altLang="en-US" sz="1600" b="1" kern="1200" smtClean="0">
                <a:solidFill>
                  <a:srgbClr val="375BA5"/>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100%</a:t>
            </a:r>
            <a:endParaRPr lang="zh-CN" altLang="en-US" smtClean="0"/>
          </a:p>
        </p:txBody>
      </p:sp>
      <p:sp>
        <p:nvSpPr>
          <p:cNvPr id="98" name="文本占位符 3"/>
          <p:cNvSpPr>
            <a:spLocks noGrp="1"/>
          </p:cNvSpPr>
          <p:nvPr>
            <p:ph type="body" sz="half" idx="37" hasCustomPrompt="1"/>
          </p:nvPr>
        </p:nvSpPr>
        <p:spPr>
          <a:xfrm>
            <a:off x="4440577" y="2206290"/>
            <a:ext cx="759504" cy="460935"/>
          </a:xfrm>
        </p:spPr>
        <p:txBody>
          <a:bodyPr anchor="ctr">
            <a:noAutofit/>
          </a:bodyPr>
          <a:lstStyle>
            <a:lvl1pPr marL="0" indent="0" algn="ctr">
              <a:buFont typeface="Wingdings" panose="05000000000000000000" pitchFamily="2" charset="2"/>
              <a:buNone/>
              <a:defRPr lang="zh-CN" altLang="en-US" sz="1600" b="1" kern="1200" smtClean="0">
                <a:solidFill>
                  <a:srgbClr val="42BAC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100%</a:t>
            </a:r>
            <a:endParaRPr lang="zh-CN" altLang="en-US" smtClean="0"/>
          </a:p>
        </p:txBody>
      </p:sp>
      <p:sp>
        <p:nvSpPr>
          <p:cNvPr id="101" name="文本占位符 3"/>
          <p:cNvSpPr>
            <a:spLocks noGrp="1"/>
          </p:cNvSpPr>
          <p:nvPr>
            <p:ph type="body" sz="half" idx="38" hasCustomPrompt="1"/>
          </p:nvPr>
        </p:nvSpPr>
        <p:spPr>
          <a:xfrm>
            <a:off x="7038828" y="2206290"/>
            <a:ext cx="759504" cy="460935"/>
          </a:xfrm>
        </p:spPr>
        <p:txBody>
          <a:bodyPr anchor="ctr">
            <a:noAutofit/>
          </a:bodyPr>
          <a:lstStyle>
            <a:lvl1pPr marL="0" indent="0" algn="ctr">
              <a:buFont typeface="Wingdings" panose="05000000000000000000" pitchFamily="2" charset="2"/>
              <a:buNone/>
              <a:defRPr lang="zh-CN" altLang="en-US" sz="1600" b="1" kern="1200" smtClean="0">
                <a:solidFill>
                  <a:srgbClr val="375BA5"/>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100%</a:t>
            </a:r>
            <a:endParaRPr lang="zh-CN" altLang="en-US" smtClean="0"/>
          </a:p>
        </p:txBody>
      </p:sp>
      <p:sp>
        <p:nvSpPr>
          <p:cNvPr id="102" name="文本占位符 3"/>
          <p:cNvSpPr>
            <a:spLocks noGrp="1"/>
          </p:cNvSpPr>
          <p:nvPr>
            <p:ph type="body" sz="half" idx="39" hasCustomPrompt="1"/>
          </p:nvPr>
        </p:nvSpPr>
        <p:spPr>
          <a:xfrm>
            <a:off x="9621414" y="2206290"/>
            <a:ext cx="759504" cy="460935"/>
          </a:xfrm>
        </p:spPr>
        <p:txBody>
          <a:bodyPr anchor="ctr">
            <a:noAutofit/>
          </a:bodyPr>
          <a:lstStyle>
            <a:lvl1pPr marL="0" indent="0" algn="ctr">
              <a:buFont typeface="Wingdings" panose="05000000000000000000" pitchFamily="2" charset="2"/>
              <a:buNone/>
              <a:defRPr lang="zh-CN" altLang="en-US" sz="1600" b="1" kern="1200" smtClean="0">
                <a:solidFill>
                  <a:srgbClr val="42BAC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100%</a:t>
            </a:r>
            <a:endParaRPr lang="zh-CN" altLang="en-US" smtClean="0"/>
          </a:p>
        </p:txBody>
      </p:sp>
    </p:spTree>
    <p:extLst>
      <p:ext uri="{BB962C8B-B14F-4D97-AF65-F5344CB8AC3E}">
        <p14:creationId val="415908033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F9EC682C-B233-488B-8F0E-565A3273E349}"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30" name="文本占位符 3"/>
          <p:cNvSpPr>
            <a:spLocks noGrp="1"/>
          </p:cNvSpPr>
          <p:nvPr>
            <p:ph type="body" sz="half" idx="29" hasCustomPrompt="1"/>
          </p:nvPr>
        </p:nvSpPr>
        <p:spPr>
          <a:xfrm>
            <a:off x="1127501" y="1953520"/>
            <a:ext cx="2808076" cy="286205"/>
          </a:xfrm>
        </p:spPr>
        <p:txBody>
          <a:bodyPr anchor="ctr">
            <a:noAutofit/>
          </a:bodyPr>
          <a:lstStyle>
            <a:lvl1pPr marL="0" indent="0" algn="ctr">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1" name="文本占位符 3"/>
          <p:cNvSpPr>
            <a:spLocks noGrp="1"/>
          </p:cNvSpPr>
          <p:nvPr>
            <p:ph type="body" sz="half" idx="14" hasCustomPrompt="1"/>
          </p:nvPr>
        </p:nvSpPr>
        <p:spPr>
          <a:xfrm>
            <a:off x="1127501" y="2201626"/>
            <a:ext cx="2808076" cy="1281398"/>
          </a:xfrm>
        </p:spPr>
        <p:txBody>
          <a:bodyPr anchor="t">
            <a:normAutofit/>
          </a:bodyPr>
          <a:lstStyle>
            <a:lvl1pPr marL="0" indent="0" algn="ctr">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32" name="文本占位符 3"/>
          <p:cNvSpPr>
            <a:spLocks noGrp="1"/>
          </p:cNvSpPr>
          <p:nvPr>
            <p:ph type="body" sz="half" idx="30" hasCustomPrompt="1"/>
          </p:nvPr>
        </p:nvSpPr>
        <p:spPr>
          <a:xfrm>
            <a:off x="1127501" y="3750685"/>
            <a:ext cx="2808076" cy="286205"/>
          </a:xfrm>
        </p:spPr>
        <p:txBody>
          <a:bodyPr anchor="ctr">
            <a:noAutofit/>
          </a:bodyPr>
          <a:lstStyle>
            <a:lvl1pPr marL="0" indent="0" algn="ctr">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3" name="文本占位符 3"/>
          <p:cNvSpPr>
            <a:spLocks noGrp="1"/>
          </p:cNvSpPr>
          <p:nvPr>
            <p:ph type="body" sz="half" idx="31" hasCustomPrompt="1"/>
          </p:nvPr>
        </p:nvSpPr>
        <p:spPr>
          <a:xfrm>
            <a:off x="1127501" y="3998791"/>
            <a:ext cx="2808076" cy="1281398"/>
          </a:xfrm>
        </p:spPr>
        <p:txBody>
          <a:bodyPr anchor="t">
            <a:normAutofit/>
          </a:bodyPr>
          <a:lstStyle>
            <a:lvl1pPr marL="0" indent="0" algn="ctr">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34" name="文本占位符 3"/>
          <p:cNvSpPr>
            <a:spLocks noGrp="1"/>
          </p:cNvSpPr>
          <p:nvPr>
            <p:ph type="body" sz="half" idx="32" hasCustomPrompt="1"/>
          </p:nvPr>
        </p:nvSpPr>
        <p:spPr>
          <a:xfrm>
            <a:off x="8256423" y="1953520"/>
            <a:ext cx="2808076" cy="286205"/>
          </a:xfrm>
        </p:spPr>
        <p:txBody>
          <a:bodyPr anchor="ctr">
            <a:noAutofit/>
          </a:bodyPr>
          <a:lstStyle>
            <a:lvl1pPr marL="0" indent="0" algn="ctr">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5" name="文本占位符 3"/>
          <p:cNvSpPr>
            <a:spLocks noGrp="1"/>
          </p:cNvSpPr>
          <p:nvPr>
            <p:ph type="body" sz="half" idx="33" hasCustomPrompt="1"/>
          </p:nvPr>
        </p:nvSpPr>
        <p:spPr>
          <a:xfrm>
            <a:off x="8256423" y="2201626"/>
            <a:ext cx="2808076" cy="1281398"/>
          </a:xfrm>
        </p:spPr>
        <p:txBody>
          <a:bodyPr anchor="t">
            <a:normAutofit/>
          </a:bodyPr>
          <a:lstStyle>
            <a:lvl1pPr marL="0" indent="0" algn="ctr">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36" name="文本占位符 3"/>
          <p:cNvSpPr>
            <a:spLocks noGrp="1"/>
          </p:cNvSpPr>
          <p:nvPr>
            <p:ph type="body" sz="half" idx="34" hasCustomPrompt="1"/>
          </p:nvPr>
        </p:nvSpPr>
        <p:spPr>
          <a:xfrm>
            <a:off x="8256423" y="3750685"/>
            <a:ext cx="2808076" cy="286205"/>
          </a:xfrm>
        </p:spPr>
        <p:txBody>
          <a:bodyPr anchor="ctr">
            <a:noAutofit/>
          </a:bodyPr>
          <a:lstStyle>
            <a:lvl1pPr marL="0" indent="0" algn="ctr">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7" name="文本占位符 3"/>
          <p:cNvSpPr>
            <a:spLocks noGrp="1"/>
          </p:cNvSpPr>
          <p:nvPr>
            <p:ph type="body" sz="half" idx="35" hasCustomPrompt="1"/>
          </p:nvPr>
        </p:nvSpPr>
        <p:spPr>
          <a:xfrm>
            <a:off x="8256423" y="3998791"/>
            <a:ext cx="2808076" cy="1281398"/>
          </a:xfrm>
        </p:spPr>
        <p:txBody>
          <a:bodyPr anchor="t">
            <a:normAutofit/>
          </a:bodyPr>
          <a:lstStyle>
            <a:lvl1pPr marL="0" indent="0" algn="ctr">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Tree>
    <p:extLst>
      <p:ext uri="{BB962C8B-B14F-4D97-AF65-F5344CB8AC3E}">
        <p14:creationId val="79815315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2BCAFD98-D7FC-4159-8E15-3E865D8AC6E8}"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27" name="文本占位符 3"/>
          <p:cNvSpPr>
            <a:spLocks noGrp="1"/>
          </p:cNvSpPr>
          <p:nvPr>
            <p:ph type="body" sz="half" idx="34" hasCustomPrompt="1"/>
          </p:nvPr>
        </p:nvSpPr>
        <p:spPr>
          <a:xfrm>
            <a:off x="8508967" y="3387443"/>
            <a:ext cx="1440987" cy="460937"/>
          </a:xfrm>
        </p:spPr>
        <p:txBody>
          <a:bodyPr anchor="ctr">
            <a:noAutofit/>
          </a:bodyPr>
          <a:lstStyle>
            <a:lvl1pPr marL="0" indent="0" algn="ctr">
              <a:buFont typeface="Wingdings" panose="05000000000000000000" pitchFamily="2" charset="2"/>
              <a:buNone/>
              <a:defRPr lang="zh-CN" altLang="en-US" sz="2200" b="1" kern="1200" smtClean="0">
                <a:solidFill>
                  <a:srgbClr val="DBF3F5"/>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28" name="文本占位符 3"/>
          <p:cNvSpPr>
            <a:spLocks noGrp="1"/>
          </p:cNvSpPr>
          <p:nvPr>
            <p:ph type="body" sz="half" idx="30" hasCustomPrompt="1"/>
          </p:nvPr>
        </p:nvSpPr>
        <p:spPr>
          <a:xfrm>
            <a:off x="4279267" y="2040575"/>
            <a:ext cx="2312033" cy="286205"/>
          </a:xfrm>
        </p:spPr>
        <p:txBody>
          <a:bodyPr anchor="ctr">
            <a:noAutofit/>
          </a:bodyPr>
          <a:lstStyle>
            <a:lvl1pPr marL="0" indent="0" algn="l">
              <a:buFont typeface="Wingdings" panose="05000000000000000000" pitchFamily="2" charset="2"/>
              <a:buNone/>
              <a:defRPr lang="zh-CN" altLang="en-US" sz="1800" b="1" kern="1200" smtClean="0">
                <a:solidFill>
                  <a:srgbClr val="44BAC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29" name="文本占位符 3"/>
          <p:cNvSpPr>
            <a:spLocks noGrp="1"/>
          </p:cNvSpPr>
          <p:nvPr>
            <p:ph type="body" sz="half" idx="31" hasCustomPrompt="1"/>
          </p:nvPr>
        </p:nvSpPr>
        <p:spPr>
          <a:xfrm>
            <a:off x="4279267" y="2288936"/>
            <a:ext cx="2312033" cy="657301"/>
          </a:xfrm>
        </p:spPr>
        <p:txBody>
          <a:bodyPr anchor="t">
            <a:noAutofit/>
          </a:bodyPr>
          <a:lstStyle>
            <a:lvl1pPr marL="0" indent="0" algn="l">
              <a:lnSpc>
                <a:spcPct val="12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39" name="文本占位符 3"/>
          <p:cNvSpPr>
            <a:spLocks noGrp="1"/>
          </p:cNvSpPr>
          <p:nvPr>
            <p:ph type="body" sz="half" idx="35" hasCustomPrompt="1"/>
          </p:nvPr>
        </p:nvSpPr>
        <p:spPr>
          <a:xfrm>
            <a:off x="4279267" y="3183648"/>
            <a:ext cx="2312033" cy="286205"/>
          </a:xfrm>
        </p:spPr>
        <p:txBody>
          <a:bodyPr anchor="ctr">
            <a:noAutofit/>
          </a:bodyPr>
          <a:lstStyle>
            <a:lvl1pPr marL="0" indent="0" algn="l">
              <a:buFont typeface="Wingdings" panose="05000000000000000000" pitchFamily="2" charset="2"/>
              <a:buNone/>
              <a:defRPr lang="zh-CN" altLang="en-US" sz="1800" b="1" kern="1200" smtClean="0">
                <a:solidFill>
                  <a:srgbClr val="44BAC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40" name="文本占位符 3"/>
          <p:cNvSpPr>
            <a:spLocks noGrp="1"/>
          </p:cNvSpPr>
          <p:nvPr>
            <p:ph type="body" sz="half" idx="36" hasCustomPrompt="1"/>
          </p:nvPr>
        </p:nvSpPr>
        <p:spPr>
          <a:xfrm>
            <a:off x="4279267" y="3432009"/>
            <a:ext cx="2312033" cy="657301"/>
          </a:xfrm>
        </p:spPr>
        <p:txBody>
          <a:bodyPr anchor="t">
            <a:noAutofit/>
          </a:bodyPr>
          <a:lstStyle>
            <a:lvl1pPr marL="0" indent="0" algn="l">
              <a:lnSpc>
                <a:spcPct val="12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41" name="文本占位符 3"/>
          <p:cNvSpPr>
            <a:spLocks noGrp="1"/>
          </p:cNvSpPr>
          <p:nvPr>
            <p:ph type="body" sz="half" idx="37" hasCustomPrompt="1"/>
          </p:nvPr>
        </p:nvSpPr>
        <p:spPr>
          <a:xfrm>
            <a:off x="4279267" y="4307614"/>
            <a:ext cx="2312033" cy="286205"/>
          </a:xfrm>
        </p:spPr>
        <p:txBody>
          <a:bodyPr anchor="ctr">
            <a:noAutofit/>
          </a:bodyPr>
          <a:lstStyle>
            <a:lvl1pPr marL="0" indent="0" algn="l">
              <a:buFont typeface="Wingdings" panose="05000000000000000000" pitchFamily="2" charset="2"/>
              <a:buNone/>
              <a:defRPr lang="zh-CN" altLang="en-US" sz="1800" b="1" kern="1200" smtClean="0">
                <a:solidFill>
                  <a:srgbClr val="44BAC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42" name="文本占位符 3"/>
          <p:cNvSpPr>
            <a:spLocks noGrp="1"/>
          </p:cNvSpPr>
          <p:nvPr>
            <p:ph type="body" sz="half" idx="38" hasCustomPrompt="1"/>
          </p:nvPr>
        </p:nvSpPr>
        <p:spPr>
          <a:xfrm>
            <a:off x="4279267" y="4555975"/>
            <a:ext cx="2312033" cy="657301"/>
          </a:xfrm>
        </p:spPr>
        <p:txBody>
          <a:bodyPr anchor="t">
            <a:noAutofit/>
          </a:bodyPr>
          <a:lstStyle>
            <a:lvl1pPr marL="0" indent="0" algn="l">
              <a:lnSpc>
                <a:spcPct val="12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49" name="文本占位符 3"/>
          <p:cNvSpPr>
            <a:spLocks noGrp="1"/>
          </p:cNvSpPr>
          <p:nvPr>
            <p:ph type="body" sz="half" idx="39" hasCustomPrompt="1"/>
          </p:nvPr>
        </p:nvSpPr>
        <p:spPr>
          <a:xfrm>
            <a:off x="1296622" y="2040575"/>
            <a:ext cx="2312033" cy="286205"/>
          </a:xfrm>
        </p:spPr>
        <p:txBody>
          <a:bodyPr anchor="ctr">
            <a:noAutofit/>
          </a:bodyPr>
          <a:lstStyle>
            <a:lvl1pPr marL="0" indent="0" algn="l">
              <a:buFont typeface="Wingdings" panose="05000000000000000000" pitchFamily="2" charset="2"/>
              <a:buNone/>
              <a:defRPr lang="zh-CN" altLang="en-US" sz="1800" b="1" kern="1200" smtClean="0">
                <a:solidFill>
                  <a:srgbClr val="44BAC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50" name="文本占位符 3"/>
          <p:cNvSpPr>
            <a:spLocks noGrp="1"/>
          </p:cNvSpPr>
          <p:nvPr>
            <p:ph type="body" sz="half" idx="40" hasCustomPrompt="1"/>
          </p:nvPr>
        </p:nvSpPr>
        <p:spPr>
          <a:xfrm>
            <a:off x="1296622" y="2288936"/>
            <a:ext cx="2312033" cy="657301"/>
          </a:xfrm>
        </p:spPr>
        <p:txBody>
          <a:bodyPr anchor="t">
            <a:noAutofit/>
          </a:bodyPr>
          <a:lstStyle>
            <a:lvl1pPr marL="0" indent="0" algn="l">
              <a:lnSpc>
                <a:spcPct val="12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51" name="文本占位符 3"/>
          <p:cNvSpPr>
            <a:spLocks noGrp="1"/>
          </p:cNvSpPr>
          <p:nvPr>
            <p:ph type="body" sz="half" idx="41" hasCustomPrompt="1"/>
          </p:nvPr>
        </p:nvSpPr>
        <p:spPr>
          <a:xfrm>
            <a:off x="1296622" y="3183648"/>
            <a:ext cx="2312033" cy="286205"/>
          </a:xfrm>
        </p:spPr>
        <p:txBody>
          <a:bodyPr anchor="ctr">
            <a:noAutofit/>
          </a:bodyPr>
          <a:lstStyle>
            <a:lvl1pPr marL="0" indent="0" algn="l">
              <a:buFont typeface="Wingdings" panose="05000000000000000000" pitchFamily="2" charset="2"/>
              <a:buNone/>
              <a:defRPr lang="zh-CN" altLang="en-US" sz="1800" b="1" kern="1200" smtClean="0">
                <a:solidFill>
                  <a:srgbClr val="44BAC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52" name="文本占位符 3"/>
          <p:cNvSpPr>
            <a:spLocks noGrp="1"/>
          </p:cNvSpPr>
          <p:nvPr>
            <p:ph type="body" sz="half" idx="42" hasCustomPrompt="1"/>
          </p:nvPr>
        </p:nvSpPr>
        <p:spPr>
          <a:xfrm>
            <a:off x="1296622" y="3432009"/>
            <a:ext cx="2312033" cy="657301"/>
          </a:xfrm>
        </p:spPr>
        <p:txBody>
          <a:bodyPr anchor="t">
            <a:noAutofit/>
          </a:bodyPr>
          <a:lstStyle>
            <a:lvl1pPr marL="0" indent="0" algn="l">
              <a:lnSpc>
                <a:spcPct val="12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53" name="文本占位符 3"/>
          <p:cNvSpPr>
            <a:spLocks noGrp="1"/>
          </p:cNvSpPr>
          <p:nvPr>
            <p:ph type="body" sz="half" idx="43" hasCustomPrompt="1"/>
          </p:nvPr>
        </p:nvSpPr>
        <p:spPr>
          <a:xfrm>
            <a:off x="1296622" y="4307614"/>
            <a:ext cx="2312033" cy="286205"/>
          </a:xfrm>
        </p:spPr>
        <p:txBody>
          <a:bodyPr anchor="ctr">
            <a:noAutofit/>
          </a:bodyPr>
          <a:lstStyle>
            <a:lvl1pPr marL="0" indent="0" algn="l">
              <a:buFont typeface="Wingdings" panose="05000000000000000000" pitchFamily="2" charset="2"/>
              <a:buNone/>
              <a:defRPr lang="zh-CN" altLang="en-US" sz="1800" b="1" kern="1200" smtClean="0">
                <a:solidFill>
                  <a:srgbClr val="44BAC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54" name="文本占位符 3"/>
          <p:cNvSpPr>
            <a:spLocks noGrp="1"/>
          </p:cNvSpPr>
          <p:nvPr>
            <p:ph type="body" sz="half" idx="44" hasCustomPrompt="1"/>
          </p:nvPr>
        </p:nvSpPr>
        <p:spPr>
          <a:xfrm>
            <a:off x="1296622" y="4555975"/>
            <a:ext cx="2312033" cy="657301"/>
          </a:xfrm>
        </p:spPr>
        <p:txBody>
          <a:bodyPr anchor="t">
            <a:noAutofit/>
          </a:bodyPr>
          <a:lstStyle>
            <a:lvl1pPr marL="0" indent="0" algn="l">
              <a:lnSpc>
                <a:spcPct val="12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Tree>
    <p:extLst>
      <p:ext uri="{BB962C8B-B14F-4D97-AF65-F5344CB8AC3E}">
        <p14:creationId val="379920083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7D945B0B-7DD2-4040-8778-F50038A0BC2A}"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20" name="文本占位符 3"/>
          <p:cNvSpPr>
            <a:spLocks noGrp="1"/>
          </p:cNvSpPr>
          <p:nvPr>
            <p:ph type="body" sz="half" idx="30" hasCustomPrompt="1"/>
          </p:nvPr>
        </p:nvSpPr>
        <p:spPr>
          <a:xfrm>
            <a:off x="1350277" y="3750685"/>
            <a:ext cx="2120892" cy="286205"/>
          </a:xfrm>
        </p:spPr>
        <p:txBody>
          <a:bodyPr anchor="ctr">
            <a:noAutofit/>
          </a:bodyPr>
          <a:lstStyle>
            <a:lvl1pPr marL="0" indent="0" algn="ctr">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21" name="文本占位符 3"/>
          <p:cNvSpPr>
            <a:spLocks noGrp="1"/>
          </p:cNvSpPr>
          <p:nvPr>
            <p:ph type="body" sz="half" idx="31" hasCustomPrompt="1"/>
          </p:nvPr>
        </p:nvSpPr>
        <p:spPr>
          <a:xfrm>
            <a:off x="1350277" y="3998791"/>
            <a:ext cx="2120892" cy="2357559"/>
          </a:xfrm>
        </p:spPr>
        <p:txBody>
          <a:bodyPr anchor="t">
            <a:normAutofit/>
          </a:bodyPr>
          <a:lstStyle>
            <a:lvl1pPr marL="0" indent="0" algn="l">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25" name="文本占位符 3"/>
          <p:cNvSpPr>
            <a:spLocks noGrp="1"/>
          </p:cNvSpPr>
          <p:nvPr>
            <p:ph type="body" sz="half" idx="32" hasCustomPrompt="1"/>
          </p:nvPr>
        </p:nvSpPr>
        <p:spPr>
          <a:xfrm>
            <a:off x="3812636" y="3750685"/>
            <a:ext cx="2120892" cy="286205"/>
          </a:xfrm>
        </p:spPr>
        <p:txBody>
          <a:bodyPr anchor="ctr">
            <a:noAutofit/>
          </a:bodyPr>
          <a:lstStyle>
            <a:lvl1pPr marL="0" indent="0" algn="ctr">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26" name="文本占位符 3"/>
          <p:cNvSpPr>
            <a:spLocks noGrp="1"/>
          </p:cNvSpPr>
          <p:nvPr>
            <p:ph type="body" sz="half" idx="33" hasCustomPrompt="1"/>
          </p:nvPr>
        </p:nvSpPr>
        <p:spPr>
          <a:xfrm>
            <a:off x="3812636" y="3998791"/>
            <a:ext cx="2120892" cy="2357559"/>
          </a:xfrm>
        </p:spPr>
        <p:txBody>
          <a:bodyPr anchor="t">
            <a:normAutofit/>
          </a:bodyPr>
          <a:lstStyle>
            <a:lvl1pPr marL="0" indent="0" algn="l">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27" name="文本占位符 3"/>
          <p:cNvSpPr>
            <a:spLocks noGrp="1"/>
          </p:cNvSpPr>
          <p:nvPr>
            <p:ph type="body" sz="half" idx="34" hasCustomPrompt="1"/>
          </p:nvPr>
        </p:nvSpPr>
        <p:spPr>
          <a:xfrm>
            <a:off x="6274995" y="3750685"/>
            <a:ext cx="2120892" cy="286205"/>
          </a:xfrm>
        </p:spPr>
        <p:txBody>
          <a:bodyPr anchor="ctr">
            <a:noAutofit/>
          </a:bodyPr>
          <a:lstStyle>
            <a:lvl1pPr marL="0" indent="0" algn="ctr">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28" name="文本占位符 3"/>
          <p:cNvSpPr>
            <a:spLocks noGrp="1"/>
          </p:cNvSpPr>
          <p:nvPr>
            <p:ph type="body" sz="half" idx="35" hasCustomPrompt="1"/>
          </p:nvPr>
        </p:nvSpPr>
        <p:spPr>
          <a:xfrm>
            <a:off x="6274995" y="3998791"/>
            <a:ext cx="2120892" cy="2357559"/>
          </a:xfrm>
        </p:spPr>
        <p:txBody>
          <a:bodyPr anchor="t">
            <a:normAutofit/>
          </a:bodyPr>
          <a:lstStyle>
            <a:lvl1pPr marL="0" indent="0" algn="l">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43" name="文本占位符 3"/>
          <p:cNvSpPr>
            <a:spLocks noGrp="1"/>
          </p:cNvSpPr>
          <p:nvPr>
            <p:ph type="body" sz="half" idx="36" hasCustomPrompt="1"/>
          </p:nvPr>
        </p:nvSpPr>
        <p:spPr>
          <a:xfrm>
            <a:off x="8737354" y="3750685"/>
            <a:ext cx="2120892" cy="286205"/>
          </a:xfrm>
        </p:spPr>
        <p:txBody>
          <a:bodyPr anchor="ctr">
            <a:noAutofit/>
          </a:bodyPr>
          <a:lstStyle>
            <a:lvl1pPr marL="0" indent="0" algn="ctr">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44" name="文本占位符 3"/>
          <p:cNvSpPr>
            <a:spLocks noGrp="1"/>
          </p:cNvSpPr>
          <p:nvPr>
            <p:ph type="body" sz="half" idx="37" hasCustomPrompt="1"/>
          </p:nvPr>
        </p:nvSpPr>
        <p:spPr>
          <a:xfrm>
            <a:off x="8737354" y="3998791"/>
            <a:ext cx="2120892" cy="2357559"/>
          </a:xfrm>
        </p:spPr>
        <p:txBody>
          <a:bodyPr anchor="t">
            <a:normAutofit/>
          </a:bodyPr>
          <a:lstStyle>
            <a:lvl1pPr marL="0" indent="0" algn="l">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Tree>
    <p:extLst>
      <p:ext uri="{BB962C8B-B14F-4D97-AF65-F5344CB8AC3E}">
        <p14:creationId val="168414056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98E4FBF9-BE93-4335-9BCB-45120EDC450E}"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17" name="文本占位符 3"/>
          <p:cNvSpPr>
            <a:spLocks noGrp="1"/>
          </p:cNvSpPr>
          <p:nvPr>
            <p:ph type="body" sz="half" idx="30" hasCustomPrompt="1"/>
          </p:nvPr>
        </p:nvSpPr>
        <p:spPr>
          <a:xfrm>
            <a:off x="3509639" y="1094761"/>
            <a:ext cx="5172722" cy="507031"/>
          </a:xfrm>
        </p:spPr>
        <p:txBody>
          <a:bodyPr anchor="ctr">
            <a:noAutofit/>
          </a:bodyPr>
          <a:lstStyle>
            <a:lvl1pPr marL="0" indent="0" algn="ctr">
              <a:buFont typeface="Wingdings" panose="05000000000000000000" pitchFamily="2" charset="2"/>
              <a:buNone/>
              <a:defRPr lang="zh-CN" altLang="en-US" sz="2800" b="1" kern="1200" smtClean="0">
                <a:solidFill>
                  <a:srgbClr val="375BA5"/>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18" name="文本占位符 3"/>
          <p:cNvSpPr>
            <a:spLocks noGrp="1"/>
          </p:cNvSpPr>
          <p:nvPr>
            <p:ph type="body" sz="half" idx="31" hasCustomPrompt="1"/>
          </p:nvPr>
        </p:nvSpPr>
        <p:spPr>
          <a:xfrm>
            <a:off x="2035458" y="4413918"/>
            <a:ext cx="1968180" cy="907009"/>
          </a:xfrm>
        </p:spPr>
        <p:txBody>
          <a:bodyPr anchor="ctr">
            <a:normAutofit/>
          </a:bodyPr>
          <a:lstStyle>
            <a:lvl1pPr marL="0" indent="0" algn="ctr">
              <a:lnSpc>
                <a:spcPct val="130000"/>
              </a:lnSpc>
              <a:spcBef>
                <a:spcPct val="0"/>
              </a:spcBef>
              <a:buFont typeface="Wingdings" panose="05000000000000000000" pitchFamily="2" charset="2"/>
              <a:buNone/>
              <a:defRPr sz="1400">
                <a:solidFill>
                  <a:srgbClr val="DCE5F4"/>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19" name="文本占位符 3"/>
          <p:cNvSpPr>
            <a:spLocks noGrp="1"/>
          </p:cNvSpPr>
          <p:nvPr>
            <p:ph type="body" sz="half" idx="32" hasCustomPrompt="1"/>
          </p:nvPr>
        </p:nvSpPr>
        <p:spPr>
          <a:xfrm>
            <a:off x="4092345" y="2363176"/>
            <a:ext cx="1968180" cy="907009"/>
          </a:xfrm>
        </p:spPr>
        <p:txBody>
          <a:bodyPr anchor="ctr">
            <a:normAutofit/>
          </a:bodyPr>
          <a:lstStyle>
            <a:lvl1pPr marL="0" indent="0" algn="ctr">
              <a:lnSpc>
                <a:spcPct val="130000"/>
              </a:lnSpc>
              <a:spcBef>
                <a:spcPct val="0"/>
              </a:spcBef>
              <a:buFont typeface="Wingdings" panose="05000000000000000000" pitchFamily="2" charset="2"/>
              <a:buNone/>
              <a:defRPr sz="1400">
                <a:solidFill>
                  <a:srgbClr val="DCE5F4"/>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20" name="文本占位符 3"/>
          <p:cNvSpPr>
            <a:spLocks noGrp="1"/>
          </p:cNvSpPr>
          <p:nvPr>
            <p:ph type="body" sz="half" idx="33" hasCustomPrompt="1"/>
          </p:nvPr>
        </p:nvSpPr>
        <p:spPr>
          <a:xfrm>
            <a:off x="6149230" y="4413918"/>
            <a:ext cx="1968180" cy="907009"/>
          </a:xfrm>
        </p:spPr>
        <p:txBody>
          <a:bodyPr anchor="ctr">
            <a:normAutofit/>
          </a:bodyPr>
          <a:lstStyle>
            <a:lvl1pPr marL="0" indent="0" algn="ctr">
              <a:lnSpc>
                <a:spcPct val="130000"/>
              </a:lnSpc>
              <a:spcBef>
                <a:spcPct val="0"/>
              </a:spcBef>
              <a:buFont typeface="Wingdings" panose="05000000000000000000" pitchFamily="2" charset="2"/>
              <a:buNone/>
              <a:defRPr sz="1400">
                <a:solidFill>
                  <a:srgbClr val="DCE5F4"/>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21" name="文本占位符 3"/>
          <p:cNvSpPr>
            <a:spLocks noGrp="1"/>
          </p:cNvSpPr>
          <p:nvPr>
            <p:ph type="body" sz="half" idx="34" hasCustomPrompt="1"/>
          </p:nvPr>
        </p:nvSpPr>
        <p:spPr>
          <a:xfrm>
            <a:off x="8206117" y="2363176"/>
            <a:ext cx="1968180" cy="907009"/>
          </a:xfrm>
        </p:spPr>
        <p:txBody>
          <a:bodyPr anchor="ctr">
            <a:normAutofit/>
          </a:bodyPr>
          <a:lstStyle>
            <a:lvl1pPr marL="0" indent="0" algn="ctr">
              <a:lnSpc>
                <a:spcPct val="130000"/>
              </a:lnSpc>
              <a:spcBef>
                <a:spcPct val="0"/>
              </a:spcBef>
              <a:buFont typeface="Wingdings" panose="05000000000000000000" pitchFamily="2" charset="2"/>
              <a:buNone/>
              <a:defRPr sz="1400">
                <a:solidFill>
                  <a:srgbClr val="DCE5F4"/>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Tree>
    <p:extLst>
      <p:ext uri="{BB962C8B-B14F-4D97-AF65-F5344CB8AC3E}">
        <p14:creationId val="97731975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65CA347C-0784-4A33-889E-799354D5E4B3}"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29" name="文本占位符 3"/>
          <p:cNvSpPr>
            <a:spLocks noGrp="1"/>
          </p:cNvSpPr>
          <p:nvPr>
            <p:ph type="body" sz="half" idx="30" hasCustomPrompt="1"/>
          </p:nvPr>
        </p:nvSpPr>
        <p:spPr>
          <a:xfrm>
            <a:off x="1367651" y="1588455"/>
            <a:ext cx="2120892" cy="286205"/>
          </a:xfrm>
        </p:spPr>
        <p:txBody>
          <a:bodyPr anchor="ctr">
            <a:noAutofit/>
          </a:bodyPr>
          <a:lstStyle>
            <a:lvl1pPr marL="0" indent="0" algn="just">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0" name="文本占位符 3"/>
          <p:cNvSpPr>
            <a:spLocks noGrp="1"/>
          </p:cNvSpPr>
          <p:nvPr>
            <p:ph type="body" sz="half" idx="31" hasCustomPrompt="1"/>
          </p:nvPr>
        </p:nvSpPr>
        <p:spPr>
          <a:xfrm>
            <a:off x="1367651" y="1837855"/>
            <a:ext cx="2120892" cy="823801"/>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31" name="文本占位符 3"/>
          <p:cNvSpPr>
            <a:spLocks noGrp="1"/>
          </p:cNvSpPr>
          <p:nvPr>
            <p:ph type="body" sz="half" idx="32" hasCustomPrompt="1"/>
          </p:nvPr>
        </p:nvSpPr>
        <p:spPr>
          <a:xfrm>
            <a:off x="6188960" y="1588455"/>
            <a:ext cx="2120892" cy="286205"/>
          </a:xfrm>
        </p:spPr>
        <p:txBody>
          <a:bodyPr anchor="ctr">
            <a:noAutofit/>
          </a:bodyPr>
          <a:lstStyle>
            <a:lvl1pPr marL="0" indent="0" algn="just">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2" name="文本占位符 3"/>
          <p:cNvSpPr>
            <a:spLocks noGrp="1"/>
          </p:cNvSpPr>
          <p:nvPr>
            <p:ph type="body" sz="half" idx="33" hasCustomPrompt="1"/>
          </p:nvPr>
        </p:nvSpPr>
        <p:spPr>
          <a:xfrm>
            <a:off x="6188960" y="1837855"/>
            <a:ext cx="2120892" cy="823801"/>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33" name="文本占位符 3"/>
          <p:cNvSpPr>
            <a:spLocks noGrp="1"/>
          </p:cNvSpPr>
          <p:nvPr>
            <p:ph type="body" sz="half" idx="34" hasCustomPrompt="1"/>
          </p:nvPr>
        </p:nvSpPr>
        <p:spPr>
          <a:xfrm>
            <a:off x="3778306" y="4245970"/>
            <a:ext cx="2120892" cy="286205"/>
          </a:xfrm>
        </p:spPr>
        <p:txBody>
          <a:bodyPr anchor="ctr">
            <a:noAutofit/>
          </a:bodyPr>
          <a:lstStyle>
            <a:lvl1pPr marL="0" indent="0" algn="just">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4" name="文本占位符 3"/>
          <p:cNvSpPr>
            <a:spLocks noGrp="1"/>
          </p:cNvSpPr>
          <p:nvPr>
            <p:ph type="body" sz="half" idx="35" hasCustomPrompt="1"/>
          </p:nvPr>
        </p:nvSpPr>
        <p:spPr>
          <a:xfrm>
            <a:off x="3778306" y="4495370"/>
            <a:ext cx="2120892" cy="823801"/>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35" name="文本占位符 3"/>
          <p:cNvSpPr>
            <a:spLocks noGrp="1"/>
          </p:cNvSpPr>
          <p:nvPr>
            <p:ph type="body" sz="half" idx="36" hasCustomPrompt="1"/>
          </p:nvPr>
        </p:nvSpPr>
        <p:spPr>
          <a:xfrm>
            <a:off x="8599615" y="4245970"/>
            <a:ext cx="2120892" cy="286205"/>
          </a:xfrm>
        </p:spPr>
        <p:txBody>
          <a:bodyPr anchor="ctr">
            <a:noAutofit/>
          </a:bodyPr>
          <a:lstStyle>
            <a:lvl1pPr marL="0" indent="0" algn="just">
              <a:buFont typeface="Wingdings" panose="05000000000000000000" pitchFamily="2" charset="2"/>
              <a:buNone/>
              <a:defRPr lang="zh-CN" altLang="en-US" sz="18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6" name="文本占位符 3"/>
          <p:cNvSpPr>
            <a:spLocks noGrp="1"/>
          </p:cNvSpPr>
          <p:nvPr>
            <p:ph type="body" sz="half" idx="37" hasCustomPrompt="1"/>
          </p:nvPr>
        </p:nvSpPr>
        <p:spPr>
          <a:xfrm>
            <a:off x="8599615" y="4495370"/>
            <a:ext cx="2120892" cy="823801"/>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37" name="文本占位符 3"/>
          <p:cNvSpPr>
            <a:spLocks noGrp="1"/>
          </p:cNvSpPr>
          <p:nvPr>
            <p:ph type="body" sz="half" idx="38" hasCustomPrompt="1"/>
          </p:nvPr>
        </p:nvSpPr>
        <p:spPr>
          <a:xfrm>
            <a:off x="1331650" y="3585243"/>
            <a:ext cx="2099922" cy="286205"/>
          </a:xfrm>
        </p:spPr>
        <p:txBody>
          <a:bodyPr anchor="ctr">
            <a:noAutofit/>
          </a:bodyPr>
          <a:lstStyle>
            <a:lvl1pPr marL="0" indent="0" algn="ctr">
              <a:buFont typeface="Wingdings" panose="05000000000000000000" pitchFamily="2" charset="2"/>
              <a:buNone/>
              <a:defRPr lang="zh-CN" altLang="en-US" sz="2000" b="1" kern="1200" smtClean="0">
                <a:solidFill>
                  <a:srgbClr val="D2EFF2"/>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8" name="文本占位符 3"/>
          <p:cNvSpPr>
            <a:spLocks noGrp="1"/>
          </p:cNvSpPr>
          <p:nvPr>
            <p:ph type="body" sz="half" idx="39" hasCustomPrompt="1"/>
          </p:nvPr>
        </p:nvSpPr>
        <p:spPr>
          <a:xfrm>
            <a:off x="1331650" y="3054793"/>
            <a:ext cx="2099922" cy="527538"/>
          </a:xfrm>
        </p:spPr>
        <p:txBody>
          <a:bodyPr anchor="ctr">
            <a:noAutofit/>
          </a:bodyPr>
          <a:lstStyle>
            <a:lvl1pPr marL="0" indent="0" algn="ctr">
              <a:lnSpc>
                <a:spcPct val="130000"/>
              </a:lnSpc>
              <a:spcBef>
                <a:spcPct val="0"/>
              </a:spcBef>
              <a:buFont typeface="Wingdings" panose="05000000000000000000" pitchFamily="2" charset="2"/>
              <a:buNone/>
              <a:defRPr sz="4000">
                <a:solidFill>
                  <a:srgbClr val="D2EFF2"/>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1</a:t>
            </a:r>
          </a:p>
        </p:txBody>
      </p:sp>
      <p:sp>
        <p:nvSpPr>
          <p:cNvPr id="39" name="文本占位符 3"/>
          <p:cNvSpPr>
            <a:spLocks noGrp="1"/>
          </p:cNvSpPr>
          <p:nvPr>
            <p:ph type="body" sz="half" idx="40" hasCustomPrompt="1"/>
          </p:nvPr>
        </p:nvSpPr>
        <p:spPr>
          <a:xfrm>
            <a:off x="3742305" y="3585243"/>
            <a:ext cx="2099922" cy="286205"/>
          </a:xfrm>
        </p:spPr>
        <p:txBody>
          <a:bodyPr anchor="ctr">
            <a:noAutofit/>
          </a:bodyPr>
          <a:lstStyle>
            <a:lvl1pPr marL="0" indent="0" algn="ctr">
              <a:buFont typeface="Wingdings" panose="05000000000000000000" pitchFamily="2" charset="2"/>
              <a:buNone/>
              <a:defRPr lang="zh-CN" altLang="en-US" sz="2000" b="1" kern="1200" smtClean="0">
                <a:solidFill>
                  <a:srgbClr val="D2EFF2"/>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40" name="文本占位符 3"/>
          <p:cNvSpPr>
            <a:spLocks noGrp="1"/>
          </p:cNvSpPr>
          <p:nvPr>
            <p:ph type="body" sz="half" idx="41" hasCustomPrompt="1"/>
          </p:nvPr>
        </p:nvSpPr>
        <p:spPr>
          <a:xfrm>
            <a:off x="3742305" y="3054793"/>
            <a:ext cx="2099922" cy="527538"/>
          </a:xfrm>
        </p:spPr>
        <p:txBody>
          <a:bodyPr anchor="ctr">
            <a:noAutofit/>
          </a:bodyPr>
          <a:lstStyle>
            <a:lvl1pPr marL="0" indent="0" algn="ctr">
              <a:lnSpc>
                <a:spcPct val="130000"/>
              </a:lnSpc>
              <a:spcBef>
                <a:spcPct val="0"/>
              </a:spcBef>
              <a:buFont typeface="Wingdings" panose="05000000000000000000" pitchFamily="2" charset="2"/>
              <a:buNone/>
              <a:defRPr sz="4000">
                <a:solidFill>
                  <a:srgbClr val="D2EFF2"/>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2</a:t>
            </a:r>
          </a:p>
        </p:txBody>
      </p:sp>
      <p:sp>
        <p:nvSpPr>
          <p:cNvPr id="41" name="文本占位符 3"/>
          <p:cNvSpPr>
            <a:spLocks noGrp="1"/>
          </p:cNvSpPr>
          <p:nvPr>
            <p:ph type="body" sz="half" idx="42" hasCustomPrompt="1"/>
          </p:nvPr>
        </p:nvSpPr>
        <p:spPr>
          <a:xfrm>
            <a:off x="6152958" y="3585243"/>
            <a:ext cx="2099922" cy="286205"/>
          </a:xfrm>
        </p:spPr>
        <p:txBody>
          <a:bodyPr anchor="ctr">
            <a:noAutofit/>
          </a:bodyPr>
          <a:lstStyle>
            <a:lvl1pPr marL="0" indent="0" algn="ctr">
              <a:buFont typeface="Wingdings" panose="05000000000000000000" pitchFamily="2" charset="2"/>
              <a:buNone/>
              <a:defRPr lang="zh-CN" altLang="en-US" sz="2000" b="1" kern="1200" smtClean="0">
                <a:solidFill>
                  <a:srgbClr val="D2EFF2"/>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42" name="文本占位符 3"/>
          <p:cNvSpPr>
            <a:spLocks noGrp="1"/>
          </p:cNvSpPr>
          <p:nvPr>
            <p:ph type="body" sz="half" idx="43" hasCustomPrompt="1"/>
          </p:nvPr>
        </p:nvSpPr>
        <p:spPr>
          <a:xfrm>
            <a:off x="6152958" y="3054793"/>
            <a:ext cx="2099922" cy="527538"/>
          </a:xfrm>
        </p:spPr>
        <p:txBody>
          <a:bodyPr anchor="ctr">
            <a:noAutofit/>
          </a:bodyPr>
          <a:lstStyle>
            <a:lvl1pPr marL="0" indent="0" algn="ctr">
              <a:lnSpc>
                <a:spcPct val="130000"/>
              </a:lnSpc>
              <a:spcBef>
                <a:spcPct val="0"/>
              </a:spcBef>
              <a:buFont typeface="Wingdings" panose="05000000000000000000" pitchFamily="2" charset="2"/>
              <a:buNone/>
              <a:defRPr sz="4000">
                <a:solidFill>
                  <a:srgbClr val="D2EFF2"/>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3</a:t>
            </a:r>
          </a:p>
        </p:txBody>
      </p:sp>
      <p:sp>
        <p:nvSpPr>
          <p:cNvPr id="43" name="文本占位符 3"/>
          <p:cNvSpPr>
            <a:spLocks noGrp="1"/>
          </p:cNvSpPr>
          <p:nvPr>
            <p:ph type="body" sz="half" idx="44" hasCustomPrompt="1"/>
          </p:nvPr>
        </p:nvSpPr>
        <p:spPr>
          <a:xfrm>
            <a:off x="8563611" y="3585243"/>
            <a:ext cx="2099922" cy="286205"/>
          </a:xfrm>
        </p:spPr>
        <p:txBody>
          <a:bodyPr anchor="ctr">
            <a:noAutofit/>
          </a:bodyPr>
          <a:lstStyle>
            <a:lvl1pPr marL="0" indent="0" algn="ctr">
              <a:buFont typeface="Wingdings" panose="05000000000000000000" pitchFamily="2" charset="2"/>
              <a:buNone/>
              <a:defRPr lang="zh-CN" altLang="en-US" sz="2000" b="1" kern="1200" smtClean="0">
                <a:solidFill>
                  <a:srgbClr val="D2EFF2"/>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44" name="文本占位符 3"/>
          <p:cNvSpPr>
            <a:spLocks noGrp="1"/>
          </p:cNvSpPr>
          <p:nvPr>
            <p:ph type="body" sz="half" idx="45" hasCustomPrompt="1"/>
          </p:nvPr>
        </p:nvSpPr>
        <p:spPr>
          <a:xfrm>
            <a:off x="8563611" y="3054793"/>
            <a:ext cx="2099922" cy="527538"/>
          </a:xfrm>
        </p:spPr>
        <p:txBody>
          <a:bodyPr anchor="ctr">
            <a:noAutofit/>
          </a:bodyPr>
          <a:lstStyle>
            <a:lvl1pPr marL="0" indent="0" algn="ctr">
              <a:lnSpc>
                <a:spcPct val="130000"/>
              </a:lnSpc>
              <a:spcBef>
                <a:spcPct val="0"/>
              </a:spcBef>
              <a:buFont typeface="Wingdings" panose="05000000000000000000" pitchFamily="2" charset="2"/>
              <a:buNone/>
              <a:defRPr sz="4000">
                <a:solidFill>
                  <a:srgbClr val="D2EFF2"/>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4</a:t>
            </a:r>
          </a:p>
        </p:txBody>
      </p:sp>
    </p:spTree>
    <p:extLst>
      <p:ext uri="{BB962C8B-B14F-4D97-AF65-F5344CB8AC3E}">
        <p14:creationId val="248336170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AA30737E-0E2A-49EA-8D8D-AFAE2F3C9634}"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22" name="文本占位符 3"/>
          <p:cNvSpPr>
            <a:spLocks noGrp="1"/>
          </p:cNvSpPr>
          <p:nvPr>
            <p:ph type="body" sz="half" idx="30" hasCustomPrompt="1"/>
          </p:nvPr>
        </p:nvSpPr>
        <p:spPr>
          <a:xfrm>
            <a:off x="2641737" y="1632238"/>
            <a:ext cx="2387604" cy="286205"/>
          </a:xfrm>
        </p:spPr>
        <p:txBody>
          <a:bodyPr anchor="ctr">
            <a:noAutofit/>
          </a:bodyPr>
          <a:lstStyle>
            <a:lvl1pPr marL="0" indent="0" algn="just">
              <a:buFont typeface="Wingdings" panose="05000000000000000000" pitchFamily="2" charset="2"/>
              <a:buNone/>
              <a:defRPr lang="zh-CN" altLang="en-US" sz="1800" b="1" kern="1200" smtClean="0">
                <a:solidFill>
                  <a:srgbClr val="E5EBF7"/>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23" name="文本占位符 3"/>
          <p:cNvSpPr>
            <a:spLocks noGrp="1"/>
          </p:cNvSpPr>
          <p:nvPr>
            <p:ph type="body" sz="half" idx="31" hasCustomPrompt="1"/>
          </p:nvPr>
        </p:nvSpPr>
        <p:spPr>
          <a:xfrm>
            <a:off x="2641737" y="1918443"/>
            <a:ext cx="2387604" cy="1375173"/>
          </a:xfrm>
        </p:spPr>
        <p:txBody>
          <a:bodyPr anchor="t">
            <a:normAutofit/>
          </a:bodyPr>
          <a:lstStyle>
            <a:lvl1pPr marL="0" indent="0" algn="just">
              <a:lnSpc>
                <a:spcPct val="130000"/>
              </a:lnSpc>
              <a:spcBef>
                <a:spcPct val="0"/>
              </a:spcBef>
              <a:buFont typeface="Wingdings" panose="05000000000000000000" pitchFamily="2" charset="2"/>
              <a:buNone/>
              <a:defRPr sz="1400">
                <a:solidFill>
                  <a:srgbClr val="E5EBF7"/>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26" name="文本占位符 3"/>
          <p:cNvSpPr>
            <a:spLocks noGrp="1"/>
          </p:cNvSpPr>
          <p:nvPr>
            <p:ph type="body" sz="half" idx="32" hasCustomPrompt="1"/>
          </p:nvPr>
        </p:nvSpPr>
        <p:spPr>
          <a:xfrm>
            <a:off x="6976231" y="1632238"/>
            <a:ext cx="2387604" cy="286205"/>
          </a:xfrm>
        </p:spPr>
        <p:txBody>
          <a:bodyPr anchor="ctr">
            <a:noAutofit/>
          </a:bodyPr>
          <a:lstStyle>
            <a:lvl1pPr marL="0" indent="0" algn="just">
              <a:buFont typeface="Wingdings" panose="05000000000000000000" pitchFamily="2" charset="2"/>
              <a:buNone/>
              <a:defRPr lang="zh-CN" altLang="en-US" sz="1800" b="1" kern="1200" smtClean="0">
                <a:solidFill>
                  <a:srgbClr val="E5EBF7"/>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27" name="文本占位符 3"/>
          <p:cNvSpPr>
            <a:spLocks noGrp="1"/>
          </p:cNvSpPr>
          <p:nvPr>
            <p:ph type="body" sz="half" idx="33" hasCustomPrompt="1"/>
          </p:nvPr>
        </p:nvSpPr>
        <p:spPr>
          <a:xfrm>
            <a:off x="6976231" y="1918443"/>
            <a:ext cx="2387604" cy="1375173"/>
          </a:xfrm>
        </p:spPr>
        <p:txBody>
          <a:bodyPr anchor="t">
            <a:normAutofit/>
          </a:bodyPr>
          <a:lstStyle>
            <a:lvl1pPr marL="0" indent="0" algn="just">
              <a:lnSpc>
                <a:spcPct val="130000"/>
              </a:lnSpc>
              <a:spcBef>
                <a:spcPct val="0"/>
              </a:spcBef>
              <a:buFont typeface="Wingdings" panose="05000000000000000000" pitchFamily="2" charset="2"/>
              <a:buNone/>
              <a:defRPr sz="1400">
                <a:solidFill>
                  <a:srgbClr val="E5EBF7"/>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28" name="文本占位符 3"/>
          <p:cNvSpPr>
            <a:spLocks noGrp="1"/>
          </p:cNvSpPr>
          <p:nvPr>
            <p:ph type="body" sz="half" idx="34" hasCustomPrompt="1"/>
          </p:nvPr>
        </p:nvSpPr>
        <p:spPr>
          <a:xfrm>
            <a:off x="2641737" y="3743215"/>
            <a:ext cx="2387604" cy="286205"/>
          </a:xfrm>
        </p:spPr>
        <p:txBody>
          <a:bodyPr anchor="ctr">
            <a:noAutofit/>
          </a:bodyPr>
          <a:lstStyle>
            <a:lvl1pPr marL="0" indent="0" algn="just">
              <a:buFont typeface="Wingdings" panose="05000000000000000000" pitchFamily="2" charset="2"/>
              <a:buNone/>
              <a:defRPr lang="zh-CN" altLang="en-US" sz="1800" b="1" kern="1200" smtClean="0">
                <a:solidFill>
                  <a:srgbClr val="E5EBF7"/>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29" name="文本占位符 3"/>
          <p:cNvSpPr>
            <a:spLocks noGrp="1"/>
          </p:cNvSpPr>
          <p:nvPr>
            <p:ph type="body" sz="half" idx="35" hasCustomPrompt="1"/>
          </p:nvPr>
        </p:nvSpPr>
        <p:spPr>
          <a:xfrm>
            <a:off x="2641737" y="4002786"/>
            <a:ext cx="2387604" cy="1375173"/>
          </a:xfrm>
        </p:spPr>
        <p:txBody>
          <a:bodyPr anchor="t">
            <a:normAutofit/>
          </a:bodyPr>
          <a:lstStyle>
            <a:lvl1pPr marL="0" indent="0" algn="just">
              <a:lnSpc>
                <a:spcPct val="130000"/>
              </a:lnSpc>
              <a:spcBef>
                <a:spcPct val="0"/>
              </a:spcBef>
              <a:buFont typeface="Wingdings" panose="05000000000000000000" pitchFamily="2" charset="2"/>
              <a:buNone/>
              <a:defRPr sz="1400">
                <a:solidFill>
                  <a:srgbClr val="E5EBF7"/>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30" name="文本占位符 3"/>
          <p:cNvSpPr>
            <a:spLocks noGrp="1"/>
          </p:cNvSpPr>
          <p:nvPr>
            <p:ph type="body" sz="half" idx="36" hasCustomPrompt="1"/>
          </p:nvPr>
        </p:nvSpPr>
        <p:spPr>
          <a:xfrm>
            <a:off x="6976231" y="3743215"/>
            <a:ext cx="2387604" cy="286205"/>
          </a:xfrm>
        </p:spPr>
        <p:txBody>
          <a:bodyPr anchor="ctr">
            <a:noAutofit/>
          </a:bodyPr>
          <a:lstStyle>
            <a:lvl1pPr marL="0" indent="0" algn="just">
              <a:buFont typeface="Wingdings" panose="05000000000000000000" pitchFamily="2" charset="2"/>
              <a:buNone/>
              <a:defRPr lang="zh-CN" altLang="en-US" sz="1800" b="1" kern="1200" smtClean="0">
                <a:solidFill>
                  <a:srgbClr val="E5EBF7"/>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1" name="文本占位符 3"/>
          <p:cNvSpPr>
            <a:spLocks noGrp="1"/>
          </p:cNvSpPr>
          <p:nvPr>
            <p:ph type="body" sz="half" idx="37" hasCustomPrompt="1"/>
          </p:nvPr>
        </p:nvSpPr>
        <p:spPr>
          <a:xfrm>
            <a:off x="6976231" y="4002786"/>
            <a:ext cx="2387604" cy="1375173"/>
          </a:xfrm>
        </p:spPr>
        <p:txBody>
          <a:bodyPr anchor="t">
            <a:normAutofit/>
          </a:bodyPr>
          <a:lstStyle>
            <a:lvl1pPr marL="0" indent="0" algn="just">
              <a:lnSpc>
                <a:spcPct val="130000"/>
              </a:lnSpc>
              <a:spcBef>
                <a:spcPct val="0"/>
              </a:spcBef>
              <a:buFont typeface="Wingdings" panose="05000000000000000000" pitchFamily="2" charset="2"/>
              <a:buNone/>
              <a:defRPr sz="1400">
                <a:solidFill>
                  <a:srgbClr val="E5EBF7"/>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Tree>
    <p:extLst>
      <p:ext uri="{BB962C8B-B14F-4D97-AF65-F5344CB8AC3E}">
        <p14:creationId val="48556861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0_自定义版式">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2B9A32D9-BCEE-48FC-9084-42EEA3BBCC8C}" type="datetime1">
              <a:rPr lang="zh-CN" altLang="en-US" smtClean="0"/>
              <a:t>2016/3/1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cxnSp>
        <p:nvCxnSpPr>
          <p:cNvPr id="6" name="直接连接符 5"/>
          <p:cNvCxnSpPr/>
          <p:nvPr userDrawn="1"/>
        </p:nvCxnSpPr>
        <p:spPr>
          <a:xfrm>
            <a:off x="0" y="6667500"/>
            <a:ext cx="5916613" cy="0"/>
          </a:xfrm>
          <a:prstGeom prst="line">
            <a:avLst/>
          </a:prstGeom>
          <a:ln w="12700">
            <a:solidFill>
              <a:srgbClr val="42BAC8"/>
            </a:solidFil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6275388" y="6667500"/>
            <a:ext cx="5916613" cy="0"/>
          </a:xfrm>
          <a:prstGeom prst="line">
            <a:avLst/>
          </a:prstGeom>
          <a:ln w="12700">
            <a:solidFill>
              <a:srgbClr val="42BAC8"/>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51239841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54501C93-2C66-4055-AC70-93C174BC6E62}"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13" name="文本占位符 3"/>
          <p:cNvSpPr>
            <a:spLocks noGrp="1"/>
          </p:cNvSpPr>
          <p:nvPr>
            <p:ph type="body" sz="half" idx="36" hasCustomPrompt="1"/>
          </p:nvPr>
        </p:nvSpPr>
        <p:spPr>
          <a:xfrm>
            <a:off x="2059940" y="2060156"/>
            <a:ext cx="1480058" cy="742342"/>
          </a:xfrm>
        </p:spPr>
        <p:txBody>
          <a:bodyPr anchor="ctr">
            <a:noAutofit/>
          </a:bodyPr>
          <a:lstStyle>
            <a:lvl1pPr marL="0" indent="0" algn="ctr">
              <a:buFont typeface="Wingdings" panose="05000000000000000000" pitchFamily="2" charset="2"/>
              <a:buNone/>
              <a:defRPr lang="zh-CN" altLang="en-US" sz="3600" b="1" kern="1200" smtClean="0">
                <a:solidFill>
                  <a:srgbClr val="E4F7F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50%</a:t>
            </a:r>
            <a:endParaRPr lang="zh-CN" altLang="en-US" smtClean="0"/>
          </a:p>
        </p:txBody>
      </p:sp>
      <p:sp>
        <p:nvSpPr>
          <p:cNvPr id="14" name="文本占位符 3"/>
          <p:cNvSpPr>
            <a:spLocks noGrp="1"/>
          </p:cNvSpPr>
          <p:nvPr>
            <p:ph type="body" sz="half" idx="37" hasCustomPrompt="1"/>
          </p:nvPr>
        </p:nvSpPr>
        <p:spPr>
          <a:xfrm>
            <a:off x="3894870" y="3010613"/>
            <a:ext cx="1969957" cy="1195549"/>
          </a:xfrm>
        </p:spPr>
        <p:txBody>
          <a:bodyPr anchor="ctr">
            <a:noAutofit/>
          </a:bodyPr>
          <a:lstStyle>
            <a:lvl1pPr marL="0" indent="0" algn="ctr">
              <a:buFont typeface="Wingdings" panose="05000000000000000000" pitchFamily="2" charset="2"/>
              <a:buNone/>
              <a:defRPr lang="zh-CN" altLang="en-US" sz="4800" b="1" kern="1200" smtClean="0">
                <a:solidFill>
                  <a:srgbClr val="E4F7F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80%</a:t>
            </a:r>
            <a:endParaRPr lang="zh-CN" altLang="en-US" smtClean="0"/>
          </a:p>
        </p:txBody>
      </p:sp>
      <p:sp>
        <p:nvSpPr>
          <p:cNvPr id="15" name="文本占位符 3"/>
          <p:cNvSpPr>
            <a:spLocks noGrp="1"/>
          </p:cNvSpPr>
          <p:nvPr>
            <p:ph type="body" sz="half" idx="38" hasCustomPrompt="1"/>
          </p:nvPr>
        </p:nvSpPr>
        <p:spPr>
          <a:xfrm>
            <a:off x="2384971" y="4403280"/>
            <a:ext cx="1223188" cy="507029"/>
          </a:xfrm>
        </p:spPr>
        <p:txBody>
          <a:bodyPr anchor="ctr">
            <a:noAutofit/>
          </a:bodyPr>
          <a:lstStyle>
            <a:lvl1pPr marL="0" indent="0" algn="ctr">
              <a:buFont typeface="Wingdings" panose="05000000000000000000" pitchFamily="2" charset="2"/>
              <a:buNone/>
              <a:defRPr lang="zh-CN" altLang="en-US" sz="2800" b="1" kern="1200" smtClean="0">
                <a:solidFill>
                  <a:srgbClr val="E4F7F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40%</a:t>
            </a:r>
            <a:endParaRPr lang="zh-CN" altLang="en-US" smtClean="0"/>
          </a:p>
        </p:txBody>
      </p:sp>
      <p:sp>
        <p:nvSpPr>
          <p:cNvPr id="16" name="文本占位符 3"/>
          <p:cNvSpPr>
            <a:spLocks noGrp="1"/>
          </p:cNvSpPr>
          <p:nvPr>
            <p:ph type="body" sz="half" idx="39" hasCustomPrompt="1"/>
          </p:nvPr>
        </p:nvSpPr>
        <p:spPr>
          <a:xfrm>
            <a:off x="1521228" y="3659685"/>
            <a:ext cx="759504" cy="460935"/>
          </a:xfrm>
        </p:spPr>
        <p:txBody>
          <a:bodyPr anchor="ctr">
            <a:noAutofit/>
          </a:bodyPr>
          <a:lstStyle>
            <a:lvl1pPr marL="0" indent="0" algn="ctr">
              <a:buFont typeface="Wingdings" panose="05000000000000000000" pitchFamily="2" charset="2"/>
              <a:buNone/>
              <a:defRPr lang="zh-CN" altLang="en-US" sz="1800" b="1" kern="1200" smtClean="0">
                <a:solidFill>
                  <a:srgbClr val="E4F7F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30%</a:t>
            </a:r>
            <a:endParaRPr lang="zh-CN" altLang="en-US" smtClean="0"/>
          </a:p>
        </p:txBody>
      </p:sp>
      <p:sp>
        <p:nvSpPr>
          <p:cNvPr id="18" name="文本占位符 3"/>
          <p:cNvSpPr>
            <a:spLocks noGrp="1"/>
          </p:cNvSpPr>
          <p:nvPr>
            <p:ph type="body" sz="half" idx="35" hasCustomPrompt="1"/>
          </p:nvPr>
        </p:nvSpPr>
        <p:spPr>
          <a:xfrm>
            <a:off x="6327174" y="1686736"/>
            <a:ext cx="4367814" cy="994387"/>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19" name="文本占位符 3"/>
          <p:cNvSpPr>
            <a:spLocks noGrp="1"/>
          </p:cNvSpPr>
          <p:nvPr>
            <p:ph type="body" sz="half" idx="40" hasCustomPrompt="1"/>
          </p:nvPr>
        </p:nvSpPr>
        <p:spPr>
          <a:xfrm>
            <a:off x="6327174" y="2962128"/>
            <a:ext cx="4367814" cy="994387"/>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20" name="文本占位符 3"/>
          <p:cNvSpPr>
            <a:spLocks noGrp="1"/>
          </p:cNvSpPr>
          <p:nvPr>
            <p:ph type="body" sz="half" idx="41" hasCustomPrompt="1"/>
          </p:nvPr>
        </p:nvSpPr>
        <p:spPr>
          <a:xfrm>
            <a:off x="6327174" y="4237521"/>
            <a:ext cx="4367814" cy="994387"/>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Tree>
    <p:extLst>
      <p:ext uri="{BB962C8B-B14F-4D97-AF65-F5344CB8AC3E}">
        <p14:creationId val="398097199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6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CF69336F-D880-456F-B6EF-B74BD3845E59}"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17" name="文本占位符 3"/>
          <p:cNvSpPr>
            <a:spLocks noGrp="1"/>
          </p:cNvSpPr>
          <p:nvPr>
            <p:ph type="body" sz="half" idx="35" hasCustomPrompt="1"/>
          </p:nvPr>
        </p:nvSpPr>
        <p:spPr>
          <a:xfrm>
            <a:off x="6327174" y="2375928"/>
            <a:ext cx="4664676" cy="1188000"/>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19" name="文本占位符 3"/>
          <p:cNvSpPr>
            <a:spLocks noGrp="1"/>
          </p:cNvSpPr>
          <p:nvPr>
            <p:ph type="body" sz="half" idx="38" hasCustomPrompt="1"/>
          </p:nvPr>
        </p:nvSpPr>
        <p:spPr>
          <a:xfrm>
            <a:off x="1806622" y="4757566"/>
            <a:ext cx="1223188" cy="460935"/>
          </a:xfrm>
        </p:spPr>
        <p:txBody>
          <a:bodyPr anchor="ctr">
            <a:noAutofit/>
          </a:bodyPr>
          <a:lstStyle>
            <a:lvl1pPr marL="0" indent="0" algn="ctr">
              <a:buFont typeface="Wingdings" panose="05000000000000000000" pitchFamily="2" charset="2"/>
              <a:buNone/>
              <a:defRPr lang="zh-CN" altLang="en-US" sz="2400" b="1" kern="1200" smtClean="0">
                <a:solidFill>
                  <a:srgbClr val="E4F7F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40%</a:t>
            </a:r>
            <a:endParaRPr lang="zh-CN" altLang="en-US" smtClean="0"/>
          </a:p>
        </p:txBody>
      </p:sp>
      <p:sp>
        <p:nvSpPr>
          <p:cNvPr id="20" name="文本占位符 3"/>
          <p:cNvSpPr>
            <a:spLocks noGrp="1"/>
          </p:cNvSpPr>
          <p:nvPr>
            <p:ph type="body" sz="half" idx="41" hasCustomPrompt="1"/>
          </p:nvPr>
        </p:nvSpPr>
        <p:spPr>
          <a:xfrm>
            <a:off x="4088539" y="4757566"/>
            <a:ext cx="1223188" cy="460935"/>
          </a:xfrm>
        </p:spPr>
        <p:txBody>
          <a:bodyPr anchor="ctr">
            <a:noAutofit/>
          </a:bodyPr>
          <a:lstStyle>
            <a:lvl1pPr marL="0" indent="0" algn="ctr">
              <a:buFont typeface="Wingdings" panose="05000000000000000000" pitchFamily="2" charset="2"/>
              <a:buNone/>
              <a:defRPr lang="zh-CN" altLang="en-US" sz="2400" b="1" kern="1200" smtClean="0">
                <a:solidFill>
                  <a:srgbClr val="E4F7F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40%</a:t>
            </a:r>
            <a:endParaRPr lang="zh-CN" altLang="en-US" smtClean="0"/>
          </a:p>
        </p:txBody>
      </p:sp>
      <p:sp>
        <p:nvSpPr>
          <p:cNvPr id="21" name="文本占位符 3"/>
          <p:cNvSpPr>
            <a:spLocks noGrp="1"/>
          </p:cNvSpPr>
          <p:nvPr>
            <p:ph type="body" sz="half" idx="32" hasCustomPrompt="1"/>
          </p:nvPr>
        </p:nvSpPr>
        <p:spPr>
          <a:xfrm>
            <a:off x="6327174" y="2021572"/>
            <a:ext cx="4664676" cy="346309"/>
          </a:xfrm>
        </p:spPr>
        <p:txBody>
          <a:bodyPr anchor="ctr">
            <a:noAutofit/>
          </a:bodyPr>
          <a:lstStyle>
            <a:lvl1pPr marL="0" indent="0" algn="just">
              <a:buFont typeface="Wingdings" panose="05000000000000000000" pitchFamily="2" charset="2"/>
              <a:buNone/>
              <a:defRPr lang="zh-CN" altLang="en-US" sz="1800" b="1" kern="1200" smtClean="0">
                <a:solidFill>
                  <a:srgbClr val="44BAC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22" name="文本占位符 3"/>
          <p:cNvSpPr>
            <a:spLocks noGrp="1"/>
          </p:cNvSpPr>
          <p:nvPr>
            <p:ph type="body" sz="half" idx="42" hasCustomPrompt="1"/>
          </p:nvPr>
        </p:nvSpPr>
        <p:spPr>
          <a:xfrm>
            <a:off x="6327174" y="4014347"/>
            <a:ext cx="4664676" cy="1188000"/>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23" name="文本占位符 3"/>
          <p:cNvSpPr>
            <a:spLocks noGrp="1"/>
          </p:cNvSpPr>
          <p:nvPr>
            <p:ph type="body" sz="half" idx="43" hasCustomPrompt="1"/>
          </p:nvPr>
        </p:nvSpPr>
        <p:spPr>
          <a:xfrm>
            <a:off x="6327174" y="3659991"/>
            <a:ext cx="4664676" cy="346309"/>
          </a:xfrm>
        </p:spPr>
        <p:txBody>
          <a:bodyPr anchor="ctr">
            <a:noAutofit/>
          </a:bodyPr>
          <a:lstStyle>
            <a:lvl1pPr marL="0" indent="0" algn="just">
              <a:buFont typeface="Wingdings" panose="05000000000000000000" pitchFamily="2" charset="2"/>
              <a:buNone/>
              <a:defRPr lang="zh-CN" altLang="en-US" sz="1800" b="1" kern="1200" smtClean="0">
                <a:solidFill>
                  <a:srgbClr val="44BAC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Tree>
    <p:extLst>
      <p:ext uri="{BB962C8B-B14F-4D97-AF65-F5344CB8AC3E}">
        <p14:creationId val="262200036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7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88B9C697-8F52-4CC5-822A-78BF635E12D9}"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39" name="文本占位符 3"/>
          <p:cNvSpPr>
            <a:spLocks noGrp="1"/>
          </p:cNvSpPr>
          <p:nvPr>
            <p:ph type="body" sz="half" idx="35" hasCustomPrompt="1"/>
          </p:nvPr>
        </p:nvSpPr>
        <p:spPr>
          <a:xfrm>
            <a:off x="6327174" y="2718783"/>
            <a:ext cx="4664676" cy="2435749"/>
          </a:xfrm>
        </p:spPr>
        <p:txBody>
          <a:bodyPr anchor="t">
            <a:normAutofit/>
          </a:bodyPr>
          <a:lstStyle>
            <a:lvl1pPr marL="0" indent="0" algn="just">
              <a:lnSpc>
                <a:spcPct val="130000"/>
              </a:lnSpc>
              <a:spcBef>
                <a:spcPct val="0"/>
              </a:spcBef>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40" name="文本占位符 3"/>
          <p:cNvSpPr>
            <a:spLocks noGrp="1"/>
          </p:cNvSpPr>
          <p:nvPr>
            <p:ph type="body" sz="half" idx="32" hasCustomPrompt="1"/>
          </p:nvPr>
        </p:nvSpPr>
        <p:spPr>
          <a:xfrm>
            <a:off x="6327174" y="2077903"/>
            <a:ext cx="4664676" cy="419034"/>
          </a:xfrm>
        </p:spPr>
        <p:txBody>
          <a:bodyPr anchor="ctr">
            <a:noAutofit/>
          </a:bodyPr>
          <a:lstStyle>
            <a:lvl1pPr marL="0" indent="0" algn="just">
              <a:buFont typeface="Wingdings" panose="05000000000000000000" pitchFamily="2" charset="2"/>
              <a:buNone/>
              <a:defRPr lang="zh-CN" altLang="en-US" sz="1800" b="1" kern="1200" smtClean="0">
                <a:solidFill>
                  <a:srgbClr val="44BAC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73" name="文本占位符 3"/>
          <p:cNvSpPr>
            <a:spLocks noGrp="1"/>
          </p:cNvSpPr>
          <p:nvPr>
            <p:ph type="body" sz="half" idx="36" hasCustomPrompt="1"/>
          </p:nvPr>
        </p:nvSpPr>
        <p:spPr>
          <a:xfrm>
            <a:off x="1322998" y="5200472"/>
            <a:ext cx="630786" cy="260186"/>
          </a:xfrm>
        </p:spPr>
        <p:txBody>
          <a:bodyPr anchor="ctr">
            <a:noAutofit/>
          </a:bodyPr>
          <a:lstStyle>
            <a:lvl1pPr marL="0" indent="0" algn="ctr">
              <a:lnSpc>
                <a:spcPct val="100000"/>
              </a:lnSpc>
              <a:spcBef>
                <a:spcPct val="0"/>
              </a:spcBef>
              <a:buFont typeface="Wingdings" panose="05000000000000000000" pitchFamily="2" charset="2"/>
              <a:buNone/>
              <a:defRPr lang="zh-CN" altLang="en-US" sz="11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标题</a:t>
            </a:r>
          </a:p>
        </p:txBody>
      </p:sp>
      <p:sp>
        <p:nvSpPr>
          <p:cNvPr id="74" name="文本占位符 3"/>
          <p:cNvSpPr>
            <a:spLocks noGrp="1"/>
          </p:cNvSpPr>
          <p:nvPr>
            <p:ph type="body" sz="half" idx="37" hasCustomPrompt="1"/>
          </p:nvPr>
        </p:nvSpPr>
        <p:spPr>
          <a:xfrm>
            <a:off x="5268994" y="5200472"/>
            <a:ext cx="630786" cy="260186"/>
          </a:xfrm>
        </p:spPr>
        <p:txBody>
          <a:bodyPr anchor="ctr">
            <a:noAutofit/>
          </a:bodyPr>
          <a:lstStyle>
            <a:lvl1pPr marL="0" indent="0" algn="ctr">
              <a:lnSpc>
                <a:spcPct val="100000"/>
              </a:lnSpc>
              <a:spcBef>
                <a:spcPct val="0"/>
              </a:spcBef>
              <a:buFont typeface="Wingdings" panose="05000000000000000000" pitchFamily="2" charset="2"/>
              <a:buNone/>
              <a:defRPr lang="zh-CN" altLang="en-US" sz="11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标题</a:t>
            </a:r>
          </a:p>
        </p:txBody>
      </p:sp>
      <p:sp>
        <p:nvSpPr>
          <p:cNvPr id="75" name="文本占位符 3"/>
          <p:cNvSpPr>
            <a:spLocks noGrp="1"/>
          </p:cNvSpPr>
          <p:nvPr>
            <p:ph type="body" sz="half" idx="38" hasCustomPrompt="1"/>
          </p:nvPr>
        </p:nvSpPr>
        <p:spPr>
          <a:xfrm>
            <a:off x="2638330" y="5200472"/>
            <a:ext cx="630786" cy="260186"/>
          </a:xfrm>
        </p:spPr>
        <p:txBody>
          <a:bodyPr anchor="ctr">
            <a:noAutofit/>
          </a:bodyPr>
          <a:lstStyle>
            <a:lvl1pPr marL="0" indent="0" algn="ctr">
              <a:lnSpc>
                <a:spcPct val="100000"/>
              </a:lnSpc>
              <a:spcBef>
                <a:spcPct val="0"/>
              </a:spcBef>
              <a:buFont typeface="Wingdings" panose="05000000000000000000" pitchFamily="2" charset="2"/>
              <a:buNone/>
              <a:defRPr lang="zh-CN" altLang="en-US" sz="11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标题</a:t>
            </a:r>
          </a:p>
        </p:txBody>
      </p:sp>
      <p:sp>
        <p:nvSpPr>
          <p:cNvPr id="76" name="文本占位符 3"/>
          <p:cNvSpPr>
            <a:spLocks noGrp="1"/>
          </p:cNvSpPr>
          <p:nvPr>
            <p:ph type="body" sz="half" idx="39" hasCustomPrompt="1"/>
          </p:nvPr>
        </p:nvSpPr>
        <p:spPr>
          <a:xfrm>
            <a:off x="3295996" y="5200472"/>
            <a:ext cx="630786" cy="260186"/>
          </a:xfrm>
        </p:spPr>
        <p:txBody>
          <a:bodyPr anchor="ctr">
            <a:noAutofit/>
          </a:bodyPr>
          <a:lstStyle>
            <a:lvl1pPr marL="0" indent="0" algn="ctr">
              <a:lnSpc>
                <a:spcPct val="100000"/>
              </a:lnSpc>
              <a:spcBef>
                <a:spcPct val="0"/>
              </a:spcBef>
              <a:buFont typeface="Wingdings" panose="05000000000000000000" pitchFamily="2" charset="2"/>
              <a:buNone/>
              <a:defRPr lang="zh-CN" altLang="en-US" sz="11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标题</a:t>
            </a:r>
          </a:p>
        </p:txBody>
      </p:sp>
      <p:sp>
        <p:nvSpPr>
          <p:cNvPr id="77" name="文本占位符 3"/>
          <p:cNvSpPr>
            <a:spLocks noGrp="1"/>
          </p:cNvSpPr>
          <p:nvPr>
            <p:ph type="body" sz="half" idx="40" hasCustomPrompt="1"/>
          </p:nvPr>
        </p:nvSpPr>
        <p:spPr>
          <a:xfrm>
            <a:off x="3953662" y="5200472"/>
            <a:ext cx="630786" cy="260186"/>
          </a:xfrm>
        </p:spPr>
        <p:txBody>
          <a:bodyPr anchor="ctr">
            <a:noAutofit/>
          </a:bodyPr>
          <a:lstStyle>
            <a:lvl1pPr marL="0" indent="0" algn="ctr">
              <a:lnSpc>
                <a:spcPct val="100000"/>
              </a:lnSpc>
              <a:spcBef>
                <a:spcPct val="0"/>
              </a:spcBef>
              <a:buFont typeface="Wingdings" panose="05000000000000000000" pitchFamily="2" charset="2"/>
              <a:buNone/>
              <a:defRPr lang="zh-CN" altLang="en-US" sz="11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标题</a:t>
            </a:r>
          </a:p>
        </p:txBody>
      </p:sp>
      <p:sp>
        <p:nvSpPr>
          <p:cNvPr id="80" name="文本占位符 3"/>
          <p:cNvSpPr>
            <a:spLocks noGrp="1"/>
          </p:cNvSpPr>
          <p:nvPr>
            <p:ph type="body" sz="half" idx="41" hasCustomPrompt="1"/>
          </p:nvPr>
        </p:nvSpPr>
        <p:spPr>
          <a:xfrm>
            <a:off x="1980664" y="5200472"/>
            <a:ext cx="630786" cy="260186"/>
          </a:xfrm>
        </p:spPr>
        <p:txBody>
          <a:bodyPr anchor="ctr">
            <a:noAutofit/>
          </a:bodyPr>
          <a:lstStyle>
            <a:lvl1pPr marL="0" indent="0" algn="ctr">
              <a:lnSpc>
                <a:spcPct val="100000"/>
              </a:lnSpc>
              <a:spcBef>
                <a:spcPct val="0"/>
              </a:spcBef>
              <a:buFont typeface="Wingdings" panose="05000000000000000000" pitchFamily="2" charset="2"/>
              <a:buNone/>
              <a:defRPr lang="zh-CN" altLang="en-US" sz="11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标题</a:t>
            </a:r>
          </a:p>
        </p:txBody>
      </p:sp>
      <p:sp>
        <p:nvSpPr>
          <p:cNvPr id="81" name="文本占位符 3"/>
          <p:cNvSpPr>
            <a:spLocks noGrp="1"/>
          </p:cNvSpPr>
          <p:nvPr>
            <p:ph type="body" sz="half" idx="42" hasCustomPrompt="1"/>
          </p:nvPr>
        </p:nvSpPr>
        <p:spPr>
          <a:xfrm>
            <a:off x="4611328" y="5200472"/>
            <a:ext cx="630786" cy="260186"/>
          </a:xfrm>
        </p:spPr>
        <p:txBody>
          <a:bodyPr anchor="ctr">
            <a:noAutofit/>
          </a:bodyPr>
          <a:lstStyle>
            <a:lvl1pPr marL="0" indent="0" algn="ctr">
              <a:lnSpc>
                <a:spcPct val="100000"/>
              </a:lnSpc>
              <a:spcBef>
                <a:spcPct val="0"/>
              </a:spcBef>
              <a:buFont typeface="Wingdings" panose="05000000000000000000" pitchFamily="2" charset="2"/>
              <a:buNone/>
              <a:defRPr lang="zh-CN" altLang="en-US" sz="11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标题</a:t>
            </a:r>
          </a:p>
        </p:txBody>
      </p:sp>
    </p:spTree>
    <p:extLst>
      <p:ext uri="{BB962C8B-B14F-4D97-AF65-F5344CB8AC3E}">
        <p14:creationId val="311119987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8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D19B5004-53F3-4F8C-B210-29DC9ECF0B54}"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Tree>
    <p:extLst>
      <p:ext uri="{BB962C8B-B14F-4D97-AF65-F5344CB8AC3E}">
        <p14:creationId val="259151275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9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D4EBD7B9-799B-4403-A96E-97C26CEAE267}"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Tree>
    <p:extLst>
      <p:ext uri="{BB962C8B-B14F-4D97-AF65-F5344CB8AC3E}">
        <p14:creationId val="112321773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027691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1833581"/>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1942480"/>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983310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641483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54CFA07-3195-4D63-9C12-662A05C0894B}" type="datetime1">
              <a:rPr lang="zh-CN" altLang="en-US" smtClean="0"/>
              <a:t>2016/3/1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7205E-B5AF-420F-9205-14CD5B2048A0}" type="slidenum">
              <a:rPr lang="zh-CN" altLang="en-US" smtClean="0"/>
              <a:t>‹#›</a:t>
            </a:fld>
            <a:endParaRPr lang="zh-CN" altLang="en-US"/>
          </a:p>
        </p:txBody>
      </p:sp>
    </p:spTree>
    <p:extLst>
      <p:ext uri="{BB962C8B-B14F-4D97-AF65-F5344CB8AC3E}">
        <p14:creationId val="3119737141"/>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6625635"/>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0994378"/>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696724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919137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6363674"/>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696027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CDA477EA-48B9-4728-97CB-8A980F9D5CF5}" type="datetime1">
              <a:rPr lang="zh-CN" altLang="en-US" smtClean="0"/>
              <a:t>2016/3/1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20" name="文本占位符 2"/>
          <p:cNvSpPr>
            <a:spLocks noGrp="1"/>
          </p:cNvSpPr>
          <p:nvPr>
            <p:ph type="body" idx="1" hasCustomPrompt="1"/>
          </p:nvPr>
        </p:nvSpPr>
        <p:spPr>
          <a:xfrm>
            <a:off x="6436392" y="2614036"/>
            <a:ext cx="4555458" cy="619017"/>
          </a:xfrm>
        </p:spPr>
        <p:txBody>
          <a:bodyPr anchor="ctr">
            <a:normAutofit/>
          </a:bodyPr>
          <a:lstStyle>
            <a:lvl1pPr marL="0" indent="0" algn="l" defTabSz="914400" rtl="0" eaLnBrk="1" latinLnBrk="0" hangingPunct="1">
              <a:lnSpc>
                <a:spcPct val="90000"/>
              </a:lnSpc>
              <a:spcBef>
                <a:spcPct val="0"/>
              </a:spcBef>
              <a:buNone/>
              <a:defRPr lang="zh-CN" altLang="en-US" sz="2200" b="1" strike="noStrike" kern="1200" smtClean="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单击此处编辑母版标题样式</a:t>
            </a:r>
          </a:p>
        </p:txBody>
      </p:sp>
      <p:sp>
        <p:nvSpPr>
          <p:cNvPr id="22" name="文本占位符 2"/>
          <p:cNvSpPr>
            <a:spLocks noGrp="1"/>
          </p:cNvSpPr>
          <p:nvPr>
            <p:ph type="body" idx="13" hasCustomPrompt="1"/>
          </p:nvPr>
        </p:nvSpPr>
        <p:spPr>
          <a:xfrm>
            <a:off x="6436392" y="3624944"/>
            <a:ext cx="4555458" cy="619017"/>
          </a:xfrm>
        </p:spPr>
        <p:txBody>
          <a:bodyPr anchor="ctr">
            <a:normAutofit/>
          </a:bodyPr>
          <a:lstStyle>
            <a:lvl1pPr marL="0" indent="0" algn="l" defTabSz="914400" rtl="0" eaLnBrk="1" latinLnBrk="0" hangingPunct="1">
              <a:lnSpc>
                <a:spcPct val="90000"/>
              </a:lnSpc>
              <a:spcBef>
                <a:spcPct val="0"/>
              </a:spcBef>
              <a:buNone/>
              <a:defRPr lang="zh-CN" altLang="en-US" sz="2200" b="1" strike="noStrike" kern="1200" smtClean="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单击此处编辑母版标题样式</a:t>
            </a:r>
          </a:p>
        </p:txBody>
      </p:sp>
      <p:sp>
        <p:nvSpPr>
          <p:cNvPr id="23" name="文本占位符 2"/>
          <p:cNvSpPr>
            <a:spLocks noGrp="1"/>
          </p:cNvSpPr>
          <p:nvPr>
            <p:ph type="body" idx="14" hasCustomPrompt="1"/>
          </p:nvPr>
        </p:nvSpPr>
        <p:spPr>
          <a:xfrm>
            <a:off x="6436392" y="4635852"/>
            <a:ext cx="4555458" cy="619017"/>
          </a:xfrm>
        </p:spPr>
        <p:txBody>
          <a:bodyPr anchor="ctr">
            <a:normAutofit/>
          </a:bodyPr>
          <a:lstStyle>
            <a:lvl1pPr marL="0" indent="0" algn="l" defTabSz="914400" rtl="0" eaLnBrk="1" latinLnBrk="0" hangingPunct="1">
              <a:lnSpc>
                <a:spcPct val="90000"/>
              </a:lnSpc>
              <a:spcBef>
                <a:spcPct val="0"/>
              </a:spcBef>
              <a:buNone/>
              <a:defRPr lang="zh-CN" altLang="en-US" sz="2200" b="1" strike="noStrike" kern="1200" smtClean="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单击此处编辑母版标题样式</a:t>
            </a:r>
          </a:p>
        </p:txBody>
      </p:sp>
      <p:sp>
        <p:nvSpPr>
          <p:cNvPr id="24" name="文本占位符 2"/>
          <p:cNvSpPr>
            <a:spLocks noGrp="1"/>
          </p:cNvSpPr>
          <p:nvPr>
            <p:ph type="body" idx="15" hasCustomPrompt="1"/>
          </p:nvPr>
        </p:nvSpPr>
        <p:spPr>
          <a:xfrm>
            <a:off x="6436392" y="1605530"/>
            <a:ext cx="4555458" cy="619017"/>
          </a:xfrm>
        </p:spPr>
        <p:txBody>
          <a:bodyPr anchor="ctr">
            <a:normAutofit/>
          </a:bodyPr>
          <a:lstStyle>
            <a:lvl1pPr marL="0" indent="0" algn="l" defTabSz="914400" rtl="0" eaLnBrk="1" latinLnBrk="0" hangingPunct="1">
              <a:lnSpc>
                <a:spcPct val="90000"/>
              </a:lnSpc>
              <a:spcBef>
                <a:spcPct val="0"/>
              </a:spcBef>
              <a:buNone/>
              <a:defRPr lang="zh-CN" altLang="en-US" sz="2200" b="1" strike="noStrike" kern="1200" smtClean="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单击此处编辑母版标题样式</a:t>
            </a:r>
          </a:p>
        </p:txBody>
      </p:sp>
      <p:sp>
        <p:nvSpPr>
          <p:cNvPr id="9" name="矩形 8"/>
          <p:cNvSpPr/>
          <p:nvPr userDrawn="1"/>
        </p:nvSpPr>
        <p:spPr>
          <a:xfrm>
            <a:off x="190500" y="390525"/>
            <a:ext cx="11820525" cy="447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0" y="6667500"/>
            <a:ext cx="5916613" cy="0"/>
          </a:xfrm>
          <a:prstGeom prst="line">
            <a:avLst/>
          </a:prstGeom>
          <a:ln w="12700">
            <a:solidFill>
              <a:srgbClr val="42BAC8"/>
            </a:solidFil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flipH="1">
            <a:off x="6275388" y="6667500"/>
            <a:ext cx="5916613" cy="0"/>
          </a:xfrm>
          <a:prstGeom prst="line">
            <a:avLst/>
          </a:prstGeom>
          <a:ln w="12700">
            <a:solidFill>
              <a:srgbClr val="42BAC8"/>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4989908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046E8FC-32C2-412C-BB5B-1B61C7E32455}" type="datetime1">
              <a:rPr lang="zh-CN" altLang="en-US" smtClean="0"/>
              <a:t>2016/3/1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6" name="标题 1"/>
          <p:cNvSpPr>
            <a:spLocks noGrp="1"/>
          </p:cNvSpPr>
          <p:nvPr>
            <p:ph type="title"/>
          </p:nvPr>
        </p:nvSpPr>
        <p:spPr>
          <a:xfrm>
            <a:off x="838200" y="4728739"/>
            <a:ext cx="10515600" cy="618385"/>
          </a:xfrm>
        </p:spPr>
        <p:txBody>
          <a:bodyPr>
            <a:noAutofit/>
          </a:bodyPr>
          <a:lstStyle>
            <a:lvl1pPr algn="ctr">
              <a:defRPr sz="36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5" name="矩形 4"/>
          <p:cNvSpPr/>
          <p:nvPr userDrawn="1"/>
        </p:nvSpPr>
        <p:spPr>
          <a:xfrm>
            <a:off x="190500" y="390525"/>
            <a:ext cx="11820525" cy="447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96423056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53" name="文本占位符 3"/>
          <p:cNvSpPr>
            <a:spLocks noGrp="1"/>
          </p:cNvSpPr>
          <p:nvPr>
            <p:ph type="body" sz="half" idx="2" hasCustomPrompt="1"/>
          </p:nvPr>
        </p:nvSpPr>
        <p:spPr>
          <a:xfrm>
            <a:off x="4522484" y="3616027"/>
            <a:ext cx="1603159" cy="363600"/>
          </a:xfrm>
        </p:spPr>
        <p:txBody>
          <a:bodyPr anchor="ctr">
            <a:noAutofit/>
          </a:bodyPr>
          <a:lstStyle>
            <a:lvl1pPr marL="0" indent="0" algn="ctr" defTabSz="914400" rtl="0" eaLnBrk="1" latinLnBrk="0" hangingPunct="1">
              <a:buNone/>
              <a:defRPr lang="zh-CN" altLang="en-US" sz="2000" b="1" kern="1200" smtClean="0">
                <a:solidFill>
                  <a:srgbClr val="E7F7F9"/>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分标题</a:t>
            </a:r>
          </a:p>
        </p:txBody>
      </p:sp>
      <p:sp>
        <p:nvSpPr>
          <p:cNvPr id="54" name="文本占位符 3"/>
          <p:cNvSpPr>
            <a:spLocks noGrp="1"/>
          </p:cNvSpPr>
          <p:nvPr>
            <p:ph type="body" sz="half" idx="13" hasCustomPrompt="1"/>
          </p:nvPr>
        </p:nvSpPr>
        <p:spPr>
          <a:xfrm>
            <a:off x="4522484" y="4876431"/>
            <a:ext cx="1603159" cy="363600"/>
          </a:xfrm>
        </p:spPr>
        <p:txBody>
          <a:bodyPr anchor="ctr">
            <a:normAutofit/>
          </a:bodyPr>
          <a:lstStyle>
            <a:lvl1pPr marL="0" indent="0" algn="ctr" defTabSz="914400" rtl="0" eaLnBrk="1" latinLnBrk="0" hangingPunct="1">
              <a:buNone/>
              <a:defRPr lang="zh-CN" altLang="en-US" sz="2000" b="1" kern="1200" smtClean="0">
                <a:solidFill>
                  <a:srgbClr val="E7F7F9"/>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分标题</a:t>
            </a:r>
          </a:p>
        </p:txBody>
      </p:sp>
      <p:sp>
        <p:nvSpPr>
          <p:cNvPr id="56" name="文本占位符 3"/>
          <p:cNvSpPr>
            <a:spLocks noGrp="1"/>
          </p:cNvSpPr>
          <p:nvPr>
            <p:ph type="body" sz="half" idx="14" hasCustomPrompt="1"/>
          </p:nvPr>
        </p:nvSpPr>
        <p:spPr>
          <a:xfrm>
            <a:off x="6125643" y="2130344"/>
            <a:ext cx="3792181" cy="816575"/>
          </a:xfrm>
        </p:spPr>
        <p:txBody>
          <a:bodyPr anchor="ctr">
            <a:normAutofit/>
          </a:bodyPr>
          <a:lstStyle>
            <a:lvl1pPr marL="252000" indent="-252000">
              <a:buFont typeface="Wingdings" panose="05000000000000000000" pitchFamily="2" charset="2"/>
              <a:buChar char="l"/>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76" name="文本占位符 3"/>
          <p:cNvSpPr>
            <a:spLocks noGrp="1"/>
          </p:cNvSpPr>
          <p:nvPr>
            <p:ph type="body" sz="half" idx="17" hasCustomPrompt="1"/>
          </p:nvPr>
        </p:nvSpPr>
        <p:spPr>
          <a:xfrm>
            <a:off x="4522484" y="2367655"/>
            <a:ext cx="1603159" cy="363600"/>
          </a:xfrm>
        </p:spPr>
        <p:txBody>
          <a:bodyPr anchor="ctr">
            <a:noAutofit/>
          </a:bodyPr>
          <a:lstStyle>
            <a:lvl1pPr marL="0" indent="0" algn="ctr" defTabSz="914400" rtl="0" eaLnBrk="1" latinLnBrk="0" hangingPunct="1">
              <a:buNone/>
              <a:defRPr lang="zh-CN" altLang="en-US" sz="2000" b="1" kern="1200" smtClean="0">
                <a:solidFill>
                  <a:srgbClr val="E7F7F9"/>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分标题</a:t>
            </a:r>
          </a:p>
        </p:txBody>
      </p:sp>
      <p:sp>
        <p:nvSpPr>
          <p:cNvPr id="77" name="文本占位符 3"/>
          <p:cNvSpPr>
            <a:spLocks noGrp="1"/>
          </p:cNvSpPr>
          <p:nvPr>
            <p:ph type="body" sz="half" idx="18" hasCustomPrompt="1"/>
          </p:nvPr>
        </p:nvSpPr>
        <p:spPr>
          <a:xfrm>
            <a:off x="2193453" y="3393247"/>
            <a:ext cx="1713788" cy="816575"/>
          </a:xfrm>
        </p:spPr>
        <p:txBody>
          <a:bodyPr anchor="ctr">
            <a:noAutofit/>
          </a:bodyPr>
          <a:lstStyle>
            <a:lvl1pPr marL="0" indent="0" algn="ctr">
              <a:buFont typeface="Wingdings" panose="05000000000000000000" pitchFamily="2" charset="2"/>
              <a:buNone/>
              <a:defRPr lang="zh-CN" altLang="en-US" sz="2800" b="1" kern="1200" smtClean="0">
                <a:solidFill>
                  <a:srgbClr val="E7F7F9"/>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82" name="文本占位符 3"/>
          <p:cNvSpPr>
            <a:spLocks noGrp="1"/>
          </p:cNvSpPr>
          <p:nvPr>
            <p:ph type="body" sz="half" idx="19" hasCustomPrompt="1"/>
          </p:nvPr>
        </p:nvSpPr>
        <p:spPr>
          <a:xfrm>
            <a:off x="6125643" y="3386427"/>
            <a:ext cx="3792181" cy="816575"/>
          </a:xfrm>
        </p:spPr>
        <p:txBody>
          <a:bodyPr anchor="ctr">
            <a:normAutofit/>
          </a:bodyPr>
          <a:lstStyle>
            <a:lvl1pPr marL="252000" indent="-252000">
              <a:buFont typeface="Wingdings" panose="05000000000000000000" pitchFamily="2" charset="2"/>
              <a:buChar char="l"/>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83" name="文本占位符 3"/>
          <p:cNvSpPr>
            <a:spLocks noGrp="1"/>
          </p:cNvSpPr>
          <p:nvPr>
            <p:ph type="body" sz="half" idx="20" hasCustomPrompt="1"/>
          </p:nvPr>
        </p:nvSpPr>
        <p:spPr>
          <a:xfrm>
            <a:off x="6125643" y="4649943"/>
            <a:ext cx="3792181" cy="816575"/>
          </a:xfrm>
        </p:spPr>
        <p:txBody>
          <a:bodyPr anchor="ctr">
            <a:normAutofit/>
          </a:bodyPr>
          <a:lstStyle>
            <a:lvl1pPr marL="252000" indent="-252000">
              <a:buFont typeface="Wingdings" panose="05000000000000000000" pitchFamily="2" charset="2"/>
              <a:buChar char="l"/>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84" name="日期占位符 1"/>
          <p:cNvSpPr>
            <a:spLocks noGrp="1"/>
          </p:cNvSpPr>
          <p:nvPr>
            <p:ph type="dt" sz="half" idx="10"/>
          </p:nvPr>
        </p:nvSpPr>
        <p:spPr>
          <a:xfrm>
            <a:off x="838200" y="6356350"/>
            <a:ext cx="2743200" cy="365125"/>
          </a:xfrm>
        </p:spPr>
        <p:txBody>
          <a:bodyPr/>
          <a:lstStyle/>
          <a:p>
            <a:fld id="{F48347D8-9994-4E8A-AE8E-D021F0148445}"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Tree>
    <p:extLst>
      <p:ext uri="{BB962C8B-B14F-4D97-AF65-F5344CB8AC3E}">
        <p14:creationId val="216419240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5F23C7F6-D34B-46CB-BC34-4A21D2CC242C}"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30" name="文本占位符 3"/>
          <p:cNvSpPr>
            <a:spLocks noGrp="1"/>
          </p:cNvSpPr>
          <p:nvPr>
            <p:ph type="body" sz="half" idx="18" hasCustomPrompt="1"/>
          </p:nvPr>
        </p:nvSpPr>
        <p:spPr>
          <a:xfrm>
            <a:off x="1471740" y="1447427"/>
            <a:ext cx="1557989" cy="460935"/>
          </a:xfrm>
        </p:spPr>
        <p:txBody>
          <a:bodyPr anchor="ctr">
            <a:noAutofit/>
          </a:bodyPr>
          <a:lstStyle>
            <a:lvl1pPr marL="0" indent="0" algn="ctr">
              <a:buFont typeface="Wingdings" panose="05000000000000000000" pitchFamily="2" charset="2"/>
              <a:buNone/>
              <a:defRPr lang="zh-CN" altLang="en-US" sz="2000" b="1" kern="1200" smtClean="0">
                <a:solidFill>
                  <a:srgbClr val="E7F7F9"/>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分标题</a:t>
            </a:r>
          </a:p>
        </p:txBody>
      </p:sp>
      <p:sp>
        <p:nvSpPr>
          <p:cNvPr id="32" name="文本占位符 3"/>
          <p:cNvSpPr>
            <a:spLocks noGrp="1"/>
          </p:cNvSpPr>
          <p:nvPr>
            <p:ph type="body" sz="half" idx="14" hasCustomPrompt="1"/>
          </p:nvPr>
        </p:nvSpPr>
        <p:spPr>
          <a:xfrm>
            <a:off x="1091948" y="2173568"/>
            <a:ext cx="2317571" cy="2136588"/>
          </a:xfrm>
        </p:spPr>
        <p:txBody>
          <a:bodyPr anchor="t">
            <a:normAutofit/>
          </a:bodyPr>
          <a:lstStyle>
            <a:lvl1pPr marL="0" indent="0">
              <a:buFont typeface="Wingdings" panose="05000000000000000000" pitchFamily="2" charset="2"/>
              <a:buNone/>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33" name="文本占位符 3"/>
          <p:cNvSpPr>
            <a:spLocks noGrp="1"/>
          </p:cNvSpPr>
          <p:nvPr>
            <p:ph type="body" sz="half" idx="19" hasCustomPrompt="1"/>
          </p:nvPr>
        </p:nvSpPr>
        <p:spPr>
          <a:xfrm>
            <a:off x="1091950" y="4756432"/>
            <a:ext cx="2317570" cy="460935"/>
          </a:xfrm>
        </p:spPr>
        <p:txBody>
          <a:bodyPr anchor="ctr">
            <a:noAutofit/>
          </a:bodyPr>
          <a:lstStyle>
            <a:lvl1pPr marL="0" indent="0" algn="ctr">
              <a:buFont typeface="Wingdings" panose="05000000000000000000" pitchFamily="2" charset="2"/>
              <a:buNone/>
              <a:defRPr lang="zh-CN" altLang="en-US" sz="20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点击添加文本</a:t>
            </a:r>
          </a:p>
        </p:txBody>
      </p:sp>
      <p:sp>
        <p:nvSpPr>
          <p:cNvPr id="34" name="文本占位符 3"/>
          <p:cNvSpPr>
            <a:spLocks noGrp="1"/>
          </p:cNvSpPr>
          <p:nvPr>
            <p:ph type="body" sz="half" idx="20" hasCustomPrompt="1"/>
          </p:nvPr>
        </p:nvSpPr>
        <p:spPr>
          <a:xfrm>
            <a:off x="4038600" y="1447427"/>
            <a:ext cx="1557989" cy="460935"/>
          </a:xfrm>
        </p:spPr>
        <p:txBody>
          <a:bodyPr anchor="ctr">
            <a:noAutofit/>
          </a:bodyPr>
          <a:lstStyle>
            <a:lvl1pPr marL="0" indent="0" algn="ctr">
              <a:buFont typeface="Wingdings" panose="05000000000000000000" pitchFamily="2" charset="2"/>
              <a:buNone/>
              <a:defRPr lang="zh-CN" altLang="en-US" sz="2000" b="1" kern="1200" smtClean="0">
                <a:solidFill>
                  <a:srgbClr val="E7F7F9"/>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分标题</a:t>
            </a:r>
          </a:p>
        </p:txBody>
      </p:sp>
      <p:sp>
        <p:nvSpPr>
          <p:cNvPr id="35" name="文本占位符 3"/>
          <p:cNvSpPr>
            <a:spLocks noGrp="1"/>
          </p:cNvSpPr>
          <p:nvPr>
            <p:ph type="body" sz="half" idx="21" hasCustomPrompt="1"/>
          </p:nvPr>
        </p:nvSpPr>
        <p:spPr>
          <a:xfrm>
            <a:off x="3658808" y="2173568"/>
            <a:ext cx="2317571" cy="2136588"/>
          </a:xfrm>
        </p:spPr>
        <p:txBody>
          <a:bodyPr anchor="t">
            <a:normAutofit/>
          </a:bodyPr>
          <a:lstStyle>
            <a:lvl1pPr marL="0" indent="0">
              <a:buFont typeface="Wingdings" panose="05000000000000000000" pitchFamily="2" charset="2"/>
              <a:buNone/>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36" name="文本占位符 3"/>
          <p:cNvSpPr>
            <a:spLocks noGrp="1"/>
          </p:cNvSpPr>
          <p:nvPr>
            <p:ph type="body" sz="half" idx="22" hasCustomPrompt="1"/>
          </p:nvPr>
        </p:nvSpPr>
        <p:spPr>
          <a:xfrm>
            <a:off x="3658810" y="4756432"/>
            <a:ext cx="2317570" cy="460935"/>
          </a:xfrm>
        </p:spPr>
        <p:txBody>
          <a:bodyPr anchor="ctr">
            <a:noAutofit/>
          </a:bodyPr>
          <a:lstStyle>
            <a:lvl1pPr marL="0" indent="0" algn="ctr">
              <a:buFont typeface="Wingdings" panose="05000000000000000000" pitchFamily="2" charset="2"/>
              <a:buNone/>
              <a:defRPr lang="zh-CN" altLang="en-US" sz="20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点击添加文本</a:t>
            </a:r>
          </a:p>
        </p:txBody>
      </p:sp>
      <p:sp>
        <p:nvSpPr>
          <p:cNvPr id="40" name="文本占位符 3"/>
          <p:cNvSpPr>
            <a:spLocks noGrp="1"/>
          </p:cNvSpPr>
          <p:nvPr>
            <p:ph type="body" sz="half" idx="23" hasCustomPrompt="1"/>
          </p:nvPr>
        </p:nvSpPr>
        <p:spPr>
          <a:xfrm>
            <a:off x="6604888" y="1447427"/>
            <a:ext cx="1557989" cy="460935"/>
          </a:xfrm>
        </p:spPr>
        <p:txBody>
          <a:bodyPr anchor="ctr">
            <a:noAutofit/>
          </a:bodyPr>
          <a:lstStyle>
            <a:lvl1pPr marL="0" indent="0" algn="ctr">
              <a:buFont typeface="Wingdings" panose="05000000000000000000" pitchFamily="2" charset="2"/>
              <a:buNone/>
              <a:defRPr lang="zh-CN" altLang="en-US" sz="2000" b="1" kern="1200" smtClean="0">
                <a:solidFill>
                  <a:srgbClr val="E7F7F9"/>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分标题</a:t>
            </a:r>
          </a:p>
        </p:txBody>
      </p:sp>
      <p:sp>
        <p:nvSpPr>
          <p:cNvPr id="41" name="文本占位符 3"/>
          <p:cNvSpPr>
            <a:spLocks noGrp="1"/>
          </p:cNvSpPr>
          <p:nvPr>
            <p:ph type="body" sz="half" idx="24" hasCustomPrompt="1"/>
          </p:nvPr>
        </p:nvSpPr>
        <p:spPr>
          <a:xfrm>
            <a:off x="6225096" y="2173568"/>
            <a:ext cx="2317571" cy="2136588"/>
          </a:xfrm>
        </p:spPr>
        <p:txBody>
          <a:bodyPr anchor="t">
            <a:normAutofit/>
          </a:bodyPr>
          <a:lstStyle>
            <a:lvl1pPr marL="0" indent="0">
              <a:buFont typeface="Wingdings" panose="05000000000000000000" pitchFamily="2" charset="2"/>
              <a:buNone/>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42" name="文本占位符 3"/>
          <p:cNvSpPr>
            <a:spLocks noGrp="1"/>
          </p:cNvSpPr>
          <p:nvPr>
            <p:ph type="body" sz="half" idx="25" hasCustomPrompt="1"/>
          </p:nvPr>
        </p:nvSpPr>
        <p:spPr>
          <a:xfrm>
            <a:off x="6225097" y="4756432"/>
            <a:ext cx="2317570" cy="460935"/>
          </a:xfrm>
        </p:spPr>
        <p:txBody>
          <a:bodyPr anchor="ctr">
            <a:noAutofit/>
          </a:bodyPr>
          <a:lstStyle>
            <a:lvl1pPr marL="0" indent="0" algn="ctr">
              <a:buFont typeface="Wingdings" panose="05000000000000000000" pitchFamily="2" charset="2"/>
              <a:buNone/>
              <a:defRPr lang="zh-CN" altLang="en-US" sz="20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点击添加文本</a:t>
            </a:r>
          </a:p>
        </p:txBody>
      </p:sp>
      <p:sp>
        <p:nvSpPr>
          <p:cNvPr id="43" name="文本占位符 3"/>
          <p:cNvSpPr>
            <a:spLocks noGrp="1"/>
          </p:cNvSpPr>
          <p:nvPr>
            <p:ph type="body" sz="half" idx="26" hasCustomPrompt="1"/>
          </p:nvPr>
        </p:nvSpPr>
        <p:spPr>
          <a:xfrm>
            <a:off x="9171463" y="1447427"/>
            <a:ext cx="1557989" cy="460935"/>
          </a:xfrm>
        </p:spPr>
        <p:txBody>
          <a:bodyPr anchor="ctr">
            <a:noAutofit/>
          </a:bodyPr>
          <a:lstStyle>
            <a:lvl1pPr marL="0" indent="0" algn="ctr">
              <a:buFont typeface="Wingdings" panose="05000000000000000000" pitchFamily="2" charset="2"/>
              <a:buNone/>
              <a:defRPr lang="zh-CN" altLang="en-US" sz="2000" b="1" kern="1200" smtClean="0">
                <a:solidFill>
                  <a:srgbClr val="E7F7F9"/>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分标题</a:t>
            </a:r>
          </a:p>
        </p:txBody>
      </p:sp>
      <p:sp>
        <p:nvSpPr>
          <p:cNvPr id="44" name="文本占位符 3"/>
          <p:cNvSpPr>
            <a:spLocks noGrp="1"/>
          </p:cNvSpPr>
          <p:nvPr>
            <p:ph type="body" sz="half" idx="27" hasCustomPrompt="1"/>
          </p:nvPr>
        </p:nvSpPr>
        <p:spPr>
          <a:xfrm>
            <a:off x="8791671" y="2173568"/>
            <a:ext cx="2317571" cy="2136588"/>
          </a:xfrm>
        </p:spPr>
        <p:txBody>
          <a:bodyPr anchor="t">
            <a:normAutofit/>
          </a:bodyPr>
          <a:lstStyle>
            <a:lvl1pPr marL="0" indent="0">
              <a:buFont typeface="Wingdings" panose="05000000000000000000" pitchFamily="2" charset="2"/>
              <a:buNone/>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45" name="文本占位符 3"/>
          <p:cNvSpPr>
            <a:spLocks noGrp="1"/>
          </p:cNvSpPr>
          <p:nvPr>
            <p:ph type="body" sz="half" idx="28" hasCustomPrompt="1"/>
          </p:nvPr>
        </p:nvSpPr>
        <p:spPr>
          <a:xfrm>
            <a:off x="8791672" y="4756432"/>
            <a:ext cx="2317570" cy="460935"/>
          </a:xfrm>
        </p:spPr>
        <p:txBody>
          <a:bodyPr anchor="ctr">
            <a:noAutofit/>
          </a:bodyPr>
          <a:lstStyle>
            <a:lvl1pPr marL="0" indent="0" algn="ctr">
              <a:buFont typeface="Wingdings" panose="05000000000000000000" pitchFamily="2" charset="2"/>
              <a:buNone/>
              <a:defRPr lang="zh-CN" altLang="en-US" sz="2000" b="1"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点击添加文本</a:t>
            </a:r>
          </a:p>
        </p:txBody>
      </p:sp>
      <p:sp>
        <p:nvSpPr>
          <p:cNvPr id="46" name="文本占位符 3"/>
          <p:cNvSpPr>
            <a:spLocks noGrp="1"/>
          </p:cNvSpPr>
          <p:nvPr>
            <p:ph type="body" sz="half" idx="29" hasCustomPrompt="1"/>
          </p:nvPr>
        </p:nvSpPr>
        <p:spPr>
          <a:xfrm>
            <a:off x="2895600" y="5428110"/>
            <a:ext cx="6400800" cy="816575"/>
          </a:xfrm>
        </p:spPr>
        <p:txBody>
          <a:bodyPr anchor="ctr">
            <a:noAutofit/>
          </a:bodyPr>
          <a:lstStyle>
            <a:lvl1pPr marL="0" indent="0" algn="ctr">
              <a:buFont typeface="Wingdings" panose="05000000000000000000" pitchFamily="2" charset="2"/>
              <a:buNone/>
              <a:defRPr lang="zh-CN" altLang="en-US" sz="3200" b="1" kern="1200" smtClean="0">
                <a:solidFill>
                  <a:srgbClr val="42BAC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Tree>
    <p:extLst>
      <p:ext uri="{BB962C8B-B14F-4D97-AF65-F5344CB8AC3E}">
        <p14:creationId val="117214226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7E1E667B-5B4F-4587-A576-F4D3979621F6}"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27" name="文本占位符 3"/>
          <p:cNvSpPr>
            <a:spLocks noGrp="1"/>
          </p:cNvSpPr>
          <p:nvPr>
            <p:ph type="body" sz="half" idx="19" hasCustomPrompt="1"/>
          </p:nvPr>
        </p:nvSpPr>
        <p:spPr>
          <a:xfrm>
            <a:off x="1943098" y="4518464"/>
            <a:ext cx="1714502" cy="460935"/>
          </a:xfrm>
        </p:spPr>
        <p:txBody>
          <a:bodyPr anchor="ctr">
            <a:noAutofit/>
          </a:bodyPr>
          <a:lstStyle>
            <a:lvl1pPr marL="0" indent="0" algn="ctr">
              <a:buFont typeface="Wingdings" panose="05000000000000000000" pitchFamily="2" charset="2"/>
              <a:buNone/>
              <a:defRPr lang="zh-CN" altLang="en-US" sz="2000" b="1" kern="1200" smtClean="0">
                <a:solidFill>
                  <a:srgbClr val="DCE4F4"/>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点击添加文本</a:t>
            </a:r>
          </a:p>
        </p:txBody>
      </p:sp>
      <p:sp>
        <p:nvSpPr>
          <p:cNvPr id="28" name="文本占位符 3"/>
          <p:cNvSpPr>
            <a:spLocks noGrp="1"/>
          </p:cNvSpPr>
          <p:nvPr>
            <p:ph type="body" sz="half" idx="14" hasCustomPrompt="1"/>
          </p:nvPr>
        </p:nvSpPr>
        <p:spPr>
          <a:xfrm>
            <a:off x="1790698" y="2301152"/>
            <a:ext cx="2019302" cy="880944"/>
          </a:xfrm>
        </p:spPr>
        <p:txBody>
          <a:bodyPr anchor="ctr">
            <a:normAutofit/>
          </a:bodyPr>
          <a:lstStyle>
            <a:lvl1pPr marL="0" indent="0" algn="ctr">
              <a:buFont typeface="Wingdings" panose="05000000000000000000" pitchFamily="2" charset="2"/>
              <a:buNone/>
              <a:defRPr sz="1600">
                <a:solidFill>
                  <a:srgbClr val="E7F7F9"/>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29" name="文本占位符 3"/>
          <p:cNvSpPr>
            <a:spLocks noGrp="1"/>
          </p:cNvSpPr>
          <p:nvPr>
            <p:ph type="body" sz="half" idx="20" hasCustomPrompt="1"/>
          </p:nvPr>
        </p:nvSpPr>
        <p:spPr>
          <a:xfrm>
            <a:off x="5248516" y="4518464"/>
            <a:ext cx="1714502" cy="460935"/>
          </a:xfrm>
        </p:spPr>
        <p:txBody>
          <a:bodyPr anchor="ctr">
            <a:noAutofit/>
          </a:bodyPr>
          <a:lstStyle>
            <a:lvl1pPr marL="0" indent="0" algn="ctr">
              <a:buFont typeface="Wingdings" panose="05000000000000000000" pitchFamily="2" charset="2"/>
              <a:buNone/>
              <a:defRPr lang="zh-CN" altLang="en-US" sz="2000" b="1" kern="1200" smtClean="0">
                <a:solidFill>
                  <a:srgbClr val="DCE4F4"/>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点击添加文本</a:t>
            </a:r>
          </a:p>
        </p:txBody>
      </p:sp>
      <p:sp>
        <p:nvSpPr>
          <p:cNvPr id="31" name="文本占位符 3"/>
          <p:cNvSpPr>
            <a:spLocks noGrp="1"/>
          </p:cNvSpPr>
          <p:nvPr>
            <p:ph type="body" sz="half" idx="21" hasCustomPrompt="1"/>
          </p:nvPr>
        </p:nvSpPr>
        <p:spPr>
          <a:xfrm>
            <a:off x="5096116" y="1939202"/>
            <a:ext cx="2019302" cy="880944"/>
          </a:xfrm>
        </p:spPr>
        <p:txBody>
          <a:bodyPr anchor="ctr">
            <a:normAutofit/>
          </a:bodyPr>
          <a:lstStyle>
            <a:lvl1pPr marL="0" indent="0" algn="ctr">
              <a:buFont typeface="Wingdings" panose="05000000000000000000" pitchFamily="2" charset="2"/>
              <a:buNone/>
              <a:defRPr sz="1600">
                <a:solidFill>
                  <a:srgbClr val="E7F7F9"/>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37" name="文本占位符 3"/>
          <p:cNvSpPr>
            <a:spLocks noGrp="1"/>
          </p:cNvSpPr>
          <p:nvPr>
            <p:ph type="body" sz="half" idx="22" hasCustomPrompt="1"/>
          </p:nvPr>
        </p:nvSpPr>
        <p:spPr>
          <a:xfrm>
            <a:off x="8544166" y="4518464"/>
            <a:ext cx="1714502" cy="460935"/>
          </a:xfrm>
        </p:spPr>
        <p:txBody>
          <a:bodyPr anchor="ctr">
            <a:noAutofit/>
          </a:bodyPr>
          <a:lstStyle>
            <a:lvl1pPr marL="0" indent="0" algn="ctr">
              <a:buFont typeface="Wingdings" panose="05000000000000000000" pitchFamily="2" charset="2"/>
              <a:buNone/>
              <a:defRPr lang="zh-CN" altLang="en-US" sz="2000" b="1" kern="1200" smtClean="0">
                <a:solidFill>
                  <a:srgbClr val="DCE4F4"/>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点击添加文本</a:t>
            </a:r>
          </a:p>
        </p:txBody>
      </p:sp>
      <p:sp>
        <p:nvSpPr>
          <p:cNvPr id="38" name="文本占位符 3"/>
          <p:cNvSpPr>
            <a:spLocks noGrp="1"/>
          </p:cNvSpPr>
          <p:nvPr>
            <p:ph type="body" sz="half" idx="23" hasCustomPrompt="1"/>
          </p:nvPr>
        </p:nvSpPr>
        <p:spPr>
          <a:xfrm>
            <a:off x="8381999" y="1597154"/>
            <a:ext cx="2019302" cy="880944"/>
          </a:xfrm>
        </p:spPr>
        <p:txBody>
          <a:bodyPr anchor="ctr">
            <a:normAutofit/>
          </a:bodyPr>
          <a:lstStyle>
            <a:lvl1pPr marL="0" indent="0" algn="ctr">
              <a:buFont typeface="Wingdings" panose="05000000000000000000" pitchFamily="2" charset="2"/>
              <a:buNone/>
              <a:defRPr sz="1600">
                <a:solidFill>
                  <a:srgbClr val="E7F7F9"/>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a:p>
            <a:pPr lvl="0"/>
            <a:r>
              <a:rPr lang="zh-CN" altLang="en-US" smtClean="0"/>
              <a:t>单击添加文本</a:t>
            </a:r>
          </a:p>
        </p:txBody>
      </p:sp>
      <p:sp>
        <p:nvSpPr>
          <p:cNvPr id="39" name="文本占位符 3"/>
          <p:cNvSpPr>
            <a:spLocks noGrp="1"/>
          </p:cNvSpPr>
          <p:nvPr>
            <p:ph type="body" sz="half" idx="29" hasCustomPrompt="1"/>
          </p:nvPr>
        </p:nvSpPr>
        <p:spPr>
          <a:xfrm>
            <a:off x="2895600" y="5428110"/>
            <a:ext cx="6400800" cy="816575"/>
          </a:xfrm>
        </p:spPr>
        <p:txBody>
          <a:bodyPr anchor="ctr">
            <a:noAutofit/>
          </a:bodyPr>
          <a:lstStyle>
            <a:lvl1pPr marL="0" indent="0" algn="ctr">
              <a:buFont typeface="Wingdings" panose="05000000000000000000" pitchFamily="2" charset="2"/>
              <a:buNone/>
              <a:defRPr lang="zh-CN" altLang="en-US" sz="3200" b="1" kern="1200" smtClean="0">
                <a:solidFill>
                  <a:srgbClr val="42BAC8"/>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Tree>
    <p:extLst>
      <p:ext uri="{BB962C8B-B14F-4D97-AF65-F5344CB8AC3E}">
        <p14:creationId val="295261672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5" name="灯片编号占位符 4"/>
          <p:cNvSpPr>
            <a:spLocks noGrp="1"/>
          </p:cNvSpPr>
          <p:nvPr>
            <p:ph type="sldNum" sz="quarter" idx="12"/>
          </p:nvPr>
        </p:nvSpPr>
        <p:spPr/>
        <p:txBody>
          <a:bodyPr/>
          <a:lstStyle/>
          <a:p>
            <a:fld id="{D447205E-B5AF-420F-9205-14CD5B2048A0}" type="slidenum">
              <a:rPr lang="zh-CN" altLang="en-US" smtClean="0"/>
              <a:t>‹#›</a:t>
            </a:fld>
            <a:endParaRPr lang="zh-CN" altLang="en-US"/>
          </a:p>
        </p:txBody>
      </p:sp>
      <p:sp>
        <p:nvSpPr>
          <p:cNvPr id="7" name="标题 1"/>
          <p:cNvSpPr>
            <a:spLocks noGrp="1"/>
          </p:cNvSpPr>
          <p:nvPr>
            <p:ph type="title"/>
          </p:nvPr>
        </p:nvSpPr>
        <p:spPr>
          <a:xfrm>
            <a:off x="238368" y="119898"/>
            <a:ext cx="10515600" cy="562168"/>
          </a:xfrm>
        </p:spPr>
        <p:txBody>
          <a:bodyPr>
            <a:normAutofit/>
          </a:bodyPr>
          <a:lstStyle>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4" name="日期占位符 1"/>
          <p:cNvSpPr>
            <a:spLocks noGrp="1"/>
          </p:cNvSpPr>
          <p:nvPr>
            <p:ph type="dt" sz="half" idx="10"/>
          </p:nvPr>
        </p:nvSpPr>
        <p:spPr>
          <a:xfrm>
            <a:off x="838200" y="6356350"/>
            <a:ext cx="2743200" cy="365125"/>
          </a:xfrm>
        </p:spPr>
        <p:txBody>
          <a:bodyPr/>
          <a:lstStyle/>
          <a:p>
            <a:fld id="{CCA1061E-7F82-4882-85AE-5339340FE1F9}" type="datetime1">
              <a:rPr lang="zh-CN" altLang="en-US" smtClean="0"/>
              <a:t>2016/3/1</a:t>
            </a:fld>
            <a:endParaRPr lang="zh-CN" altLang="en-US"/>
          </a:p>
        </p:txBody>
      </p:sp>
      <p:sp>
        <p:nvSpPr>
          <p:cNvPr id="85" name="页脚占位符 2"/>
          <p:cNvSpPr>
            <a:spLocks noGrp="1"/>
          </p:cNvSpPr>
          <p:nvPr>
            <p:ph type="ftr" sz="quarter" idx="11"/>
          </p:nvPr>
        </p:nvSpPr>
        <p:spPr>
          <a:xfrm>
            <a:off x="4038600" y="6356350"/>
            <a:ext cx="4114800" cy="365125"/>
          </a:xfrm>
        </p:spPr>
        <p:txBody>
          <a:bodyPr/>
          <a:lstStyle/>
          <a:p>
            <a:endParaRPr lang="zh-CN" altLang="en-US"/>
          </a:p>
        </p:txBody>
      </p:sp>
      <p:sp>
        <p:nvSpPr>
          <p:cNvPr id="30" name="文本占位符 3"/>
          <p:cNvSpPr>
            <a:spLocks noGrp="1"/>
          </p:cNvSpPr>
          <p:nvPr>
            <p:ph type="body" sz="half" idx="29" hasCustomPrompt="1"/>
          </p:nvPr>
        </p:nvSpPr>
        <p:spPr>
          <a:xfrm>
            <a:off x="1292229" y="3550958"/>
            <a:ext cx="1473193" cy="460935"/>
          </a:xfrm>
        </p:spPr>
        <p:txBody>
          <a:bodyPr anchor="ctr">
            <a:noAutofit/>
          </a:bodyPr>
          <a:lstStyle>
            <a:lvl1pPr marL="0" indent="0" algn="ctr">
              <a:buFont typeface="Wingdings" panose="05000000000000000000" pitchFamily="2" charset="2"/>
              <a:buNone/>
              <a:defRPr lang="zh-CN" altLang="en-US" sz="2000" b="1" kern="1200" smtClean="0">
                <a:solidFill>
                  <a:srgbClr val="E7F7F9"/>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2" name="文本占位符 3"/>
          <p:cNvSpPr>
            <a:spLocks noGrp="1"/>
          </p:cNvSpPr>
          <p:nvPr>
            <p:ph type="body" sz="half" idx="30" hasCustomPrompt="1"/>
          </p:nvPr>
        </p:nvSpPr>
        <p:spPr>
          <a:xfrm>
            <a:off x="3749678" y="3550958"/>
            <a:ext cx="1473193" cy="460935"/>
          </a:xfrm>
        </p:spPr>
        <p:txBody>
          <a:bodyPr anchor="ctr">
            <a:noAutofit/>
          </a:bodyPr>
          <a:lstStyle>
            <a:lvl1pPr marL="0" indent="0" algn="ctr">
              <a:buFont typeface="Wingdings" panose="05000000000000000000" pitchFamily="2" charset="2"/>
              <a:buNone/>
              <a:defRPr lang="zh-CN" altLang="en-US" sz="2000" b="1" kern="1200" smtClean="0">
                <a:solidFill>
                  <a:srgbClr val="E7F7F9"/>
                </a:solidFill>
                <a:latin typeface="微软雅黑" panose="020b0503020204020204" pitchFamily="34" charset="-122"/>
                <a:ea typeface="微软雅黑" panose="020b0503020204020204" pitchFamily="34" charset="-122"/>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添加标题</a:t>
            </a:r>
          </a:p>
        </p:txBody>
      </p:sp>
      <p:sp>
        <p:nvSpPr>
          <p:cNvPr id="33" name="文本占位符 3"/>
          <p:cNvSpPr>
            <a:spLocks noGrp="1"/>
          </p:cNvSpPr>
          <p:nvPr>
            <p:ph type="body" sz="half" idx="14" hasCustomPrompt="1"/>
          </p:nvPr>
        </p:nvSpPr>
        <p:spPr>
          <a:xfrm>
            <a:off x="6293029" y="2078100"/>
            <a:ext cx="4460939" cy="422714"/>
          </a:xfrm>
        </p:spPr>
        <p:txBody>
          <a:bodyPr anchor="ctr">
            <a:normAutofit/>
          </a:bodyPr>
          <a:lstStyle>
            <a:lvl1pPr marL="0" indent="0">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p:txBody>
      </p:sp>
      <p:sp>
        <p:nvSpPr>
          <p:cNvPr id="51" name="文本占位符 3"/>
          <p:cNvSpPr>
            <a:spLocks noGrp="1"/>
          </p:cNvSpPr>
          <p:nvPr>
            <p:ph type="body" sz="half" idx="31" hasCustomPrompt="1"/>
          </p:nvPr>
        </p:nvSpPr>
        <p:spPr>
          <a:xfrm>
            <a:off x="6293029" y="3072745"/>
            <a:ext cx="4460939" cy="422714"/>
          </a:xfrm>
        </p:spPr>
        <p:txBody>
          <a:bodyPr anchor="ctr">
            <a:normAutofit/>
          </a:bodyPr>
          <a:lstStyle>
            <a:lvl1pPr marL="0" indent="0">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p:txBody>
      </p:sp>
      <p:sp>
        <p:nvSpPr>
          <p:cNvPr id="52" name="文本占位符 3"/>
          <p:cNvSpPr>
            <a:spLocks noGrp="1"/>
          </p:cNvSpPr>
          <p:nvPr>
            <p:ph type="body" sz="half" idx="32" hasCustomPrompt="1"/>
          </p:nvPr>
        </p:nvSpPr>
        <p:spPr>
          <a:xfrm>
            <a:off x="6293029" y="4067390"/>
            <a:ext cx="4460939" cy="422714"/>
          </a:xfrm>
        </p:spPr>
        <p:txBody>
          <a:bodyPr anchor="ctr">
            <a:normAutofit/>
          </a:bodyPr>
          <a:lstStyle>
            <a:lvl1pPr marL="0" indent="0">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p:txBody>
      </p:sp>
      <p:sp>
        <p:nvSpPr>
          <p:cNvPr id="67" name="文本占位符 3"/>
          <p:cNvSpPr>
            <a:spLocks noGrp="1"/>
          </p:cNvSpPr>
          <p:nvPr>
            <p:ph type="body" sz="half" idx="33" hasCustomPrompt="1"/>
          </p:nvPr>
        </p:nvSpPr>
        <p:spPr>
          <a:xfrm>
            <a:off x="6293029" y="5062034"/>
            <a:ext cx="4460939" cy="422714"/>
          </a:xfrm>
        </p:spPr>
        <p:txBody>
          <a:bodyPr anchor="ctr">
            <a:normAutofit/>
          </a:bodyPr>
          <a:lstStyle>
            <a:lvl1pPr marL="0" indent="0">
              <a:buFont typeface="Wingdings" panose="05000000000000000000" pitchFamily="2" charset="2"/>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单击添加文本</a:t>
            </a:r>
            <a:endParaRPr lang="en-US" altLang="zh-CN" smtClean="0"/>
          </a:p>
        </p:txBody>
      </p:sp>
    </p:spTree>
    <p:extLst>
      <p:ext uri="{BB962C8B-B14F-4D97-AF65-F5344CB8AC3E}">
        <p14:creationId val="315517419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5.xml" Type="http://schemas.openxmlformats.org/officeDocument/2006/relationships/slideLayout"/><Relationship Id="rId10" Target="../slideLayouts/slideLayout34.xml" Type="http://schemas.openxmlformats.org/officeDocument/2006/relationships/slideLayout"/><Relationship Id="rId11" Target="../slideLayouts/slideLayout35.xml" Type="http://schemas.openxmlformats.org/officeDocument/2006/relationships/slideLayout"/><Relationship Id="rId12" Target="../theme/theme2.xml" Type="http://schemas.openxmlformats.org/officeDocument/2006/relationships/theme"/><Relationship Id="rId2" Target="../slideLayouts/slideLayout26.xml" Type="http://schemas.openxmlformats.org/officeDocument/2006/relationships/slideLayout"/><Relationship Id="rId3" Target="../slideLayouts/slideLayout27.xml" Type="http://schemas.openxmlformats.org/officeDocument/2006/relationships/slideLayout"/><Relationship Id="rId4" Target="../slideLayouts/slideLayout28.xml" Type="http://schemas.openxmlformats.org/officeDocument/2006/relationships/slideLayout"/><Relationship Id="rId5" Target="../slideLayouts/slideLayout29.xml" Type="http://schemas.openxmlformats.org/officeDocument/2006/relationships/slideLayout"/><Relationship Id="rId6" Target="../slideLayouts/slideLayout30.xml" Type="http://schemas.openxmlformats.org/officeDocument/2006/relationships/slideLayout"/><Relationship Id="rId7" Target="../slideLayouts/slideLayout31.xml" Type="http://schemas.openxmlformats.org/officeDocument/2006/relationships/slideLayout"/><Relationship Id="rId8" Target="../slideLayouts/slideLayout32.xml" Type="http://schemas.openxmlformats.org/officeDocument/2006/relationships/slideLayout"/><Relationship Id="rId9" Target="../slideLayouts/slideLayout3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832412"/>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052E5-AED4-40F4-9C14-B26608BD82DF}" type="datetime1">
              <a:rPr lang="zh-CN" altLang="en-US" smtClean="0"/>
              <a:t>2016/3/1</a:t>
            </a:fld>
            <a:endParaRPr lang="zh-CN" altLang="en-US"/>
          </a:p>
        </p:txBody>
      </p:sp>
      <p:sp>
        <p:nvSpPr>
          <p:cNvPr id="5" name="页脚占位符 4"/>
          <p:cNvSpPr>
            <a:spLocks noGrp="1"/>
          </p:cNvSpPr>
          <p:nvPr>
            <p:ph type="ftr" sz="quarter" idx="3"/>
          </p:nvPr>
        </p:nvSpPr>
        <p:spPr>
          <a:xfrm>
            <a:off x="81915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724400" y="648493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447205E-B5AF-420F-9205-14CD5B2048A0}" type="slidenum">
              <a:rPr lang="zh-CN" altLang="en-US" smtClean="0"/>
              <a:t>‹#›</a:t>
            </a:fld>
            <a:endParaRPr lang="zh-CN" altLang="en-US"/>
          </a:p>
        </p:txBody>
      </p:sp>
      <p:sp>
        <p:nvSpPr>
          <p:cNvPr id="7" name="矩形 6"/>
          <p:cNvSpPr/>
          <p:nvPr userDrawn="1"/>
        </p:nvSpPr>
        <p:spPr>
          <a:xfrm>
            <a:off x="336000" y="581025"/>
            <a:ext cx="11520000" cy="36000"/>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val="4102910882"/>
      </p:ext>
    </p:extLst>
  </p:cSld>
  <p:clrMap bg1="lt1" tx1="dk1" bg2="lt2" tx2="dk2" accent1="accent1" accent2="accent2" accent3="accent3" accent4="accent4" accent5="accent5" accent6="accent6" hlink="hlink" folHlink="folHlink"/>
  <p:sldLayoutIdLst>
    <p:sldLayoutId id="2147483660" r:id="rId1"/>
    <p:sldLayoutId id="2147483680" r:id="rId2"/>
    <p:sldLayoutId id="2147483649" r:id="rId3"/>
    <p:sldLayoutId id="2147483654" r:id="rId4"/>
    <p:sldLayoutId id="2147483655"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318833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gif" Type="http://schemas.openxmlformats.org/officeDocument/2006/relationships/image"/><Relationship Id="rId3" Target="../media/image10.gif" Type="http://schemas.openxmlformats.org/officeDocument/2006/relationships/image"/><Relationship Id="rId4" Target="../media/image11.gif" Type="http://schemas.openxmlformats.org/officeDocument/2006/relationships/image"/><Relationship Id="rId5" Target="../media/image12.gif" Type="http://schemas.openxmlformats.org/officeDocument/2006/relationships/image"/><Relationship Id="rId6" Target="../media/image13.gif" Type="http://schemas.openxmlformats.org/officeDocument/2006/relationships/image"/><Relationship Id="rId7" Target="../media/image14.gi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emf" Type="http://schemas.openxmlformats.org/officeDocument/2006/relationships/image"/><Relationship Id="rId3" Target="../media/image16.emf" Type="http://schemas.openxmlformats.org/officeDocument/2006/relationships/image"/><Relationship Id="rId4" Target="../media/image17.emf" Type="http://schemas.openxmlformats.org/officeDocument/2006/relationships/image"/><Relationship Id="rId5" Target="../media/image18.em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gif" Type="http://schemas.openxmlformats.org/officeDocument/2006/relationships/image"/><Relationship Id="rId3" Target="../media/image20.gif" Type="http://schemas.openxmlformats.org/officeDocument/2006/relationships/image"/><Relationship Id="rId4" Target="../media/image21.gif" Type="http://schemas.openxmlformats.org/officeDocument/2006/relationships/image"/><Relationship Id="rId5" Target="../media/image22.gi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31.gif" Type="http://schemas.openxmlformats.org/officeDocument/2006/relationships/image"/><Relationship Id="rId11" Target="../media/image32.gif" Type="http://schemas.openxmlformats.org/officeDocument/2006/relationships/image"/><Relationship Id="rId12" Target="../media/image33.gif" Type="http://schemas.openxmlformats.org/officeDocument/2006/relationships/image"/><Relationship Id="rId13" Target="../media/image34.gif" Type="http://schemas.openxmlformats.org/officeDocument/2006/relationships/image"/><Relationship Id="rId2" Target="../media/image23.gif" Type="http://schemas.openxmlformats.org/officeDocument/2006/relationships/image"/><Relationship Id="rId3" Target="../media/image24.gif" Type="http://schemas.openxmlformats.org/officeDocument/2006/relationships/image"/><Relationship Id="rId4" Target="../media/image25.gif" Type="http://schemas.openxmlformats.org/officeDocument/2006/relationships/image"/><Relationship Id="rId5" Target="../media/image26.gif" Type="http://schemas.openxmlformats.org/officeDocument/2006/relationships/image"/><Relationship Id="rId6" Target="../media/image27.gif" Type="http://schemas.openxmlformats.org/officeDocument/2006/relationships/image"/><Relationship Id="rId7" Target="../media/image28.gif" Type="http://schemas.openxmlformats.org/officeDocument/2006/relationships/image"/><Relationship Id="rId8" Target="../media/image29.gif" Type="http://schemas.openxmlformats.org/officeDocument/2006/relationships/image"/><Relationship Id="rId9" Target="../media/image30.gif"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5.gif" Type="http://schemas.openxmlformats.org/officeDocument/2006/relationships/image"/><Relationship Id="rId3" Target="../media/image36.gif" Type="http://schemas.openxmlformats.org/officeDocument/2006/relationships/image"/><Relationship Id="rId4" Target="../media/image37.gif"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8.png" Type="http://schemas.openxmlformats.org/officeDocument/2006/relationships/image"/><Relationship Id="rId3" Target="../media/image39.jpeg" Type="http://schemas.openxmlformats.org/officeDocument/2006/relationships/image"/><Relationship Id="rId4" Target="../media/image40.jpeg" Type="http://schemas.openxmlformats.org/officeDocument/2006/relationships/image"/><Relationship Id="rId5" Target="../media/image4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2.emf" Type="http://schemas.openxmlformats.org/officeDocument/2006/relationships/image"/><Relationship Id="rId3" Target="../media/image43.emf" Type="http://schemas.openxmlformats.org/officeDocument/2006/relationships/image"/><Relationship Id="rId4" Target="../media/image44.emf" Type="http://schemas.openxmlformats.org/officeDocument/2006/relationships/image"/><Relationship Id="rId5" Target="../media/image45.emf"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6.gif"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7.gif" Type="http://schemas.openxmlformats.org/officeDocument/2006/relationships/image"/><Relationship Id="rId3" Target="../media/image48.gif" Type="http://schemas.openxmlformats.org/officeDocument/2006/relationships/image"/><Relationship Id="rId4" Target="../media/image49.gif"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emf" Type="http://schemas.openxmlformats.org/officeDocument/2006/relationships/image"/><Relationship Id="rId3" Target="../media/image2.emf" Type="http://schemas.openxmlformats.org/officeDocument/2006/relationships/image"/><Relationship Id="rId4" Target="../media/image3.emf" Type="http://schemas.openxmlformats.org/officeDocument/2006/relationships/image"/><Relationship Id="rId5" Target="../media/image4.em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9" name="组合 68"/>
          <p:cNvGrpSpPr/>
          <p:nvPr/>
        </p:nvGrpSpPr>
        <p:grpSpPr>
          <a:xfrm>
            <a:off x="8488143" y="1086589"/>
            <a:ext cx="1634899" cy="2837938"/>
            <a:chOff x="2123734" y="1086589"/>
            <a:chExt cx="1634899" cy="2837938"/>
          </a:xfrm>
        </p:grpSpPr>
        <p:sp>
          <p:nvSpPr>
            <p:cNvPr id="70" name="圆角矩形 69"/>
            <p:cNvSpPr/>
            <p:nvPr/>
          </p:nvSpPr>
          <p:spPr>
            <a:xfrm>
              <a:off x="2123734" y="1086589"/>
              <a:ext cx="1634899" cy="2837938"/>
            </a:xfrm>
            <a:prstGeom prst="roundRect">
              <a:avLst>
                <a:gd fmla="val 3459"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1" name="组合 70"/>
            <p:cNvGrpSpPr/>
            <p:nvPr/>
          </p:nvGrpSpPr>
          <p:grpSpPr>
            <a:xfrm>
              <a:off x="2163939" y="2421420"/>
              <a:ext cx="1550339" cy="174931"/>
              <a:chOff x="2178931" y="2402370"/>
              <a:chExt cx="1550339" cy="174931"/>
            </a:xfrm>
            <a:solidFill>
              <a:srgbClr val="B1E4E9"/>
            </a:solidFill>
          </p:grpSpPr>
          <p:sp>
            <p:nvSpPr>
              <p:cNvPr id="74" name="矩形 73"/>
              <p:cNvSpPr/>
              <p:nvPr/>
            </p:nvSpPr>
            <p:spPr>
              <a:xfrm>
                <a:off x="2178931"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矩形 74"/>
              <p:cNvSpPr/>
              <p:nvPr/>
            </p:nvSpPr>
            <p:spPr>
              <a:xfrm>
                <a:off x="3652384"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72" name="直接连接符 71"/>
            <p:cNvCxnSpPr>
              <a:stCxn id="70" idx="1"/>
              <a:endCxn id="70" idx="3"/>
            </p:cNvCxnSpPr>
            <p:nvPr/>
          </p:nvCxnSpPr>
          <p:spPr>
            <a:xfrm>
              <a:off x="2123734" y="2505558"/>
              <a:ext cx="1634899" cy="0"/>
            </a:xfrm>
            <a:prstGeom prst="line">
              <a:avLst/>
            </a:prstGeom>
            <a:ln w="19050">
              <a:solidFill>
                <a:srgbClr val="B1E4E9"/>
              </a:solidFill>
            </a:ln>
          </p:spPr>
          <p:style>
            <a:lnRef idx="1">
              <a:schemeClr val="accent1"/>
            </a:lnRef>
            <a:fillRef idx="0">
              <a:schemeClr val="accent1"/>
            </a:fillRef>
            <a:effectRef idx="0">
              <a:schemeClr val="accent1"/>
            </a:effectRef>
            <a:fontRef idx="minor">
              <a:schemeClr val="tx1"/>
            </a:fontRef>
          </p:style>
        </p:cxnSp>
      </p:grpSp>
      <p:sp>
        <p:nvSpPr>
          <p:cNvPr id="77" name="文本框 76"/>
          <p:cNvSpPr txBox="1"/>
          <p:nvPr/>
        </p:nvSpPr>
        <p:spPr>
          <a:xfrm>
            <a:off x="8547791" y="769817"/>
            <a:ext cx="1530896" cy="21320761"/>
          </a:xfrm>
          <a:prstGeom prst="rect">
            <a:avLst/>
          </a:prstGeom>
          <a:noFill/>
        </p:spPr>
        <p:txBody>
          <a:bodyPr rtlCol="0" wrap="square">
            <a:spAutoFit/>
          </a:bodyPr>
          <a:lstStyle/>
          <a:p>
            <a:pPr algn="ctr"/>
            <a:r>
              <a:rPr altLang="zh-CN" lang="en-US" smtClean="0" sz="19900">
                <a:solidFill>
                  <a:schemeClr val="bg1"/>
                </a:solidFill>
                <a:latin charset="-122" panose="02010601030101010101" pitchFamily="2" typeface="方正姚体"/>
                <a:ea charset="-122" panose="02010601030101010101" pitchFamily="2" typeface="方正姚体"/>
              </a:rPr>
              <a:t>6345678</a:t>
            </a:r>
          </a:p>
        </p:txBody>
      </p:sp>
      <p:sp>
        <p:nvSpPr>
          <p:cNvPr id="2" name="灯片编号占位符 1"/>
          <p:cNvSpPr>
            <a:spLocks noGrp="1"/>
          </p:cNvSpPr>
          <p:nvPr>
            <p:ph idx="12" sz="quarter" type="sldNum"/>
          </p:nvPr>
        </p:nvSpPr>
        <p:spPr/>
        <p:txBody>
          <a:bodyPr/>
          <a:lstStyle/>
          <a:p>
            <a:fld id="{EF9D52BC-D04C-46B5-B53D-057827BAC773}" type="slidenum">
              <a:rPr altLang="en-US" lang="zh-CN" smtClean="0"/>
              <a:t>1</a:t>
            </a:fld>
          </a:p>
        </p:txBody>
      </p:sp>
      <p:sp>
        <p:nvSpPr>
          <p:cNvPr id="66" name="矩形 65"/>
          <p:cNvSpPr/>
          <p:nvPr/>
        </p:nvSpPr>
        <p:spPr>
          <a:xfrm>
            <a:off x="219075" y="447675"/>
            <a:ext cx="11725275" cy="322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1" y="6489700"/>
            <a:ext cx="12192001" cy="322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任意多边形 75"/>
          <p:cNvSpPr/>
          <p:nvPr/>
        </p:nvSpPr>
        <p:spPr>
          <a:xfrm>
            <a:off x="0" y="0"/>
            <a:ext cx="12192001" cy="6858000"/>
          </a:xfrm>
          <a:custGeom>
            <a:gdLst>
              <a:gd fmla="*/ 8544694 w 12192001" name="connsiteX0"/>
              <a:gd fmla="*/ 1086589 h 6858000" name="connsiteY0"/>
              <a:gd fmla="*/ 8488143 w 12192001" name="connsiteX1"/>
              <a:gd fmla="*/ 1143140 h 6858000" name="connsiteY1"/>
              <a:gd fmla="*/ 8488143 w 12192001" name="connsiteX2"/>
              <a:gd fmla="*/ 3867976 h 6858000" name="connsiteY2"/>
              <a:gd fmla="*/ 8544694 w 12192001" name="connsiteX3"/>
              <a:gd fmla="*/ 3924527 h 6858000" name="connsiteY3"/>
              <a:gd fmla="*/ 10066491 w 12192001" name="connsiteX4"/>
              <a:gd fmla="*/ 3924527 h 6858000" name="connsiteY4"/>
              <a:gd fmla="*/ 10123042 w 12192001" name="connsiteX5"/>
              <a:gd fmla="*/ 3867976 h 6858000" name="connsiteY5"/>
              <a:gd fmla="*/ 10123042 w 12192001" name="connsiteX6"/>
              <a:gd fmla="*/ 1143140 h 6858000" name="connsiteY6"/>
              <a:gd fmla="*/ 10066491 w 12192001" name="connsiteX7"/>
              <a:gd fmla="*/ 1086589 h 6858000" name="connsiteY7"/>
              <a:gd fmla="*/ 0 w 12192001" name="connsiteX8"/>
              <a:gd fmla="*/ 0 h 6858000" name="connsiteY8"/>
              <a:gd fmla="*/ 12192001 w 12192001" name="connsiteX9"/>
              <a:gd fmla="*/ 0 h 6858000" name="connsiteY9"/>
              <a:gd fmla="*/ 12192001 w 12192001" name="connsiteX10"/>
              <a:gd fmla="*/ 6858000 h 6858000" name="connsiteY10"/>
              <a:gd fmla="*/ 0 w 12192001" name="connsiteX11"/>
              <a:gd fmla="*/ 6858000 h 68580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858000" w="12192001">
                <a:moveTo>
                  <a:pt x="8544694" y="1086589"/>
                </a:moveTo>
                <a:cubicBezTo>
                  <a:pt x="8513462" y="1086589"/>
                  <a:pt x="8488143" y="1111908"/>
                  <a:pt x="8488143" y="1143140"/>
                </a:cubicBezTo>
                <a:lnTo>
                  <a:pt x="8488143" y="3867976"/>
                </a:lnTo>
                <a:cubicBezTo>
                  <a:pt x="8488143" y="3899208"/>
                  <a:pt x="8513462" y="3924527"/>
                  <a:pt x="8544694" y="3924527"/>
                </a:cubicBezTo>
                <a:lnTo>
                  <a:pt x="10066491" y="3924527"/>
                </a:lnTo>
                <a:cubicBezTo>
                  <a:pt x="10097723" y="3924527"/>
                  <a:pt x="10123042" y="3899208"/>
                  <a:pt x="10123042" y="3867976"/>
                </a:cubicBezTo>
                <a:lnTo>
                  <a:pt x="10123042" y="1143140"/>
                </a:lnTo>
                <a:cubicBezTo>
                  <a:pt x="10123042" y="1111908"/>
                  <a:pt x="10097723" y="1086589"/>
                  <a:pt x="10066491" y="1086589"/>
                </a:cubicBezTo>
                <a:close/>
                <a:moveTo>
                  <a:pt x="0" y="0"/>
                </a:moveTo>
                <a:lnTo>
                  <a:pt x="12192001" y="0"/>
                </a:lnTo>
                <a:lnTo>
                  <a:pt x="1219200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9" name="组合 78"/>
          <p:cNvGrpSpPr/>
          <p:nvPr/>
        </p:nvGrpSpPr>
        <p:grpSpPr>
          <a:xfrm>
            <a:off x="2068958" y="769817"/>
            <a:ext cx="1634899" cy="3154710"/>
            <a:chOff x="2123734" y="769817"/>
            <a:chExt cx="1634899" cy="3154710"/>
          </a:xfrm>
        </p:grpSpPr>
        <p:sp>
          <p:nvSpPr>
            <p:cNvPr id="80" name="圆角矩形 79"/>
            <p:cNvSpPr/>
            <p:nvPr/>
          </p:nvSpPr>
          <p:spPr>
            <a:xfrm>
              <a:off x="2123734" y="1086589"/>
              <a:ext cx="1634899" cy="2837938"/>
            </a:xfrm>
            <a:prstGeom prst="roundRect">
              <a:avLst>
                <a:gd fmla="val 3459"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1" name="组合 80"/>
            <p:cNvGrpSpPr/>
            <p:nvPr/>
          </p:nvGrpSpPr>
          <p:grpSpPr>
            <a:xfrm>
              <a:off x="2163939" y="2421420"/>
              <a:ext cx="1550339" cy="174931"/>
              <a:chOff x="2178931" y="2402370"/>
              <a:chExt cx="1550339" cy="174931"/>
            </a:xfrm>
            <a:solidFill>
              <a:srgbClr val="B1E4E9"/>
            </a:solidFill>
          </p:grpSpPr>
          <p:sp>
            <p:nvSpPr>
              <p:cNvPr id="84" name="矩形 83"/>
              <p:cNvSpPr/>
              <p:nvPr/>
            </p:nvSpPr>
            <p:spPr>
              <a:xfrm>
                <a:off x="2178931"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矩形 84"/>
              <p:cNvSpPr/>
              <p:nvPr/>
            </p:nvSpPr>
            <p:spPr>
              <a:xfrm>
                <a:off x="3652384"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82" name="直接连接符 81"/>
            <p:cNvCxnSpPr>
              <a:stCxn id="80" idx="1"/>
              <a:endCxn id="80" idx="3"/>
            </p:cNvCxnSpPr>
            <p:nvPr/>
          </p:nvCxnSpPr>
          <p:spPr>
            <a:xfrm>
              <a:off x="2123734" y="2505558"/>
              <a:ext cx="1634899" cy="0"/>
            </a:xfrm>
            <a:prstGeom prst="line">
              <a:avLst/>
            </a:prstGeom>
            <a:ln w="19050">
              <a:solidFill>
                <a:srgbClr val="B1E4E9"/>
              </a:solidFill>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2208781" y="769817"/>
              <a:ext cx="1446530" cy="3124200"/>
            </a:xfrm>
            <a:prstGeom prst="rect">
              <a:avLst/>
            </a:prstGeom>
            <a:noFill/>
          </p:spPr>
          <p:txBody>
            <a:bodyPr anchor="t" rtlCol="0" wrap="none">
              <a:spAutoFit/>
            </a:bodyPr>
            <a:lstStyle/>
            <a:p>
              <a:r>
                <a:rPr altLang="zh-CN" lang="en-US" smtClean="0" sz="19900">
                  <a:solidFill>
                    <a:schemeClr val="bg1"/>
                  </a:solidFill>
                  <a:latin charset="-122" panose="02010601030101010101" pitchFamily="2" typeface="方正姚体"/>
                  <a:ea charset="-122" panose="02010601030101010101" pitchFamily="2" typeface="方正姚体"/>
                </a:rPr>
                <a:t>2</a:t>
              </a:r>
            </a:p>
          </p:txBody>
        </p:sp>
      </p:grpSp>
      <p:grpSp>
        <p:nvGrpSpPr>
          <p:cNvPr id="86" name="组合 85"/>
          <p:cNvGrpSpPr/>
          <p:nvPr/>
        </p:nvGrpSpPr>
        <p:grpSpPr>
          <a:xfrm>
            <a:off x="4208686" y="769817"/>
            <a:ext cx="1634899" cy="3154710"/>
            <a:chOff x="2123734" y="769817"/>
            <a:chExt cx="1634899" cy="3154710"/>
          </a:xfrm>
        </p:grpSpPr>
        <p:sp>
          <p:nvSpPr>
            <p:cNvPr id="87" name="圆角矩形 86"/>
            <p:cNvSpPr/>
            <p:nvPr/>
          </p:nvSpPr>
          <p:spPr>
            <a:xfrm>
              <a:off x="2123734" y="1086589"/>
              <a:ext cx="1634899" cy="2837938"/>
            </a:xfrm>
            <a:prstGeom prst="roundRect">
              <a:avLst>
                <a:gd fmla="val 3459"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8" name="组合 87"/>
            <p:cNvGrpSpPr/>
            <p:nvPr/>
          </p:nvGrpSpPr>
          <p:grpSpPr>
            <a:xfrm>
              <a:off x="2163939" y="2421420"/>
              <a:ext cx="1550339" cy="174931"/>
              <a:chOff x="2178931" y="2402370"/>
              <a:chExt cx="1550339" cy="174931"/>
            </a:xfrm>
            <a:solidFill>
              <a:srgbClr val="B1E4E9"/>
            </a:solidFill>
          </p:grpSpPr>
          <p:sp>
            <p:nvSpPr>
              <p:cNvPr id="91" name="矩形 90"/>
              <p:cNvSpPr/>
              <p:nvPr/>
            </p:nvSpPr>
            <p:spPr>
              <a:xfrm>
                <a:off x="2178931"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矩形 91"/>
              <p:cNvSpPr/>
              <p:nvPr/>
            </p:nvSpPr>
            <p:spPr>
              <a:xfrm>
                <a:off x="3652384"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89" name="直接连接符 88"/>
            <p:cNvCxnSpPr>
              <a:stCxn id="87" idx="1"/>
              <a:endCxn id="87" idx="3"/>
            </p:cNvCxnSpPr>
            <p:nvPr/>
          </p:nvCxnSpPr>
          <p:spPr>
            <a:xfrm>
              <a:off x="2123734" y="2505558"/>
              <a:ext cx="1634899" cy="0"/>
            </a:xfrm>
            <a:prstGeom prst="line">
              <a:avLst/>
            </a:prstGeom>
            <a:ln w="19050">
              <a:solidFill>
                <a:srgbClr val="B1E4E9"/>
              </a:solidFill>
            </a:ln>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2208781" y="769817"/>
              <a:ext cx="1446530" cy="3124200"/>
            </a:xfrm>
            <a:prstGeom prst="rect">
              <a:avLst/>
            </a:prstGeom>
            <a:noFill/>
          </p:spPr>
          <p:txBody>
            <a:bodyPr anchor="t" rtlCol="0" wrap="none">
              <a:spAutoFit/>
            </a:bodyPr>
            <a:lstStyle/>
            <a:p>
              <a:r>
                <a:rPr altLang="zh-CN" lang="en-US" smtClean="0" sz="19900">
                  <a:solidFill>
                    <a:schemeClr val="bg1"/>
                  </a:solidFill>
                  <a:latin charset="-122" panose="02010601030101010101" pitchFamily="2" typeface="方正姚体"/>
                  <a:ea charset="-122" panose="02010601030101010101" pitchFamily="2" typeface="方正姚体"/>
                </a:rPr>
                <a:t>0</a:t>
              </a:r>
            </a:p>
          </p:txBody>
        </p:sp>
      </p:grpSp>
      <p:grpSp>
        <p:nvGrpSpPr>
          <p:cNvPr id="93" name="组合 92"/>
          <p:cNvGrpSpPr/>
          <p:nvPr/>
        </p:nvGrpSpPr>
        <p:grpSpPr>
          <a:xfrm>
            <a:off x="6348414" y="769817"/>
            <a:ext cx="1634899" cy="3154710"/>
            <a:chOff x="2123734" y="769817"/>
            <a:chExt cx="1634899" cy="3154710"/>
          </a:xfrm>
        </p:grpSpPr>
        <p:sp>
          <p:nvSpPr>
            <p:cNvPr id="94" name="圆角矩形 93"/>
            <p:cNvSpPr/>
            <p:nvPr/>
          </p:nvSpPr>
          <p:spPr>
            <a:xfrm>
              <a:off x="2123734" y="1086589"/>
              <a:ext cx="1634899" cy="2837938"/>
            </a:xfrm>
            <a:prstGeom prst="roundRect">
              <a:avLst>
                <a:gd fmla="val 3459"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5" name="组合 94"/>
            <p:cNvGrpSpPr/>
            <p:nvPr/>
          </p:nvGrpSpPr>
          <p:grpSpPr>
            <a:xfrm>
              <a:off x="2163939" y="2421420"/>
              <a:ext cx="1550339" cy="174931"/>
              <a:chOff x="2178931" y="2402370"/>
              <a:chExt cx="1550339" cy="174931"/>
            </a:xfrm>
            <a:solidFill>
              <a:srgbClr val="B1E4E9"/>
            </a:solidFill>
          </p:grpSpPr>
          <p:sp>
            <p:nvSpPr>
              <p:cNvPr id="98" name="矩形 97"/>
              <p:cNvSpPr/>
              <p:nvPr/>
            </p:nvSpPr>
            <p:spPr>
              <a:xfrm>
                <a:off x="2178931"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矩形 98"/>
              <p:cNvSpPr/>
              <p:nvPr/>
            </p:nvSpPr>
            <p:spPr>
              <a:xfrm>
                <a:off x="3652384"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96" name="直接连接符 95"/>
            <p:cNvCxnSpPr>
              <a:stCxn id="94" idx="1"/>
              <a:endCxn id="94" idx="3"/>
            </p:cNvCxnSpPr>
            <p:nvPr/>
          </p:nvCxnSpPr>
          <p:spPr>
            <a:xfrm>
              <a:off x="2123734" y="2505558"/>
              <a:ext cx="1634899" cy="0"/>
            </a:xfrm>
            <a:prstGeom prst="line">
              <a:avLst/>
            </a:prstGeom>
            <a:ln w="19050">
              <a:solidFill>
                <a:srgbClr val="B1E4E9"/>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2208781" y="769817"/>
              <a:ext cx="1446530" cy="3124200"/>
            </a:xfrm>
            <a:prstGeom prst="rect">
              <a:avLst/>
            </a:prstGeom>
            <a:noFill/>
          </p:spPr>
          <p:txBody>
            <a:bodyPr anchor="t" rtlCol="0" wrap="none">
              <a:spAutoFit/>
            </a:bodyPr>
            <a:lstStyle/>
            <a:p>
              <a:r>
                <a:rPr altLang="zh-CN" lang="en-US" smtClean="0" sz="19900">
                  <a:solidFill>
                    <a:schemeClr val="bg1"/>
                  </a:solidFill>
                  <a:latin charset="-122" panose="02010601030101010101" pitchFamily="2" typeface="方正姚体"/>
                  <a:ea charset="-122" panose="02010601030101010101" pitchFamily="2" typeface="方正姚体"/>
                </a:rPr>
                <a:t>1</a:t>
              </a:r>
            </a:p>
          </p:txBody>
        </p:sp>
      </p:grpSp>
      <p:sp>
        <p:nvSpPr>
          <p:cNvPr id="3" name="矩形 2"/>
          <p:cNvSpPr/>
          <p:nvPr/>
        </p:nvSpPr>
        <p:spPr>
          <a:xfrm>
            <a:off x="-1409" y="4387293"/>
            <a:ext cx="12192000" cy="2470707"/>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文本框 99"/>
          <p:cNvSpPr txBox="1"/>
          <p:nvPr/>
        </p:nvSpPr>
        <p:spPr>
          <a:xfrm>
            <a:off x="2119662" y="4839160"/>
            <a:ext cx="7959026" cy="914400"/>
          </a:xfrm>
          <a:prstGeom prst="rect">
            <a:avLst/>
          </a:prstGeom>
          <a:noFill/>
        </p:spPr>
        <p:txBody>
          <a:bodyPr rtlCol="0" wrap="square">
            <a:spAutoFit/>
          </a:bodyPr>
          <a:lstStyle/>
          <a:p>
            <a:pPr algn="ctr">
              <a:lnSpc>
                <a:spcPct val="90000"/>
              </a:lnSpc>
              <a:spcBef>
                <a:spcPct val="0"/>
              </a:spcBef>
            </a:pPr>
            <a:r>
              <a:rPr altLang="en-US" b="1" lang="zh-CN" sz="6000">
                <a:solidFill>
                  <a:srgbClr val="E5F5F7"/>
                </a:solidFill>
                <a:effectLst>
                  <a:outerShdw algn="t" blurRad="50800" dir="5400000" dist="38100" rotWithShape="0">
                    <a:prstClr val="black">
                      <a:alpha val="40000"/>
                    </a:prstClr>
                  </a:outerShdw>
                </a:effectLst>
                <a:latin charset="-122" panose="020b0503020204020204" pitchFamily="34" typeface="微软雅黑"/>
                <a:ea charset="-122" panose="020b0503020204020204" pitchFamily="34" typeface="微软雅黑"/>
                <a:cs typeface="+mj-cs"/>
              </a:rPr>
              <a:t>单击此添加标题</a:t>
            </a:r>
          </a:p>
        </p:txBody>
      </p:sp>
      <p:sp>
        <p:nvSpPr>
          <p:cNvPr id="101" name="文本框 100"/>
          <p:cNvSpPr txBox="1"/>
          <p:nvPr/>
        </p:nvSpPr>
        <p:spPr>
          <a:xfrm>
            <a:off x="2119663" y="5997377"/>
            <a:ext cx="7959024" cy="420624"/>
          </a:xfrm>
          <a:prstGeom prst="rect">
            <a:avLst/>
          </a:prstGeom>
          <a:noFill/>
        </p:spPr>
        <p:txBody>
          <a:bodyPr rtlCol="0" wrap="square">
            <a:spAutoFit/>
          </a:bodyPr>
          <a:lstStyle/>
          <a:p>
            <a:pPr algn="ctr">
              <a:lnSpc>
                <a:spcPct val="90000"/>
              </a:lnSpc>
              <a:spcBef>
                <a:spcPts val="1000"/>
              </a:spcBef>
            </a:pPr>
            <a:r>
              <a:rPr altLang="en-US" b="1" lang="zh-CN" sz="2400">
                <a:solidFill>
                  <a:srgbClr val="E5F5F7"/>
                </a:solidFill>
                <a:effectLst>
                  <a:outerShdw algn="t" blurRad="50800" dir="5400000" dist="38100" rotWithShape="0">
                    <a:prstClr val="black">
                      <a:alpha val="40000"/>
                    </a:prstClr>
                  </a:outerShdw>
                </a:effectLst>
                <a:latin charset="-122" panose="02010509060101010101" pitchFamily="49" typeface="幼圆"/>
                <a:ea charset="-122" panose="02010509060101010101" pitchFamily="49" typeface="幼圆"/>
              </a:rPr>
              <a:t>单击添加副标题</a:t>
            </a:r>
          </a:p>
        </p:txBody>
      </p:sp>
    </p:spTree>
    <p:extLst>
      <p:ext uri="{BB962C8B-B14F-4D97-AF65-F5344CB8AC3E}">
        <p14:creationId val="204003209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79"/>
                                        </p:tgtEl>
                                        <p:attrNameLst>
                                          <p:attrName>style.visibility</p:attrName>
                                        </p:attrNameLst>
                                      </p:cBhvr>
                                      <p:to>
                                        <p:strVal val="visible"/>
                                      </p:to>
                                    </p:set>
                                    <p:animEffect filter="fade" transition="in">
                                      <p:cBhvr>
                                        <p:cTn dur="250" id="7"/>
                                        <p:tgtEl>
                                          <p:spTgt spid="79"/>
                                        </p:tgtEl>
                                      </p:cBhvr>
                                    </p:animEffect>
                                  </p:childTnLst>
                                </p:cTn>
                              </p:par>
                              <p:par>
                                <p:cTn fill="hold" id="8" nodeType="withEffect" presetClass="entr" presetID="10" presetSubtype="0">
                                  <p:stCondLst>
                                    <p:cond delay="250"/>
                                  </p:stCondLst>
                                  <p:childTnLst>
                                    <p:set>
                                      <p:cBhvr>
                                        <p:cTn dur="1" fill="hold" id="9">
                                          <p:stCondLst>
                                            <p:cond delay="0"/>
                                          </p:stCondLst>
                                        </p:cTn>
                                        <p:tgtEl>
                                          <p:spTgt spid="86"/>
                                        </p:tgtEl>
                                        <p:attrNameLst>
                                          <p:attrName>style.visibility</p:attrName>
                                        </p:attrNameLst>
                                      </p:cBhvr>
                                      <p:to>
                                        <p:strVal val="visible"/>
                                      </p:to>
                                    </p:set>
                                    <p:animEffect filter="fade" transition="in">
                                      <p:cBhvr>
                                        <p:cTn dur="250" id="10"/>
                                        <p:tgtEl>
                                          <p:spTgt spid="86"/>
                                        </p:tgtEl>
                                      </p:cBhvr>
                                    </p:animEffect>
                                  </p:childTnLst>
                                </p:cTn>
                              </p:par>
                              <p:par>
                                <p:cTn fill="hold" id="11" nodeType="withEffect" presetClass="entr" presetID="10" presetSubtype="0">
                                  <p:stCondLst>
                                    <p:cond delay="500"/>
                                  </p:stCondLst>
                                  <p:childTnLst>
                                    <p:set>
                                      <p:cBhvr>
                                        <p:cTn dur="1" fill="hold" id="12">
                                          <p:stCondLst>
                                            <p:cond delay="0"/>
                                          </p:stCondLst>
                                        </p:cTn>
                                        <p:tgtEl>
                                          <p:spTgt spid="93"/>
                                        </p:tgtEl>
                                        <p:attrNameLst>
                                          <p:attrName>style.visibility</p:attrName>
                                        </p:attrNameLst>
                                      </p:cBhvr>
                                      <p:to>
                                        <p:strVal val="visible"/>
                                      </p:to>
                                    </p:set>
                                    <p:animEffect filter="fade" transition="in">
                                      <p:cBhvr>
                                        <p:cTn dur="250" id="13"/>
                                        <p:tgtEl>
                                          <p:spTgt spid="93"/>
                                        </p:tgtEl>
                                      </p:cBhvr>
                                    </p:animEffect>
                                  </p:childTnLst>
                                </p:cTn>
                              </p:par>
                              <p:par>
                                <p:cTn fill="hold" id="14" nodeType="withEffect" presetClass="entr" presetID="10" presetSubtype="0">
                                  <p:stCondLst>
                                    <p:cond delay="750"/>
                                  </p:stCondLst>
                                  <p:childTnLst>
                                    <p:set>
                                      <p:cBhvr>
                                        <p:cTn dur="1" fill="hold" id="15">
                                          <p:stCondLst>
                                            <p:cond delay="0"/>
                                          </p:stCondLst>
                                        </p:cTn>
                                        <p:tgtEl>
                                          <p:spTgt spid="69"/>
                                        </p:tgtEl>
                                        <p:attrNameLst>
                                          <p:attrName>style.visibility</p:attrName>
                                        </p:attrNameLst>
                                      </p:cBhvr>
                                      <p:to>
                                        <p:strVal val="visible"/>
                                      </p:to>
                                    </p:set>
                                    <p:animEffect filter="fade" transition="in">
                                      <p:cBhvr>
                                        <p:cTn dur="250" id="16"/>
                                        <p:tgtEl>
                                          <p:spTgt spid="69"/>
                                        </p:tgtEl>
                                      </p:cBhvr>
                                    </p:animEffect>
                                  </p:childTnLst>
                                </p:cTn>
                              </p:par>
                              <p:par>
                                <p:cTn fill="hold" grpId="1" id="17" nodeType="withEffect" presetClass="entr" presetID="10" presetSubtype="0">
                                  <p:stCondLst>
                                    <p:cond delay="750"/>
                                  </p:stCondLst>
                                  <p:childTnLst>
                                    <p:set>
                                      <p:cBhvr>
                                        <p:cTn dur="1" fill="hold" id="18">
                                          <p:stCondLst>
                                            <p:cond delay="0"/>
                                          </p:stCondLst>
                                        </p:cTn>
                                        <p:tgtEl>
                                          <p:spTgt spid="77"/>
                                        </p:tgtEl>
                                        <p:attrNameLst>
                                          <p:attrName>style.visibility</p:attrName>
                                        </p:attrNameLst>
                                      </p:cBhvr>
                                      <p:to>
                                        <p:strVal val="visible"/>
                                      </p:to>
                                    </p:set>
                                    <p:animEffect filter="fade" transition="in">
                                      <p:cBhvr>
                                        <p:cTn dur="250" id="19"/>
                                        <p:tgtEl>
                                          <p:spTgt spid="77"/>
                                        </p:tgtEl>
                                      </p:cBhvr>
                                    </p:animEffect>
                                  </p:childTnLst>
                                </p:cTn>
                              </p:par>
                              <p:par>
                                <p:cTn accel="50000" fill="hold" grpId="0" id="20" nodeType="withEffect" presetClass="path" presetID="64" presetSubtype="0">
                                  <p:stCondLst>
                                    <p:cond delay="1750"/>
                                  </p:stCondLst>
                                  <p:childTnLst>
                                    <p:animMotion origin="layout" path="M -2.08333E-06 -2.96296E-06 L -2.08333E-06 -1.77222" pathEditMode="relative" ptsTypes="AA" rAng="0">
                                      <p:cBhvr>
                                        <p:cTn dur="3500" fill="hold" id="21"/>
                                        <p:tgtEl>
                                          <p:spTgt spid="77"/>
                                        </p:tgtEl>
                                        <p:attrNameLst>
                                          <p:attrName>ppt_x</p:attrName>
                                          <p:attrName>ppt_y</p:attrName>
                                        </p:attrNameLst>
                                      </p:cBhvr>
                                      <p:rCtr x="0" y="-88611"/>
                                    </p:animMotion>
                                  </p:childTnLst>
                                </p:cTn>
                              </p:par>
                              <p:par>
                                <p:cTn fill="hold" grpId="0" id="22" nodeType="withEffect" presetClass="entr" presetID="22" presetSubtype="4">
                                  <p:stCondLst>
                                    <p:cond delay="750"/>
                                  </p:stCondLst>
                                  <p:childTnLst>
                                    <p:set>
                                      <p:cBhvr>
                                        <p:cTn dur="1" fill="hold" id="23">
                                          <p:stCondLst>
                                            <p:cond delay="0"/>
                                          </p:stCondLst>
                                        </p:cTn>
                                        <p:tgtEl>
                                          <p:spTgt spid="3"/>
                                        </p:tgtEl>
                                        <p:attrNameLst>
                                          <p:attrName>style.visibility</p:attrName>
                                        </p:attrNameLst>
                                      </p:cBhvr>
                                      <p:to>
                                        <p:strVal val="visible"/>
                                      </p:to>
                                    </p:set>
                                    <p:animEffect filter="wipe(down)" transition="in">
                                      <p:cBhvr>
                                        <p:cTn dur="500" id="24"/>
                                        <p:tgtEl>
                                          <p:spTgt spid="3"/>
                                        </p:tgtEl>
                                      </p:cBhvr>
                                    </p:animEffect>
                                  </p:childTnLst>
                                </p:cTn>
                              </p:par>
                            </p:childTnLst>
                          </p:cTn>
                        </p:par>
                        <p:par>
                          <p:cTn fill="hold" id="25" nodeType="afterGroup">
                            <p:stCondLst>
                              <p:cond delay="5250"/>
                            </p:stCondLst>
                            <p:childTnLst>
                              <p:par>
                                <p:cTn decel="100000" fill="hold" grpId="0" id="26" nodeType="afterEffect" presetClass="entr" presetID="49" presetSubtype="0">
                                  <p:stCondLst>
                                    <p:cond delay="0"/>
                                  </p:stCondLst>
                                  <p:childTnLst>
                                    <p:set>
                                      <p:cBhvr>
                                        <p:cTn dur="1" fill="hold" id="27">
                                          <p:stCondLst>
                                            <p:cond delay="0"/>
                                          </p:stCondLst>
                                        </p:cTn>
                                        <p:tgtEl>
                                          <p:spTgt spid="100"/>
                                        </p:tgtEl>
                                        <p:attrNameLst>
                                          <p:attrName>style.visibility</p:attrName>
                                        </p:attrNameLst>
                                      </p:cBhvr>
                                      <p:to>
                                        <p:strVal val="visible"/>
                                      </p:to>
                                    </p:set>
                                    <p:anim calcmode="lin" valueType="num">
                                      <p:cBhvr>
                                        <p:cTn dur="500" fill="hold" id="28"/>
                                        <p:tgtEl>
                                          <p:spTgt spid="100"/>
                                        </p:tgtEl>
                                        <p:attrNameLst>
                                          <p:attrName>ppt_w</p:attrName>
                                        </p:attrNameLst>
                                      </p:cBhvr>
                                      <p:tavLst>
                                        <p:tav tm="0">
                                          <p:val>
                                            <p:fltVal val="0"/>
                                          </p:val>
                                        </p:tav>
                                        <p:tav tm="100000">
                                          <p:val>
                                            <p:strVal val="#ppt_w"/>
                                          </p:val>
                                        </p:tav>
                                      </p:tavLst>
                                    </p:anim>
                                    <p:anim calcmode="lin" valueType="num">
                                      <p:cBhvr>
                                        <p:cTn dur="500" fill="hold" id="29"/>
                                        <p:tgtEl>
                                          <p:spTgt spid="100"/>
                                        </p:tgtEl>
                                        <p:attrNameLst>
                                          <p:attrName>ppt_h</p:attrName>
                                        </p:attrNameLst>
                                      </p:cBhvr>
                                      <p:tavLst>
                                        <p:tav tm="0">
                                          <p:val>
                                            <p:fltVal val="0"/>
                                          </p:val>
                                        </p:tav>
                                        <p:tav tm="100000">
                                          <p:val>
                                            <p:strVal val="#ppt_h"/>
                                          </p:val>
                                        </p:tav>
                                      </p:tavLst>
                                    </p:anim>
                                    <p:anim calcmode="lin" valueType="num">
                                      <p:cBhvr>
                                        <p:cTn dur="500" fill="hold" id="30"/>
                                        <p:tgtEl>
                                          <p:spTgt spid="100"/>
                                        </p:tgtEl>
                                        <p:attrNameLst>
                                          <p:attrName>style.rotation</p:attrName>
                                        </p:attrNameLst>
                                      </p:cBhvr>
                                      <p:tavLst>
                                        <p:tav tm="0">
                                          <p:val>
                                            <p:fltVal val="360"/>
                                          </p:val>
                                        </p:tav>
                                        <p:tav tm="100000">
                                          <p:val>
                                            <p:fltVal val="0"/>
                                          </p:val>
                                        </p:tav>
                                      </p:tavLst>
                                    </p:anim>
                                    <p:animEffect filter="fade" transition="in">
                                      <p:cBhvr>
                                        <p:cTn dur="500" id="31"/>
                                        <p:tgtEl>
                                          <p:spTgt spid="100"/>
                                        </p:tgtEl>
                                      </p:cBhvr>
                                    </p:animEffect>
                                  </p:childTnLst>
                                </p:cTn>
                              </p:par>
                            </p:childTnLst>
                          </p:cTn>
                        </p:par>
                        <p:par>
                          <p:cTn fill="hold" id="32" nodeType="afterGroup">
                            <p:stCondLst>
                              <p:cond delay="5750"/>
                            </p:stCondLst>
                            <p:childTnLst>
                              <p:par>
                                <p:cTn fill="hold" grpId="0" id="33" nodeType="afterEffect" presetClass="entr" presetID="53" presetSubtype="0">
                                  <p:stCondLst>
                                    <p:cond delay="0"/>
                                  </p:stCondLst>
                                  <p:childTnLst>
                                    <p:set>
                                      <p:cBhvr>
                                        <p:cTn dur="1" fill="hold" id="34">
                                          <p:stCondLst>
                                            <p:cond delay="0"/>
                                          </p:stCondLst>
                                        </p:cTn>
                                        <p:tgtEl>
                                          <p:spTgt spid="101"/>
                                        </p:tgtEl>
                                        <p:attrNameLst>
                                          <p:attrName>style.visibility</p:attrName>
                                        </p:attrNameLst>
                                      </p:cBhvr>
                                      <p:to>
                                        <p:strVal val="visible"/>
                                      </p:to>
                                    </p:set>
                                    <p:anim calcmode="lin" valueType="num">
                                      <p:cBhvr>
                                        <p:cTn dur="500" fill="hold" id="35"/>
                                        <p:tgtEl>
                                          <p:spTgt spid="101"/>
                                        </p:tgtEl>
                                        <p:attrNameLst>
                                          <p:attrName>ppt_w</p:attrName>
                                        </p:attrNameLst>
                                      </p:cBhvr>
                                      <p:tavLst>
                                        <p:tav tm="0">
                                          <p:val>
                                            <p:fltVal val="0"/>
                                          </p:val>
                                        </p:tav>
                                        <p:tav tm="100000">
                                          <p:val>
                                            <p:strVal val="#ppt_w"/>
                                          </p:val>
                                        </p:tav>
                                      </p:tavLst>
                                    </p:anim>
                                    <p:anim calcmode="lin" valueType="num">
                                      <p:cBhvr>
                                        <p:cTn dur="500" fill="hold" id="36"/>
                                        <p:tgtEl>
                                          <p:spTgt spid="101"/>
                                        </p:tgtEl>
                                        <p:attrNameLst>
                                          <p:attrName>ppt_h</p:attrName>
                                        </p:attrNameLst>
                                      </p:cBhvr>
                                      <p:tavLst>
                                        <p:tav tm="0">
                                          <p:val>
                                            <p:fltVal val="0"/>
                                          </p:val>
                                        </p:tav>
                                        <p:tav tm="100000">
                                          <p:val>
                                            <p:strVal val="#ppt_h"/>
                                          </p:val>
                                        </p:tav>
                                      </p:tavLst>
                                    </p:anim>
                                    <p:animEffect filter="fade" transition="in">
                                      <p:cBhvr>
                                        <p:cTn dur="500" id="37"/>
                                        <p:tgtEl>
                                          <p:spTgt spid="1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1" spid="77"/>
      <p:bldP grpId="0" spid="3"/>
      <p:bldP grpId="0" spid="100"/>
      <p:bldP grpId="0" spid="10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文本框 44"/>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grpSp>
        <p:nvGrpSpPr>
          <p:cNvPr id="32" name="组合 31"/>
          <p:cNvGrpSpPr/>
          <p:nvPr/>
        </p:nvGrpSpPr>
        <p:grpSpPr>
          <a:xfrm>
            <a:off x="4620464" y="2113215"/>
            <a:ext cx="1716281" cy="2632740"/>
            <a:chOff x="4620464" y="2113215"/>
            <a:chExt cx="1716281" cy="2632740"/>
          </a:xfrm>
        </p:grpSpPr>
        <p:sp>
          <p:nvSpPr>
            <p:cNvPr id="12" name="梯形 11"/>
            <p:cNvSpPr/>
            <p:nvPr/>
          </p:nvSpPr>
          <p:spPr>
            <a:xfrm rot="5400000">
              <a:off x="4072040" y="3142553"/>
              <a:ext cx="1669739" cy="572892"/>
            </a:xfrm>
            <a:prstGeom prst="trapezoid">
              <a:avLst>
                <a:gd fmla="val 57643" name="adj"/>
              </a:avLst>
            </a:prstGeom>
            <a:solidFill>
              <a:srgbClr val="42BA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梯形 9"/>
            <p:cNvSpPr/>
            <p:nvPr/>
          </p:nvSpPr>
          <p:spPr>
            <a:xfrm rot="8993242">
              <a:off x="4664982" y="2113215"/>
              <a:ext cx="1669739" cy="572892"/>
            </a:xfrm>
            <a:prstGeom prst="trapezoid">
              <a:avLst>
                <a:gd fmla="val 57643" name="adj"/>
              </a:avLst>
            </a:prstGeom>
            <a:solidFill>
              <a:srgbClr val="42BA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梯形 7"/>
            <p:cNvSpPr/>
            <p:nvPr/>
          </p:nvSpPr>
          <p:spPr>
            <a:xfrm rot="1800000">
              <a:off x="4667006" y="4173063"/>
              <a:ext cx="1669739" cy="572892"/>
            </a:xfrm>
            <a:prstGeom prst="trapezoid">
              <a:avLst>
                <a:gd fmla="val 57643" name="adj"/>
              </a:avLst>
            </a:prstGeom>
            <a:solidFill>
              <a:srgbClr val="42BA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a:off x="5856933" y="2112051"/>
            <a:ext cx="1716277" cy="2632728"/>
            <a:chOff x="5856933" y="2112051"/>
            <a:chExt cx="1716277" cy="2632728"/>
          </a:xfrm>
        </p:grpSpPr>
        <p:sp>
          <p:nvSpPr>
            <p:cNvPr id="13" name="梯形 12"/>
            <p:cNvSpPr/>
            <p:nvPr/>
          </p:nvSpPr>
          <p:spPr>
            <a:xfrm flipH="1" rot="16200000">
              <a:off x="6451894" y="3142555"/>
              <a:ext cx="1669739" cy="572892"/>
            </a:xfrm>
            <a:prstGeom prst="trapezoid">
              <a:avLst>
                <a:gd fmla="val 57643" name="adj"/>
              </a:avLst>
            </a:prstGeom>
            <a:solidFill>
              <a:srgbClr val="42BA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梯形 10"/>
            <p:cNvSpPr/>
            <p:nvPr/>
          </p:nvSpPr>
          <p:spPr>
            <a:xfrm flipH="1" rot="19793242">
              <a:off x="5858956" y="4171887"/>
              <a:ext cx="1669739" cy="572892"/>
            </a:xfrm>
            <a:prstGeom prst="trapezoid">
              <a:avLst>
                <a:gd fmla="val 57643" name="adj"/>
              </a:avLst>
            </a:prstGeom>
            <a:solidFill>
              <a:srgbClr val="42BA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梯形 8"/>
            <p:cNvSpPr/>
            <p:nvPr/>
          </p:nvSpPr>
          <p:spPr>
            <a:xfrm flipH="1" rot="12600000">
              <a:off x="5856933" y="2112051"/>
              <a:ext cx="1669739" cy="572892"/>
            </a:xfrm>
            <a:prstGeom prst="trapezoid">
              <a:avLst>
                <a:gd fmla="val 57643" name="adj"/>
              </a:avLst>
            </a:prstGeom>
            <a:solidFill>
              <a:srgbClr val="42BA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5" name="直接连接符 14"/>
          <p:cNvCxnSpPr/>
          <p:nvPr/>
        </p:nvCxnSpPr>
        <p:spPr>
          <a:xfrm flipV="1">
            <a:off x="735707" y="3426079"/>
            <a:ext cx="3666516" cy="1"/>
          </a:xfrm>
          <a:prstGeom prst="line">
            <a:avLst/>
          </a:prstGeom>
          <a:ln w="12700">
            <a:solidFill>
              <a:srgbClr val="42BAC8"/>
            </a:solidFill>
            <a:tailEnd type="oval"/>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735707" y="1689079"/>
            <a:ext cx="4299209" cy="432086"/>
          </a:xfrm>
          <a:custGeom>
            <a:gdLst>
              <a:gd fmla="*/ 0 w 3611880" name="connsiteX0"/>
              <a:gd fmla="*/ 0 h 678180" name="connsiteY0"/>
              <a:gd fmla="*/ 2933700 w 3611880" name="connsiteX1"/>
              <a:gd fmla="*/ 0 h 678180" name="connsiteY1"/>
              <a:gd fmla="*/ 3611880 w 3611880" name="connsiteX2"/>
              <a:gd fmla="*/ 678180 h 678180" name="connsiteY2"/>
            </a:gdLst>
            <a:cxnLst>
              <a:cxn ang="0">
                <a:pos x="connsiteX0" y="connsiteY0"/>
              </a:cxn>
              <a:cxn ang="0">
                <a:pos x="connsiteX1" y="connsiteY1"/>
              </a:cxn>
              <a:cxn ang="0">
                <a:pos x="connsiteX2" y="connsiteY2"/>
              </a:cxn>
            </a:cxnLst>
            <a:rect b="b" l="l" r="r" t="t"/>
            <a:pathLst>
              <a:path h="678180" w="3611879">
                <a:moveTo>
                  <a:pt x="0" y="0"/>
                </a:moveTo>
                <a:lnTo>
                  <a:pt x="2933700" y="0"/>
                </a:lnTo>
                <a:lnTo>
                  <a:pt x="3611880" y="678180"/>
                </a:lnTo>
              </a:path>
            </a:pathLst>
          </a:custGeom>
          <a:ln w="12700">
            <a:solidFill>
              <a:srgbClr val="42BAC8"/>
            </a:solidFill>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任意多边形 16"/>
          <p:cNvSpPr/>
          <p:nvPr/>
        </p:nvSpPr>
        <p:spPr>
          <a:xfrm flipV="1">
            <a:off x="731838" y="4730994"/>
            <a:ext cx="4299209" cy="432086"/>
          </a:xfrm>
          <a:custGeom>
            <a:gdLst>
              <a:gd fmla="*/ 0 w 3611880" name="connsiteX0"/>
              <a:gd fmla="*/ 0 h 678180" name="connsiteY0"/>
              <a:gd fmla="*/ 2933700 w 3611880" name="connsiteX1"/>
              <a:gd fmla="*/ 0 h 678180" name="connsiteY1"/>
              <a:gd fmla="*/ 3611880 w 3611880" name="connsiteX2"/>
              <a:gd fmla="*/ 678180 h 678180" name="connsiteY2"/>
            </a:gdLst>
            <a:cxnLst>
              <a:cxn ang="0">
                <a:pos x="connsiteX0" y="connsiteY0"/>
              </a:cxn>
              <a:cxn ang="0">
                <a:pos x="connsiteX1" y="connsiteY1"/>
              </a:cxn>
              <a:cxn ang="0">
                <a:pos x="connsiteX2" y="connsiteY2"/>
              </a:cxn>
            </a:cxnLst>
            <a:rect b="b" l="l" r="r" t="t"/>
            <a:pathLst>
              <a:path h="678180" w="3611879">
                <a:moveTo>
                  <a:pt x="0" y="0"/>
                </a:moveTo>
                <a:lnTo>
                  <a:pt x="2933700" y="0"/>
                </a:lnTo>
                <a:lnTo>
                  <a:pt x="3611880" y="678180"/>
                </a:lnTo>
              </a:path>
            </a:pathLst>
          </a:custGeom>
          <a:ln w="12700">
            <a:solidFill>
              <a:srgbClr val="42BAC8"/>
            </a:solidFill>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19" name="直接连接符 18"/>
          <p:cNvCxnSpPr/>
          <p:nvPr/>
        </p:nvCxnSpPr>
        <p:spPr>
          <a:xfrm flipH="1">
            <a:off x="7791450" y="3426079"/>
            <a:ext cx="3664845" cy="2921"/>
          </a:xfrm>
          <a:prstGeom prst="line">
            <a:avLst/>
          </a:prstGeom>
          <a:ln w="12700">
            <a:solidFill>
              <a:srgbClr val="42BAC8"/>
            </a:solidFill>
            <a:tailEnd type="oval"/>
          </a:ln>
        </p:spPr>
        <p:style>
          <a:lnRef idx="1">
            <a:schemeClr val="accent1"/>
          </a:lnRef>
          <a:fillRef idx="0">
            <a:schemeClr val="accent1"/>
          </a:fillRef>
          <a:effectRef idx="0">
            <a:schemeClr val="accent1"/>
          </a:effectRef>
          <a:fontRef idx="minor">
            <a:schemeClr val="tx1"/>
          </a:fontRef>
        </p:style>
      </p:cxnSp>
      <p:sp>
        <p:nvSpPr>
          <p:cNvPr id="20" name="任意多边形 19"/>
          <p:cNvSpPr/>
          <p:nvPr/>
        </p:nvSpPr>
        <p:spPr>
          <a:xfrm flipH="1">
            <a:off x="7158764" y="1689079"/>
            <a:ext cx="4297531" cy="432086"/>
          </a:xfrm>
          <a:custGeom>
            <a:gdLst>
              <a:gd fmla="*/ 0 w 3611880" name="connsiteX0"/>
              <a:gd fmla="*/ 0 h 678180" name="connsiteY0"/>
              <a:gd fmla="*/ 2933700 w 3611880" name="connsiteX1"/>
              <a:gd fmla="*/ 0 h 678180" name="connsiteY1"/>
              <a:gd fmla="*/ 3611880 w 3611880" name="connsiteX2"/>
              <a:gd fmla="*/ 678180 h 678180" name="connsiteY2"/>
            </a:gdLst>
            <a:cxnLst>
              <a:cxn ang="0">
                <a:pos x="connsiteX0" y="connsiteY0"/>
              </a:cxn>
              <a:cxn ang="0">
                <a:pos x="connsiteX1" y="connsiteY1"/>
              </a:cxn>
              <a:cxn ang="0">
                <a:pos x="connsiteX2" y="connsiteY2"/>
              </a:cxn>
            </a:cxnLst>
            <a:rect b="b" l="l" r="r" t="t"/>
            <a:pathLst>
              <a:path h="678180" w="3611879">
                <a:moveTo>
                  <a:pt x="0" y="0"/>
                </a:moveTo>
                <a:lnTo>
                  <a:pt x="2933700" y="0"/>
                </a:lnTo>
                <a:lnTo>
                  <a:pt x="3611880" y="678180"/>
                </a:lnTo>
              </a:path>
            </a:pathLst>
          </a:custGeom>
          <a:ln w="12700">
            <a:solidFill>
              <a:srgbClr val="42BAC8"/>
            </a:solidFill>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任意多边形 20"/>
          <p:cNvSpPr/>
          <p:nvPr/>
        </p:nvSpPr>
        <p:spPr>
          <a:xfrm flipH="1" flipV="1">
            <a:off x="7162631" y="4730994"/>
            <a:ext cx="4297531" cy="432086"/>
          </a:xfrm>
          <a:custGeom>
            <a:gdLst>
              <a:gd fmla="*/ 0 w 3611880" name="connsiteX0"/>
              <a:gd fmla="*/ 0 h 678180" name="connsiteY0"/>
              <a:gd fmla="*/ 2933700 w 3611880" name="connsiteX1"/>
              <a:gd fmla="*/ 0 h 678180" name="connsiteY1"/>
              <a:gd fmla="*/ 3611880 w 3611880" name="connsiteX2"/>
              <a:gd fmla="*/ 678180 h 678180" name="connsiteY2"/>
            </a:gdLst>
            <a:cxnLst>
              <a:cxn ang="0">
                <a:pos x="connsiteX0" y="connsiteY0"/>
              </a:cxn>
              <a:cxn ang="0">
                <a:pos x="connsiteX1" y="connsiteY1"/>
              </a:cxn>
              <a:cxn ang="0">
                <a:pos x="connsiteX2" y="connsiteY2"/>
              </a:cxn>
            </a:cxnLst>
            <a:rect b="b" l="l" r="r" t="t"/>
            <a:pathLst>
              <a:path h="678180" w="3611879">
                <a:moveTo>
                  <a:pt x="0" y="0"/>
                </a:moveTo>
                <a:lnTo>
                  <a:pt x="2933700" y="0"/>
                </a:lnTo>
                <a:lnTo>
                  <a:pt x="3611880" y="678180"/>
                </a:lnTo>
              </a:path>
            </a:pathLst>
          </a:custGeom>
          <a:ln w="12700">
            <a:solidFill>
              <a:srgbClr val="42BAC8"/>
            </a:solidFill>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22" name="图片 21"/>
          <p:cNvPicPr>
            <a:picLocks noChangeAspect="1"/>
          </p:cNvPicPr>
          <p:nvPr/>
        </p:nvPicPr>
        <p:blipFill>
          <a:blip r:embed="rId2">
            <a:extLst>
              <a:ext uri="{28A0092B-C50C-407E-A947-70E740481C1C}">
                <a14:useLocalDpi val="0"/>
              </a:ext>
            </a:extLst>
          </a:blip>
          <a:stretch>
            <a:fillRect/>
          </a:stretch>
        </p:blipFill>
        <p:spPr>
          <a:xfrm>
            <a:off x="8095252" y="4835441"/>
            <a:ext cx="255826" cy="255826"/>
          </a:xfrm>
          <a:prstGeom prst="rect">
            <a:avLst/>
          </a:prstGeom>
        </p:spPr>
      </p:pic>
      <p:pic>
        <p:nvPicPr>
          <p:cNvPr id="23" name="图片 22"/>
          <p:cNvPicPr>
            <a:picLocks noChangeAspect="1"/>
          </p:cNvPicPr>
          <p:nvPr/>
        </p:nvPicPr>
        <p:blipFill>
          <a:blip r:embed="rId3">
            <a:extLst>
              <a:ext uri="{28A0092B-C50C-407E-A947-70E740481C1C}">
                <a14:useLocalDpi val="0"/>
              </a:ext>
            </a:extLst>
          </a:blip>
          <a:stretch>
            <a:fillRect/>
          </a:stretch>
        </p:blipFill>
        <p:spPr>
          <a:xfrm>
            <a:off x="8106496" y="1391473"/>
            <a:ext cx="233339" cy="233339"/>
          </a:xfrm>
          <a:prstGeom prst="rect">
            <a:avLst/>
          </a:prstGeom>
        </p:spPr>
      </p:pic>
      <p:pic>
        <p:nvPicPr>
          <p:cNvPr id="24" name="图片 23"/>
          <p:cNvPicPr>
            <a:picLocks noChangeAspect="1"/>
          </p:cNvPicPr>
          <p:nvPr/>
        </p:nvPicPr>
        <p:blipFill>
          <a:blip r:embed="rId4">
            <a:extLst>
              <a:ext uri="{28A0092B-C50C-407E-A947-70E740481C1C}">
                <a14:useLocalDpi val="0"/>
              </a:ext>
            </a:extLst>
          </a:blip>
          <a:stretch>
            <a:fillRect/>
          </a:stretch>
        </p:blipFill>
        <p:spPr>
          <a:xfrm>
            <a:off x="3876922" y="4874564"/>
            <a:ext cx="203116" cy="203116"/>
          </a:xfrm>
          <a:prstGeom prst="rect">
            <a:avLst/>
          </a:prstGeom>
        </p:spPr>
      </p:pic>
      <p:pic>
        <p:nvPicPr>
          <p:cNvPr id="25" name="图片 24"/>
          <p:cNvPicPr>
            <a:picLocks noChangeAspect="1"/>
          </p:cNvPicPr>
          <p:nvPr/>
        </p:nvPicPr>
        <p:blipFill>
          <a:blip r:embed="rId5">
            <a:extLst>
              <a:ext uri="{28A0092B-C50C-407E-A947-70E740481C1C}">
                <a14:useLocalDpi val="0"/>
              </a:ext>
            </a:extLst>
          </a:blip>
          <a:stretch>
            <a:fillRect/>
          </a:stretch>
        </p:blipFill>
        <p:spPr>
          <a:xfrm>
            <a:off x="3874996" y="3158767"/>
            <a:ext cx="206968" cy="185257"/>
          </a:xfrm>
          <a:prstGeom prst="rect">
            <a:avLst/>
          </a:prstGeom>
        </p:spPr>
      </p:pic>
      <p:pic>
        <p:nvPicPr>
          <p:cNvPr id="26" name="图片 25"/>
          <p:cNvPicPr>
            <a:picLocks noChangeAspect="1"/>
          </p:cNvPicPr>
          <p:nvPr/>
        </p:nvPicPr>
        <p:blipFill>
          <a:blip r:embed="rId6">
            <a:extLst>
              <a:ext uri="{28A0092B-C50C-407E-A947-70E740481C1C}">
                <a14:useLocalDpi val="0"/>
              </a:ext>
            </a:extLst>
          </a:blip>
          <a:stretch>
            <a:fillRect/>
          </a:stretch>
        </p:blipFill>
        <p:spPr>
          <a:xfrm>
            <a:off x="3836483" y="1320864"/>
            <a:ext cx="283994" cy="283994"/>
          </a:xfrm>
          <a:prstGeom prst="rect">
            <a:avLst/>
          </a:prstGeom>
        </p:spPr>
      </p:pic>
      <p:pic>
        <p:nvPicPr>
          <p:cNvPr id="27" name="图片 26"/>
          <p:cNvPicPr>
            <a:picLocks noChangeAspect="1"/>
          </p:cNvPicPr>
          <p:nvPr/>
        </p:nvPicPr>
        <p:blipFill>
          <a:blip r:embed="rId7">
            <a:extLst>
              <a:ext uri="{28A0092B-C50C-407E-A947-70E740481C1C}">
                <a14:useLocalDpi val="0"/>
              </a:ext>
            </a:extLst>
          </a:blip>
          <a:stretch>
            <a:fillRect/>
          </a:stretch>
        </p:blipFill>
        <p:spPr>
          <a:xfrm>
            <a:off x="8112916" y="3139315"/>
            <a:ext cx="220499" cy="220499"/>
          </a:xfrm>
          <a:prstGeom prst="rect">
            <a:avLst/>
          </a:prstGeom>
        </p:spPr>
      </p:pic>
      <p:grpSp>
        <p:nvGrpSpPr>
          <p:cNvPr id="34" name="组合 33"/>
          <p:cNvGrpSpPr/>
          <p:nvPr/>
        </p:nvGrpSpPr>
        <p:grpSpPr>
          <a:xfrm>
            <a:off x="774833" y="1324547"/>
            <a:ext cx="3401031" cy="1351193"/>
            <a:chOff x="774833" y="1324547"/>
            <a:chExt cx="3401031" cy="1351193"/>
          </a:xfrm>
        </p:grpSpPr>
        <p:sp>
          <p:nvSpPr>
            <p:cNvPr id="46" name="文本框 45"/>
            <p:cNvSpPr txBox="1"/>
            <p:nvPr/>
          </p:nvSpPr>
          <p:spPr>
            <a:xfrm>
              <a:off x="774833" y="1324547"/>
              <a:ext cx="3063473" cy="338328"/>
            </a:xfrm>
            <a:prstGeom prst="rect">
              <a:avLst/>
            </a:prstGeom>
            <a:noFill/>
          </p:spPr>
          <p:txBody>
            <a:bodyPr rtlCol="0" wrap="square">
              <a:spAutoFit/>
            </a:bodyPr>
            <a:lstStyle/>
            <a:p>
              <a:pPr algn="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49" name="文本框 48"/>
            <p:cNvSpPr txBox="1"/>
            <p:nvPr/>
          </p:nvSpPr>
          <p:spPr>
            <a:xfrm>
              <a:off x="812802" y="1743177"/>
              <a:ext cx="3363062" cy="923544"/>
            </a:xfrm>
            <a:prstGeom prst="rect">
              <a:avLst/>
            </a:prstGeom>
            <a:noFill/>
          </p:spPr>
          <p:txBody>
            <a:bodyPr rtlCol="0" wrap="square">
              <a:spAutoFit/>
            </a:bodyPr>
            <a:lstStyle/>
            <a:p>
              <a:pPr algn="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a:t>
              </a:r>
            </a:p>
          </p:txBody>
        </p:sp>
      </p:grpSp>
      <p:grpSp>
        <p:nvGrpSpPr>
          <p:cNvPr id="36" name="组合 35"/>
          <p:cNvGrpSpPr/>
          <p:nvPr/>
        </p:nvGrpSpPr>
        <p:grpSpPr>
          <a:xfrm>
            <a:off x="774833" y="3067962"/>
            <a:ext cx="3401038" cy="1354239"/>
            <a:chOff x="774833" y="3067962"/>
            <a:chExt cx="3401038" cy="1354239"/>
          </a:xfrm>
        </p:grpSpPr>
        <p:sp>
          <p:nvSpPr>
            <p:cNvPr id="47" name="文本框 46"/>
            <p:cNvSpPr txBox="1"/>
            <p:nvPr/>
          </p:nvSpPr>
          <p:spPr>
            <a:xfrm>
              <a:off x="774833" y="3067962"/>
              <a:ext cx="3063473" cy="338328"/>
            </a:xfrm>
            <a:prstGeom prst="rect">
              <a:avLst/>
            </a:prstGeom>
            <a:noFill/>
          </p:spPr>
          <p:txBody>
            <a:bodyPr rtlCol="0" wrap="square">
              <a:spAutoFit/>
            </a:bodyPr>
            <a:lstStyle/>
            <a:p>
              <a:pPr algn="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50" name="文本框 49"/>
            <p:cNvSpPr txBox="1"/>
            <p:nvPr/>
          </p:nvSpPr>
          <p:spPr>
            <a:xfrm>
              <a:off x="812809" y="3489638"/>
              <a:ext cx="3363062" cy="923544"/>
            </a:xfrm>
            <a:prstGeom prst="rect">
              <a:avLst/>
            </a:prstGeom>
            <a:noFill/>
          </p:spPr>
          <p:txBody>
            <a:bodyPr rtlCol="0" wrap="square">
              <a:spAutoFit/>
            </a:bodyPr>
            <a:lstStyle/>
            <a:p>
              <a:pPr algn="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a:t>
              </a:r>
            </a:p>
          </p:txBody>
        </p:sp>
      </p:grpSp>
      <p:grpSp>
        <p:nvGrpSpPr>
          <p:cNvPr id="39" name="组合 38"/>
          <p:cNvGrpSpPr/>
          <p:nvPr/>
        </p:nvGrpSpPr>
        <p:grpSpPr>
          <a:xfrm>
            <a:off x="774833" y="4804045"/>
            <a:ext cx="3405791" cy="1349768"/>
            <a:chOff x="774833" y="4804045"/>
            <a:chExt cx="3405791" cy="1349768"/>
          </a:xfrm>
        </p:grpSpPr>
        <p:sp>
          <p:nvSpPr>
            <p:cNvPr id="48" name="文本框 47"/>
            <p:cNvSpPr txBox="1"/>
            <p:nvPr/>
          </p:nvSpPr>
          <p:spPr>
            <a:xfrm>
              <a:off x="774833" y="4804046"/>
              <a:ext cx="3063473" cy="338328"/>
            </a:xfrm>
            <a:prstGeom prst="rect">
              <a:avLst/>
            </a:prstGeom>
            <a:noFill/>
          </p:spPr>
          <p:txBody>
            <a:bodyPr rtlCol="0" wrap="square">
              <a:spAutoFit/>
            </a:bodyPr>
            <a:lstStyle/>
            <a:p>
              <a:pPr algn="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51" name="文本框 50"/>
            <p:cNvSpPr txBox="1"/>
            <p:nvPr/>
          </p:nvSpPr>
          <p:spPr>
            <a:xfrm>
              <a:off x="817562" y="5221250"/>
              <a:ext cx="3363062" cy="923544"/>
            </a:xfrm>
            <a:prstGeom prst="rect">
              <a:avLst/>
            </a:prstGeom>
            <a:noFill/>
          </p:spPr>
          <p:txBody>
            <a:bodyPr rtlCol="0" wrap="square">
              <a:spAutoFit/>
            </a:bodyPr>
            <a:lstStyle/>
            <a:p>
              <a:pPr algn="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a:t>
              </a:r>
            </a:p>
          </p:txBody>
        </p:sp>
      </p:grpSp>
      <p:grpSp>
        <p:nvGrpSpPr>
          <p:cNvPr id="35" name="组合 34"/>
          <p:cNvGrpSpPr/>
          <p:nvPr/>
        </p:nvGrpSpPr>
        <p:grpSpPr>
          <a:xfrm>
            <a:off x="8018255" y="1335333"/>
            <a:ext cx="3363062" cy="1313092"/>
            <a:chOff x="7985918" y="1335333"/>
            <a:chExt cx="3363062" cy="1313092"/>
          </a:xfrm>
        </p:grpSpPr>
        <p:sp>
          <p:nvSpPr>
            <p:cNvPr id="52" name="文本框 51"/>
            <p:cNvSpPr txBox="1"/>
            <p:nvPr/>
          </p:nvSpPr>
          <p:spPr>
            <a:xfrm>
              <a:off x="8266458" y="1335333"/>
              <a:ext cx="3063473" cy="338328"/>
            </a:xfrm>
            <a:prstGeom prst="rect">
              <a:avLst/>
            </a:prstGeom>
            <a:noFill/>
          </p:spPr>
          <p:txBody>
            <a:bodyPr rtlCol="0" wrap="square">
              <a:spAutoFit/>
            </a:bodyPr>
            <a:lstStyle/>
            <a:p>
              <a:pP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55" name="文本框 54"/>
            <p:cNvSpPr txBox="1"/>
            <p:nvPr/>
          </p:nvSpPr>
          <p:spPr>
            <a:xfrm>
              <a:off x="7985917" y="1743177"/>
              <a:ext cx="3363062" cy="923544"/>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a:t>
              </a:r>
            </a:p>
          </p:txBody>
        </p:sp>
      </p:grpSp>
      <p:grpSp>
        <p:nvGrpSpPr>
          <p:cNvPr id="37" name="组合 36"/>
          <p:cNvGrpSpPr/>
          <p:nvPr/>
        </p:nvGrpSpPr>
        <p:grpSpPr>
          <a:xfrm>
            <a:off x="8015080" y="3078748"/>
            <a:ext cx="3363062" cy="1316138"/>
            <a:chOff x="7982743" y="3078748"/>
            <a:chExt cx="3363062" cy="1316138"/>
          </a:xfrm>
        </p:grpSpPr>
        <p:sp>
          <p:nvSpPr>
            <p:cNvPr id="53" name="文本框 52"/>
            <p:cNvSpPr txBox="1"/>
            <p:nvPr/>
          </p:nvSpPr>
          <p:spPr>
            <a:xfrm>
              <a:off x="8266458" y="3078748"/>
              <a:ext cx="3063473" cy="338328"/>
            </a:xfrm>
            <a:prstGeom prst="rect">
              <a:avLst/>
            </a:prstGeom>
            <a:noFill/>
          </p:spPr>
          <p:txBody>
            <a:bodyPr rtlCol="0" wrap="square">
              <a:spAutoFit/>
            </a:bodyPr>
            <a:lstStyle/>
            <a:p>
              <a:pP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56" name="文本框 55"/>
            <p:cNvSpPr txBox="1"/>
            <p:nvPr/>
          </p:nvSpPr>
          <p:spPr>
            <a:xfrm>
              <a:off x="7982742" y="3489638"/>
              <a:ext cx="3363062" cy="923544"/>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a:t>
              </a:r>
            </a:p>
          </p:txBody>
        </p:sp>
      </p:grpSp>
      <p:grpSp>
        <p:nvGrpSpPr>
          <p:cNvPr id="38" name="组合 37"/>
          <p:cNvGrpSpPr/>
          <p:nvPr/>
        </p:nvGrpSpPr>
        <p:grpSpPr>
          <a:xfrm>
            <a:off x="8018255" y="4814831"/>
            <a:ext cx="3363062" cy="1311667"/>
            <a:chOff x="7985918" y="4814831"/>
            <a:chExt cx="3363062" cy="1311667"/>
          </a:xfrm>
        </p:grpSpPr>
        <p:sp>
          <p:nvSpPr>
            <p:cNvPr id="54" name="文本框 53"/>
            <p:cNvSpPr txBox="1"/>
            <p:nvPr/>
          </p:nvSpPr>
          <p:spPr>
            <a:xfrm>
              <a:off x="8266458" y="4814831"/>
              <a:ext cx="3063473" cy="338328"/>
            </a:xfrm>
            <a:prstGeom prst="rect">
              <a:avLst/>
            </a:prstGeom>
            <a:noFill/>
          </p:spPr>
          <p:txBody>
            <a:bodyPr rtlCol="0" wrap="square">
              <a:spAutoFit/>
            </a:bodyPr>
            <a:lstStyle/>
            <a:p>
              <a:pP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57" name="文本框 56"/>
            <p:cNvSpPr txBox="1"/>
            <p:nvPr/>
          </p:nvSpPr>
          <p:spPr>
            <a:xfrm>
              <a:off x="7985917" y="5221250"/>
              <a:ext cx="3363062" cy="923544"/>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a:t>
              </a:r>
            </a:p>
          </p:txBody>
        </p:sp>
      </p:grpSp>
      <p:sp>
        <p:nvSpPr>
          <p:cNvPr id="58" name="文本框 57"/>
          <p:cNvSpPr txBox="1"/>
          <p:nvPr/>
        </p:nvSpPr>
        <p:spPr>
          <a:xfrm>
            <a:off x="5197434" y="3176950"/>
            <a:ext cx="1797134" cy="502920"/>
          </a:xfrm>
          <a:prstGeom prst="rect">
            <a:avLst/>
          </a:prstGeom>
          <a:noFill/>
        </p:spPr>
        <p:txBody>
          <a:bodyPr rtlCol="0" wrap="square">
            <a:spAutoFit/>
          </a:bodyPr>
          <a:lstStyle/>
          <a:p>
            <a:pPr algn="ctr">
              <a:lnSpc>
                <a:spcPct val="90000"/>
              </a:lnSpc>
              <a:spcBef>
                <a:spcPts val="1000"/>
              </a:spcBef>
            </a:pPr>
            <a:r>
              <a:rPr altLang="en-US" b="1" lang="zh-CN" sz="30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2" name="灯片编号占位符 1"/>
          <p:cNvSpPr>
            <a:spLocks noGrp="1"/>
          </p:cNvSpPr>
          <p:nvPr>
            <p:ph idx="12" sz="quarter" type="sldNum"/>
          </p:nvPr>
        </p:nvSpPr>
        <p:spPr/>
        <p:txBody>
          <a:bodyPr/>
          <a:lstStyle/>
          <a:p>
            <a:fld id="{400796C4-751D-4F12-ABE3-A8BF5624C2BD}" type="slidenum">
              <a:rPr altLang="en-US" lang="zh-CN" smtClean="0"/>
              <a:t>10</a:t>
            </a:fld>
          </a:p>
        </p:txBody>
      </p:sp>
    </p:spTree>
    <p:extLst>
      <p:ext uri="{BB962C8B-B14F-4D97-AF65-F5344CB8AC3E}">
        <p14:creationId val="357500863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250" fill="hold" id="7"/>
                                        <p:tgtEl>
                                          <p:spTgt spid="32"/>
                                        </p:tgtEl>
                                        <p:attrNameLst>
                                          <p:attrName>ppt_x</p:attrName>
                                        </p:attrNameLst>
                                      </p:cBhvr>
                                      <p:tavLst>
                                        <p:tav tm="0">
                                          <p:val>
                                            <p:strVal val="1+#ppt_w/2"/>
                                          </p:val>
                                        </p:tav>
                                        <p:tav tm="100000">
                                          <p:val>
                                            <p:strVal val="#ppt_x"/>
                                          </p:val>
                                        </p:tav>
                                      </p:tavLst>
                                    </p:anim>
                                    <p:anim calcmode="lin" valueType="num">
                                      <p:cBhvr additive="base">
                                        <p:cTn dur="250" fill="hold" id="8"/>
                                        <p:tgtEl>
                                          <p:spTgt spid="3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250" fill="hold" id="11"/>
                                        <p:tgtEl>
                                          <p:spTgt spid="31"/>
                                        </p:tgtEl>
                                        <p:attrNameLst>
                                          <p:attrName>ppt_x</p:attrName>
                                        </p:attrNameLst>
                                      </p:cBhvr>
                                      <p:tavLst>
                                        <p:tav tm="0">
                                          <p:val>
                                            <p:strVal val="0-#ppt_w/2"/>
                                          </p:val>
                                        </p:tav>
                                        <p:tav tm="100000">
                                          <p:val>
                                            <p:strVal val="#ppt_x"/>
                                          </p:val>
                                        </p:tav>
                                      </p:tavLst>
                                    </p:anim>
                                    <p:anim calcmode="lin" valueType="num">
                                      <p:cBhvr additive="base">
                                        <p:cTn dur="250" fill="hold" id="12"/>
                                        <p:tgtEl>
                                          <p:spTgt spid="3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50"/>
                            </p:stCondLst>
                            <p:childTnLst>
                              <p:par>
                                <p:cTn fill="hold" grpId="0" id="14" nodeType="afterEffect" presetClass="entr" presetID="53" presetSubtype="0">
                                  <p:stCondLst>
                                    <p:cond delay="0"/>
                                  </p:stCondLst>
                                  <p:childTnLst>
                                    <p:set>
                                      <p:cBhvr>
                                        <p:cTn dur="1" fill="hold" id="15">
                                          <p:stCondLst>
                                            <p:cond delay="0"/>
                                          </p:stCondLst>
                                        </p:cTn>
                                        <p:tgtEl>
                                          <p:spTgt spid="58"/>
                                        </p:tgtEl>
                                        <p:attrNameLst>
                                          <p:attrName>style.visibility</p:attrName>
                                        </p:attrNameLst>
                                      </p:cBhvr>
                                      <p:to>
                                        <p:strVal val="visible"/>
                                      </p:to>
                                    </p:set>
                                    <p:anim calcmode="lin" valueType="num">
                                      <p:cBhvr>
                                        <p:cTn dur="500" fill="hold" id="16"/>
                                        <p:tgtEl>
                                          <p:spTgt spid="58"/>
                                        </p:tgtEl>
                                        <p:attrNameLst>
                                          <p:attrName>ppt_w</p:attrName>
                                        </p:attrNameLst>
                                      </p:cBhvr>
                                      <p:tavLst>
                                        <p:tav tm="0">
                                          <p:val>
                                            <p:fltVal val="0"/>
                                          </p:val>
                                        </p:tav>
                                        <p:tav tm="100000">
                                          <p:val>
                                            <p:strVal val="#ppt_w"/>
                                          </p:val>
                                        </p:tav>
                                      </p:tavLst>
                                    </p:anim>
                                    <p:anim calcmode="lin" valueType="num">
                                      <p:cBhvr>
                                        <p:cTn dur="500" fill="hold" id="17"/>
                                        <p:tgtEl>
                                          <p:spTgt spid="58"/>
                                        </p:tgtEl>
                                        <p:attrNameLst>
                                          <p:attrName>ppt_h</p:attrName>
                                        </p:attrNameLst>
                                      </p:cBhvr>
                                      <p:tavLst>
                                        <p:tav tm="0">
                                          <p:val>
                                            <p:fltVal val="0"/>
                                          </p:val>
                                        </p:tav>
                                        <p:tav tm="100000">
                                          <p:val>
                                            <p:strVal val="#ppt_h"/>
                                          </p:val>
                                        </p:tav>
                                      </p:tavLst>
                                    </p:anim>
                                    <p:animEffect filter="fade" transition="in">
                                      <p:cBhvr>
                                        <p:cTn dur="500" id="18"/>
                                        <p:tgtEl>
                                          <p:spTgt spid="58"/>
                                        </p:tgtEl>
                                      </p:cBhvr>
                                    </p:animEffect>
                                  </p:childTnLst>
                                </p:cTn>
                              </p:par>
                            </p:childTnLst>
                          </p:cTn>
                        </p:par>
                        <p:par>
                          <p:cTn fill="hold" id="19" nodeType="afterGroup">
                            <p:stCondLst>
                              <p:cond delay="750"/>
                            </p:stCondLst>
                            <p:childTnLst>
                              <p:par>
                                <p:cTn fill="hold" grpId="0" id="20" nodeType="afterEffect" presetClass="entr" presetID="22" presetSubtype="2">
                                  <p:stCondLst>
                                    <p:cond delay="0"/>
                                  </p:stCondLst>
                                  <p:childTnLst>
                                    <p:set>
                                      <p:cBhvr>
                                        <p:cTn dur="1" fill="hold" id="21">
                                          <p:stCondLst>
                                            <p:cond delay="0"/>
                                          </p:stCondLst>
                                        </p:cTn>
                                        <p:tgtEl>
                                          <p:spTgt spid="16"/>
                                        </p:tgtEl>
                                        <p:attrNameLst>
                                          <p:attrName>style.visibility</p:attrName>
                                        </p:attrNameLst>
                                      </p:cBhvr>
                                      <p:to>
                                        <p:strVal val="visible"/>
                                      </p:to>
                                    </p:set>
                                    <p:animEffect filter="wipe(right)" transition="in">
                                      <p:cBhvr>
                                        <p:cTn dur="500" id="22"/>
                                        <p:tgtEl>
                                          <p:spTgt spid="16"/>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20"/>
                                        </p:tgtEl>
                                        <p:attrNameLst>
                                          <p:attrName>style.visibility</p:attrName>
                                        </p:attrNameLst>
                                      </p:cBhvr>
                                      <p:to>
                                        <p:strVal val="visible"/>
                                      </p:to>
                                    </p:set>
                                    <p:animEffect filter="wipe(left)" transition="in">
                                      <p:cBhvr>
                                        <p:cTn dur="500" id="25"/>
                                        <p:tgtEl>
                                          <p:spTgt spid="20"/>
                                        </p:tgtEl>
                                      </p:cBhvr>
                                    </p:animEffect>
                                  </p:childTnLst>
                                </p:cTn>
                              </p:par>
                              <p:par>
                                <p:cTn fill="hold" id="26" nodeType="withEffect" presetClass="entr" presetID="10" presetSubtype="0">
                                  <p:stCondLst>
                                    <p:cond delay="0"/>
                                  </p:stCondLst>
                                  <p:childTnLst>
                                    <p:set>
                                      <p:cBhvr>
                                        <p:cTn dur="1" fill="hold" id="27">
                                          <p:stCondLst>
                                            <p:cond delay="0"/>
                                          </p:stCondLst>
                                        </p:cTn>
                                        <p:tgtEl>
                                          <p:spTgt spid="26"/>
                                        </p:tgtEl>
                                        <p:attrNameLst>
                                          <p:attrName>style.visibility</p:attrName>
                                        </p:attrNameLst>
                                      </p:cBhvr>
                                      <p:to>
                                        <p:strVal val="visible"/>
                                      </p:to>
                                    </p:set>
                                    <p:animEffect filter="fade" transition="in">
                                      <p:cBhvr>
                                        <p:cTn dur="500" id="28"/>
                                        <p:tgtEl>
                                          <p:spTgt spid="26"/>
                                        </p:tgtEl>
                                      </p:cBhvr>
                                    </p:animEffect>
                                  </p:childTnLst>
                                </p:cTn>
                              </p:par>
                              <p:par>
                                <p:cTn fill="hold" id="29" nodeType="withEffect" presetClass="entr" presetID="10" presetSubtype="0">
                                  <p:stCondLst>
                                    <p:cond delay="0"/>
                                  </p:stCondLst>
                                  <p:childTnLst>
                                    <p:set>
                                      <p:cBhvr>
                                        <p:cTn dur="1" fill="hold" id="30">
                                          <p:stCondLst>
                                            <p:cond delay="0"/>
                                          </p:stCondLst>
                                        </p:cTn>
                                        <p:tgtEl>
                                          <p:spTgt spid="23"/>
                                        </p:tgtEl>
                                        <p:attrNameLst>
                                          <p:attrName>style.visibility</p:attrName>
                                        </p:attrNameLst>
                                      </p:cBhvr>
                                      <p:to>
                                        <p:strVal val="visible"/>
                                      </p:to>
                                    </p:set>
                                    <p:animEffect filter="fade" transition="in">
                                      <p:cBhvr>
                                        <p:cTn dur="500" id="31"/>
                                        <p:tgtEl>
                                          <p:spTgt spid="23"/>
                                        </p:tgtEl>
                                      </p:cBhvr>
                                    </p:animEffect>
                                  </p:childTnLst>
                                </p:cTn>
                              </p:par>
                              <p:par>
                                <p:cTn fill="hold" id="32" nodeType="withEffect" presetClass="entr" presetID="1" presetSubtype="0">
                                  <p:stCondLst>
                                    <p:cond delay="250"/>
                                  </p:stCondLst>
                                  <p:childTnLst>
                                    <p:set>
                                      <p:cBhvr>
                                        <p:cTn dur="1" fill="hold" id="33">
                                          <p:stCondLst>
                                            <p:cond delay="0"/>
                                          </p:stCondLst>
                                        </p:cTn>
                                        <p:tgtEl>
                                          <p:spTgt spid="34"/>
                                        </p:tgtEl>
                                        <p:attrNameLst>
                                          <p:attrName>style.visibility</p:attrName>
                                        </p:attrNameLst>
                                      </p:cBhvr>
                                      <p:to>
                                        <p:strVal val="visible"/>
                                      </p:to>
                                    </p:set>
                                  </p:childTnLst>
                                </p:cTn>
                              </p:par>
                              <p:par>
                                <p:cTn fill="hold" id="34" nodeType="withEffect" presetClass="emph" presetID="26" presetSubtype="0">
                                  <p:stCondLst>
                                    <p:cond delay="250"/>
                                  </p:stCondLst>
                                  <p:childTnLst>
                                    <p:animEffect filter="fade" transition="out">
                                      <p:cBhvr>
                                        <p:cTn dur="500" id="35" tmFilter="0, 0; .2, .5; .8, .5; 1, 0"/>
                                        <p:tgtEl>
                                          <p:spTgt spid="34"/>
                                        </p:tgtEl>
                                      </p:cBhvr>
                                    </p:animEffect>
                                    <p:animScale>
                                      <p:cBhvr>
                                        <p:cTn autoRev="1" dur="250" fill="hold" id="36"/>
                                        <p:tgtEl>
                                          <p:spTgt spid="34"/>
                                        </p:tgtEl>
                                      </p:cBhvr>
                                      <p:by x="105000" y="105000"/>
                                    </p:animScale>
                                  </p:childTnLst>
                                </p:cTn>
                              </p:par>
                              <p:par>
                                <p:cTn fill="hold" id="37" nodeType="withEffect" presetClass="entr" presetID="1" presetSubtype="0">
                                  <p:stCondLst>
                                    <p:cond delay="250"/>
                                  </p:stCondLst>
                                  <p:childTnLst>
                                    <p:set>
                                      <p:cBhvr>
                                        <p:cTn dur="1" fill="hold" id="38">
                                          <p:stCondLst>
                                            <p:cond delay="0"/>
                                          </p:stCondLst>
                                        </p:cTn>
                                        <p:tgtEl>
                                          <p:spTgt spid="35"/>
                                        </p:tgtEl>
                                        <p:attrNameLst>
                                          <p:attrName>style.visibility</p:attrName>
                                        </p:attrNameLst>
                                      </p:cBhvr>
                                      <p:to>
                                        <p:strVal val="visible"/>
                                      </p:to>
                                    </p:set>
                                  </p:childTnLst>
                                </p:cTn>
                              </p:par>
                              <p:par>
                                <p:cTn fill="hold" id="39" nodeType="withEffect" presetClass="emph" presetID="26" presetSubtype="0">
                                  <p:stCondLst>
                                    <p:cond delay="250"/>
                                  </p:stCondLst>
                                  <p:childTnLst>
                                    <p:animEffect filter="fade" transition="out">
                                      <p:cBhvr>
                                        <p:cTn dur="500" id="40" tmFilter="0, 0; .2, .5; .8, .5; 1, 0"/>
                                        <p:tgtEl>
                                          <p:spTgt spid="35"/>
                                        </p:tgtEl>
                                      </p:cBhvr>
                                    </p:animEffect>
                                    <p:animScale>
                                      <p:cBhvr>
                                        <p:cTn autoRev="1" dur="250" fill="hold" id="41"/>
                                        <p:tgtEl>
                                          <p:spTgt spid="35"/>
                                        </p:tgtEl>
                                      </p:cBhvr>
                                      <p:by x="105000" y="105000"/>
                                    </p:animScale>
                                  </p:childTnLst>
                                </p:cTn>
                              </p:par>
                            </p:childTnLst>
                          </p:cTn>
                        </p:par>
                        <p:par>
                          <p:cTn fill="hold" id="42" nodeType="afterGroup">
                            <p:stCondLst>
                              <p:cond delay="1500"/>
                            </p:stCondLst>
                            <p:childTnLst>
                              <p:par>
                                <p:cTn fill="hold" id="43" nodeType="afterEffect" presetClass="entr" presetID="22" presetSubtype="2">
                                  <p:stCondLst>
                                    <p:cond delay="0"/>
                                  </p:stCondLst>
                                  <p:childTnLst>
                                    <p:set>
                                      <p:cBhvr>
                                        <p:cTn dur="1" fill="hold" id="44">
                                          <p:stCondLst>
                                            <p:cond delay="0"/>
                                          </p:stCondLst>
                                        </p:cTn>
                                        <p:tgtEl>
                                          <p:spTgt spid="15"/>
                                        </p:tgtEl>
                                        <p:attrNameLst>
                                          <p:attrName>style.visibility</p:attrName>
                                        </p:attrNameLst>
                                      </p:cBhvr>
                                      <p:to>
                                        <p:strVal val="visible"/>
                                      </p:to>
                                    </p:set>
                                    <p:animEffect filter="wipe(right)" transition="in">
                                      <p:cBhvr>
                                        <p:cTn dur="500" id="45"/>
                                        <p:tgtEl>
                                          <p:spTgt spid="15"/>
                                        </p:tgtEl>
                                      </p:cBhvr>
                                    </p:animEffect>
                                  </p:childTnLst>
                                </p:cTn>
                              </p:par>
                              <p:par>
                                <p:cTn fill="hold" id="46" nodeType="withEffect" presetClass="entr" presetID="22" presetSubtype="8">
                                  <p:stCondLst>
                                    <p:cond delay="0"/>
                                  </p:stCondLst>
                                  <p:childTnLst>
                                    <p:set>
                                      <p:cBhvr>
                                        <p:cTn dur="1" fill="hold" id="47">
                                          <p:stCondLst>
                                            <p:cond delay="0"/>
                                          </p:stCondLst>
                                        </p:cTn>
                                        <p:tgtEl>
                                          <p:spTgt spid="19"/>
                                        </p:tgtEl>
                                        <p:attrNameLst>
                                          <p:attrName>style.visibility</p:attrName>
                                        </p:attrNameLst>
                                      </p:cBhvr>
                                      <p:to>
                                        <p:strVal val="visible"/>
                                      </p:to>
                                    </p:set>
                                    <p:animEffect filter="wipe(left)" transition="in">
                                      <p:cBhvr>
                                        <p:cTn dur="500" id="48"/>
                                        <p:tgtEl>
                                          <p:spTgt spid="19"/>
                                        </p:tgtEl>
                                      </p:cBhvr>
                                    </p:animEffect>
                                  </p:childTnLst>
                                </p:cTn>
                              </p:par>
                              <p:par>
                                <p:cTn fill="hold" id="49" nodeType="withEffect" presetClass="entr" presetID="10" presetSubtype="0">
                                  <p:stCondLst>
                                    <p:cond delay="0"/>
                                  </p:stCondLst>
                                  <p:childTnLst>
                                    <p:set>
                                      <p:cBhvr>
                                        <p:cTn dur="1" fill="hold" id="50">
                                          <p:stCondLst>
                                            <p:cond delay="0"/>
                                          </p:stCondLst>
                                        </p:cTn>
                                        <p:tgtEl>
                                          <p:spTgt spid="25"/>
                                        </p:tgtEl>
                                        <p:attrNameLst>
                                          <p:attrName>style.visibility</p:attrName>
                                        </p:attrNameLst>
                                      </p:cBhvr>
                                      <p:to>
                                        <p:strVal val="visible"/>
                                      </p:to>
                                    </p:set>
                                    <p:animEffect filter="fade" transition="in">
                                      <p:cBhvr>
                                        <p:cTn dur="500" id="51"/>
                                        <p:tgtEl>
                                          <p:spTgt spid="25"/>
                                        </p:tgtEl>
                                      </p:cBhvr>
                                    </p:animEffect>
                                  </p:childTnLst>
                                </p:cTn>
                              </p:par>
                              <p:par>
                                <p:cTn fill="hold" id="52" nodeType="withEffect" presetClass="entr" presetID="10" presetSubtype="0">
                                  <p:stCondLst>
                                    <p:cond delay="0"/>
                                  </p:stCondLst>
                                  <p:childTnLst>
                                    <p:set>
                                      <p:cBhvr>
                                        <p:cTn dur="1" fill="hold" id="53">
                                          <p:stCondLst>
                                            <p:cond delay="0"/>
                                          </p:stCondLst>
                                        </p:cTn>
                                        <p:tgtEl>
                                          <p:spTgt spid="27"/>
                                        </p:tgtEl>
                                        <p:attrNameLst>
                                          <p:attrName>style.visibility</p:attrName>
                                        </p:attrNameLst>
                                      </p:cBhvr>
                                      <p:to>
                                        <p:strVal val="visible"/>
                                      </p:to>
                                    </p:set>
                                    <p:animEffect filter="fade" transition="in">
                                      <p:cBhvr>
                                        <p:cTn dur="500" id="54"/>
                                        <p:tgtEl>
                                          <p:spTgt spid="27"/>
                                        </p:tgtEl>
                                      </p:cBhvr>
                                    </p:animEffect>
                                  </p:childTnLst>
                                </p:cTn>
                              </p:par>
                              <p:par>
                                <p:cTn fill="hold" id="55" nodeType="withEffect" presetClass="entr" presetID="1" presetSubtype="0">
                                  <p:stCondLst>
                                    <p:cond delay="250"/>
                                  </p:stCondLst>
                                  <p:childTnLst>
                                    <p:set>
                                      <p:cBhvr>
                                        <p:cTn dur="1" fill="hold" id="56">
                                          <p:stCondLst>
                                            <p:cond delay="0"/>
                                          </p:stCondLst>
                                        </p:cTn>
                                        <p:tgtEl>
                                          <p:spTgt spid="36"/>
                                        </p:tgtEl>
                                        <p:attrNameLst>
                                          <p:attrName>style.visibility</p:attrName>
                                        </p:attrNameLst>
                                      </p:cBhvr>
                                      <p:to>
                                        <p:strVal val="visible"/>
                                      </p:to>
                                    </p:set>
                                  </p:childTnLst>
                                </p:cTn>
                              </p:par>
                              <p:par>
                                <p:cTn fill="hold" id="57" nodeType="withEffect" presetClass="emph" presetID="26" presetSubtype="0">
                                  <p:stCondLst>
                                    <p:cond delay="250"/>
                                  </p:stCondLst>
                                  <p:childTnLst>
                                    <p:animEffect filter="fade" transition="out">
                                      <p:cBhvr>
                                        <p:cTn dur="500" id="58" tmFilter="0, 0; .2, .5; .8, .5; 1, 0"/>
                                        <p:tgtEl>
                                          <p:spTgt spid="36"/>
                                        </p:tgtEl>
                                      </p:cBhvr>
                                    </p:animEffect>
                                    <p:animScale>
                                      <p:cBhvr>
                                        <p:cTn autoRev="1" dur="250" fill="hold" id="59"/>
                                        <p:tgtEl>
                                          <p:spTgt spid="36"/>
                                        </p:tgtEl>
                                      </p:cBhvr>
                                      <p:by x="105000" y="105000"/>
                                    </p:animScale>
                                  </p:childTnLst>
                                </p:cTn>
                              </p:par>
                              <p:par>
                                <p:cTn fill="hold" id="60" nodeType="withEffect" presetClass="entr" presetID="1" presetSubtype="0">
                                  <p:stCondLst>
                                    <p:cond delay="250"/>
                                  </p:stCondLst>
                                  <p:childTnLst>
                                    <p:set>
                                      <p:cBhvr>
                                        <p:cTn dur="1" fill="hold" id="61">
                                          <p:stCondLst>
                                            <p:cond delay="0"/>
                                          </p:stCondLst>
                                        </p:cTn>
                                        <p:tgtEl>
                                          <p:spTgt spid="37"/>
                                        </p:tgtEl>
                                        <p:attrNameLst>
                                          <p:attrName>style.visibility</p:attrName>
                                        </p:attrNameLst>
                                      </p:cBhvr>
                                      <p:to>
                                        <p:strVal val="visible"/>
                                      </p:to>
                                    </p:set>
                                  </p:childTnLst>
                                </p:cTn>
                              </p:par>
                              <p:par>
                                <p:cTn fill="hold" id="62" nodeType="withEffect" presetClass="emph" presetID="26" presetSubtype="0">
                                  <p:stCondLst>
                                    <p:cond delay="250"/>
                                  </p:stCondLst>
                                  <p:childTnLst>
                                    <p:animEffect filter="fade" transition="out">
                                      <p:cBhvr>
                                        <p:cTn dur="500" id="63" tmFilter="0, 0; .2, .5; .8, .5; 1, 0"/>
                                        <p:tgtEl>
                                          <p:spTgt spid="37"/>
                                        </p:tgtEl>
                                      </p:cBhvr>
                                    </p:animEffect>
                                    <p:animScale>
                                      <p:cBhvr>
                                        <p:cTn autoRev="1" dur="250" fill="hold" id="64"/>
                                        <p:tgtEl>
                                          <p:spTgt spid="37"/>
                                        </p:tgtEl>
                                      </p:cBhvr>
                                      <p:by x="105000" y="105000"/>
                                    </p:animScale>
                                  </p:childTnLst>
                                </p:cTn>
                              </p:par>
                            </p:childTnLst>
                          </p:cTn>
                        </p:par>
                        <p:par>
                          <p:cTn fill="hold" id="65" nodeType="afterGroup">
                            <p:stCondLst>
                              <p:cond delay="2250"/>
                            </p:stCondLst>
                            <p:childTnLst>
                              <p:par>
                                <p:cTn fill="hold" grpId="0" id="66" nodeType="afterEffect" presetClass="entr" presetID="22" presetSubtype="2">
                                  <p:stCondLst>
                                    <p:cond delay="0"/>
                                  </p:stCondLst>
                                  <p:childTnLst>
                                    <p:set>
                                      <p:cBhvr>
                                        <p:cTn dur="1" fill="hold" id="67">
                                          <p:stCondLst>
                                            <p:cond delay="0"/>
                                          </p:stCondLst>
                                        </p:cTn>
                                        <p:tgtEl>
                                          <p:spTgt spid="17"/>
                                        </p:tgtEl>
                                        <p:attrNameLst>
                                          <p:attrName>style.visibility</p:attrName>
                                        </p:attrNameLst>
                                      </p:cBhvr>
                                      <p:to>
                                        <p:strVal val="visible"/>
                                      </p:to>
                                    </p:set>
                                    <p:animEffect filter="wipe(right)" transition="in">
                                      <p:cBhvr>
                                        <p:cTn dur="500" id="68"/>
                                        <p:tgtEl>
                                          <p:spTgt spid="17"/>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21"/>
                                        </p:tgtEl>
                                        <p:attrNameLst>
                                          <p:attrName>style.visibility</p:attrName>
                                        </p:attrNameLst>
                                      </p:cBhvr>
                                      <p:to>
                                        <p:strVal val="visible"/>
                                      </p:to>
                                    </p:set>
                                    <p:animEffect filter="wipe(left)" transition="in">
                                      <p:cBhvr>
                                        <p:cTn dur="500" id="71"/>
                                        <p:tgtEl>
                                          <p:spTgt spid="21"/>
                                        </p:tgtEl>
                                      </p:cBhvr>
                                    </p:animEffect>
                                  </p:childTnLst>
                                </p:cTn>
                              </p:par>
                              <p:par>
                                <p:cTn fill="hold" id="72" nodeType="withEffect" presetClass="entr" presetID="10" presetSubtype="0">
                                  <p:stCondLst>
                                    <p:cond delay="0"/>
                                  </p:stCondLst>
                                  <p:childTnLst>
                                    <p:set>
                                      <p:cBhvr>
                                        <p:cTn dur="1" fill="hold" id="73">
                                          <p:stCondLst>
                                            <p:cond delay="0"/>
                                          </p:stCondLst>
                                        </p:cTn>
                                        <p:tgtEl>
                                          <p:spTgt spid="24"/>
                                        </p:tgtEl>
                                        <p:attrNameLst>
                                          <p:attrName>style.visibility</p:attrName>
                                        </p:attrNameLst>
                                      </p:cBhvr>
                                      <p:to>
                                        <p:strVal val="visible"/>
                                      </p:to>
                                    </p:set>
                                    <p:animEffect filter="fade" transition="in">
                                      <p:cBhvr>
                                        <p:cTn dur="500" id="74"/>
                                        <p:tgtEl>
                                          <p:spTgt spid="24"/>
                                        </p:tgtEl>
                                      </p:cBhvr>
                                    </p:animEffect>
                                  </p:childTnLst>
                                </p:cTn>
                              </p:par>
                              <p:par>
                                <p:cTn fill="hold" id="75" nodeType="withEffect" presetClass="entr" presetID="10" presetSubtype="0">
                                  <p:stCondLst>
                                    <p:cond delay="0"/>
                                  </p:stCondLst>
                                  <p:childTnLst>
                                    <p:set>
                                      <p:cBhvr>
                                        <p:cTn dur="1" fill="hold" id="76">
                                          <p:stCondLst>
                                            <p:cond delay="0"/>
                                          </p:stCondLst>
                                        </p:cTn>
                                        <p:tgtEl>
                                          <p:spTgt spid="22"/>
                                        </p:tgtEl>
                                        <p:attrNameLst>
                                          <p:attrName>style.visibility</p:attrName>
                                        </p:attrNameLst>
                                      </p:cBhvr>
                                      <p:to>
                                        <p:strVal val="visible"/>
                                      </p:to>
                                    </p:set>
                                    <p:animEffect filter="fade" transition="in">
                                      <p:cBhvr>
                                        <p:cTn dur="500" id="77"/>
                                        <p:tgtEl>
                                          <p:spTgt spid="22"/>
                                        </p:tgtEl>
                                      </p:cBhvr>
                                    </p:animEffect>
                                  </p:childTnLst>
                                </p:cTn>
                              </p:par>
                              <p:par>
                                <p:cTn fill="hold" id="78" nodeType="withEffect" presetClass="entr" presetID="1" presetSubtype="0">
                                  <p:stCondLst>
                                    <p:cond delay="250"/>
                                  </p:stCondLst>
                                  <p:childTnLst>
                                    <p:set>
                                      <p:cBhvr>
                                        <p:cTn dur="1" fill="hold" id="79">
                                          <p:stCondLst>
                                            <p:cond delay="0"/>
                                          </p:stCondLst>
                                        </p:cTn>
                                        <p:tgtEl>
                                          <p:spTgt spid="39"/>
                                        </p:tgtEl>
                                        <p:attrNameLst>
                                          <p:attrName>style.visibility</p:attrName>
                                        </p:attrNameLst>
                                      </p:cBhvr>
                                      <p:to>
                                        <p:strVal val="visible"/>
                                      </p:to>
                                    </p:set>
                                  </p:childTnLst>
                                </p:cTn>
                              </p:par>
                              <p:par>
                                <p:cTn fill="hold" id="80" nodeType="withEffect" presetClass="emph" presetID="26" presetSubtype="0">
                                  <p:stCondLst>
                                    <p:cond delay="250"/>
                                  </p:stCondLst>
                                  <p:childTnLst>
                                    <p:animEffect filter="fade" transition="out">
                                      <p:cBhvr>
                                        <p:cTn dur="500" id="81" tmFilter="0, 0; .2, .5; .8, .5; 1, 0"/>
                                        <p:tgtEl>
                                          <p:spTgt spid="39"/>
                                        </p:tgtEl>
                                      </p:cBhvr>
                                    </p:animEffect>
                                    <p:animScale>
                                      <p:cBhvr>
                                        <p:cTn autoRev="1" dur="250" fill="hold" id="82"/>
                                        <p:tgtEl>
                                          <p:spTgt spid="39"/>
                                        </p:tgtEl>
                                      </p:cBhvr>
                                      <p:by x="105000" y="105000"/>
                                    </p:animScale>
                                  </p:childTnLst>
                                </p:cTn>
                              </p:par>
                              <p:par>
                                <p:cTn fill="hold" id="83" nodeType="withEffect" presetClass="entr" presetID="1" presetSubtype="0">
                                  <p:stCondLst>
                                    <p:cond delay="250"/>
                                  </p:stCondLst>
                                  <p:childTnLst>
                                    <p:set>
                                      <p:cBhvr>
                                        <p:cTn dur="1" fill="hold" id="84">
                                          <p:stCondLst>
                                            <p:cond delay="0"/>
                                          </p:stCondLst>
                                        </p:cTn>
                                        <p:tgtEl>
                                          <p:spTgt spid="38"/>
                                        </p:tgtEl>
                                        <p:attrNameLst>
                                          <p:attrName>style.visibility</p:attrName>
                                        </p:attrNameLst>
                                      </p:cBhvr>
                                      <p:to>
                                        <p:strVal val="visible"/>
                                      </p:to>
                                    </p:set>
                                  </p:childTnLst>
                                </p:cTn>
                              </p:par>
                              <p:par>
                                <p:cTn fill="hold" id="85" nodeType="withEffect" presetClass="emph" presetID="26" presetSubtype="0">
                                  <p:stCondLst>
                                    <p:cond delay="250"/>
                                  </p:stCondLst>
                                  <p:childTnLst>
                                    <p:animEffect filter="fade" transition="out">
                                      <p:cBhvr>
                                        <p:cTn dur="500" id="86" tmFilter="0, 0; .2, .5; .8, .5; 1, 0"/>
                                        <p:tgtEl>
                                          <p:spTgt spid="38"/>
                                        </p:tgtEl>
                                      </p:cBhvr>
                                    </p:animEffect>
                                    <p:animScale>
                                      <p:cBhvr>
                                        <p:cTn autoRev="1" dur="250" fill="hold" id="87"/>
                                        <p:tgtEl>
                                          <p:spTgt spid="3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0"/>
      <p:bldP grpId="0" spid="21"/>
      <p:bldP grpId="0" spid="5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18DC37B2-0D75-4029-AC65-6F12076E016F}" type="slidenum">
              <a:rPr altLang="en-US" lang="zh-CN" smtClean="0"/>
              <a:t>11</a:t>
            </a:fld>
          </a:p>
        </p:txBody>
      </p:sp>
      <p:sp>
        <p:nvSpPr>
          <p:cNvPr id="3" name="文本框 2"/>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sp>
        <p:nvSpPr>
          <p:cNvPr id="12" name="梯形 11"/>
          <p:cNvSpPr/>
          <p:nvPr/>
        </p:nvSpPr>
        <p:spPr>
          <a:xfrm rot="16200000">
            <a:off x="8409684" y="2155446"/>
            <a:ext cx="1581152" cy="4151341"/>
          </a:xfrm>
          <a:prstGeom prst="trapezoid">
            <a:avLst>
              <a:gd fmla="val 15639"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梯形 25"/>
          <p:cNvSpPr/>
          <p:nvPr/>
        </p:nvSpPr>
        <p:spPr>
          <a:xfrm rot="16200000">
            <a:off x="8409684" y="-209677"/>
            <a:ext cx="1581152" cy="4151341"/>
          </a:xfrm>
          <a:prstGeom prst="trapezoid">
            <a:avLst>
              <a:gd fmla="val 15639"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梯形 26"/>
          <p:cNvSpPr/>
          <p:nvPr/>
        </p:nvSpPr>
        <p:spPr>
          <a:xfrm flipH="1" rot="5400000">
            <a:off x="2201166" y="3335436"/>
            <a:ext cx="1581152" cy="4151341"/>
          </a:xfrm>
          <a:prstGeom prst="trapezoid">
            <a:avLst>
              <a:gd fmla="val 15639"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梯形 27"/>
          <p:cNvSpPr/>
          <p:nvPr/>
        </p:nvSpPr>
        <p:spPr>
          <a:xfrm flipH="1" rot="5400000">
            <a:off x="2201167" y="972027"/>
            <a:ext cx="1581152" cy="4151341"/>
          </a:xfrm>
          <a:prstGeom prst="trapezoid">
            <a:avLst>
              <a:gd fmla="val 15639"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067414" y="1325994"/>
            <a:ext cx="1800000" cy="1080000"/>
            <a:chOff x="5067414" y="1325994"/>
            <a:chExt cx="1800000" cy="1080000"/>
          </a:xfrm>
        </p:grpSpPr>
        <p:sp>
          <p:nvSpPr>
            <p:cNvPr id="20" name="矩形 19"/>
            <p:cNvSpPr/>
            <p:nvPr/>
          </p:nvSpPr>
          <p:spPr>
            <a:xfrm flipH="1">
              <a:off x="5067414" y="1325994"/>
              <a:ext cx="1800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9" name="图片 28"/>
            <p:cNvPicPr>
              <a:picLocks noChangeAspect="1"/>
            </p:cNvPicPr>
            <p:nvPr/>
          </p:nvPicPr>
          <p:blipFill>
            <a:blip r:embed="rId2">
              <a:biLevel thresh="25000"/>
            </a:blip>
            <a:stretch>
              <a:fillRect/>
            </a:stretch>
          </p:blipFill>
          <p:spPr>
            <a:xfrm>
              <a:off x="5644794" y="1553735"/>
              <a:ext cx="844962" cy="551062"/>
            </a:xfrm>
            <a:prstGeom prst="rect">
              <a:avLst/>
            </a:prstGeom>
          </p:spPr>
        </p:pic>
      </p:grpSp>
      <p:grpSp>
        <p:nvGrpSpPr>
          <p:cNvPr id="5" name="组合 4"/>
          <p:cNvGrpSpPr/>
          <p:nvPr/>
        </p:nvGrpSpPr>
        <p:grpSpPr>
          <a:xfrm>
            <a:off x="5324589" y="2507698"/>
            <a:ext cx="1800000" cy="1080000"/>
            <a:chOff x="5324589" y="2507698"/>
            <a:chExt cx="1800000" cy="1080000"/>
          </a:xfrm>
        </p:grpSpPr>
        <p:sp>
          <p:nvSpPr>
            <p:cNvPr id="23" name="矩形 22"/>
            <p:cNvSpPr/>
            <p:nvPr/>
          </p:nvSpPr>
          <p:spPr>
            <a:xfrm flipH="1">
              <a:off x="5324589" y="2507698"/>
              <a:ext cx="1800000" cy="1080000"/>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0" name="图片 29"/>
            <p:cNvPicPr>
              <a:picLocks noChangeAspect="1"/>
            </p:cNvPicPr>
            <p:nvPr/>
          </p:nvPicPr>
          <p:blipFill>
            <a:blip r:embed="rId3">
              <a:biLevel thresh="25000"/>
            </a:blip>
            <a:stretch>
              <a:fillRect/>
            </a:stretch>
          </p:blipFill>
          <p:spPr>
            <a:xfrm>
              <a:off x="5793579" y="2605663"/>
              <a:ext cx="698315" cy="711327"/>
            </a:xfrm>
            <a:prstGeom prst="rect">
              <a:avLst/>
            </a:prstGeom>
          </p:spPr>
        </p:pic>
      </p:grpSp>
      <p:grpSp>
        <p:nvGrpSpPr>
          <p:cNvPr id="7" name="组合 6"/>
          <p:cNvGrpSpPr/>
          <p:nvPr/>
        </p:nvGrpSpPr>
        <p:grpSpPr>
          <a:xfrm>
            <a:off x="5324589" y="4871107"/>
            <a:ext cx="1800000" cy="1080000"/>
            <a:chOff x="5324589" y="4871107"/>
            <a:chExt cx="1800000" cy="1080000"/>
          </a:xfrm>
        </p:grpSpPr>
        <p:sp>
          <p:nvSpPr>
            <p:cNvPr id="25" name="矩形 24"/>
            <p:cNvSpPr/>
            <p:nvPr/>
          </p:nvSpPr>
          <p:spPr>
            <a:xfrm flipH="1">
              <a:off x="5324589" y="4871107"/>
              <a:ext cx="1800000" cy="1080000"/>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1" name="图片 30"/>
            <p:cNvPicPr>
              <a:picLocks noChangeAspect="1"/>
            </p:cNvPicPr>
            <p:nvPr/>
          </p:nvPicPr>
          <p:blipFill>
            <a:blip r:embed="rId4">
              <a:biLevel thresh="25000"/>
            </a:blip>
            <a:stretch>
              <a:fillRect/>
            </a:stretch>
          </p:blipFill>
          <p:spPr>
            <a:xfrm>
              <a:off x="5736436" y="5117683"/>
              <a:ext cx="877882" cy="586845"/>
            </a:xfrm>
            <a:prstGeom prst="rect">
              <a:avLst/>
            </a:prstGeom>
          </p:spPr>
        </p:pic>
      </p:grpSp>
      <p:grpSp>
        <p:nvGrpSpPr>
          <p:cNvPr id="6" name="组合 5"/>
          <p:cNvGrpSpPr/>
          <p:nvPr/>
        </p:nvGrpSpPr>
        <p:grpSpPr>
          <a:xfrm>
            <a:off x="5067414" y="3689402"/>
            <a:ext cx="1800000" cy="1080000"/>
            <a:chOff x="5067414" y="3689402"/>
            <a:chExt cx="1800000" cy="1080000"/>
          </a:xfrm>
        </p:grpSpPr>
        <p:sp>
          <p:nvSpPr>
            <p:cNvPr id="24" name="矩形 23"/>
            <p:cNvSpPr/>
            <p:nvPr/>
          </p:nvSpPr>
          <p:spPr>
            <a:xfrm flipH="1">
              <a:off x="5067414" y="3689402"/>
              <a:ext cx="1800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2" name="图片 31"/>
            <p:cNvPicPr>
              <a:picLocks noChangeAspect="1"/>
            </p:cNvPicPr>
            <p:nvPr/>
          </p:nvPicPr>
          <p:blipFill>
            <a:blip r:embed="rId5">
              <a:biLevel thresh="25000"/>
            </a:blip>
            <a:stretch>
              <a:fillRect/>
            </a:stretch>
          </p:blipFill>
          <p:spPr>
            <a:xfrm>
              <a:off x="5617572" y="3836879"/>
              <a:ext cx="899408" cy="703885"/>
            </a:xfrm>
            <a:prstGeom prst="rect">
              <a:avLst/>
            </a:prstGeom>
          </p:spPr>
        </p:pic>
      </p:grpSp>
      <p:grpSp>
        <p:nvGrpSpPr>
          <p:cNvPr id="8" name="组合 7"/>
          <p:cNvGrpSpPr/>
          <p:nvPr/>
        </p:nvGrpSpPr>
        <p:grpSpPr>
          <a:xfrm>
            <a:off x="8342056" y="1297995"/>
            <a:ext cx="2745046" cy="1135996"/>
            <a:chOff x="8342056" y="1297995"/>
            <a:chExt cx="2745046" cy="1135996"/>
          </a:xfrm>
        </p:grpSpPr>
        <p:sp>
          <p:nvSpPr>
            <p:cNvPr id="36" name="文本框 35"/>
            <p:cNvSpPr txBox="1"/>
            <p:nvPr/>
          </p:nvSpPr>
          <p:spPr>
            <a:xfrm flipH="1">
              <a:off x="8342056" y="1297995"/>
              <a:ext cx="2320904" cy="338328"/>
            </a:xfrm>
            <a:prstGeom prst="rect">
              <a:avLst/>
            </a:prstGeom>
            <a:noFill/>
          </p:spPr>
          <p:txBody>
            <a:bodyPr rtlCol="0" wrap="square">
              <a:spAutoFit/>
            </a:bodyPr>
            <a:lstStyle/>
            <a:p>
              <a:pPr>
                <a:lnSpc>
                  <a:spcPct val="90000"/>
                </a:lnSpc>
                <a:spcBef>
                  <a:spcPts val="1000"/>
                </a:spcBef>
              </a:pPr>
              <a:r>
                <a:rPr altLang="en-US" b="1" lang="zh-CN">
                  <a:solidFill>
                    <a:srgbClr val="F0FAFA"/>
                  </a:solidFill>
                  <a:latin charset="-122" panose="020b0503020204020204" pitchFamily="34" typeface="微软雅黑"/>
                  <a:ea charset="-122" panose="020b0503020204020204" pitchFamily="34" typeface="微软雅黑"/>
                </a:rPr>
                <a:t>添加标题</a:t>
              </a:r>
            </a:p>
          </p:txBody>
        </p:sp>
        <p:sp>
          <p:nvSpPr>
            <p:cNvPr id="37" name="文本框 36"/>
            <p:cNvSpPr txBox="1"/>
            <p:nvPr/>
          </p:nvSpPr>
          <p:spPr>
            <a:xfrm flipH="1">
              <a:off x="8346040" y="1587990"/>
              <a:ext cx="2741060" cy="859536"/>
            </a:xfrm>
            <a:prstGeom prst="rect">
              <a:avLst/>
            </a:prstGeom>
            <a:noFill/>
          </p:spPr>
          <p:txBody>
            <a:bodyPr rtlCol="0" wrap="square">
              <a:spAutoFit/>
            </a:bodyPr>
            <a:lstStyle/>
            <a:p>
              <a:pPr>
                <a:lnSpc>
                  <a:spcPct val="120000"/>
                </a:lnSpc>
              </a:pPr>
              <a:r>
                <a:rPr altLang="en-US" lang="zh-CN" sz="1400">
                  <a:solidFill>
                    <a:srgbClr val="F0FAFA"/>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a:t>
              </a:r>
            </a:p>
          </p:txBody>
        </p:sp>
      </p:grpSp>
      <p:sp>
        <p:nvSpPr>
          <p:cNvPr id="38" name="文本框 37"/>
          <p:cNvSpPr txBox="1"/>
          <p:nvPr/>
        </p:nvSpPr>
        <p:spPr>
          <a:xfrm>
            <a:off x="7283427" y="1450213"/>
            <a:ext cx="913130" cy="822960"/>
          </a:xfrm>
          <a:prstGeom prst="rect">
            <a:avLst/>
          </a:prstGeom>
          <a:noFill/>
        </p:spPr>
        <p:txBody>
          <a:bodyPr rtlCol="0" wrap="none">
            <a:spAutoFit/>
          </a:bodyPr>
          <a:lstStyle/>
          <a:p>
            <a:r>
              <a:rPr altLang="zh-CN" b="1" lang="en-US" smtClean="0" sz="4800">
                <a:solidFill>
                  <a:schemeClr val="bg1"/>
                </a:solidFill>
                <a:latin charset="-127" panose="02030600000101010101" pitchFamily="18" typeface="Batang"/>
                <a:ea charset="-127" panose="02030600000101010101" pitchFamily="18" typeface="Batang"/>
              </a:rPr>
              <a:t>01</a:t>
            </a:r>
          </a:p>
        </p:txBody>
      </p:sp>
      <p:sp>
        <p:nvSpPr>
          <p:cNvPr id="39" name="文本框 38"/>
          <p:cNvSpPr txBox="1"/>
          <p:nvPr/>
        </p:nvSpPr>
        <p:spPr>
          <a:xfrm>
            <a:off x="4014788" y="2632198"/>
            <a:ext cx="913130" cy="822960"/>
          </a:xfrm>
          <a:prstGeom prst="rect">
            <a:avLst/>
          </a:prstGeom>
          <a:noFill/>
        </p:spPr>
        <p:txBody>
          <a:bodyPr rtlCol="0" wrap="none">
            <a:spAutoFit/>
          </a:bodyPr>
          <a:lstStyle/>
          <a:p>
            <a:r>
              <a:rPr altLang="zh-CN" b="1" lang="en-US" smtClean="0" sz="4800">
                <a:solidFill>
                  <a:schemeClr val="bg1"/>
                </a:solidFill>
                <a:latin charset="-127" panose="02030600000101010101" pitchFamily="18" typeface="Batang"/>
                <a:ea charset="-127" panose="02030600000101010101" pitchFamily="18" typeface="Batang"/>
              </a:rPr>
              <a:t>02</a:t>
            </a:r>
          </a:p>
        </p:txBody>
      </p:sp>
      <p:sp>
        <p:nvSpPr>
          <p:cNvPr id="40" name="文本框 39"/>
          <p:cNvSpPr txBox="1"/>
          <p:nvPr/>
        </p:nvSpPr>
        <p:spPr>
          <a:xfrm>
            <a:off x="7278967" y="3813902"/>
            <a:ext cx="913130" cy="822960"/>
          </a:xfrm>
          <a:prstGeom prst="rect">
            <a:avLst/>
          </a:prstGeom>
          <a:noFill/>
        </p:spPr>
        <p:txBody>
          <a:bodyPr rtlCol="0" wrap="none">
            <a:spAutoFit/>
          </a:bodyPr>
          <a:lstStyle/>
          <a:p>
            <a:r>
              <a:rPr altLang="zh-CN" b="1" lang="en-US" smtClean="0" sz="4800">
                <a:solidFill>
                  <a:schemeClr val="bg1"/>
                </a:solidFill>
                <a:latin charset="-127" panose="02030600000101010101" pitchFamily="18" typeface="Batang"/>
                <a:ea charset="-127" panose="02030600000101010101" pitchFamily="18" typeface="Batang"/>
              </a:rPr>
              <a:t>03</a:t>
            </a:r>
          </a:p>
        </p:txBody>
      </p:sp>
      <p:sp>
        <p:nvSpPr>
          <p:cNvPr id="41" name="文本框 40"/>
          <p:cNvSpPr txBox="1"/>
          <p:nvPr/>
        </p:nvSpPr>
        <p:spPr>
          <a:xfrm>
            <a:off x="4008254" y="4995606"/>
            <a:ext cx="913130" cy="822960"/>
          </a:xfrm>
          <a:prstGeom prst="rect">
            <a:avLst/>
          </a:prstGeom>
          <a:noFill/>
        </p:spPr>
        <p:txBody>
          <a:bodyPr rtlCol="0" wrap="none">
            <a:spAutoFit/>
          </a:bodyPr>
          <a:lstStyle/>
          <a:p>
            <a:r>
              <a:rPr altLang="zh-CN" b="1" lang="en-US" smtClean="0" sz="4800">
                <a:solidFill>
                  <a:schemeClr val="bg1"/>
                </a:solidFill>
                <a:latin charset="-127" panose="02030600000101010101" pitchFamily="18" typeface="Batang"/>
                <a:ea charset="-127" panose="02030600000101010101" pitchFamily="18" typeface="Batang"/>
              </a:rPr>
              <a:t>04</a:t>
            </a:r>
          </a:p>
        </p:txBody>
      </p:sp>
      <p:grpSp>
        <p:nvGrpSpPr>
          <p:cNvPr id="42" name="组合 41"/>
          <p:cNvGrpSpPr/>
          <p:nvPr/>
        </p:nvGrpSpPr>
        <p:grpSpPr>
          <a:xfrm>
            <a:off x="8342057" y="3661404"/>
            <a:ext cx="2745045" cy="1135996"/>
            <a:chOff x="7656515" y="2131419"/>
            <a:chExt cx="2830606" cy="1135996"/>
          </a:xfrm>
        </p:grpSpPr>
        <p:sp>
          <p:nvSpPr>
            <p:cNvPr id="43" name="文本框 42"/>
            <p:cNvSpPr txBox="1"/>
            <p:nvPr/>
          </p:nvSpPr>
          <p:spPr>
            <a:xfrm flipH="1">
              <a:off x="7656515" y="2131419"/>
              <a:ext cx="2393245" cy="338328"/>
            </a:xfrm>
            <a:prstGeom prst="rect">
              <a:avLst/>
            </a:prstGeom>
            <a:noFill/>
          </p:spPr>
          <p:txBody>
            <a:bodyPr rtlCol="0" wrap="square">
              <a:spAutoFit/>
            </a:bodyPr>
            <a:lstStyle/>
            <a:p>
              <a:pPr>
                <a:lnSpc>
                  <a:spcPct val="90000"/>
                </a:lnSpc>
                <a:spcBef>
                  <a:spcPts val="1000"/>
                </a:spcBef>
              </a:pPr>
              <a:r>
                <a:rPr altLang="en-US" b="1" lang="zh-CN">
                  <a:solidFill>
                    <a:srgbClr val="F0FAFA"/>
                  </a:solidFill>
                  <a:latin charset="-122" panose="020b0503020204020204" pitchFamily="34" typeface="微软雅黑"/>
                  <a:ea charset="-122" panose="020b0503020204020204" pitchFamily="34" typeface="微软雅黑"/>
                </a:rPr>
                <a:t>添加标题</a:t>
              </a:r>
            </a:p>
          </p:txBody>
        </p:sp>
        <p:sp>
          <p:nvSpPr>
            <p:cNvPr id="44" name="文本框 43"/>
            <p:cNvSpPr txBox="1"/>
            <p:nvPr/>
          </p:nvSpPr>
          <p:spPr>
            <a:xfrm flipH="1">
              <a:off x="7660625" y="2421414"/>
              <a:ext cx="2826497" cy="859536"/>
            </a:xfrm>
            <a:prstGeom prst="rect">
              <a:avLst/>
            </a:prstGeom>
            <a:noFill/>
          </p:spPr>
          <p:txBody>
            <a:bodyPr rtlCol="0" wrap="square">
              <a:spAutoFit/>
            </a:bodyPr>
            <a:lstStyle/>
            <a:p>
              <a:pPr>
                <a:lnSpc>
                  <a:spcPct val="120000"/>
                </a:lnSpc>
              </a:pPr>
              <a:r>
                <a:rPr altLang="en-US" lang="zh-CN" sz="1400">
                  <a:solidFill>
                    <a:srgbClr val="F0FAFA"/>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a:t>
              </a:r>
            </a:p>
          </p:txBody>
        </p:sp>
      </p:grpSp>
      <p:grpSp>
        <p:nvGrpSpPr>
          <p:cNvPr id="45" name="组合 44"/>
          <p:cNvGrpSpPr/>
          <p:nvPr/>
        </p:nvGrpSpPr>
        <p:grpSpPr>
          <a:xfrm>
            <a:off x="1167864" y="2479699"/>
            <a:ext cx="2752190" cy="1135996"/>
            <a:chOff x="7649148" y="2131419"/>
            <a:chExt cx="2837973" cy="1135996"/>
          </a:xfrm>
        </p:grpSpPr>
        <p:sp>
          <p:nvSpPr>
            <p:cNvPr id="46" name="文本框 45"/>
            <p:cNvSpPr txBox="1"/>
            <p:nvPr/>
          </p:nvSpPr>
          <p:spPr>
            <a:xfrm flipH="1">
              <a:off x="7649147" y="2131419"/>
              <a:ext cx="2767213" cy="338328"/>
            </a:xfrm>
            <a:prstGeom prst="rect">
              <a:avLst/>
            </a:prstGeom>
            <a:noFill/>
          </p:spPr>
          <p:txBody>
            <a:bodyPr rtlCol="0" wrap="square">
              <a:spAutoFit/>
            </a:bodyPr>
            <a:lstStyle/>
            <a:p>
              <a:pPr algn="r">
                <a:lnSpc>
                  <a:spcPct val="90000"/>
                </a:lnSpc>
                <a:spcBef>
                  <a:spcPts val="1000"/>
                </a:spcBef>
              </a:pPr>
              <a:r>
                <a:rPr altLang="en-US" b="1" lang="zh-CN">
                  <a:solidFill>
                    <a:srgbClr val="F0FAFA"/>
                  </a:solidFill>
                  <a:latin charset="-122" panose="020b0503020204020204" pitchFamily="34" typeface="微软雅黑"/>
                  <a:ea charset="-122" panose="020b0503020204020204" pitchFamily="34" typeface="微软雅黑"/>
                </a:rPr>
                <a:t>添加标题</a:t>
              </a:r>
            </a:p>
          </p:txBody>
        </p:sp>
        <p:sp>
          <p:nvSpPr>
            <p:cNvPr id="47" name="文本框 46"/>
            <p:cNvSpPr txBox="1"/>
            <p:nvPr/>
          </p:nvSpPr>
          <p:spPr>
            <a:xfrm flipH="1">
              <a:off x="7660623" y="2421414"/>
              <a:ext cx="2826497" cy="859536"/>
            </a:xfrm>
            <a:prstGeom prst="rect">
              <a:avLst/>
            </a:prstGeom>
            <a:noFill/>
          </p:spPr>
          <p:txBody>
            <a:bodyPr rtlCol="0" wrap="square">
              <a:spAutoFit/>
            </a:bodyPr>
            <a:lstStyle/>
            <a:p>
              <a:pPr>
                <a:lnSpc>
                  <a:spcPct val="120000"/>
                </a:lnSpc>
              </a:pPr>
              <a:r>
                <a:rPr altLang="en-US" lang="zh-CN" sz="1400">
                  <a:solidFill>
                    <a:srgbClr val="F0FAFA"/>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a:t>
              </a:r>
            </a:p>
          </p:txBody>
        </p:sp>
      </p:grpSp>
      <p:grpSp>
        <p:nvGrpSpPr>
          <p:cNvPr id="48" name="组合 47"/>
          <p:cNvGrpSpPr/>
          <p:nvPr/>
        </p:nvGrpSpPr>
        <p:grpSpPr>
          <a:xfrm>
            <a:off x="1167864" y="4843107"/>
            <a:ext cx="2752189" cy="1135996"/>
            <a:chOff x="7649149" y="2131419"/>
            <a:chExt cx="2837972" cy="1135996"/>
          </a:xfrm>
        </p:grpSpPr>
        <p:sp>
          <p:nvSpPr>
            <p:cNvPr id="49" name="文本框 48"/>
            <p:cNvSpPr txBox="1"/>
            <p:nvPr/>
          </p:nvSpPr>
          <p:spPr>
            <a:xfrm flipH="1">
              <a:off x="7649149" y="2131419"/>
              <a:ext cx="2767213" cy="338328"/>
            </a:xfrm>
            <a:prstGeom prst="rect">
              <a:avLst/>
            </a:prstGeom>
            <a:noFill/>
          </p:spPr>
          <p:txBody>
            <a:bodyPr rtlCol="0" wrap="square">
              <a:spAutoFit/>
            </a:bodyPr>
            <a:lstStyle/>
            <a:p>
              <a:pPr algn="r">
                <a:lnSpc>
                  <a:spcPct val="90000"/>
                </a:lnSpc>
                <a:spcBef>
                  <a:spcPts val="1000"/>
                </a:spcBef>
              </a:pPr>
              <a:r>
                <a:rPr altLang="en-US" b="1" lang="zh-CN">
                  <a:solidFill>
                    <a:srgbClr val="F0FAFA"/>
                  </a:solidFill>
                  <a:latin charset="-122" panose="020b0503020204020204" pitchFamily="34" typeface="微软雅黑"/>
                  <a:ea charset="-122" panose="020b0503020204020204" pitchFamily="34" typeface="微软雅黑"/>
                </a:rPr>
                <a:t>添加标题</a:t>
              </a:r>
            </a:p>
          </p:txBody>
        </p:sp>
        <p:sp>
          <p:nvSpPr>
            <p:cNvPr id="50" name="文本框 49"/>
            <p:cNvSpPr txBox="1"/>
            <p:nvPr/>
          </p:nvSpPr>
          <p:spPr>
            <a:xfrm flipH="1">
              <a:off x="7660625" y="2421414"/>
              <a:ext cx="2826497" cy="859536"/>
            </a:xfrm>
            <a:prstGeom prst="rect">
              <a:avLst/>
            </a:prstGeom>
            <a:noFill/>
          </p:spPr>
          <p:txBody>
            <a:bodyPr rtlCol="0" wrap="square">
              <a:spAutoFit/>
            </a:bodyPr>
            <a:lstStyle/>
            <a:p>
              <a:pPr>
                <a:lnSpc>
                  <a:spcPct val="120000"/>
                </a:lnSpc>
              </a:pPr>
              <a:r>
                <a:rPr altLang="en-US" lang="zh-CN" sz="1400">
                  <a:solidFill>
                    <a:srgbClr val="F0FAFA"/>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a:t>
              </a:r>
            </a:p>
          </p:txBody>
        </p:sp>
      </p:grpSp>
    </p:spTree>
    <p:extLst>
      <p:ext uri="{BB962C8B-B14F-4D97-AF65-F5344CB8AC3E}">
        <p14:creationId val="157572437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25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50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ppt_x"/>
                                          </p:val>
                                        </p:tav>
                                        <p:tav tm="100000">
                                          <p:val>
                                            <p:strVal val="#ppt_x"/>
                                          </p:val>
                                        </p:tav>
                                      </p:tavLst>
                                    </p:anim>
                                    <p:anim calcmode="lin" valueType="num">
                                      <p:cBhvr additive="base">
                                        <p:cTn dur="500" fill="hold" id="16"/>
                                        <p:tgtEl>
                                          <p:spTgt spid="6"/>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75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250"/>
                            </p:stCondLst>
                            <p:childTnLst>
                              <p:par>
                                <p:cTn fill="hold" grpId="0" id="22" nodeType="afterEffect" presetClass="entr" presetID="22" presetSubtype="8">
                                  <p:stCondLst>
                                    <p:cond delay="0"/>
                                  </p:stCondLst>
                                  <p:childTnLst>
                                    <p:set>
                                      <p:cBhvr>
                                        <p:cTn dur="1" fill="hold" id="23">
                                          <p:stCondLst>
                                            <p:cond delay="0"/>
                                          </p:stCondLst>
                                        </p:cTn>
                                        <p:tgtEl>
                                          <p:spTgt spid="26"/>
                                        </p:tgtEl>
                                        <p:attrNameLst>
                                          <p:attrName>style.visibility</p:attrName>
                                        </p:attrNameLst>
                                      </p:cBhvr>
                                      <p:to>
                                        <p:strVal val="visible"/>
                                      </p:to>
                                    </p:set>
                                    <p:animEffect filter="wipe(left)" transition="in">
                                      <p:cBhvr>
                                        <p:cTn dur="250" id="24"/>
                                        <p:tgtEl>
                                          <p:spTgt spid="26"/>
                                        </p:tgtEl>
                                      </p:cBhvr>
                                    </p:animEffect>
                                  </p:childTnLst>
                                </p:cTn>
                              </p:par>
                            </p:childTnLst>
                          </p:cTn>
                        </p:par>
                        <p:par>
                          <p:cTn fill="hold" id="25" nodeType="afterGroup">
                            <p:stCondLst>
                              <p:cond delay="1500"/>
                            </p:stCondLst>
                            <p:childTnLst>
                              <p:par>
                                <p:cTn fill="hold" grpId="0" id="26" nodeType="afterEffect" presetClass="entr" presetID="17" presetSubtype="8">
                                  <p:stCondLst>
                                    <p:cond delay="0"/>
                                  </p:stCondLst>
                                  <p:childTnLst>
                                    <p:set>
                                      <p:cBhvr>
                                        <p:cTn dur="1" fill="hold" id="27">
                                          <p:stCondLst>
                                            <p:cond delay="0"/>
                                          </p:stCondLst>
                                        </p:cTn>
                                        <p:tgtEl>
                                          <p:spTgt spid="38"/>
                                        </p:tgtEl>
                                        <p:attrNameLst>
                                          <p:attrName>style.visibility</p:attrName>
                                        </p:attrNameLst>
                                      </p:cBhvr>
                                      <p:to>
                                        <p:strVal val="visible"/>
                                      </p:to>
                                    </p:set>
                                    <p:anim calcmode="lin" valueType="num">
                                      <p:cBhvr>
                                        <p:cTn dur="500" fill="hold" id="28"/>
                                        <p:tgtEl>
                                          <p:spTgt spid="38"/>
                                        </p:tgtEl>
                                        <p:attrNameLst>
                                          <p:attrName>ppt_x</p:attrName>
                                        </p:attrNameLst>
                                      </p:cBhvr>
                                      <p:tavLst>
                                        <p:tav tm="0">
                                          <p:val>
                                            <p:strVal val="#ppt_x-#ppt_w/2"/>
                                          </p:val>
                                        </p:tav>
                                        <p:tav tm="100000">
                                          <p:val>
                                            <p:strVal val="#ppt_x"/>
                                          </p:val>
                                        </p:tav>
                                      </p:tavLst>
                                    </p:anim>
                                    <p:anim calcmode="lin" valueType="num">
                                      <p:cBhvr>
                                        <p:cTn dur="500" fill="hold" id="29"/>
                                        <p:tgtEl>
                                          <p:spTgt spid="38"/>
                                        </p:tgtEl>
                                        <p:attrNameLst>
                                          <p:attrName>ppt_y</p:attrName>
                                        </p:attrNameLst>
                                      </p:cBhvr>
                                      <p:tavLst>
                                        <p:tav tm="0">
                                          <p:val>
                                            <p:strVal val="#ppt_y"/>
                                          </p:val>
                                        </p:tav>
                                        <p:tav tm="100000">
                                          <p:val>
                                            <p:strVal val="#ppt_y"/>
                                          </p:val>
                                        </p:tav>
                                      </p:tavLst>
                                    </p:anim>
                                    <p:anim calcmode="lin" valueType="num">
                                      <p:cBhvr>
                                        <p:cTn dur="500" fill="hold" id="30"/>
                                        <p:tgtEl>
                                          <p:spTgt spid="38"/>
                                        </p:tgtEl>
                                        <p:attrNameLst>
                                          <p:attrName>ppt_w</p:attrName>
                                        </p:attrNameLst>
                                      </p:cBhvr>
                                      <p:tavLst>
                                        <p:tav tm="0">
                                          <p:val>
                                            <p:fltVal val="0"/>
                                          </p:val>
                                        </p:tav>
                                        <p:tav tm="100000">
                                          <p:val>
                                            <p:strVal val="#ppt_w"/>
                                          </p:val>
                                        </p:tav>
                                      </p:tavLst>
                                    </p:anim>
                                    <p:anim calcmode="lin" valueType="num">
                                      <p:cBhvr>
                                        <p:cTn dur="500" fill="hold" id="31"/>
                                        <p:tgtEl>
                                          <p:spTgt spid="38"/>
                                        </p:tgtEl>
                                        <p:attrNameLst>
                                          <p:attrName>ppt_h</p:attrName>
                                        </p:attrNameLst>
                                      </p:cBhvr>
                                      <p:tavLst>
                                        <p:tav tm="0">
                                          <p:val>
                                            <p:strVal val="#ppt_h"/>
                                          </p:val>
                                        </p:tav>
                                        <p:tav tm="100000">
                                          <p:val>
                                            <p:strVal val="#ppt_h"/>
                                          </p:val>
                                        </p:tav>
                                      </p:tavLst>
                                    </p:anim>
                                  </p:childTnLst>
                                </p:cTn>
                              </p:par>
                            </p:childTnLst>
                          </p:cTn>
                        </p:par>
                        <p:par>
                          <p:cTn fill="hold" id="32" nodeType="afterGroup">
                            <p:stCondLst>
                              <p:cond delay="2000"/>
                            </p:stCondLst>
                            <p:childTnLst>
                              <p:par>
                                <p:cTn fill="hold" id="33" nodeType="afterEffect" presetClass="entr" presetID="17" presetSubtype="8">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p:cTn dur="500" fill="hold" id="35"/>
                                        <p:tgtEl>
                                          <p:spTgt spid="8"/>
                                        </p:tgtEl>
                                        <p:attrNameLst>
                                          <p:attrName>ppt_x</p:attrName>
                                        </p:attrNameLst>
                                      </p:cBhvr>
                                      <p:tavLst>
                                        <p:tav tm="0">
                                          <p:val>
                                            <p:strVal val="#ppt_x-#ppt_w/2"/>
                                          </p:val>
                                        </p:tav>
                                        <p:tav tm="100000">
                                          <p:val>
                                            <p:strVal val="#ppt_x"/>
                                          </p:val>
                                        </p:tav>
                                      </p:tavLst>
                                    </p:anim>
                                    <p:anim calcmode="lin" valueType="num">
                                      <p:cBhvr>
                                        <p:cTn dur="500" fill="hold" id="36"/>
                                        <p:tgtEl>
                                          <p:spTgt spid="8"/>
                                        </p:tgtEl>
                                        <p:attrNameLst>
                                          <p:attrName>ppt_y</p:attrName>
                                        </p:attrNameLst>
                                      </p:cBhvr>
                                      <p:tavLst>
                                        <p:tav tm="0">
                                          <p:val>
                                            <p:strVal val="#ppt_y"/>
                                          </p:val>
                                        </p:tav>
                                        <p:tav tm="100000">
                                          <p:val>
                                            <p:strVal val="#ppt_y"/>
                                          </p:val>
                                        </p:tav>
                                      </p:tavLst>
                                    </p:anim>
                                    <p:anim calcmode="lin" valueType="num">
                                      <p:cBhvr>
                                        <p:cTn dur="500" fill="hold" id="37"/>
                                        <p:tgtEl>
                                          <p:spTgt spid="8"/>
                                        </p:tgtEl>
                                        <p:attrNameLst>
                                          <p:attrName>ppt_w</p:attrName>
                                        </p:attrNameLst>
                                      </p:cBhvr>
                                      <p:tavLst>
                                        <p:tav tm="0">
                                          <p:val>
                                            <p:fltVal val="0"/>
                                          </p:val>
                                        </p:tav>
                                        <p:tav tm="100000">
                                          <p:val>
                                            <p:strVal val="#ppt_w"/>
                                          </p:val>
                                        </p:tav>
                                      </p:tavLst>
                                    </p:anim>
                                    <p:anim calcmode="lin" valueType="num">
                                      <p:cBhvr>
                                        <p:cTn dur="500" fill="hold" id="38"/>
                                        <p:tgtEl>
                                          <p:spTgt spid="8"/>
                                        </p:tgtEl>
                                        <p:attrNameLst>
                                          <p:attrName>ppt_h</p:attrName>
                                        </p:attrNameLst>
                                      </p:cBhvr>
                                      <p:tavLst>
                                        <p:tav tm="0">
                                          <p:val>
                                            <p:strVal val="#ppt_h"/>
                                          </p:val>
                                        </p:tav>
                                        <p:tav tm="100000">
                                          <p:val>
                                            <p:strVal val="#ppt_h"/>
                                          </p:val>
                                        </p:tav>
                                      </p:tavLst>
                                    </p:anim>
                                  </p:childTnLst>
                                </p:cTn>
                              </p:par>
                            </p:childTnLst>
                          </p:cTn>
                        </p:par>
                        <p:par>
                          <p:cTn fill="hold" id="39" nodeType="afterGroup">
                            <p:stCondLst>
                              <p:cond delay="2500"/>
                            </p:stCondLst>
                            <p:childTnLst>
                              <p:par>
                                <p:cTn fill="hold" grpId="0" id="40" nodeType="afterEffect" presetClass="entr" presetID="22" presetSubtype="2">
                                  <p:stCondLst>
                                    <p:cond delay="0"/>
                                  </p:stCondLst>
                                  <p:childTnLst>
                                    <p:set>
                                      <p:cBhvr>
                                        <p:cTn dur="1" fill="hold" id="41">
                                          <p:stCondLst>
                                            <p:cond delay="0"/>
                                          </p:stCondLst>
                                        </p:cTn>
                                        <p:tgtEl>
                                          <p:spTgt spid="28"/>
                                        </p:tgtEl>
                                        <p:attrNameLst>
                                          <p:attrName>style.visibility</p:attrName>
                                        </p:attrNameLst>
                                      </p:cBhvr>
                                      <p:to>
                                        <p:strVal val="visible"/>
                                      </p:to>
                                    </p:set>
                                    <p:animEffect filter="wipe(right)" transition="in">
                                      <p:cBhvr>
                                        <p:cTn dur="250" id="42"/>
                                        <p:tgtEl>
                                          <p:spTgt spid="28"/>
                                        </p:tgtEl>
                                      </p:cBhvr>
                                    </p:animEffect>
                                  </p:childTnLst>
                                </p:cTn>
                              </p:par>
                            </p:childTnLst>
                          </p:cTn>
                        </p:par>
                        <p:par>
                          <p:cTn fill="hold" id="43" nodeType="afterGroup">
                            <p:stCondLst>
                              <p:cond delay="2750"/>
                            </p:stCondLst>
                            <p:childTnLst>
                              <p:par>
                                <p:cTn fill="hold" grpId="0" id="44" nodeType="afterEffect" presetClass="entr" presetID="17" presetSubtype="2">
                                  <p:stCondLst>
                                    <p:cond delay="0"/>
                                  </p:stCondLst>
                                  <p:childTnLst>
                                    <p:set>
                                      <p:cBhvr>
                                        <p:cTn dur="1" fill="hold" id="45">
                                          <p:stCondLst>
                                            <p:cond delay="0"/>
                                          </p:stCondLst>
                                        </p:cTn>
                                        <p:tgtEl>
                                          <p:spTgt spid="39"/>
                                        </p:tgtEl>
                                        <p:attrNameLst>
                                          <p:attrName>style.visibility</p:attrName>
                                        </p:attrNameLst>
                                      </p:cBhvr>
                                      <p:to>
                                        <p:strVal val="visible"/>
                                      </p:to>
                                    </p:set>
                                    <p:anim calcmode="lin" valueType="num">
                                      <p:cBhvr>
                                        <p:cTn dur="500" fill="hold" id="46"/>
                                        <p:tgtEl>
                                          <p:spTgt spid="39"/>
                                        </p:tgtEl>
                                        <p:attrNameLst>
                                          <p:attrName>ppt_x</p:attrName>
                                        </p:attrNameLst>
                                      </p:cBhvr>
                                      <p:tavLst>
                                        <p:tav tm="0">
                                          <p:val>
                                            <p:strVal val="#ppt_x+#ppt_w/2"/>
                                          </p:val>
                                        </p:tav>
                                        <p:tav tm="100000">
                                          <p:val>
                                            <p:strVal val="#ppt_x"/>
                                          </p:val>
                                        </p:tav>
                                      </p:tavLst>
                                    </p:anim>
                                    <p:anim calcmode="lin" valueType="num">
                                      <p:cBhvr>
                                        <p:cTn dur="500" fill="hold" id="47"/>
                                        <p:tgtEl>
                                          <p:spTgt spid="39"/>
                                        </p:tgtEl>
                                        <p:attrNameLst>
                                          <p:attrName>ppt_y</p:attrName>
                                        </p:attrNameLst>
                                      </p:cBhvr>
                                      <p:tavLst>
                                        <p:tav tm="0">
                                          <p:val>
                                            <p:strVal val="#ppt_y"/>
                                          </p:val>
                                        </p:tav>
                                        <p:tav tm="100000">
                                          <p:val>
                                            <p:strVal val="#ppt_y"/>
                                          </p:val>
                                        </p:tav>
                                      </p:tavLst>
                                    </p:anim>
                                    <p:anim calcmode="lin" valueType="num">
                                      <p:cBhvr>
                                        <p:cTn dur="500" fill="hold" id="48"/>
                                        <p:tgtEl>
                                          <p:spTgt spid="39"/>
                                        </p:tgtEl>
                                        <p:attrNameLst>
                                          <p:attrName>ppt_w</p:attrName>
                                        </p:attrNameLst>
                                      </p:cBhvr>
                                      <p:tavLst>
                                        <p:tav tm="0">
                                          <p:val>
                                            <p:fltVal val="0"/>
                                          </p:val>
                                        </p:tav>
                                        <p:tav tm="100000">
                                          <p:val>
                                            <p:strVal val="#ppt_w"/>
                                          </p:val>
                                        </p:tav>
                                      </p:tavLst>
                                    </p:anim>
                                    <p:anim calcmode="lin" valueType="num">
                                      <p:cBhvr>
                                        <p:cTn dur="500" fill="hold" id="49"/>
                                        <p:tgtEl>
                                          <p:spTgt spid="39"/>
                                        </p:tgtEl>
                                        <p:attrNameLst>
                                          <p:attrName>ppt_h</p:attrName>
                                        </p:attrNameLst>
                                      </p:cBhvr>
                                      <p:tavLst>
                                        <p:tav tm="0">
                                          <p:val>
                                            <p:strVal val="#ppt_h"/>
                                          </p:val>
                                        </p:tav>
                                        <p:tav tm="100000">
                                          <p:val>
                                            <p:strVal val="#ppt_h"/>
                                          </p:val>
                                        </p:tav>
                                      </p:tavLst>
                                    </p:anim>
                                  </p:childTnLst>
                                </p:cTn>
                              </p:par>
                            </p:childTnLst>
                          </p:cTn>
                        </p:par>
                        <p:par>
                          <p:cTn fill="hold" id="50" nodeType="afterGroup">
                            <p:stCondLst>
                              <p:cond delay="3250"/>
                            </p:stCondLst>
                            <p:childTnLst>
                              <p:par>
                                <p:cTn fill="hold" id="51" nodeType="afterEffect" presetClass="entr" presetID="17" presetSubtype="2">
                                  <p:stCondLst>
                                    <p:cond delay="0"/>
                                  </p:stCondLst>
                                  <p:childTnLst>
                                    <p:set>
                                      <p:cBhvr>
                                        <p:cTn dur="1" fill="hold" id="52">
                                          <p:stCondLst>
                                            <p:cond delay="0"/>
                                          </p:stCondLst>
                                        </p:cTn>
                                        <p:tgtEl>
                                          <p:spTgt spid="45"/>
                                        </p:tgtEl>
                                        <p:attrNameLst>
                                          <p:attrName>style.visibility</p:attrName>
                                        </p:attrNameLst>
                                      </p:cBhvr>
                                      <p:to>
                                        <p:strVal val="visible"/>
                                      </p:to>
                                    </p:set>
                                    <p:anim calcmode="lin" valueType="num">
                                      <p:cBhvr>
                                        <p:cTn dur="500" fill="hold" id="53"/>
                                        <p:tgtEl>
                                          <p:spTgt spid="45"/>
                                        </p:tgtEl>
                                        <p:attrNameLst>
                                          <p:attrName>ppt_x</p:attrName>
                                        </p:attrNameLst>
                                      </p:cBhvr>
                                      <p:tavLst>
                                        <p:tav tm="0">
                                          <p:val>
                                            <p:strVal val="#ppt_x+#ppt_w/2"/>
                                          </p:val>
                                        </p:tav>
                                        <p:tav tm="100000">
                                          <p:val>
                                            <p:strVal val="#ppt_x"/>
                                          </p:val>
                                        </p:tav>
                                      </p:tavLst>
                                    </p:anim>
                                    <p:anim calcmode="lin" valueType="num">
                                      <p:cBhvr>
                                        <p:cTn dur="500" fill="hold" id="54"/>
                                        <p:tgtEl>
                                          <p:spTgt spid="45"/>
                                        </p:tgtEl>
                                        <p:attrNameLst>
                                          <p:attrName>ppt_y</p:attrName>
                                        </p:attrNameLst>
                                      </p:cBhvr>
                                      <p:tavLst>
                                        <p:tav tm="0">
                                          <p:val>
                                            <p:strVal val="#ppt_y"/>
                                          </p:val>
                                        </p:tav>
                                        <p:tav tm="100000">
                                          <p:val>
                                            <p:strVal val="#ppt_y"/>
                                          </p:val>
                                        </p:tav>
                                      </p:tavLst>
                                    </p:anim>
                                    <p:anim calcmode="lin" valueType="num">
                                      <p:cBhvr>
                                        <p:cTn dur="500" fill="hold" id="55"/>
                                        <p:tgtEl>
                                          <p:spTgt spid="45"/>
                                        </p:tgtEl>
                                        <p:attrNameLst>
                                          <p:attrName>ppt_w</p:attrName>
                                        </p:attrNameLst>
                                      </p:cBhvr>
                                      <p:tavLst>
                                        <p:tav tm="0">
                                          <p:val>
                                            <p:fltVal val="0"/>
                                          </p:val>
                                        </p:tav>
                                        <p:tav tm="100000">
                                          <p:val>
                                            <p:strVal val="#ppt_w"/>
                                          </p:val>
                                        </p:tav>
                                      </p:tavLst>
                                    </p:anim>
                                    <p:anim calcmode="lin" valueType="num">
                                      <p:cBhvr>
                                        <p:cTn dur="500" fill="hold" id="56"/>
                                        <p:tgtEl>
                                          <p:spTgt spid="45"/>
                                        </p:tgtEl>
                                        <p:attrNameLst>
                                          <p:attrName>ppt_h</p:attrName>
                                        </p:attrNameLst>
                                      </p:cBhvr>
                                      <p:tavLst>
                                        <p:tav tm="0">
                                          <p:val>
                                            <p:strVal val="#ppt_h"/>
                                          </p:val>
                                        </p:tav>
                                        <p:tav tm="100000">
                                          <p:val>
                                            <p:strVal val="#ppt_h"/>
                                          </p:val>
                                        </p:tav>
                                      </p:tavLst>
                                    </p:anim>
                                  </p:childTnLst>
                                </p:cTn>
                              </p:par>
                            </p:childTnLst>
                          </p:cTn>
                        </p:par>
                        <p:par>
                          <p:cTn fill="hold" id="57" nodeType="afterGroup">
                            <p:stCondLst>
                              <p:cond delay="3750"/>
                            </p:stCondLst>
                            <p:childTnLst>
                              <p:par>
                                <p:cTn fill="hold" grpId="0" id="58" nodeType="afterEffect" presetClass="entr" presetID="22" presetSubtype="8">
                                  <p:stCondLst>
                                    <p:cond delay="0"/>
                                  </p:stCondLst>
                                  <p:childTnLst>
                                    <p:set>
                                      <p:cBhvr>
                                        <p:cTn dur="1" fill="hold" id="59">
                                          <p:stCondLst>
                                            <p:cond delay="0"/>
                                          </p:stCondLst>
                                        </p:cTn>
                                        <p:tgtEl>
                                          <p:spTgt spid="12"/>
                                        </p:tgtEl>
                                        <p:attrNameLst>
                                          <p:attrName>style.visibility</p:attrName>
                                        </p:attrNameLst>
                                      </p:cBhvr>
                                      <p:to>
                                        <p:strVal val="visible"/>
                                      </p:to>
                                    </p:set>
                                    <p:animEffect filter="wipe(left)" transition="in">
                                      <p:cBhvr>
                                        <p:cTn dur="250" id="60"/>
                                        <p:tgtEl>
                                          <p:spTgt spid="12"/>
                                        </p:tgtEl>
                                      </p:cBhvr>
                                    </p:animEffect>
                                  </p:childTnLst>
                                </p:cTn>
                              </p:par>
                            </p:childTnLst>
                          </p:cTn>
                        </p:par>
                        <p:par>
                          <p:cTn fill="hold" id="61" nodeType="afterGroup">
                            <p:stCondLst>
                              <p:cond delay="4000"/>
                            </p:stCondLst>
                            <p:childTnLst>
                              <p:par>
                                <p:cTn fill="hold" grpId="0" id="62" nodeType="afterEffect" presetClass="entr" presetID="17" presetSubtype="8">
                                  <p:stCondLst>
                                    <p:cond delay="0"/>
                                  </p:stCondLst>
                                  <p:childTnLst>
                                    <p:set>
                                      <p:cBhvr>
                                        <p:cTn dur="1" fill="hold" id="63">
                                          <p:stCondLst>
                                            <p:cond delay="0"/>
                                          </p:stCondLst>
                                        </p:cTn>
                                        <p:tgtEl>
                                          <p:spTgt spid="40"/>
                                        </p:tgtEl>
                                        <p:attrNameLst>
                                          <p:attrName>style.visibility</p:attrName>
                                        </p:attrNameLst>
                                      </p:cBhvr>
                                      <p:to>
                                        <p:strVal val="visible"/>
                                      </p:to>
                                    </p:set>
                                    <p:anim calcmode="lin" valueType="num">
                                      <p:cBhvr>
                                        <p:cTn dur="500" fill="hold" id="64"/>
                                        <p:tgtEl>
                                          <p:spTgt spid="40"/>
                                        </p:tgtEl>
                                        <p:attrNameLst>
                                          <p:attrName>ppt_x</p:attrName>
                                        </p:attrNameLst>
                                      </p:cBhvr>
                                      <p:tavLst>
                                        <p:tav tm="0">
                                          <p:val>
                                            <p:strVal val="#ppt_x-#ppt_w/2"/>
                                          </p:val>
                                        </p:tav>
                                        <p:tav tm="100000">
                                          <p:val>
                                            <p:strVal val="#ppt_x"/>
                                          </p:val>
                                        </p:tav>
                                      </p:tavLst>
                                    </p:anim>
                                    <p:anim calcmode="lin" valueType="num">
                                      <p:cBhvr>
                                        <p:cTn dur="500" fill="hold" id="65"/>
                                        <p:tgtEl>
                                          <p:spTgt spid="40"/>
                                        </p:tgtEl>
                                        <p:attrNameLst>
                                          <p:attrName>ppt_y</p:attrName>
                                        </p:attrNameLst>
                                      </p:cBhvr>
                                      <p:tavLst>
                                        <p:tav tm="0">
                                          <p:val>
                                            <p:strVal val="#ppt_y"/>
                                          </p:val>
                                        </p:tav>
                                        <p:tav tm="100000">
                                          <p:val>
                                            <p:strVal val="#ppt_y"/>
                                          </p:val>
                                        </p:tav>
                                      </p:tavLst>
                                    </p:anim>
                                    <p:anim calcmode="lin" valueType="num">
                                      <p:cBhvr>
                                        <p:cTn dur="500" fill="hold" id="66"/>
                                        <p:tgtEl>
                                          <p:spTgt spid="40"/>
                                        </p:tgtEl>
                                        <p:attrNameLst>
                                          <p:attrName>ppt_w</p:attrName>
                                        </p:attrNameLst>
                                      </p:cBhvr>
                                      <p:tavLst>
                                        <p:tav tm="0">
                                          <p:val>
                                            <p:fltVal val="0"/>
                                          </p:val>
                                        </p:tav>
                                        <p:tav tm="100000">
                                          <p:val>
                                            <p:strVal val="#ppt_w"/>
                                          </p:val>
                                        </p:tav>
                                      </p:tavLst>
                                    </p:anim>
                                    <p:anim calcmode="lin" valueType="num">
                                      <p:cBhvr>
                                        <p:cTn dur="500" fill="hold" id="67"/>
                                        <p:tgtEl>
                                          <p:spTgt spid="40"/>
                                        </p:tgtEl>
                                        <p:attrNameLst>
                                          <p:attrName>ppt_h</p:attrName>
                                        </p:attrNameLst>
                                      </p:cBhvr>
                                      <p:tavLst>
                                        <p:tav tm="0">
                                          <p:val>
                                            <p:strVal val="#ppt_h"/>
                                          </p:val>
                                        </p:tav>
                                        <p:tav tm="100000">
                                          <p:val>
                                            <p:strVal val="#ppt_h"/>
                                          </p:val>
                                        </p:tav>
                                      </p:tavLst>
                                    </p:anim>
                                  </p:childTnLst>
                                </p:cTn>
                              </p:par>
                            </p:childTnLst>
                          </p:cTn>
                        </p:par>
                        <p:par>
                          <p:cTn fill="hold" id="68" nodeType="afterGroup">
                            <p:stCondLst>
                              <p:cond delay="4500"/>
                            </p:stCondLst>
                            <p:childTnLst>
                              <p:par>
                                <p:cTn fill="hold" id="69" nodeType="afterEffect" presetClass="entr" presetID="17" presetSubtype="8">
                                  <p:stCondLst>
                                    <p:cond delay="0"/>
                                  </p:stCondLst>
                                  <p:childTnLst>
                                    <p:set>
                                      <p:cBhvr>
                                        <p:cTn dur="1" fill="hold" id="70">
                                          <p:stCondLst>
                                            <p:cond delay="0"/>
                                          </p:stCondLst>
                                        </p:cTn>
                                        <p:tgtEl>
                                          <p:spTgt spid="42"/>
                                        </p:tgtEl>
                                        <p:attrNameLst>
                                          <p:attrName>style.visibility</p:attrName>
                                        </p:attrNameLst>
                                      </p:cBhvr>
                                      <p:to>
                                        <p:strVal val="visible"/>
                                      </p:to>
                                    </p:set>
                                    <p:anim calcmode="lin" valueType="num">
                                      <p:cBhvr>
                                        <p:cTn dur="500" fill="hold" id="71"/>
                                        <p:tgtEl>
                                          <p:spTgt spid="42"/>
                                        </p:tgtEl>
                                        <p:attrNameLst>
                                          <p:attrName>ppt_x</p:attrName>
                                        </p:attrNameLst>
                                      </p:cBhvr>
                                      <p:tavLst>
                                        <p:tav tm="0">
                                          <p:val>
                                            <p:strVal val="#ppt_x-#ppt_w/2"/>
                                          </p:val>
                                        </p:tav>
                                        <p:tav tm="100000">
                                          <p:val>
                                            <p:strVal val="#ppt_x"/>
                                          </p:val>
                                        </p:tav>
                                      </p:tavLst>
                                    </p:anim>
                                    <p:anim calcmode="lin" valueType="num">
                                      <p:cBhvr>
                                        <p:cTn dur="500" fill="hold" id="72"/>
                                        <p:tgtEl>
                                          <p:spTgt spid="42"/>
                                        </p:tgtEl>
                                        <p:attrNameLst>
                                          <p:attrName>ppt_y</p:attrName>
                                        </p:attrNameLst>
                                      </p:cBhvr>
                                      <p:tavLst>
                                        <p:tav tm="0">
                                          <p:val>
                                            <p:strVal val="#ppt_y"/>
                                          </p:val>
                                        </p:tav>
                                        <p:tav tm="100000">
                                          <p:val>
                                            <p:strVal val="#ppt_y"/>
                                          </p:val>
                                        </p:tav>
                                      </p:tavLst>
                                    </p:anim>
                                    <p:anim calcmode="lin" valueType="num">
                                      <p:cBhvr>
                                        <p:cTn dur="500" fill="hold" id="73"/>
                                        <p:tgtEl>
                                          <p:spTgt spid="42"/>
                                        </p:tgtEl>
                                        <p:attrNameLst>
                                          <p:attrName>ppt_w</p:attrName>
                                        </p:attrNameLst>
                                      </p:cBhvr>
                                      <p:tavLst>
                                        <p:tav tm="0">
                                          <p:val>
                                            <p:fltVal val="0"/>
                                          </p:val>
                                        </p:tav>
                                        <p:tav tm="100000">
                                          <p:val>
                                            <p:strVal val="#ppt_w"/>
                                          </p:val>
                                        </p:tav>
                                      </p:tavLst>
                                    </p:anim>
                                    <p:anim calcmode="lin" valueType="num">
                                      <p:cBhvr>
                                        <p:cTn dur="500" fill="hold" id="74"/>
                                        <p:tgtEl>
                                          <p:spTgt spid="42"/>
                                        </p:tgtEl>
                                        <p:attrNameLst>
                                          <p:attrName>ppt_h</p:attrName>
                                        </p:attrNameLst>
                                      </p:cBhvr>
                                      <p:tavLst>
                                        <p:tav tm="0">
                                          <p:val>
                                            <p:strVal val="#ppt_h"/>
                                          </p:val>
                                        </p:tav>
                                        <p:tav tm="100000">
                                          <p:val>
                                            <p:strVal val="#ppt_h"/>
                                          </p:val>
                                        </p:tav>
                                      </p:tavLst>
                                    </p:anim>
                                  </p:childTnLst>
                                </p:cTn>
                              </p:par>
                            </p:childTnLst>
                          </p:cTn>
                        </p:par>
                        <p:par>
                          <p:cTn fill="hold" id="75" nodeType="afterGroup">
                            <p:stCondLst>
                              <p:cond delay="5000"/>
                            </p:stCondLst>
                            <p:childTnLst>
                              <p:par>
                                <p:cTn fill="hold" grpId="0" id="76" nodeType="afterEffect" presetClass="entr" presetID="22" presetSubtype="2">
                                  <p:stCondLst>
                                    <p:cond delay="0"/>
                                  </p:stCondLst>
                                  <p:childTnLst>
                                    <p:set>
                                      <p:cBhvr>
                                        <p:cTn dur="1" fill="hold" id="77">
                                          <p:stCondLst>
                                            <p:cond delay="0"/>
                                          </p:stCondLst>
                                        </p:cTn>
                                        <p:tgtEl>
                                          <p:spTgt spid="27"/>
                                        </p:tgtEl>
                                        <p:attrNameLst>
                                          <p:attrName>style.visibility</p:attrName>
                                        </p:attrNameLst>
                                      </p:cBhvr>
                                      <p:to>
                                        <p:strVal val="visible"/>
                                      </p:to>
                                    </p:set>
                                    <p:animEffect filter="wipe(right)" transition="in">
                                      <p:cBhvr>
                                        <p:cTn dur="250" id="78"/>
                                        <p:tgtEl>
                                          <p:spTgt spid="27"/>
                                        </p:tgtEl>
                                      </p:cBhvr>
                                    </p:animEffect>
                                  </p:childTnLst>
                                </p:cTn>
                              </p:par>
                            </p:childTnLst>
                          </p:cTn>
                        </p:par>
                        <p:par>
                          <p:cTn fill="hold" id="79" nodeType="afterGroup">
                            <p:stCondLst>
                              <p:cond delay="5250"/>
                            </p:stCondLst>
                            <p:childTnLst>
                              <p:par>
                                <p:cTn fill="hold" grpId="0" id="80" nodeType="afterEffect" presetClass="entr" presetID="17" presetSubtype="2">
                                  <p:stCondLst>
                                    <p:cond delay="0"/>
                                  </p:stCondLst>
                                  <p:childTnLst>
                                    <p:set>
                                      <p:cBhvr>
                                        <p:cTn dur="1" fill="hold" id="81">
                                          <p:stCondLst>
                                            <p:cond delay="0"/>
                                          </p:stCondLst>
                                        </p:cTn>
                                        <p:tgtEl>
                                          <p:spTgt spid="41"/>
                                        </p:tgtEl>
                                        <p:attrNameLst>
                                          <p:attrName>style.visibility</p:attrName>
                                        </p:attrNameLst>
                                      </p:cBhvr>
                                      <p:to>
                                        <p:strVal val="visible"/>
                                      </p:to>
                                    </p:set>
                                    <p:anim calcmode="lin" valueType="num">
                                      <p:cBhvr>
                                        <p:cTn dur="500" fill="hold" id="82"/>
                                        <p:tgtEl>
                                          <p:spTgt spid="41"/>
                                        </p:tgtEl>
                                        <p:attrNameLst>
                                          <p:attrName>ppt_x</p:attrName>
                                        </p:attrNameLst>
                                      </p:cBhvr>
                                      <p:tavLst>
                                        <p:tav tm="0">
                                          <p:val>
                                            <p:strVal val="#ppt_x+#ppt_w/2"/>
                                          </p:val>
                                        </p:tav>
                                        <p:tav tm="100000">
                                          <p:val>
                                            <p:strVal val="#ppt_x"/>
                                          </p:val>
                                        </p:tav>
                                      </p:tavLst>
                                    </p:anim>
                                    <p:anim calcmode="lin" valueType="num">
                                      <p:cBhvr>
                                        <p:cTn dur="500" fill="hold" id="83"/>
                                        <p:tgtEl>
                                          <p:spTgt spid="41"/>
                                        </p:tgtEl>
                                        <p:attrNameLst>
                                          <p:attrName>ppt_y</p:attrName>
                                        </p:attrNameLst>
                                      </p:cBhvr>
                                      <p:tavLst>
                                        <p:tav tm="0">
                                          <p:val>
                                            <p:strVal val="#ppt_y"/>
                                          </p:val>
                                        </p:tav>
                                        <p:tav tm="100000">
                                          <p:val>
                                            <p:strVal val="#ppt_y"/>
                                          </p:val>
                                        </p:tav>
                                      </p:tavLst>
                                    </p:anim>
                                    <p:anim calcmode="lin" valueType="num">
                                      <p:cBhvr>
                                        <p:cTn dur="500" fill="hold" id="84"/>
                                        <p:tgtEl>
                                          <p:spTgt spid="41"/>
                                        </p:tgtEl>
                                        <p:attrNameLst>
                                          <p:attrName>ppt_w</p:attrName>
                                        </p:attrNameLst>
                                      </p:cBhvr>
                                      <p:tavLst>
                                        <p:tav tm="0">
                                          <p:val>
                                            <p:fltVal val="0"/>
                                          </p:val>
                                        </p:tav>
                                        <p:tav tm="100000">
                                          <p:val>
                                            <p:strVal val="#ppt_w"/>
                                          </p:val>
                                        </p:tav>
                                      </p:tavLst>
                                    </p:anim>
                                    <p:anim calcmode="lin" valueType="num">
                                      <p:cBhvr>
                                        <p:cTn dur="500" fill="hold" id="85"/>
                                        <p:tgtEl>
                                          <p:spTgt spid="41"/>
                                        </p:tgtEl>
                                        <p:attrNameLst>
                                          <p:attrName>ppt_h</p:attrName>
                                        </p:attrNameLst>
                                      </p:cBhvr>
                                      <p:tavLst>
                                        <p:tav tm="0">
                                          <p:val>
                                            <p:strVal val="#ppt_h"/>
                                          </p:val>
                                        </p:tav>
                                        <p:tav tm="100000">
                                          <p:val>
                                            <p:strVal val="#ppt_h"/>
                                          </p:val>
                                        </p:tav>
                                      </p:tavLst>
                                    </p:anim>
                                  </p:childTnLst>
                                </p:cTn>
                              </p:par>
                            </p:childTnLst>
                          </p:cTn>
                        </p:par>
                        <p:par>
                          <p:cTn fill="hold" id="86" nodeType="afterGroup">
                            <p:stCondLst>
                              <p:cond delay="5750"/>
                            </p:stCondLst>
                            <p:childTnLst>
                              <p:par>
                                <p:cTn fill="hold" id="87" nodeType="afterEffect" presetClass="entr" presetID="17" presetSubtype="2">
                                  <p:stCondLst>
                                    <p:cond delay="0"/>
                                  </p:stCondLst>
                                  <p:childTnLst>
                                    <p:set>
                                      <p:cBhvr>
                                        <p:cTn dur="1" fill="hold" id="88">
                                          <p:stCondLst>
                                            <p:cond delay="0"/>
                                          </p:stCondLst>
                                        </p:cTn>
                                        <p:tgtEl>
                                          <p:spTgt spid="48"/>
                                        </p:tgtEl>
                                        <p:attrNameLst>
                                          <p:attrName>style.visibility</p:attrName>
                                        </p:attrNameLst>
                                      </p:cBhvr>
                                      <p:to>
                                        <p:strVal val="visible"/>
                                      </p:to>
                                    </p:set>
                                    <p:anim calcmode="lin" valueType="num">
                                      <p:cBhvr>
                                        <p:cTn dur="500" fill="hold" id="89"/>
                                        <p:tgtEl>
                                          <p:spTgt spid="48"/>
                                        </p:tgtEl>
                                        <p:attrNameLst>
                                          <p:attrName>ppt_x</p:attrName>
                                        </p:attrNameLst>
                                      </p:cBhvr>
                                      <p:tavLst>
                                        <p:tav tm="0">
                                          <p:val>
                                            <p:strVal val="#ppt_x+#ppt_w/2"/>
                                          </p:val>
                                        </p:tav>
                                        <p:tav tm="100000">
                                          <p:val>
                                            <p:strVal val="#ppt_x"/>
                                          </p:val>
                                        </p:tav>
                                      </p:tavLst>
                                    </p:anim>
                                    <p:anim calcmode="lin" valueType="num">
                                      <p:cBhvr>
                                        <p:cTn dur="500" fill="hold" id="90"/>
                                        <p:tgtEl>
                                          <p:spTgt spid="48"/>
                                        </p:tgtEl>
                                        <p:attrNameLst>
                                          <p:attrName>ppt_y</p:attrName>
                                        </p:attrNameLst>
                                      </p:cBhvr>
                                      <p:tavLst>
                                        <p:tav tm="0">
                                          <p:val>
                                            <p:strVal val="#ppt_y"/>
                                          </p:val>
                                        </p:tav>
                                        <p:tav tm="100000">
                                          <p:val>
                                            <p:strVal val="#ppt_y"/>
                                          </p:val>
                                        </p:tav>
                                      </p:tavLst>
                                    </p:anim>
                                    <p:anim calcmode="lin" valueType="num">
                                      <p:cBhvr>
                                        <p:cTn dur="500" fill="hold" id="91"/>
                                        <p:tgtEl>
                                          <p:spTgt spid="48"/>
                                        </p:tgtEl>
                                        <p:attrNameLst>
                                          <p:attrName>ppt_w</p:attrName>
                                        </p:attrNameLst>
                                      </p:cBhvr>
                                      <p:tavLst>
                                        <p:tav tm="0">
                                          <p:val>
                                            <p:fltVal val="0"/>
                                          </p:val>
                                        </p:tav>
                                        <p:tav tm="100000">
                                          <p:val>
                                            <p:strVal val="#ppt_w"/>
                                          </p:val>
                                        </p:tav>
                                      </p:tavLst>
                                    </p:anim>
                                    <p:anim calcmode="lin" valueType="num">
                                      <p:cBhvr>
                                        <p:cTn dur="500" fill="hold" id="92"/>
                                        <p:tgtEl>
                                          <p:spTgt spid="48"/>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6"/>
      <p:bldP grpId="0" spid="27"/>
      <p:bldP grpId="0" spid="28"/>
      <p:bldP grpId="0" spid="38"/>
      <p:bldP grpId="0" spid="39"/>
      <p:bldP grpId="0" spid="40"/>
      <p:bldP grpId="0" spid="4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文本框 35"/>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sp>
        <p:nvSpPr>
          <p:cNvPr id="3" name="灯片编号占位符 2"/>
          <p:cNvSpPr>
            <a:spLocks noGrp="1"/>
          </p:cNvSpPr>
          <p:nvPr>
            <p:ph idx="12" sz="quarter" type="sldNum"/>
          </p:nvPr>
        </p:nvSpPr>
        <p:spPr/>
        <p:txBody>
          <a:bodyPr/>
          <a:lstStyle/>
          <a:p>
            <a:fld id="{6B5F384C-0448-451E-B9F2-12E683238D70}" type="slidenum">
              <a:rPr altLang="en-US" lang="zh-CN" smtClean="0"/>
              <a:t>12</a:t>
            </a:fld>
          </a:p>
        </p:txBody>
      </p:sp>
      <p:sp>
        <p:nvSpPr>
          <p:cNvPr id="52" name="任意多边形 51"/>
          <p:cNvSpPr/>
          <p:nvPr/>
        </p:nvSpPr>
        <p:spPr>
          <a:xfrm flipH="1">
            <a:off x="2808242" y="1368848"/>
            <a:ext cx="4464483" cy="4464482"/>
          </a:xfrm>
          <a:custGeom>
            <a:gdLst>
              <a:gd fmla="*/ 2232223 w 4464483" name="connsiteX0"/>
              <a:gd fmla="*/ 0 h 4464482" name="connsiteY0"/>
              <a:gd fmla="*/ 1 w 4464483" name="connsiteX1"/>
              <a:gd fmla="*/ 2232241 h 4464482" name="connsiteY1"/>
              <a:gd fmla="*/ 284969 w 4464483" name="connsiteX2"/>
              <a:gd fmla="*/ 2232240 h 4464482" name="connsiteY2"/>
              <a:gd fmla="*/ 295023 w 4464483" name="connsiteX3"/>
              <a:gd fmla="*/ 2033148 h 4464482" name="connsiteY3"/>
              <a:gd fmla="*/ 2232242 w 4464483" name="connsiteX4"/>
              <a:gd fmla="*/ 284972 h 4464482" name="connsiteY4"/>
              <a:gd fmla="*/ 4179515 w 4464483" name="connsiteX5"/>
              <a:gd fmla="*/ 2232245 h 4464482" name="connsiteY5"/>
              <a:gd fmla="*/ 2232242 w 4464483" name="connsiteX6"/>
              <a:gd fmla="*/ 4179518 h 4464482" name="connsiteY6"/>
              <a:gd fmla="*/ 295023 w 4464483" name="connsiteX7"/>
              <a:gd fmla="*/ 2431342 h 4464482" name="connsiteY7"/>
              <a:gd fmla="*/ 284972 w 4464483" name="connsiteX8"/>
              <a:gd fmla="*/ 2232309 h 4464482" name="connsiteY8"/>
              <a:gd fmla="*/ 0 w 4464483" name="connsiteX9"/>
              <a:gd fmla="*/ 2232320 h 4464482" name="connsiteY9"/>
              <a:gd fmla="*/ 2232300 w 4464483" name="connsiteX10"/>
              <a:gd fmla="*/ 4464482 h 4464482" name="connsiteY10"/>
              <a:gd fmla="*/ 4464483 w 4464483" name="connsiteX11"/>
              <a:gd fmla="*/ 2232202 h 4464482" name="connsiteY11"/>
              <a:gd fmla="*/ 2232223 w 4464483" name="connsiteX12"/>
              <a:gd fmla="*/ 0 h 446448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464482" w="4464483">
                <a:moveTo>
                  <a:pt x="2232223" y="0"/>
                </a:moveTo>
                <a:cubicBezTo>
                  <a:pt x="999397" y="11"/>
                  <a:pt x="1" y="999416"/>
                  <a:pt x="1" y="2232241"/>
                </a:cubicBezTo>
                <a:lnTo>
                  <a:pt x="284969" y="2232240"/>
                </a:lnTo>
                <a:lnTo>
                  <a:pt x="295023" y="2033148"/>
                </a:lnTo>
                <a:cubicBezTo>
                  <a:pt x="394743" y="1051224"/>
                  <a:pt x="1224009" y="284972"/>
                  <a:pt x="2232242" y="284972"/>
                </a:cubicBezTo>
                <a:cubicBezTo>
                  <a:pt x="3307691" y="284972"/>
                  <a:pt x="4179515" y="1156796"/>
                  <a:pt x="4179515" y="2232245"/>
                </a:cubicBezTo>
                <a:cubicBezTo>
                  <a:pt x="4179515" y="3307694"/>
                  <a:pt x="3307691" y="4179518"/>
                  <a:pt x="2232242" y="4179518"/>
                </a:cubicBezTo>
                <a:cubicBezTo>
                  <a:pt x="1224009" y="4179518"/>
                  <a:pt x="394743" y="3413267"/>
                  <a:pt x="295023" y="2431342"/>
                </a:cubicBezTo>
                <a:lnTo>
                  <a:pt x="284972" y="2232309"/>
                </a:lnTo>
                <a:lnTo>
                  <a:pt x="0" y="2232320"/>
                </a:lnTo>
                <a:cubicBezTo>
                  <a:pt x="43" y="3465145"/>
                  <a:pt x="999475" y="4464515"/>
                  <a:pt x="2232300" y="4464482"/>
                </a:cubicBezTo>
                <a:cubicBezTo>
                  <a:pt x="3465125" y="4464450"/>
                  <a:pt x="4464505" y="3465027"/>
                  <a:pt x="4464483" y="2232202"/>
                </a:cubicBezTo>
                <a:cubicBezTo>
                  <a:pt x="4464462" y="999377"/>
                  <a:pt x="3465048" y="-11"/>
                  <a:pt x="2232223" y="0"/>
                </a:cubicBezTo>
                <a:close/>
              </a:path>
            </a:pathLst>
          </a:custGeom>
          <a:solidFill>
            <a:srgbClr val="D8F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0" name="任意多边形 49"/>
          <p:cNvSpPr/>
          <p:nvPr/>
        </p:nvSpPr>
        <p:spPr>
          <a:xfrm flipH="1" rot="16200000">
            <a:off x="3111054" y="1671530"/>
            <a:ext cx="4464557" cy="3859200"/>
          </a:xfrm>
          <a:custGeom>
            <a:gdLst>
              <a:gd fmla="*/ 0 w 4464557" name="connsiteX0"/>
              <a:gd fmla="*/ 1626829 h 3859200" name="connsiteY0"/>
              <a:gd fmla="*/ 1676929 w 4464557" name="connsiteX1"/>
              <a:gd fmla="*/ 3788816 h 3859200" name="connsiteY1"/>
              <a:gd fmla="*/ 4188156 w 4464557" name="connsiteX2"/>
              <a:gd fmla="*/ 2702530 h 3859200" name="connsiteY2"/>
              <a:gd fmla="*/ 3760830 w 4464557" name="connsiteX3"/>
              <a:gd fmla="*/ 0 h 3859200" name="connsiteY3"/>
              <a:gd fmla="*/ 3564357 w 4464557" name="connsiteX4"/>
              <a:gd fmla="*/ 209091 h 3859200" name="connsiteY4"/>
              <a:gd fmla="*/ 3609172 w 4464557" name="connsiteX5"/>
              <a:gd fmla="*/ 249821 h 3859200" name="connsiteY5"/>
              <a:gd fmla="*/ 4179515 w 4464557" name="connsiteX6"/>
              <a:gd fmla="*/ 1626751 h 3859200" name="connsiteY6"/>
              <a:gd fmla="*/ 2232242 w 4464557" name="connsiteX7"/>
              <a:gd fmla="*/ 3574024 h 3859200" name="connsiteY7"/>
              <a:gd fmla="*/ 295023 w 4464557" name="connsiteX8"/>
              <a:gd fmla="*/ 1825849 h 3859200" name="connsiteY8"/>
              <a:gd fmla="*/ 284973 w 4464557" name="connsiteX9"/>
              <a:gd fmla="*/ 1626819 h 3859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859199" w="4464557">
                <a:moveTo>
                  <a:pt x="0" y="1626829"/>
                </a:moveTo>
                <a:cubicBezTo>
                  <a:pt x="36" y="2645754"/>
                  <a:pt x="690036" y="3535339"/>
                  <a:pt x="1676929" y="3788816"/>
                </a:cubicBezTo>
                <a:cubicBezTo>
                  <a:pt x="2663822" y="4042293"/>
                  <a:pt x="3697107" y="3595323"/>
                  <a:pt x="4188156" y="2702530"/>
                </a:cubicBezTo>
                <a:cubicBezTo>
                  <a:pt x="4679204" y="1809737"/>
                  <a:pt x="4503374" y="697737"/>
                  <a:pt x="3760830" y="0"/>
                </a:cubicBezTo>
                <a:lnTo>
                  <a:pt x="3564357" y="209091"/>
                </a:lnTo>
                <a:lnTo>
                  <a:pt x="3609172" y="249821"/>
                </a:lnTo>
                <a:cubicBezTo>
                  <a:pt x="3961559" y="602208"/>
                  <a:pt x="4179515" y="1089027"/>
                  <a:pt x="4179515" y="1626751"/>
                </a:cubicBezTo>
                <a:cubicBezTo>
                  <a:pt x="4179515" y="2702200"/>
                  <a:pt x="3307691" y="3574024"/>
                  <a:pt x="2232242" y="3574024"/>
                </a:cubicBezTo>
                <a:cubicBezTo>
                  <a:pt x="1224009" y="3574024"/>
                  <a:pt x="394743" y="2807773"/>
                  <a:pt x="295023" y="1825849"/>
                </a:cubicBezTo>
                <a:lnTo>
                  <a:pt x="284973" y="1626819"/>
                </a:lnTo>
                <a:close/>
              </a:path>
            </a:pathLst>
          </a:custGeom>
          <a:solidFill>
            <a:srgbClr val="1D6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5" name="任意多边形 54"/>
          <p:cNvSpPr/>
          <p:nvPr/>
        </p:nvSpPr>
        <p:spPr>
          <a:xfrm flipH="1">
            <a:off x="3322300" y="1882912"/>
            <a:ext cx="3436364" cy="3436364"/>
          </a:xfrm>
          <a:custGeom>
            <a:gdLst>
              <a:gd fmla="*/ 1718167 w 3436364" name="connsiteX0"/>
              <a:gd fmla="*/ 0 h 3436364" name="connsiteY0"/>
              <a:gd fmla="*/ 0 w 3436364" name="connsiteX1"/>
              <a:gd fmla="*/ 1718182 h 3436364" name="connsiteY1"/>
              <a:gd fmla="*/ 286362 w 3436364" name="connsiteX2"/>
              <a:gd fmla="*/ 1718181 h 3436364" name="connsiteY2"/>
              <a:gd fmla="*/ 293755 w 3436364" name="connsiteX3"/>
              <a:gd fmla="*/ 1571787 h 3436364" name="connsiteY3"/>
              <a:gd fmla="*/ 1718181 w 3436364" name="connsiteX4"/>
              <a:gd fmla="*/ 286364 h 3436364" name="connsiteY4"/>
              <a:gd fmla="*/ 3150000 w 3436364" name="connsiteX5"/>
              <a:gd fmla="*/ 1718182 h 3436364" name="connsiteY5"/>
              <a:gd fmla="*/ 1718181 w 3436364" name="connsiteX6"/>
              <a:gd fmla="*/ 3150000 h 3436364" name="connsiteY6"/>
              <a:gd fmla="*/ 293755 w 3436364" name="connsiteX7"/>
              <a:gd fmla="*/ 1864577 h 3436364" name="connsiteY7"/>
              <a:gd fmla="*/ 286365 w 3436364" name="connsiteX8"/>
              <a:gd fmla="*/ 1718232 h 3436364" name="connsiteY8"/>
              <a:gd fmla="*/ 0 w 3436364" name="connsiteX9"/>
              <a:gd fmla="*/ 1718242 h 3436364" name="connsiteY9"/>
              <a:gd fmla="*/ 1718227 w 3436364" name="connsiteX10"/>
              <a:gd fmla="*/ 3436364 h 3436364" name="connsiteY10"/>
              <a:gd fmla="*/ 3436364 w 3436364" name="connsiteX11"/>
              <a:gd fmla="*/ 1718152 h 3436364" name="connsiteY11"/>
              <a:gd fmla="*/ 1718167 w 3436364" name="connsiteX12"/>
              <a:gd fmla="*/ 0 h 3436364"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3436364" w="3436364">
                <a:moveTo>
                  <a:pt x="1718167" y="0"/>
                </a:moveTo>
                <a:cubicBezTo>
                  <a:pt x="769247" y="8"/>
                  <a:pt x="0" y="769262"/>
                  <a:pt x="0" y="1718182"/>
                </a:cubicBezTo>
                <a:lnTo>
                  <a:pt x="286362" y="1718181"/>
                </a:lnTo>
                <a:lnTo>
                  <a:pt x="293755" y="1571787"/>
                </a:lnTo>
                <a:cubicBezTo>
                  <a:pt x="367078" y="849784"/>
                  <a:pt x="976832" y="286364"/>
                  <a:pt x="1718181" y="286364"/>
                </a:cubicBezTo>
                <a:cubicBezTo>
                  <a:pt x="2508953" y="286364"/>
                  <a:pt x="3150000" y="927411"/>
                  <a:pt x="3150000" y="1718182"/>
                </a:cubicBezTo>
                <a:cubicBezTo>
                  <a:pt x="3150000" y="2508953"/>
                  <a:pt x="2508953" y="3150000"/>
                  <a:pt x="1718181" y="3150000"/>
                </a:cubicBezTo>
                <a:cubicBezTo>
                  <a:pt x="976832" y="3150000"/>
                  <a:pt x="367078" y="2586580"/>
                  <a:pt x="293755" y="1864577"/>
                </a:cubicBezTo>
                <a:lnTo>
                  <a:pt x="286365" y="1718232"/>
                </a:lnTo>
                <a:lnTo>
                  <a:pt x="0" y="1718242"/>
                </a:lnTo>
                <a:cubicBezTo>
                  <a:pt x="33" y="2667162"/>
                  <a:pt x="769307" y="3436389"/>
                  <a:pt x="1718227" y="3436364"/>
                </a:cubicBezTo>
                <a:cubicBezTo>
                  <a:pt x="2667147" y="3436339"/>
                  <a:pt x="3436381" y="2667072"/>
                  <a:pt x="3436364" y="1718152"/>
                </a:cubicBezTo>
                <a:cubicBezTo>
                  <a:pt x="3436347" y="769232"/>
                  <a:pt x="2667087" y="-8"/>
                  <a:pt x="1718167" y="0"/>
                </a:cubicBezTo>
                <a:close/>
              </a:path>
            </a:pathLst>
          </a:custGeom>
          <a:solidFill>
            <a:srgbClr val="D8F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3" name="任意多边形 52"/>
          <p:cNvSpPr/>
          <p:nvPr/>
        </p:nvSpPr>
        <p:spPr>
          <a:xfrm flipH="1" rot="16200000">
            <a:off x="3338385" y="1899106"/>
            <a:ext cx="3436522" cy="3404139"/>
          </a:xfrm>
          <a:custGeom>
            <a:gdLst>
              <a:gd fmla="*/ 0 w 3436522" name="connsiteX0"/>
              <a:gd fmla="*/ 1685966 h 3404139" name="connsiteY0"/>
              <a:gd fmla="*/ 1607113 w 3436522" name="connsiteX1"/>
              <a:gd fmla="*/ 3400494 h 3404139" name="connsiteY1"/>
              <a:gd fmla="*/ 3421996 w 3436522" name="connsiteX2"/>
              <a:gd fmla="*/ 1907639 h 3404139" name="connsiteY2"/>
              <a:gd fmla="*/ 2049650 w 3436522" name="connsiteX3"/>
              <a:gd fmla="*/ 0 h 3404139" name="connsiteY3"/>
              <a:gd fmla="*/ 1994347 w 3436522" name="connsiteX4"/>
              <a:gd fmla="*/ 281285 h 3404139" name="connsiteY4"/>
              <a:gd fmla="*/ 2006743 w 3436522" name="connsiteX5"/>
              <a:gd fmla="*/ 283177 h 3404139" name="connsiteY5"/>
              <a:gd fmla="*/ 3150000 w 3436522" name="connsiteX6"/>
              <a:gd fmla="*/ 1685907 h 3404139" name="connsiteY6"/>
              <a:gd fmla="*/ 1718182 w 3436522" name="connsiteX7"/>
              <a:gd fmla="*/ 3117726 h 3404139" name="connsiteY7"/>
              <a:gd fmla="*/ 293756 w 3436522" name="connsiteX8"/>
              <a:gd fmla="*/ 1832302 h 3404139" name="connsiteY8"/>
              <a:gd fmla="*/ 286366 w 3436522" name="connsiteX9"/>
              <a:gd fmla="*/ 1685956 h 3404139"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404139" w="3436522">
                <a:moveTo>
                  <a:pt x="0" y="1685966"/>
                </a:moveTo>
                <a:cubicBezTo>
                  <a:pt x="32" y="2591748"/>
                  <a:pt x="703225" y="3341941"/>
                  <a:pt x="1607113" y="3400494"/>
                </a:cubicBezTo>
                <a:cubicBezTo>
                  <a:pt x="2511000" y="3459047"/>
                  <a:pt x="3305104" y="2805847"/>
                  <a:pt x="3421996" y="1907639"/>
                </a:cubicBezTo>
                <a:cubicBezTo>
                  <a:pt x="3538888" y="1009431"/>
                  <a:pt x="2938417" y="174742"/>
                  <a:pt x="2049650" y="0"/>
                </a:cubicBezTo>
                <a:lnTo>
                  <a:pt x="1994347" y="281285"/>
                </a:lnTo>
                <a:lnTo>
                  <a:pt x="2006743" y="283177"/>
                </a:lnTo>
                <a:cubicBezTo>
                  <a:pt x="2659198" y="416689"/>
                  <a:pt x="3150000" y="993981"/>
                  <a:pt x="3150000" y="1685907"/>
                </a:cubicBezTo>
                <a:cubicBezTo>
                  <a:pt x="3150000" y="2476679"/>
                  <a:pt x="2508953" y="3117726"/>
                  <a:pt x="1718182" y="3117726"/>
                </a:cubicBezTo>
                <a:cubicBezTo>
                  <a:pt x="976834" y="3117726"/>
                  <a:pt x="367079" y="2554306"/>
                  <a:pt x="293756" y="1832302"/>
                </a:cubicBezTo>
                <a:lnTo>
                  <a:pt x="286366" y="1685956"/>
                </a:lnTo>
                <a:close/>
              </a:path>
            </a:pathLst>
          </a:custGeom>
          <a:solidFill>
            <a:srgbClr val="2B8B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1" name="任意多边形 60"/>
          <p:cNvSpPr/>
          <p:nvPr/>
        </p:nvSpPr>
        <p:spPr>
          <a:xfrm flipH="1">
            <a:off x="3837755" y="2398364"/>
            <a:ext cx="2405457" cy="2405450"/>
          </a:xfrm>
          <a:custGeom>
            <a:gdLst>
              <a:gd fmla="*/ 1202719 w 2405457" name="connsiteX0"/>
              <a:gd fmla="*/ 0 h 2405450" name="connsiteY0"/>
              <a:gd fmla="*/ 1 w 2405457" name="connsiteX1"/>
              <a:gd fmla="*/ 1202725 h 2405450" name="connsiteY1"/>
              <a:gd fmla="*/ 286365 w 2405457" name="connsiteX2"/>
              <a:gd fmla="*/ 1202725 h 2405450" name="connsiteY2"/>
              <a:gd fmla="*/ 291096 w 2405457" name="connsiteX3"/>
              <a:gd fmla="*/ 1109035 h 2405450" name="connsiteY3"/>
              <a:gd fmla="*/ 1202729 w 2405457" name="connsiteX4"/>
              <a:gd fmla="*/ 286364 h 2405450" name="connsiteY4"/>
              <a:gd fmla="*/ 2119093 w 2405457" name="connsiteX5"/>
              <a:gd fmla="*/ 1202728 h 2405450" name="connsiteY5"/>
              <a:gd fmla="*/ 1202729 w 2405457" name="connsiteX6"/>
              <a:gd fmla="*/ 2119092 h 2405450" name="connsiteY6"/>
              <a:gd fmla="*/ 291096 w 2405457" name="connsiteX7"/>
              <a:gd fmla="*/ 1296421 h 2405450" name="connsiteY7"/>
              <a:gd fmla="*/ 286367 w 2405457" name="connsiteX8"/>
              <a:gd fmla="*/ 1202758 h 2405450" name="connsiteY8"/>
              <a:gd fmla="*/ 0 w 2405457" name="connsiteX9"/>
              <a:gd fmla="*/ 1202767 h 2405450" name="connsiteY9"/>
              <a:gd fmla="*/ 1202760 w 2405457" name="connsiteX10"/>
              <a:gd fmla="*/ 2405450 h 2405450" name="connsiteY10"/>
              <a:gd fmla="*/ 2405457 w 2405457" name="connsiteX11"/>
              <a:gd fmla="*/ 1202704 h 2405450" name="connsiteY11"/>
              <a:gd fmla="*/ 1202719 w 2405457" name="connsiteX12"/>
              <a:gd fmla="*/ 0 h 240545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405450" w="2405457">
                <a:moveTo>
                  <a:pt x="1202719" y="0"/>
                </a:moveTo>
                <a:cubicBezTo>
                  <a:pt x="538474" y="6"/>
                  <a:pt x="1" y="538482"/>
                  <a:pt x="1" y="1202725"/>
                </a:cubicBezTo>
                <a:lnTo>
                  <a:pt x="286365" y="1202725"/>
                </a:lnTo>
                <a:lnTo>
                  <a:pt x="291096" y="1109035"/>
                </a:lnTo>
                <a:cubicBezTo>
                  <a:pt x="338023" y="646953"/>
                  <a:pt x="728266" y="286364"/>
                  <a:pt x="1202729" y="286364"/>
                </a:cubicBezTo>
                <a:cubicBezTo>
                  <a:pt x="1708823" y="286364"/>
                  <a:pt x="2119093" y="696634"/>
                  <a:pt x="2119093" y="1202728"/>
                </a:cubicBezTo>
                <a:cubicBezTo>
                  <a:pt x="2119093" y="1708822"/>
                  <a:pt x="1708823" y="2119092"/>
                  <a:pt x="1202729" y="2119092"/>
                </a:cubicBezTo>
                <a:cubicBezTo>
                  <a:pt x="728266" y="2119092"/>
                  <a:pt x="338023" y="1758503"/>
                  <a:pt x="291096" y="1296421"/>
                </a:cubicBezTo>
                <a:lnTo>
                  <a:pt x="286367" y="1202758"/>
                </a:lnTo>
                <a:lnTo>
                  <a:pt x="0" y="1202767"/>
                </a:lnTo>
                <a:cubicBezTo>
                  <a:pt x="24" y="1867010"/>
                  <a:pt x="538516" y="2405468"/>
                  <a:pt x="1202760" y="2405450"/>
                </a:cubicBezTo>
                <a:cubicBezTo>
                  <a:pt x="1867005" y="2405433"/>
                  <a:pt x="2405469" y="1866947"/>
                  <a:pt x="2405457" y="1202704"/>
                </a:cubicBezTo>
                <a:cubicBezTo>
                  <a:pt x="2405446" y="538461"/>
                  <a:pt x="1866963" y="-6"/>
                  <a:pt x="1202719" y="0"/>
                </a:cubicBezTo>
                <a:close/>
              </a:path>
            </a:pathLst>
          </a:custGeom>
          <a:solidFill>
            <a:srgbClr val="D8F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8" name="任意多边形 57"/>
          <p:cNvSpPr/>
          <p:nvPr/>
        </p:nvSpPr>
        <p:spPr>
          <a:xfrm flipH="1" rot="16200000">
            <a:off x="3837786" y="2398326"/>
            <a:ext cx="2405496" cy="2405580"/>
          </a:xfrm>
          <a:custGeom>
            <a:gdLst>
              <a:gd fmla="*/ 0 w 2405496" name="connsiteX0"/>
              <a:gd fmla="*/ 1202781 h 2405580" name="connsiteY0"/>
              <a:gd fmla="*/ 909186 w 2405496" name="connsiteX1"/>
              <a:gd fmla="*/ 2369096 h 2405580" name="connsiteY1"/>
              <a:gd fmla="*/ 2262148 w 2405496" name="connsiteX2"/>
              <a:gd fmla="*/ 1772100 h 2405580" name="connsiteY2"/>
              <a:gd fmla="*/ 2013465 w 2405496" name="connsiteX3"/>
              <a:gd fmla="*/ 314340 h 2405580" name="connsiteY3"/>
              <a:gd fmla="*/ 539097 w 2405496" name="connsiteX4"/>
              <a:gd fmla="*/ 199668 h 2405580" name="connsiteY4"/>
              <a:gd fmla="*/ 697242 w 2405496" name="connsiteX5"/>
              <a:gd fmla="*/ 438704 h 2405580" name="connsiteY5"/>
              <a:gd fmla="*/ 765930 w 2405496" name="connsiteX6"/>
              <a:gd fmla="*/ 396975 h 2405580" name="connsiteY6"/>
              <a:gd fmla="*/ 1202724 w 2405496" name="connsiteX7"/>
              <a:gd fmla="*/ 286375 h 2405580" name="connsiteY7"/>
              <a:gd fmla="*/ 2119088 w 2405496" name="connsiteX8"/>
              <a:gd fmla="*/ 1202739 h 2405580" name="connsiteY8"/>
              <a:gd fmla="*/ 1202724 w 2405496" name="connsiteX9"/>
              <a:gd fmla="*/ 2119103 h 2405580" name="connsiteY9"/>
              <a:gd fmla="*/ 291091 w 2405496" name="connsiteX10"/>
              <a:gd fmla="*/ 1296432 h 2405580" name="connsiteY10"/>
              <a:gd fmla="*/ 286361 w 2405496" name="connsiteX11"/>
              <a:gd fmla="*/ 1202771 h 240558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405580" w="2405496">
                <a:moveTo>
                  <a:pt x="0" y="1202781"/>
                </a:moveTo>
                <a:cubicBezTo>
                  <a:pt x="20" y="1753953"/>
                  <a:pt x="374683" y="2234576"/>
                  <a:pt x="909186" y="2369096"/>
                </a:cubicBezTo>
                <a:cubicBezTo>
                  <a:pt x="1443690" y="2503616"/>
                  <a:pt x="2001228" y="2257602"/>
                  <a:pt x="2262148" y="1772100"/>
                </a:cubicBezTo>
                <a:cubicBezTo>
                  <a:pt x="2523067" y="1286600"/>
                  <a:pt x="2420588" y="685877"/>
                  <a:pt x="2013465" y="314340"/>
                </a:cubicBezTo>
                <a:cubicBezTo>
                  <a:pt x="1606340" y="-57198"/>
                  <a:pt x="998772" y="-104453"/>
                  <a:pt x="539097" y="199668"/>
                </a:cubicBezTo>
                <a:lnTo>
                  <a:pt x="697242" y="438704"/>
                </a:lnTo>
                <a:lnTo>
                  <a:pt x="765930" y="396975"/>
                </a:lnTo>
                <a:cubicBezTo>
                  <a:pt x="895773" y="326440"/>
                  <a:pt x="1044569" y="286375"/>
                  <a:pt x="1202724" y="286375"/>
                </a:cubicBezTo>
                <a:cubicBezTo>
                  <a:pt x="1708818" y="286375"/>
                  <a:pt x="2119088" y="696645"/>
                  <a:pt x="2119088" y="1202739"/>
                </a:cubicBezTo>
                <a:cubicBezTo>
                  <a:pt x="2119088" y="1708833"/>
                  <a:pt x="1708818" y="2119103"/>
                  <a:pt x="1202724" y="2119103"/>
                </a:cubicBezTo>
                <a:cubicBezTo>
                  <a:pt x="728261" y="2119103"/>
                  <a:pt x="338018" y="1758514"/>
                  <a:pt x="291091" y="1296432"/>
                </a:cubicBezTo>
                <a:lnTo>
                  <a:pt x="286361" y="1202771"/>
                </a:lnTo>
                <a:close/>
              </a:path>
            </a:pathLst>
          </a:cu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9" name="任意多边形 88"/>
          <p:cNvSpPr/>
          <p:nvPr/>
        </p:nvSpPr>
        <p:spPr>
          <a:xfrm>
            <a:off x="1776349" y="2557502"/>
            <a:ext cx="2424805" cy="358516"/>
          </a:xfrm>
          <a:custGeom>
            <a:gdLst>
              <a:gd fmla="*/ 3060700 w 3060700" name="connsiteX0"/>
              <a:gd fmla="*/ 159452 h 159452" name="connsiteY0"/>
              <a:gd fmla="*/ 2768600 w 3060700" name="connsiteX1"/>
              <a:gd fmla="*/ 0 h 159452" name="connsiteY1"/>
              <a:gd fmla="*/ 0 w 3060700" name="connsiteX2"/>
              <a:gd fmla="*/ 0 h 159452" name="connsiteY2"/>
            </a:gdLst>
            <a:cxnLst>
              <a:cxn ang="0">
                <a:pos x="connsiteX0" y="connsiteY0"/>
              </a:cxn>
              <a:cxn ang="0">
                <a:pos x="connsiteX1" y="connsiteY1"/>
              </a:cxn>
              <a:cxn ang="0">
                <a:pos x="connsiteX2" y="connsiteY2"/>
              </a:cxn>
            </a:cxnLst>
            <a:rect b="b" l="l" r="r" t="t"/>
            <a:pathLst>
              <a:path h="159452" w="3060700">
                <a:moveTo>
                  <a:pt x="3060700" y="159452"/>
                </a:moveTo>
                <a:lnTo>
                  <a:pt x="2768600" y="0"/>
                </a:lnTo>
                <a:lnTo>
                  <a:pt x="0" y="0"/>
                </a:lnTo>
              </a:path>
            </a:pathLst>
          </a:custGeom>
          <a:noFill/>
          <a:ln w="19050">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任意多边形 89"/>
          <p:cNvSpPr/>
          <p:nvPr/>
        </p:nvSpPr>
        <p:spPr>
          <a:xfrm>
            <a:off x="1050202" y="3463786"/>
            <a:ext cx="2424805" cy="358516"/>
          </a:xfrm>
          <a:custGeom>
            <a:gdLst>
              <a:gd fmla="*/ 3060700 w 3060700" name="connsiteX0"/>
              <a:gd fmla="*/ 159452 h 159452" name="connsiteY0"/>
              <a:gd fmla="*/ 2768600 w 3060700" name="connsiteX1"/>
              <a:gd fmla="*/ 0 h 159452" name="connsiteY1"/>
              <a:gd fmla="*/ 0 w 3060700" name="connsiteX2"/>
              <a:gd fmla="*/ 0 h 159452" name="connsiteY2"/>
            </a:gdLst>
            <a:cxnLst>
              <a:cxn ang="0">
                <a:pos x="connsiteX0" y="connsiteY0"/>
              </a:cxn>
              <a:cxn ang="0">
                <a:pos x="connsiteX1" y="connsiteY1"/>
              </a:cxn>
              <a:cxn ang="0">
                <a:pos x="connsiteX2" y="connsiteY2"/>
              </a:cxn>
            </a:cxnLst>
            <a:rect b="b" l="l" r="r" t="t"/>
            <a:pathLst>
              <a:path h="159452" w="3060700">
                <a:moveTo>
                  <a:pt x="3060700" y="159452"/>
                </a:moveTo>
                <a:lnTo>
                  <a:pt x="2768600" y="0"/>
                </a:lnTo>
                <a:lnTo>
                  <a:pt x="0" y="0"/>
                </a:lnTo>
              </a:path>
            </a:pathLst>
          </a:custGeom>
          <a:noFill/>
          <a:ln w="19050">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任意多边形 90"/>
          <p:cNvSpPr/>
          <p:nvPr/>
        </p:nvSpPr>
        <p:spPr>
          <a:xfrm>
            <a:off x="1030968" y="4615649"/>
            <a:ext cx="2424805" cy="358516"/>
          </a:xfrm>
          <a:custGeom>
            <a:gdLst>
              <a:gd fmla="*/ 3060700 w 3060700" name="connsiteX0"/>
              <a:gd fmla="*/ 159452 h 159452" name="connsiteY0"/>
              <a:gd fmla="*/ 2768600 w 3060700" name="connsiteX1"/>
              <a:gd fmla="*/ 0 h 159452" name="connsiteY1"/>
              <a:gd fmla="*/ 0 w 3060700" name="connsiteX2"/>
              <a:gd fmla="*/ 0 h 159452" name="connsiteY2"/>
            </a:gdLst>
            <a:cxnLst>
              <a:cxn ang="0">
                <a:pos x="connsiteX0" y="connsiteY0"/>
              </a:cxn>
              <a:cxn ang="0">
                <a:pos x="connsiteX1" y="connsiteY1"/>
              </a:cxn>
              <a:cxn ang="0">
                <a:pos x="connsiteX2" y="connsiteY2"/>
              </a:cxn>
            </a:cxnLst>
            <a:rect b="b" l="l" r="r" t="t"/>
            <a:pathLst>
              <a:path h="159452" w="3060700">
                <a:moveTo>
                  <a:pt x="3060700" y="159452"/>
                </a:moveTo>
                <a:lnTo>
                  <a:pt x="2768600" y="0"/>
                </a:lnTo>
                <a:lnTo>
                  <a:pt x="0" y="0"/>
                </a:lnTo>
              </a:path>
            </a:pathLst>
          </a:custGeom>
          <a:noFill/>
          <a:ln w="19050">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上箭头 91"/>
          <p:cNvSpPr/>
          <p:nvPr/>
        </p:nvSpPr>
        <p:spPr>
          <a:xfrm>
            <a:off x="7850288" y="1444081"/>
            <a:ext cx="344382" cy="349927"/>
          </a:xfrm>
          <a:prstGeom prst="upArrow">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文本框 97"/>
          <p:cNvSpPr txBox="1"/>
          <p:nvPr/>
        </p:nvSpPr>
        <p:spPr>
          <a:xfrm>
            <a:off x="8177253" y="1370201"/>
            <a:ext cx="894080" cy="518160"/>
          </a:xfrm>
          <a:prstGeom prst="rect">
            <a:avLst/>
          </a:prstGeom>
          <a:noFill/>
        </p:spPr>
        <p:txBody>
          <a:bodyPr rtlCol="0" wrap="none">
            <a:spAutoFit/>
          </a:bodyPr>
          <a:lstStyle/>
          <a:p>
            <a:pPr algn="ctr">
              <a:spcBef>
                <a:spcPts val="1000"/>
              </a:spcBef>
            </a:pPr>
            <a:r>
              <a:rPr altLang="zh-CN" b="1" lang="en-US" sz="2800">
                <a:solidFill>
                  <a:srgbClr val="42BAC8"/>
                </a:solidFill>
                <a:latin charset="-120" panose="03000500000000000000" pitchFamily="66" typeface="DFPYanKaiW5-B5"/>
                <a:ea charset="-120" panose="03000500000000000000" pitchFamily="66" typeface="DFPYanKaiW5-B5"/>
                <a:cs charset="-122" panose="02020309000000000000" pitchFamily="49" typeface="DFLiSong-Lt"/>
              </a:rPr>
              <a:t>75%</a:t>
            </a:r>
          </a:p>
        </p:txBody>
      </p:sp>
      <p:sp>
        <p:nvSpPr>
          <p:cNvPr id="100" name="文本框 99"/>
          <p:cNvSpPr txBox="1"/>
          <p:nvPr/>
        </p:nvSpPr>
        <p:spPr>
          <a:xfrm>
            <a:off x="7769327" y="1873656"/>
            <a:ext cx="2357568" cy="338328"/>
          </a:xfrm>
          <a:prstGeom prst="rect">
            <a:avLst/>
          </a:prstGeom>
          <a:noFill/>
        </p:spPr>
        <p:txBody>
          <a:bodyPr rtlCol="0" wrap="square">
            <a:spAutoFit/>
          </a:bodyPr>
          <a:lstStyle/>
          <a:p>
            <a:pP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01" name="文本框 100"/>
          <p:cNvSpPr txBox="1"/>
          <p:nvPr/>
        </p:nvSpPr>
        <p:spPr>
          <a:xfrm>
            <a:off x="7769327" y="2160641"/>
            <a:ext cx="3391707" cy="646176"/>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a:t>
            </a:r>
          </a:p>
        </p:txBody>
      </p:sp>
      <p:sp>
        <p:nvSpPr>
          <p:cNvPr id="67" name="上箭头 66"/>
          <p:cNvSpPr/>
          <p:nvPr/>
        </p:nvSpPr>
        <p:spPr>
          <a:xfrm>
            <a:off x="7850288" y="3003337"/>
            <a:ext cx="344382" cy="349927"/>
          </a:xfrm>
          <a:prstGeom prst="upArrow">
            <a:avLst/>
          </a:prstGeom>
          <a:solidFill>
            <a:srgbClr val="2B8B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文本框 67"/>
          <p:cNvSpPr txBox="1"/>
          <p:nvPr/>
        </p:nvSpPr>
        <p:spPr>
          <a:xfrm>
            <a:off x="8177253" y="2929457"/>
            <a:ext cx="894080" cy="518160"/>
          </a:xfrm>
          <a:prstGeom prst="rect">
            <a:avLst/>
          </a:prstGeom>
          <a:noFill/>
        </p:spPr>
        <p:txBody>
          <a:bodyPr rtlCol="0" wrap="none">
            <a:spAutoFit/>
          </a:bodyPr>
          <a:lstStyle/>
          <a:p>
            <a:pPr algn="ctr">
              <a:spcBef>
                <a:spcPts val="1000"/>
              </a:spcBef>
            </a:pPr>
            <a:r>
              <a:rPr altLang="zh-CN" b="1" lang="en-US" smtClean="0" sz="2800">
                <a:solidFill>
                  <a:srgbClr val="2B8B95"/>
                </a:solidFill>
                <a:latin charset="-120" panose="03000500000000000000" pitchFamily="66" typeface="DFPYanKaiW5-B5"/>
                <a:ea charset="-120" panose="03000500000000000000" pitchFamily="66" typeface="DFPYanKaiW5-B5"/>
                <a:cs charset="-122" panose="02020309000000000000" pitchFamily="49" typeface="DFLiSong-Lt"/>
              </a:rPr>
              <a:t>45%</a:t>
            </a:r>
          </a:p>
        </p:txBody>
      </p:sp>
      <p:sp>
        <p:nvSpPr>
          <p:cNvPr id="70" name="文本框 69"/>
          <p:cNvSpPr txBox="1"/>
          <p:nvPr/>
        </p:nvSpPr>
        <p:spPr>
          <a:xfrm>
            <a:off x="7769327" y="3432912"/>
            <a:ext cx="2357568" cy="338328"/>
          </a:xfrm>
          <a:prstGeom prst="rect">
            <a:avLst/>
          </a:prstGeom>
          <a:noFill/>
        </p:spPr>
        <p:txBody>
          <a:bodyPr rtlCol="0" wrap="square">
            <a:spAutoFit/>
          </a:bodyPr>
          <a:lstStyle/>
          <a:p>
            <a:pP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71" name="文本框 70"/>
          <p:cNvSpPr txBox="1"/>
          <p:nvPr/>
        </p:nvSpPr>
        <p:spPr>
          <a:xfrm>
            <a:off x="7769327" y="3719897"/>
            <a:ext cx="3391707" cy="646176"/>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a:t>
            </a:r>
          </a:p>
        </p:txBody>
      </p:sp>
      <p:sp>
        <p:nvSpPr>
          <p:cNvPr id="73" name="上箭头 72"/>
          <p:cNvSpPr/>
          <p:nvPr/>
        </p:nvSpPr>
        <p:spPr>
          <a:xfrm>
            <a:off x="7850288" y="4562592"/>
            <a:ext cx="344382" cy="349927"/>
          </a:xfrm>
          <a:prstGeom prst="upArrow">
            <a:avLst/>
          </a:prstGeom>
          <a:solidFill>
            <a:srgbClr val="1D6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文本框 74"/>
          <p:cNvSpPr txBox="1"/>
          <p:nvPr/>
        </p:nvSpPr>
        <p:spPr>
          <a:xfrm>
            <a:off x="8177253" y="4488712"/>
            <a:ext cx="894080" cy="518160"/>
          </a:xfrm>
          <a:prstGeom prst="rect">
            <a:avLst/>
          </a:prstGeom>
          <a:noFill/>
        </p:spPr>
        <p:txBody>
          <a:bodyPr rtlCol="0" wrap="none">
            <a:spAutoFit/>
          </a:bodyPr>
          <a:lstStyle/>
          <a:p>
            <a:pPr algn="ctr">
              <a:spcBef>
                <a:spcPts val="1000"/>
              </a:spcBef>
            </a:pPr>
            <a:r>
              <a:rPr altLang="zh-CN" b="1" lang="en-US" smtClean="0" sz="2800">
                <a:solidFill>
                  <a:srgbClr val="1D6269"/>
                </a:solidFill>
                <a:latin charset="-120" panose="03000500000000000000" pitchFamily="66" typeface="DFPYanKaiW5-B5"/>
                <a:ea charset="-120" panose="03000500000000000000" pitchFamily="66" typeface="DFPYanKaiW5-B5"/>
                <a:cs charset="-122" panose="02020309000000000000" pitchFamily="49" typeface="DFLiSong-Lt"/>
              </a:rPr>
              <a:t>35%</a:t>
            </a:r>
          </a:p>
        </p:txBody>
      </p:sp>
      <p:sp>
        <p:nvSpPr>
          <p:cNvPr id="77" name="文本框 76"/>
          <p:cNvSpPr txBox="1"/>
          <p:nvPr/>
        </p:nvSpPr>
        <p:spPr>
          <a:xfrm>
            <a:off x="7769327" y="4992167"/>
            <a:ext cx="2357568" cy="338328"/>
          </a:xfrm>
          <a:prstGeom prst="rect">
            <a:avLst/>
          </a:prstGeom>
          <a:noFill/>
        </p:spPr>
        <p:txBody>
          <a:bodyPr rtlCol="0" wrap="square">
            <a:spAutoFit/>
          </a:bodyPr>
          <a:lstStyle/>
          <a:p>
            <a:pP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81" name="文本框 80"/>
          <p:cNvSpPr txBox="1"/>
          <p:nvPr/>
        </p:nvSpPr>
        <p:spPr>
          <a:xfrm>
            <a:off x="7769327" y="5279152"/>
            <a:ext cx="3391707" cy="646176"/>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a:t>
            </a:r>
          </a:p>
        </p:txBody>
      </p:sp>
      <p:sp>
        <p:nvSpPr>
          <p:cNvPr id="87" name="文本框 86"/>
          <p:cNvSpPr txBox="1"/>
          <p:nvPr/>
        </p:nvSpPr>
        <p:spPr>
          <a:xfrm>
            <a:off x="4219803" y="3362499"/>
            <a:ext cx="1641358" cy="475488"/>
          </a:xfrm>
          <a:prstGeom prst="rect">
            <a:avLst/>
          </a:prstGeom>
          <a:noFill/>
        </p:spPr>
        <p:txBody>
          <a:bodyPr rtlCol="0" wrap="square">
            <a:spAutoFit/>
          </a:bodyPr>
          <a:lstStyle/>
          <a:p>
            <a:pPr algn="ctr">
              <a:lnSpc>
                <a:spcPct val="90000"/>
              </a:lnSpc>
              <a:spcBef>
                <a:spcPts val="100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88" name="文本框 87"/>
          <p:cNvSpPr txBox="1"/>
          <p:nvPr/>
        </p:nvSpPr>
        <p:spPr>
          <a:xfrm>
            <a:off x="1774101" y="2104858"/>
            <a:ext cx="2193263" cy="448056"/>
          </a:xfrm>
          <a:prstGeom prst="rect">
            <a:avLst/>
          </a:prstGeom>
          <a:noFill/>
        </p:spPr>
        <p:txBody>
          <a:bodyPr rtlCol="0" wrap="square">
            <a:spAutoFit/>
          </a:bodyPr>
          <a:lstStyle/>
          <a:p>
            <a:pPr algn="ctr">
              <a:lnSpc>
                <a:spcPct val="13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03" name="文本框 102"/>
          <p:cNvSpPr txBox="1"/>
          <p:nvPr/>
        </p:nvSpPr>
        <p:spPr>
          <a:xfrm>
            <a:off x="1050202" y="3009770"/>
            <a:ext cx="2193263" cy="448056"/>
          </a:xfrm>
          <a:prstGeom prst="rect">
            <a:avLst/>
          </a:prstGeom>
          <a:noFill/>
        </p:spPr>
        <p:txBody>
          <a:bodyPr rtlCol="0" wrap="square">
            <a:spAutoFit/>
          </a:bodyPr>
          <a:lstStyle/>
          <a:p>
            <a:pPr algn="ctr">
              <a:lnSpc>
                <a:spcPct val="13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04" name="文本框 103"/>
          <p:cNvSpPr txBox="1"/>
          <p:nvPr/>
        </p:nvSpPr>
        <p:spPr>
          <a:xfrm>
            <a:off x="1030967" y="4161498"/>
            <a:ext cx="2193263" cy="448056"/>
          </a:xfrm>
          <a:prstGeom prst="rect">
            <a:avLst/>
          </a:prstGeom>
          <a:noFill/>
        </p:spPr>
        <p:txBody>
          <a:bodyPr rtlCol="0" wrap="square">
            <a:spAutoFit/>
          </a:bodyPr>
          <a:lstStyle/>
          <a:p>
            <a:pPr algn="ctr">
              <a:lnSpc>
                <a:spcPct val="13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221800589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1"/>
                                        </p:tgtEl>
                                        <p:attrNameLst>
                                          <p:attrName>style.visibility</p:attrName>
                                        </p:attrNameLst>
                                      </p:cBhvr>
                                      <p:to>
                                        <p:strVal val="visible"/>
                                      </p:to>
                                    </p:set>
                                    <p:anim calcmode="lin" valueType="num">
                                      <p:cBhvr>
                                        <p:cTn dur="500" fill="hold" id="7"/>
                                        <p:tgtEl>
                                          <p:spTgt spid="61"/>
                                        </p:tgtEl>
                                        <p:attrNameLst>
                                          <p:attrName>ppt_w</p:attrName>
                                        </p:attrNameLst>
                                      </p:cBhvr>
                                      <p:tavLst>
                                        <p:tav tm="0">
                                          <p:val>
                                            <p:fltVal val="0"/>
                                          </p:val>
                                        </p:tav>
                                        <p:tav tm="100000">
                                          <p:val>
                                            <p:strVal val="#ppt_w"/>
                                          </p:val>
                                        </p:tav>
                                      </p:tavLst>
                                    </p:anim>
                                    <p:anim calcmode="lin" valueType="num">
                                      <p:cBhvr>
                                        <p:cTn dur="500" fill="hold" id="8"/>
                                        <p:tgtEl>
                                          <p:spTgt spid="61"/>
                                        </p:tgtEl>
                                        <p:attrNameLst>
                                          <p:attrName>ppt_h</p:attrName>
                                        </p:attrNameLst>
                                      </p:cBhvr>
                                      <p:tavLst>
                                        <p:tav tm="0">
                                          <p:val>
                                            <p:fltVal val="0"/>
                                          </p:val>
                                        </p:tav>
                                        <p:tav tm="100000">
                                          <p:val>
                                            <p:strVal val="#ppt_h"/>
                                          </p:val>
                                        </p:tav>
                                      </p:tavLst>
                                    </p:anim>
                                    <p:animEffect filter="fade" transition="in">
                                      <p:cBhvr>
                                        <p:cTn dur="500" id="9"/>
                                        <p:tgtEl>
                                          <p:spTgt spid="61"/>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55"/>
                                        </p:tgtEl>
                                        <p:attrNameLst>
                                          <p:attrName>style.visibility</p:attrName>
                                        </p:attrNameLst>
                                      </p:cBhvr>
                                      <p:to>
                                        <p:strVal val="visible"/>
                                      </p:to>
                                    </p:set>
                                    <p:anim calcmode="lin" valueType="num">
                                      <p:cBhvr>
                                        <p:cTn dur="500" fill="hold" id="12"/>
                                        <p:tgtEl>
                                          <p:spTgt spid="55"/>
                                        </p:tgtEl>
                                        <p:attrNameLst>
                                          <p:attrName>ppt_w</p:attrName>
                                        </p:attrNameLst>
                                      </p:cBhvr>
                                      <p:tavLst>
                                        <p:tav tm="0">
                                          <p:val>
                                            <p:fltVal val="0"/>
                                          </p:val>
                                        </p:tav>
                                        <p:tav tm="100000">
                                          <p:val>
                                            <p:strVal val="#ppt_w"/>
                                          </p:val>
                                        </p:tav>
                                      </p:tavLst>
                                    </p:anim>
                                    <p:anim calcmode="lin" valueType="num">
                                      <p:cBhvr>
                                        <p:cTn dur="500" fill="hold" id="13"/>
                                        <p:tgtEl>
                                          <p:spTgt spid="55"/>
                                        </p:tgtEl>
                                        <p:attrNameLst>
                                          <p:attrName>ppt_h</p:attrName>
                                        </p:attrNameLst>
                                      </p:cBhvr>
                                      <p:tavLst>
                                        <p:tav tm="0">
                                          <p:val>
                                            <p:fltVal val="0"/>
                                          </p:val>
                                        </p:tav>
                                        <p:tav tm="100000">
                                          <p:val>
                                            <p:strVal val="#ppt_h"/>
                                          </p:val>
                                        </p:tav>
                                      </p:tavLst>
                                    </p:anim>
                                    <p:animEffect filter="fade" transition="in">
                                      <p:cBhvr>
                                        <p:cTn dur="500" id="14"/>
                                        <p:tgtEl>
                                          <p:spTgt spid="55"/>
                                        </p:tgtEl>
                                      </p:cBhvr>
                                    </p:animEffect>
                                  </p:childTnLst>
                                </p:cTn>
                              </p:par>
                              <p:par>
                                <p:cTn fill="hold" grpId="0" id="15" nodeType="withEffect" presetClass="entr" presetID="53" presetSubtype="0">
                                  <p:stCondLst>
                                    <p:cond delay="500"/>
                                  </p:stCondLst>
                                  <p:childTnLst>
                                    <p:set>
                                      <p:cBhvr>
                                        <p:cTn dur="1" fill="hold" id="16">
                                          <p:stCondLst>
                                            <p:cond delay="0"/>
                                          </p:stCondLst>
                                        </p:cTn>
                                        <p:tgtEl>
                                          <p:spTgt spid="52"/>
                                        </p:tgtEl>
                                        <p:attrNameLst>
                                          <p:attrName>style.visibility</p:attrName>
                                        </p:attrNameLst>
                                      </p:cBhvr>
                                      <p:to>
                                        <p:strVal val="visible"/>
                                      </p:to>
                                    </p:set>
                                    <p:anim calcmode="lin" valueType="num">
                                      <p:cBhvr>
                                        <p:cTn dur="500" fill="hold" id="17"/>
                                        <p:tgtEl>
                                          <p:spTgt spid="52"/>
                                        </p:tgtEl>
                                        <p:attrNameLst>
                                          <p:attrName>ppt_w</p:attrName>
                                        </p:attrNameLst>
                                      </p:cBhvr>
                                      <p:tavLst>
                                        <p:tav tm="0">
                                          <p:val>
                                            <p:fltVal val="0"/>
                                          </p:val>
                                        </p:tav>
                                        <p:tav tm="100000">
                                          <p:val>
                                            <p:strVal val="#ppt_w"/>
                                          </p:val>
                                        </p:tav>
                                      </p:tavLst>
                                    </p:anim>
                                    <p:anim calcmode="lin" valueType="num">
                                      <p:cBhvr>
                                        <p:cTn dur="500" fill="hold" id="18"/>
                                        <p:tgtEl>
                                          <p:spTgt spid="52"/>
                                        </p:tgtEl>
                                        <p:attrNameLst>
                                          <p:attrName>ppt_h</p:attrName>
                                        </p:attrNameLst>
                                      </p:cBhvr>
                                      <p:tavLst>
                                        <p:tav tm="0">
                                          <p:val>
                                            <p:fltVal val="0"/>
                                          </p:val>
                                        </p:tav>
                                        <p:tav tm="100000">
                                          <p:val>
                                            <p:strVal val="#ppt_h"/>
                                          </p:val>
                                        </p:tav>
                                      </p:tavLst>
                                    </p:anim>
                                    <p:animEffect filter="fade" transition="in">
                                      <p:cBhvr>
                                        <p:cTn dur="500" id="19"/>
                                        <p:tgtEl>
                                          <p:spTgt spid="52"/>
                                        </p:tgtEl>
                                      </p:cBhvr>
                                    </p:animEffect>
                                  </p:childTnLst>
                                </p:cTn>
                              </p:par>
                            </p:childTnLst>
                          </p:cTn>
                        </p:par>
                        <p:par>
                          <p:cTn fill="hold" id="20" nodeType="afterGroup">
                            <p:stCondLst>
                              <p:cond delay="1000"/>
                            </p:stCondLst>
                            <p:childTnLst>
                              <p:par>
                                <p:cTn decel="100000" fill="hold" grpId="0" id="21" nodeType="afterEffect" presetClass="entr" presetID="49" presetSubtype="0">
                                  <p:stCondLst>
                                    <p:cond delay="0"/>
                                  </p:stCondLst>
                                  <p:childTnLst>
                                    <p:set>
                                      <p:cBhvr>
                                        <p:cTn dur="1" fill="hold" id="22">
                                          <p:stCondLst>
                                            <p:cond delay="0"/>
                                          </p:stCondLst>
                                        </p:cTn>
                                        <p:tgtEl>
                                          <p:spTgt spid="87"/>
                                        </p:tgtEl>
                                        <p:attrNameLst>
                                          <p:attrName>style.visibility</p:attrName>
                                        </p:attrNameLst>
                                      </p:cBhvr>
                                      <p:to>
                                        <p:strVal val="visible"/>
                                      </p:to>
                                    </p:set>
                                    <p:anim calcmode="lin" valueType="num">
                                      <p:cBhvr>
                                        <p:cTn dur="500" fill="hold" id="23"/>
                                        <p:tgtEl>
                                          <p:spTgt spid="87"/>
                                        </p:tgtEl>
                                        <p:attrNameLst>
                                          <p:attrName>ppt_w</p:attrName>
                                        </p:attrNameLst>
                                      </p:cBhvr>
                                      <p:tavLst>
                                        <p:tav tm="0">
                                          <p:val>
                                            <p:fltVal val="0"/>
                                          </p:val>
                                        </p:tav>
                                        <p:tav tm="100000">
                                          <p:val>
                                            <p:strVal val="#ppt_w"/>
                                          </p:val>
                                        </p:tav>
                                      </p:tavLst>
                                    </p:anim>
                                    <p:anim calcmode="lin" valueType="num">
                                      <p:cBhvr>
                                        <p:cTn dur="500" fill="hold" id="24"/>
                                        <p:tgtEl>
                                          <p:spTgt spid="87"/>
                                        </p:tgtEl>
                                        <p:attrNameLst>
                                          <p:attrName>ppt_h</p:attrName>
                                        </p:attrNameLst>
                                      </p:cBhvr>
                                      <p:tavLst>
                                        <p:tav tm="0">
                                          <p:val>
                                            <p:fltVal val="0"/>
                                          </p:val>
                                        </p:tav>
                                        <p:tav tm="100000">
                                          <p:val>
                                            <p:strVal val="#ppt_h"/>
                                          </p:val>
                                        </p:tav>
                                      </p:tavLst>
                                    </p:anim>
                                    <p:anim calcmode="lin" valueType="num">
                                      <p:cBhvr>
                                        <p:cTn dur="500" fill="hold" id="25"/>
                                        <p:tgtEl>
                                          <p:spTgt spid="87"/>
                                        </p:tgtEl>
                                        <p:attrNameLst>
                                          <p:attrName>style.rotation</p:attrName>
                                        </p:attrNameLst>
                                      </p:cBhvr>
                                      <p:tavLst>
                                        <p:tav tm="0">
                                          <p:val>
                                            <p:fltVal val="360"/>
                                          </p:val>
                                        </p:tav>
                                        <p:tav tm="100000">
                                          <p:val>
                                            <p:fltVal val="0"/>
                                          </p:val>
                                        </p:tav>
                                      </p:tavLst>
                                    </p:anim>
                                    <p:animEffect filter="fade" transition="in">
                                      <p:cBhvr>
                                        <p:cTn dur="500" id="26"/>
                                        <p:tgtEl>
                                          <p:spTgt spid="87"/>
                                        </p:tgtEl>
                                      </p:cBhvr>
                                    </p:animEffect>
                                  </p:childTnLst>
                                </p:cTn>
                              </p:par>
                            </p:childTnLst>
                          </p:cTn>
                        </p:par>
                        <p:par>
                          <p:cTn fill="hold" id="27" nodeType="afterGroup">
                            <p:stCondLst>
                              <p:cond delay="1500"/>
                            </p:stCondLst>
                            <p:childTnLst>
                              <p:par>
                                <p:cTn fill="hold" grpId="0" id="28" nodeType="afterEffect" presetClass="entr" presetID="21" presetSubtype="1">
                                  <p:stCondLst>
                                    <p:cond delay="0"/>
                                  </p:stCondLst>
                                  <p:childTnLst>
                                    <p:set>
                                      <p:cBhvr>
                                        <p:cTn dur="1" fill="hold" id="29">
                                          <p:stCondLst>
                                            <p:cond delay="0"/>
                                          </p:stCondLst>
                                        </p:cTn>
                                        <p:tgtEl>
                                          <p:spTgt spid="50"/>
                                        </p:tgtEl>
                                        <p:attrNameLst>
                                          <p:attrName>style.visibility</p:attrName>
                                        </p:attrNameLst>
                                      </p:cBhvr>
                                      <p:to>
                                        <p:strVal val="visible"/>
                                      </p:to>
                                    </p:set>
                                    <p:animEffect filter="wheel(1)" transition="in">
                                      <p:cBhvr>
                                        <p:cTn dur="1000" id="30"/>
                                        <p:tgtEl>
                                          <p:spTgt spid="50"/>
                                        </p:tgtEl>
                                      </p:cBhvr>
                                    </p:animEffect>
                                  </p:childTnLst>
                                </p:cTn>
                              </p:par>
                            </p:childTnLst>
                          </p:cTn>
                        </p:par>
                        <p:par>
                          <p:cTn fill="hold" id="31" nodeType="afterGroup">
                            <p:stCondLst>
                              <p:cond delay="2500"/>
                            </p:stCondLst>
                            <p:childTnLst>
                              <p:par>
                                <p:cTn fill="hold" grpId="0" id="32" nodeType="afterEffect" presetClass="entr" presetID="21" presetSubtype="1">
                                  <p:stCondLst>
                                    <p:cond delay="0"/>
                                  </p:stCondLst>
                                  <p:childTnLst>
                                    <p:set>
                                      <p:cBhvr>
                                        <p:cTn dur="1" fill="hold" id="33">
                                          <p:stCondLst>
                                            <p:cond delay="0"/>
                                          </p:stCondLst>
                                        </p:cTn>
                                        <p:tgtEl>
                                          <p:spTgt spid="53"/>
                                        </p:tgtEl>
                                        <p:attrNameLst>
                                          <p:attrName>style.visibility</p:attrName>
                                        </p:attrNameLst>
                                      </p:cBhvr>
                                      <p:to>
                                        <p:strVal val="visible"/>
                                      </p:to>
                                    </p:set>
                                    <p:animEffect filter="wheel(1)" transition="in">
                                      <p:cBhvr>
                                        <p:cTn dur="1000" id="34"/>
                                        <p:tgtEl>
                                          <p:spTgt spid="53"/>
                                        </p:tgtEl>
                                      </p:cBhvr>
                                    </p:animEffect>
                                  </p:childTnLst>
                                </p:cTn>
                              </p:par>
                            </p:childTnLst>
                          </p:cTn>
                        </p:par>
                        <p:par>
                          <p:cTn fill="hold" id="35" nodeType="afterGroup">
                            <p:stCondLst>
                              <p:cond delay="3500"/>
                            </p:stCondLst>
                            <p:childTnLst>
                              <p:par>
                                <p:cTn fill="hold" grpId="0" id="36" nodeType="afterEffect" presetClass="entr" presetID="21" presetSubtype="1">
                                  <p:stCondLst>
                                    <p:cond delay="0"/>
                                  </p:stCondLst>
                                  <p:childTnLst>
                                    <p:set>
                                      <p:cBhvr>
                                        <p:cTn dur="1" fill="hold" id="37">
                                          <p:stCondLst>
                                            <p:cond delay="0"/>
                                          </p:stCondLst>
                                        </p:cTn>
                                        <p:tgtEl>
                                          <p:spTgt spid="58"/>
                                        </p:tgtEl>
                                        <p:attrNameLst>
                                          <p:attrName>style.visibility</p:attrName>
                                        </p:attrNameLst>
                                      </p:cBhvr>
                                      <p:to>
                                        <p:strVal val="visible"/>
                                      </p:to>
                                    </p:set>
                                    <p:animEffect filter="wheel(1)" transition="in">
                                      <p:cBhvr>
                                        <p:cTn dur="1000" id="38"/>
                                        <p:tgtEl>
                                          <p:spTgt spid="58"/>
                                        </p:tgtEl>
                                      </p:cBhvr>
                                    </p:animEffect>
                                  </p:childTnLst>
                                </p:cTn>
                              </p:par>
                            </p:childTnLst>
                          </p:cTn>
                        </p:par>
                        <p:par>
                          <p:cTn fill="hold" id="39" nodeType="afterGroup">
                            <p:stCondLst>
                              <p:cond delay="4500"/>
                            </p:stCondLst>
                            <p:childTnLst>
                              <p:par>
                                <p:cTn fill="hold" grpId="0" id="40" nodeType="afterEffect" presetClass="entr" presetID="22" presetSubtype="2">
                                  <p:stCondLst>
                                    <p:cond delay="0"/>
                                  </p:stCondLst>
                                  <p:childTnLst>
                                    <p:set>
                                      <p:cBhvr>
                                        <p:cTn dur="1" fill="hold" id="41">
                                          <p:stCondLst>
                                            <p:cond delay="0"/>
                                          </p:stCondLst>
                                        </p:cTn>
                                        <p:tgtEl>
                                          <p:spTgt spid="89"/>
                                        </p:tgtEl>
                                        <p:attrNameLst>
                                          <p:attrName>style.visibility</p:attrName>
                                        </p:attrNameLst>
                                      </p:cBhvr>
                                      <p:to>
                                        <p:strVal val="visible"/>
                                      </p:to>
                                    </p:set>
                                    <p:animEffect filter="wipe(right)" transition="in">
                                      <p:cBhvr>
                                        <p:cTn dur="500" id="42"/>
                                        <p:tgtEl>
                                          <p:spTgt spid="89"/>
                                        </p:tgtEl>
                                      </p:cBhvr>
                                    </p:animEffect>
                                  </p:childTnLst>
                                </p:cTn>
                              </p:par>
                            </p:childTnLst>
                          </p:cTn>
                        </p:par>
                        <p:par>
                          <p:cTn fill="hold" id="43" nodeType="afterGroup">
                            <p:stCondLst>
                              <p:cond delay="5000"/>
                            </p:stCondLst>
                            <p:childTnLst>
                              <p:par>
                                <p:cTn fill="hold" grpId="0" id="44" nodeType="afterEffect" presetClass="entr" presetID="52" presetSubtype="0">
                                  <p:stCondLst>
                                    <p:cond delay="0"/>
                                  </p:stCondLst>
                                  <p:childTnLst>
                                    <p:set>
                                      <p:cBhvr>
                                        <p:cTn dur="1" fill="hold" id="45">
                                          <p:stCondLst>
                                            <p:cond delay="0"/>
                                          </p:stCondLst>
                                        </p:cTn>
                                        <p:tgtEl>
                                          <p:spTgt spid="88"/>
                                        </p:tgtEl>
                                        <p:attrNameLst>
                                          <p:attrName>style.visibility</p:attrName>
                                        </p:attrNameLst>
                                      </p:cBhvr>
                                      <p:to>
                                        <p:strVal val="visible"/>
                                      </p:to>
                                    </p:set>
                                    <p:animScale>
                                      <p:cBhvr>
                                        <p:cTn decel="50000" dur="750" fill="hold" id="46">
                                          <p:stCondLst>
                                            <p:cond delay="0"/>
                                          </p:stCondLst>
                                        </p:cTn>
                                        <p:tgtEl>
                                          <p:spTgt spid="8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47">
                                          <p:stCondLst>
                                            <p:cond delay="0"/>
                                          </p:stCondLst>
                                        </p:cTn>
                                        <p:tgtEl>
                                          <p:spTgt spid="88"/>
                                        </p:tgtEl>
                                        <p:attrNameLst>
                                          <p:attrName>ppt_x</p:attrName>
                                          <p:attrName>ppt_y</p:attrName>
                                        </p:attrNameLst>
                                      </p:cBhvr>
                                    </p:animMotion>
                                    <p:animEffect filter="fade" transition="in">
                                      <p:cBhvr>
                                        <p:cTn dur="750" id="48"/>
                                        <p:tgtEl>
                                          <p:spTgt spid="88"/>
                                        </p:tgtEl>
                                      </p:cBhvr>
                                    </p:animEffect>
                                  </p:childTnLst>
                                </p:cTn>
                              </p:par>
                            </p:childTnLst>
                          </p:cTn>
                        </p:par>
                        <p:par>
                          <p:cTn fill="hold" id="49" nodeType="afterGroup">
                            <p:stCondLst>
                              <p:cond delay="5750"/>
                            </p:stCondLst>
                            <p:childTnLst>
                              <p:par>
                                <p:cTn fill="hold" grpId="0" id="50" nodeType="afterEffect" presetClass="entr" presetID="22" presetSubtype="2">
                                  <p:stCondLst>
                                    <p:cond delay="0"/>
                                  </p:stCondLst>
                                  <p:childTnLst>
                                    <p:set>
                                      <p:cBhvr>
                                        <p:cTn dur="1" fill="hold" id="51">
                                          <p:stCondLst>
                                            <p:cond delay="0"/>
                                          </p:stCondLst>
                                        </p:cTn>
                                        <p:tgtEl>
                                          <p:spTgt spid="90"/>
                                        </p:tgtEl>
                                        <p:attrNameLst>
                                          <p:attrName>style.visibility</p:attrName>
                                        </p:attrNameLst>
                                      </p:cBhvr>
                                      <p:to>
                                        <p:strVal val="visible"/>
                                      </p:to>
                                    </p:set>
                                    <p:animEffect filter="wipe(right)" transition="in">
                                      <p:cBhvr>
                                        <p:cTn dur="500" id="52"/>
                                        <p:tgtEl>
                                          <p:spTgt spid="90"/>
                                        </p:tgtEl>
                                      </p:cBhvr>
                                    </p:animEffect>
                                  </p:childTnLst>
                                </p:cTn>
                              </p:par>
                            </p:childTnLst>
                          </p:cTn>
                        </p:par>
                        <p:par>
                          <p:cTn fill="hold" id="53" nodeType="afterGroup">
                            <p:stCondLst>
                              <p:cond delay="6250"/>
                            </p:stCondLst>
                            <p:childTnLst>
                              <p:par>
                                <p:cTn fill="hold" grpId="0" id="54" nodeType="afterEffect" presetClass="entr" presetID="52" presetSubtype="0">
                                  <p:stCondLst>
                                    <p:cond delay="0"/>
                                  </p:stCondLst>
                                  <p:childTnLst>
                                    <p:set>
                                      <p:cBhvr>
                                        <p:cTn dur="1" fill="hold" id="55">
                                          <p:stCondLst>
                                            <p:cond delay="0"/>
                                          </p:stCondLst>
                                        </p:cTn>
                                        <p:tgtEl>
                                          <p:spTgt spid="103"/>
                                        </p:tgtEl>
                                        <p:attrNameLst>
                                          <p:attrName>style.visibility</p:attrName>
                                        </p:attrNameLst>
                                      </p:cBhvr>
                                      <p:to>
                                        <p:strVal val="visible"/>
                                      </p:to>
                                    </p:set>
                                    <p:animScale>
                                      <p:cBhvr>
                                        <p:cTn decel="50000" dur="750" fill="hold" id="56">
                                          <p:stCondLst>
                                            <p:cond delay="0"/>
                                          </p:stCondLst>
                                        </p:cTn>
                                        <p:tgtEl>
                                          <p:spTgt spid="10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57">
                                          <p:stCondLst>
                                            <p:cond delay="0"/>
                                          </p:stCondLst>
                                        </p:cTn>
                                        <p:tgtEl>
                                          <p:spTgt spid="103"/>
                                        </p:tgtEl>
                                        <p:attrNameLst>
                                          <p:attrName>ppt_x</p:attrName>
                                          <p:attrName>ppt_y</p:attrName>
                                        </p:attrNameLst>
                                      </p:cBhvr>
                                    </p:animMotion>
                                    <p:animEffect filter="fade" transition="in">
                                      <p:cBhvr>
                                        <p:cTn dur="750" id="58"/>
                                        <p:tgtEl>
                                          <p:spTgt spid="103"/>
                                        </p:tgtEl>
                                      </p:cBhvr>
                                    </p:animEffect>
                                  </p:childTnLst>
                                </p:cTn>
                              </p:par>
                            </p:childTnLst>
                          </p:cTn>
                        </p:par>
                        <p:par>
                          <p:cTn fill="hold" id="59" nodeType="afterGroup">
                            <p:stCondLst>
                              <p:cond delay="7000"/>
                            </p:stCondLst>
                            <p:childTnLst>
                              <p:par>
                                <p:cTn fill="hold" grpId="0" id="60" nodeType="afterEffect" presetClass="entr" presetID="22" presetSubtype="2">
                                  <p:stCondLst>
                                    <p:cond delay="0"/>
                                  </p:stCondLst>
                                  <p:childTnLst>
                                    <p:set>
                                      <p:cBhvr>
                                        <p:cTn dur="1" fill="hold" id="61">
                                          <p:stCondLst>
                                            <p:cond delay="0"/>
                                          </p:stCondLst>
                                        </p:cTn>
                                        <p:tgtEl>
                                          <p:spTgt spid="91"/>
                                        </p:tgtEl>
                                        <p:attrNameLst>
                                          <p:attrName>style.visibility</p:attrName>
                                        </p:attrNameLst>
                                      </p:cBhvr>
                                      <p:to>
                                        <p:strVal val="visible"/>
                                      </p:to>
                                    </p:set>
                                    <p:animEffect filter="wipe(right)" transition="in">
                                      <p:cBhvr>
                                        <p:cTn dur="500" id="62"/>
                                        <p:tgtEl>
                                          <p:spTgt spid="91"/>
                                        </p:tgtEl>
                                      </p:cBhvr>
                                    </p:animEffect>
                                  </p:childTnLst>
                                </p:cTn>
                              </p:par>
                            </p:childTnLst>
                          </p:cTn>
                        </p:par>
                        <p:par>
                          <p:cTn fill="hold" id="63" nodeType="afterGroup">
                            <p:stCondLst>
                              <p:cond delay="7500"/>
                            </p:stCondLst>
                            <p:childTnLst>
                              <p:par>
                                <p:cTn fill="hold" grpId="0" id="64" nodeType="afterEffect" presetClass="entr" presetID="52" presetSubtype="0">
                                  <p:stCondLst>
                                    <p:cond delay="0"/>
                                  </p:stCondLst>
                                  <p:childTnLst>
                                    <p:set>
                                      <p:cBhvr>
                                        <p:cTn dur="1" fill="hold" id="65">
                                          <p:stCondLst>
                                            <p:cond delay="0"/>
                                          </p:stCondLst>
                                        </p:cTn>
                                        <p:tgtEl>
                                          <p:spTgt spid="104"/>
                                        </p:tgtEl>
                                        <p:attrNameLst>
                                          <p:attrName>style.visibility</p:attrName>
                                        </p:attrNameLst>
                                      </p:cBhvr>
                                      <p:to>
                                        <p:strVal val="visible"/>
                                      </p:to>
                                    </p:set>
                                    <p:animScale>
                                      <p:cBhvr>
                                        <p:cTn decel="50000" dur="750" fill="hold" id="66">
                                          <p:stCondLst>
                                            <p:cond delay="0"/>
                                          </p:stCondLst>
                                        </p:cTn>
                                        <p:tgtEl>
                                          <p:spTgt spid="10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67">
                                          <p:stCondLst>
                                            <p:cond delay="0"/>
                                          </p:stCondLst>
                                        </p:cTn>
                                        <p:tgtEl>
                                          <p:spTgt spid="104"/>
                                        </p:tgtEl>
                                        <p:attrNameLst>
                                          <p:attrName>ppt_x</p:attrName>
                                          <p:attrName>ppt_y</p:attrName>
                                        </p:attrNameLst>
                                      </p:cBhvr>
                                    </p:animMotion>
                                    <p:animEffect filter="fade" transition="in">
                                      <p:cBhvr>
                                        <p:cTn dur="750" id="68"/>
                                        <p:tgtEl>
                                          <p:spTgt spid="104"/>
                                        </p:tgtEl>
                                      </p:cBhvr>
                                    </p:animEffect>
                                  </p:childTnLst>
                                </p:cTn>
                              </p:par>
                            </p:childTnLst>
                          </p:cTn>
                        </p:par>
                        <p:par>
                          <p:cTn fill="hold" id="69" nodeType="afterGroup">
                            <p:stCondLst>
                              <p:cond delay="8250"/>
                            </p:stCondLst>
                            <p:childTnLst>
                              <p:par>
                                <p:cTn fill="hold" grpId="0" id="70" nodeType="afterEffect" presetClass="entr" presetID="2" presetSubtype="4">
                                  <p:stCondLst>
                                    <p:cond delay="0"/>
                                  </p:stCondLst>
                                  <p:childTnLst>
                                    <p:set>
                                      <p:cBhvr>
                                        <p:cTn dur="1" fill="hold" id="71">
                                          <p:stCondLst>
                                            <p:cond delay="0"/>
                                          </p:stCondLst>
                                        </p:cTn>
                                        <p:tgtEl>
                                          <p:spTgt spid="92"/>
                                        </p:tgtEl>
                                        <p:attrNameLst>
                                          <p:attrName>style.visibility</p:attrName>
                                        </p:attrNameLst>
                                      </p:cBhvr>
                                      <p:to>
                                        <p:strVal val="visible"/>
                                      </p:to>
                                    </p:set>
                                    <p:anim calcmode="lin" valueType="num">
                                      <p:cBhvr additive="base">
                                        <p:cTn dur="500" fill="hold" id="72"/>
                                        <p:tgtEl>
                                          <p:spTgt spid="92"/>
                                        </p:tgtEl>
                                        <p:attrNameLst>
                                          <p:attrName>ppt_x</p:attrName>
                                        </p:attrNameLst>
                                      </p:cBhvr>
                                      <p:tavLst>
                                        <p:tav tm="0">
                                          <p:val>
                                            <p:strVal val="#ppt_x"/>
                                          </p:val>
                                        </p:tav>
                                        <p:tav tm="100000">
                                          <p:val>
                                            <p:strVal val="#ppt_x"/>
                                          </p:val>
                                        </p:tav>
                                      </p:tavLst>
                                    </p:anim>
                                    <p:anim calcmode="lin" valueType="num">
                                      <p:cBhvr additive="base">
                                        <p:cTn dur="500" fill="hold" id="73"/>
                                        <p:tgtEl>
                                          <p:spTgt spid="92"/>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8750"/>
                            </p:stCondLst>
                            <p:childTnLst>
                              <p:par>
                                <p:cTn fill="hold" grpId="0" id="75" nodeType="afterEffect" presetClass="entr" presetID="41" presetSubtype="0">
                                  <p:stCondLst>
                                    <p:cond delay="0"/>
                                  </p:stCondLst>
                                  <p:iterate type="lt">
                                    <p:tmPct val="25000"/>
                                  </p:iterate>
                                  <p:childTnLst>
                                    <p:set>
                                      <p:cBhvr>
                                        <p:cTn dur="1" fill="hold" id="76">
                                          <p:stCondLst>
                                            <p:cond delay="0"/>
                                          </p:stCondLst>
                                        </p:cTn>
                                        <p:tgtEl>
                                          <p:spTgt spid="98"/>
                                        </p:tgtEl>
                                        <p:attrNameLst>
                                          <p:attrName>style.visibility</p:attrName>
                                        </p:attrNameLst>
                                      </p:cBhvr>
                                      <p:to>
                                        <p:strVal val="visible"/>
                                      </p:to>
                                    </p:set>
                                    <p:anim calcmode="lin" valueType="num">
                                      <p:cBhvr>
                                        <p:cTn dur="500" fill="hold" id="77"/>
                                        <p:tgtEl>
                                          <p:spTgt spid="9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8"/>
                                        <p:tgtEl>
                                          <p:spTgt spid="98"/>
                                        </p:tgtEl>
                                        <p:attrNameLst>
                                          <p:attrName>ppt_y</p:attrName>
                                        </p:attrNameLst>
                                      </p:cBhvr>
                                      <p:tavLst>
                                        <p:tav tm="0">
                                          <p:val>
                                            <p:strVal val="#ppt_y"/>
                                          </p:val>
                                        </p:tav>
                                        <p:tav tm="100000">
                                          <p:val>
                                            <p:strVal val="#ppt_y"/>
                                          </p:val>
                                        </p:tav>
                                      </p:tavLst>
                                    </p:anim>
                                    <p:anim calcmode="lin" valueType="num">
                                      <p:cBhvr>
                                        <p:cTn dur="500" fill="hold" id="79"/>
                                        <p:tgtEl>
                                          <p:spTgt spid="9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0"/>
                                        <p:tgtEl>
                                          <p:spTgt spid="9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1" tmFilter="0,0; .5, 1; 1, 1"/>
                                        <p:tgtEl>
                                          <p:spTgt spid="98"/>
                                        </p:tgtEl>
                                      </p:cBhvr>
                                    </p:animEffect>
                                  </p:childTnLst>
                                </p:cTn>
                              </p:par>
                            </p:childTnLst>
                          </p:cTn>
                        </p:par>
                        <p:par>
                          <p:cTn fill="hold" id="82" nodeType="afterGroup">
                            <p:stCondLst>
                              <p:cond delay="9250"/>
                            </p:stCondLst>
                            <p:childTnLst>
                              <p:par>
                                <p:cTn fill="hold" grpId="0" id="83" nodeType="afterEffect" presetClass="entr" presetID="2" presetSubtype="2">
                                  <p:stCondLst>
                                    <p:cond delay="0"/>
                                  </p:stCondLst>
                                  <p:iterate type="lt">
                                    <p:tmPct val="30000"/>
                                  </p:iterate>
                                  <p:childTnLst>
                                    <p:set>
                                      <p:cBhvr>
                                        <p:cTn dur="1" fill="hold" id="84">
                                          <p:stCondLst>
                                            <p:cond delay="0"/>
                                          </p:stCondLst>
                                        </p:cTn>
                                        <p:tgtEl>
                                          <p:spTgt spid="100"/>
                                        </p:tgtEl>
                                        <p:attrNameLst>
                                          <p:attrName>style.visibility</p:attrName>
                                        </p:attrNameLst>
                                      </p:cBhvr>
                                      <p:to>
                                        <p:strVal val="visible"/>
                                      </p:to>
                                    </p:set>
                                    <p:anim calcmode="lin" valueType="num">
                                      <p:cBhvr additive="base">
                                        <p:cTn dur="500" fill="hold" id="85"/>
                                        <p:tgtEl>
                                          <p:spTgt spid="100"/>
                                        </p:tgtEl>
                                        <p:attrNameLst>
                                          <p:attrName>ppt_x</p:attrName>
                                        </p:attrNameLst>
                                      </p:cBhvr>
                                      <p:tavLst>
                                        <p:tav tm="0">
                                          <p:val>
                                            <p:strVal val="1+#ppt_w/2"/>
                                          </p:val>
                                        </p:tav>
                                        <p:tav tm="100000">
                                          <p:val>
                                            <p:strVal val="#ppt_x"/>
                                          </p:val>
                                        </p:tav>
                                      </p:tavLst>
                                    </p:anim>
                                    <p:anim calcmode="lin" valueType="num">
                                      <p:cBhvr additive="base">
                                        <p:cTn dur="500" fill="hold" id="86"/>
                                        <p:tgtEl>
                                          <p:spTgt spid="100"/>
                                        </p:tgtEl>
                                        <p:attrNameLst>
                                          <p:attrName>ppt_y</p:attrName>
                                        </p:attrNameLst>
                                      </p:cBhvr>
                                      <p:tavLst>
                                        <p:tav tm="0">
                                          <p:val>
                                            <p:strVal val="#ppt_y"/>
                                          </p:val>
                                        </p:tav>
                                        <p:tav tm="100000">
                                          <p:val>
                                            <p:strVal val="#ppt_y"/>
                                          </p:val>
                                        </p:tav>
                                      </p:tavLst>
                                    </p:anim>
                                  </p:childTnLst>
                                </p:cTn>
                              </p:par>
                            </p:childTnLst>
                          </p:cTn>
                        </p:par>
                        <p:par>
                          <p:cTn fill="hold" id="87" nodeType="afterGroup">
                            <p:stCondLst>
                              <p:cond delay="9750"/>
                            </p:stCondLst>
                            <p:childTnLst>
                              <p:par>
                                <p:cTn fill="hold" grpId="0" id="88" nodeType="afterEffect" presetClass="entr" presetID="22" presetSubtype="1">
                                  <p:stCondLst>
                                    <p:cond delay="0"/>
                                  </p:stCondLst>
                                  <p:childTnLst>
                                    <p:set>
                                      <p:cBhvr>
                                        <p:cTn dur="1" fill="hold" id="89">
                                          <p:stCondLst>
                                            <p:cond delay="0"/>
                                          </p:stCondLst>
                                        </p:cTn>
                                        <p:tgtEl>
                                          <p:spTgt spid="101"/>
                                        </p:tgtEl>
                                        <p:attrNameLst>
                                          <p:attrName>style.visibility</p:attrName>
                                        </p:attrNameLst>
                                      </p:cBhvr>
                                      <p:to>
                                        <p:strVal val="visible"/>
                                      </p:to>
                                    </p:set>
                                    <p:animEffect filter="wipe(up)" transition="in">
                                      <p:cBhvr>
                                        <p:cTn dur="500" id="90"/>
                                        <p:tgtEl>
                                          <p:spTgt spid="101"/>
                                        </p:tgtEl>
                                      </p:cBhvr>
                                    </p:animEffect>
                                  </p:childTnLst>
                                </p:cTn>
                              </p:par>
                            </p:childTnLst>
                          </p:cTn>
                        </p:par>
                        <p:par>
                          <p:cTn fill="hold" id="91" nodeType="afterGroup">
                            <p:stCondLst>
                              <p:cond delay="10250"/>
                            </p:stCondLst>
                            <p:childTnLst>
                              <p:par>
                                <p:cTn fill="hold" grpId="0" id="92" nodeType="afterEffect" presetClass="entr" presetID="2" presetSubtype="4">
                                  <p:stCondLst>
                                    <p:cond delay="0"/>
                                  </p:stCondLst>
                                  <p:childTnLst>
                                    <p:set>
                                      <p:cBhvr>
                                        <p:cTn dur="1" fill="hold" id="93">
                                          <p:stCondLst>
                                            <p:cond delay="0"/>
                                          </p:stCondLst>
                                        </p:cTn>
                                        <p:tgtEl>
                                          <p:spTgt spid="67"/>
                                        </p:tgtEl>
                                        <p:attrNameLst>
                                          <p:attrName>style.visibility</p:attrName>
                                        </p:attrNameLst>
                                      </p:cBhvr>
                                      <p:to>
                                        <p:strVal val="visible"/>
                                      </p:to>
                                    </p:set>
                                    <p:anim calcmode="lin" valueType="num">
                                      <p:cBhvr additive="base">
                                        <p:cTn dur="500" fill="hold" id="94"/>
                                        <p:tgtEl>
                                          <p:spTgt spid="67"/>
                                        </p:tgtEl>
                                        <p:attrNameLst>
                                          <p:attrName>ppt_x</p:attrName>
                                        </p:attrNameLst>
                                      </p:cBhvr>
                                      <p:tavLst>
                                        <p:tav tm="0">
                                          <p:val>
                                            <p:strVal val="#ppt_x"/>
                                          </p:val>
                                        </p:tav>
                                        <p:tav tm="100000">
                                          <p:val>
                                            <p:strVal val="#ppt_x"/>
                                          </p:val>
                                        </p:tav>
                                      </p:tavLst>
                                    </p:anim>
                                    <p:anim calcmode="lin" valueType="num">
                                      <p:cBhvr additive="base">
                                        <p:cTn dur="500" fill="hold" id="95"/>
                                        <p:tgtEl>
                                          <p:spTgt spid="67"/>
                                        </p:tgtEl>
                                        <p:attrNameLst>
                                          <p:attrName>ppt_y</p:attrName>
                                        </p:attrNameLst>
                                      </p:cBhvr>
                                      <p:tavLst>
                                        <p:tav tm="0">
                                          <p:val>
                                            <p:strVal val="1+#ppt_h/2"/>
                                          </p:val>
                                        </p:tav>
                                        <p:tav tm="100000">
                                          <p:val>
                                            <p:strVal val="#ppt_y"/>
                                          </p:val>
                                        </p:tav>
                                      </p:tavLst>
                                    </p:anim>
                                  </p:childTnLst>
                                </p:cTn>
                              </p:par>
                            </p:childTnLst>
                          </p:cTn>
                        </p:par>
                        <p:par>
                          <p:cTn fill="hold" id="96" nodeType="afterGroup">
                            <p:stCondLst>
                              <p:cond delay="10750"/>
                            </p:stCondLst>
                            <p:childTnLst>
                              <p:par>
                                <p:cTn fill="hold" grpId="0" id="97" nodeType="afterEffect" presetClass="entr" presetID="41" presetSubtype="0">
                                  <p:stCondLst>
                                    <p:cond delay="0"/>
                                  </p:stCondLst>
                                  <p:iterate type="lt">
                                    <p:tmPct val="25000"/>
                                  </p:iterate>
                                  <p:childTnLst>
                                    <p:set>
                                      <p:cBhvr>
                                        <p:cTn dur="1" fill="hold" id="98">
                                          <p:stCondLst>
                                            <p:cond delay="0"/>
                                          </p:stCondLst>
                                        </p:cTn>
                                        <p:tgtEl>
                                          <p:spTgt spid="68"/>
                                        </p:tgtEl>
                                        <p:attrNameLst>
                                          <p:attrName>style.visibility</p:attrName>
                                        </p:attrNameLst>
                                      </p:cBhvr>
                                      <p:to>
                                        <p:strVal val="visible"/>
                                      </p:to>
                                    </p:set>
                                    <p:anim calcmode="lin" valueType="num">
                                      <p:cBhvr>
                                        <p:cTn dur="500" fill="hold" id="99"/>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0"/>
                                        <p:tgtEl>
                                          <p:spTgt spid="68"/>
                                        </p:tgtEl>
                                        <p:attrNameLst>
                                          <p:attrName>ppt_y</p:attrName>
                                        </p:attrNameLst>
                                      </p:cBhvr>
                                      <p:tavLst>
                                        <p:tav tm="0">
                                          <p:val>
                                            <p:strVal val="#ppt_y"/>
                                          </p:val>
                                        </p:tav>
                                        <p:tav tm="100000">
                                          <p:val>
                                            <p:strVal val="#ppt_y"/>
                                          </p:val>
                                        </p:tav>
                                      </p:tavLst>
                                    </p:anim>
                                    <p:anim calcmode="lin" valueType="num">
                                      <p:cBhvr>
                                        <p:cTn dur="500" fill="hold" id="101"/>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2"/>
                                        <p:tgtEl>
                                          <p:spTgt spid="6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3" tmFilter="0,0; .5, 1; 1, 1"/>
                                        <p:tgtEl>
                                          <p:spTgt spid="68"/>
                                        </p:tgtEl>
                                      </p:cBhvr>
                                    </p:animEffect>
                                  </p:childTnLst>
                                </p:cTn>
                              </p:par>
                            </p:childTnLst>
                          </p:cTn>
                        </p:par>
                        <p:par>
                          <p:cTn fill="hold" id="104" nodeType="afterGroup">
                            <p:stCondLst>
                              <p:cond delay="11250"/>
                            </p:stCondLst>
                            <p:childTnLst>
                              <p:par>
                                <p:cTn fill="hold" grpId="0" id="105" nodeType="afterEffect" presetClass="entr" presetID="2" presetSubtype="2">
                                  <p:stCondLst>
                                    <p:cond delay="0"/>
                                  </p:stCondLst>
                                  <p:iterate type="lt">
                                    <p:tmPct val="30000"/>
                                  </p:iterate>
                                  <p:childTnLst>
                                    <p:set>
                                      <p:cBhvr>
                                        <p:cTn dur="1" fill="hold" id="106">
                                          <p:stCondLst>
                                            <p:cond delay="0"/>
                                          </p:stCondLst>
                                        </p:cTn>
                                        <p:tgtEl>
                                          <p:spTgt spid="70"/>
                                        </p:tgtEl>
                                        <p:attrNameLst>
                                          <p:attrName>style.visibility</p:attrName>
                                        </p:attrNameLst>
                                      </p:cBhvr>
                                      <p:to>
                                        <p:strVal val="visible"/>
                                      </p:to>
                                    </p:set>
                                    <p:anim calcmode="lin" valueType="num">
                                      <p:cBhvr additive="base">
                                        <p:cTn dur="500" fill="hold" id="107"/>
                                        <p:tgtEl>
                                          <p:spTgt spid="70"/>
                                        </p:tgtEl>
                                        <p:attrNameLst>
                                          <p:attrName>ppt_x</p:attrName>
                                        </p:attrNameLst>
                                      </p:cBhvr>
                                      <p:tavLst>
                                        <p:tav tm="0">
                                          <p:val>
                                            <p:strVal val="1+#ppt_w/2"/>
                                          </p:val>
                                        </p:tav>
                                        <p:tav tm="100000">
                                          <p:val>
                                            <p:strVal val="#ppt_x"/>
                                          </p:val>
                                        </p:tav>
                                      </p:tavLst>
                                    </p:anim>
                                    <p:anim calcmode="lin" valueType="num">
                                      <p:cBhvr additive="base">
                                        <p:cTn dur="500" fill="hold" id="108"/>
                                        <p:tgtEl>
                                          <p:spTgt spid="70"/>
                                        </p:tgtEl>
                                        <p:attrNameLst>
                                          <p:attrName>ppt_y</p:attrName>
                                        </p:attrNameLst>
                                      </p:cBhvr>
                                      <p:tavLst>
                                        <p:tav tm="0">
                                          <p:val>
                                            <p:strVal val="#ppt_y"/>
                                          </p:val>
                                        </p:tav>
                                        <p:tav tm="100000">
                                          <p:val>
                                            <p:strVal val="#ppt_y"/>
                                          </p:val>
                                        </p:tav>
                                      </p:tavLst>
                                    </p:anim>
                                  </p:childTnLst>
                                </p:cTn>
                              </p:par>
                            </p:childTnLst>
                          </p:cTn>
                        </p:par>
                        <p:par>
                          <p:cTn fill="hold" id="109" nodeType="afterGroup">
                            <p:stCondLst>
                              <p:cond delay="11750"/>
                            </p:stCondLst>
                            <p:childTnLst>
                              <p:par>
                                <p:cTn fill="hold" grpId="0" id="110" nodeType="afterEffect" presetClass="entr" presetID="22" presetSubtype="1">
                                  <p:stCondLst>
                                    <p:cond delay="0"/>
                                  </p:stCondLst>
                                  <p:childTnLst>
                                    <p:set>
                                      <p:cBhvr>
                                        <p:cTn dur="1" fill="hold" id="111">
                                          <p:stCondLst>
                                            <p:cond delay="0"/>
                                          </p:stCondLst>
                                        </p:cTn>
                                        <p:tgtEl>
                                          <p:spTgt spid="71"/>
                                        </p:tgtEl>
                                        <p:attrNameLst>
                                          <p:attrName>style.visibility</p:attrName>
                                        </p:attrNameLst>
                                      </p:cBhvr>
                                      <p:to>
                                        <p:strVal val="visible"/>
                                      </p:to>
                                    </p:set>
                                    <p:animEffect filter="wipe(up)" transition="in">
                                      <p:cBhvr>
                                        <p:cTn dur="500" id="112"/>
                                        <p:tgtEl>
                                          <p:spTgt spid="71"/>
                                        </p:tgtEl>
                                      </p:cBhvr>
                                    </p:animEffect>
                                  </p:childTnLst>
                                </p:cTn>
                              </p:par>
                            </p:childTnLst>
                          </p:cTn>
                        </p:par>
                        <p:par>
                          <p:cTn fill="hold" id="113" nodeType="afterGroup">
                            <p:stCondLst>
                              <p:cond delay="12250"/>
                            </p:stCondLst>
                            <p:childTnLst>
                              <p:par>
                                <p:cTn fill="hold" grpId="0" id="114" nodeType="afterEffect" presetClass="entr" presetID="2" presetSubtype="4">
                                  <p:stCondLst>
                                    <p:cond delay="0"/>
                                  </p:stCondLst>
                                  <p:childTnLst>
                                    <p:set>
                                      <p:cBhvr>
                                        <p:cTn dur="1" fill="hold" id="115">
                                          <p:stCondLst>
                                            <p:cond delay="0"/>
                                          </p:stCondLst>
                                        </p:cTn>
                                        <p:tgtEl>
                                          <p:spTgt spid="73"/>
                                        </p:tgtEl>
                                        <p:attrNameLst>
                                          <p:attrName>style.visibility</p:attrName>
                                        </p:attrNameLst>
                                      </p:cBhvr>
                                      <p:to>
                                        <p:strVal val="visible"/>
                                      </p:to>
                                    </p:set>
                                    <p:anim calcmode="lin" valueType="num">
                                      <p:cBhvr additive="base">
                                        <p:cTn dur="500" fill="hold" id="116"/>
                                        <p:tgtEl>
                                          <p:spTgt spid="73"/>
                                        </p:tgtEl>
                                        <p:attrNameLst>
                                          <p:attrName>ppt_x</p:attrName>
                                        </p:attrNameLst>
                                      </p:cBhvr>
                                      <p:tavLst>
                                        <p:tav tm="0">
                                          <p:val>
                                            <p:strVal val="#ppt_x"/>
                                          </p:val>
                                        </p:tav>
                                        <p:tav tm="100000">
                                          <p:val>
                                            <p:strVal val="#ppt_x"/>
                                          </p:val>
                                        </p:tav>
                                      </p:tavLst>
                                    </p:anim>
                                    <p:anim calcmode="lin" valueType="num">
                                      <p:cBhvr additive="base">
                                        <p:cTn dur="500" fill="hold" id="117"/>
                                        <p:tgtEl>
                                          <p:spTgt spid="73"/>
                                        </p:tgtEl>
                                        <p:attrNameLst>
                                          <p:attrName>ppt_y</p:attrName>
                                        </p:attrNameLst>
                                      </p:cBhvr>
                                      <p:tavLst>
                                        <p:tav tm="0">
                                          <p:val>
                                            <p:strVal val="1+#ppt_h/2"/>
                                          </p:val>
                                        </p:tav>
                                        <p:tav tm="100000">
                                          <p:val>
                                            <p:strVal val="#ppt_y"/>
                                          </p:val>
                                        </p:tav>
                                      </p:tavLst>
                                    </p:anim>
                                  </p:childTnLst>
                                </p:cTn>
                              </p:par>
                            </p:childTnLst>
                          </p:cTn>
                        </p:par>
                        <p:par>
                          <p:cTn fill="hold" id="118" nodeType="afterGroup">
                            <p:stCondLst>
                              <p:cond delay="12750"/>
                            </p:stCondLst>
                            <p:childTnLst>
                              <p:par>
                                <p:cTn fill="hold" grpId="0" id="119" nodeType="afterEffect" presetClass="entr" presetID="41" presetSubtype="0">
                                  <p:stCondLst>
                                    <p:cond delay="0"/>
                                  </p:stCondLst>
                                  <p:iterate type="lt">
                                    <p:tmPct val="25000"/>
                                  </p:iterate>
                                  <p:childTnLst>
                                    <p:set>
                                      <p:cBhvr>
                                        <p:cTn dur="1" fill="hold" id="120">
                                          <p:stCondLst>
                                            <p:cond delay="0"/>
                                          </p:stCondLst>
                                        </p:cTn>
                                        <p:tgtEl>
                                          <p:spTgt spid="75"/>
                                        </p:tgtEl>
                                        <p:attrNameLst>
                                          <p:attrName>style.visibility</p:attrName>
                                        </p:attrNameLst>
                                      </p:cBhvr>
                                      <p:to>
                                        <p:strVal val="visible"/>
                                      </p:to>
                                    </p:set>
                                    <p:anim calcmode="lin" valueType="num">
                                      <p:cBhvr>
                                        <p:cTn dur="500" fill="hold" id="121"/>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2"/>
                                        <p:tgtEl>
                                          <p:spTgt spid="75"/>
                                        </p:tgtEl>
                                        <p:attrNameLst>
                                          <p:attrName>ppt_y</p:attrName>
                                        </p:attrNameLst>
                                      </p:cBhvr>
                                      <p:tavLst>
                                        <p:tav tm="0">
                                          <p:val>
                                            <p:strVal val="#ppt_y"/>
                                          </p:val>
                                        </p:tav>
                                        <p:tav tm="100000">
                                          <p:val>
                                            <p:strVal val="#ppt_y"/>
                                          </p:val>
                                        </p:tav>
                                      </p:tavLst>
                                    </p:anim>
                                    <p:anim calcmode="lin" valueType="num">
                                      <p:cBhvr>
                                        <p:cTn dur="500" fill="hold" id="123"/>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24"/>
                                        <p:tgtEl>
                                          <p:spTgt spid="7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25" tmFilter="0,0; .5, 1; 1, 1"/>
                                        <p:tgtEl>
                                          <p:spTgt spid="75"/>
                                        </p:tgtEl>
                                      </p:cBhvr>
                                    </p:animEffect>
                                  </p:childTnLst>
                                </p:cTn>
                              </p:par>
                            </p:childTnLst>
                          </p:cTn>
                        </p:par>
                        <p:par>
                          <p:cTn fill="hold" id="126" nodeType="afterGroup">
                            <p:stCondLst>
                              <p:cond delay="13250"/>
                            </p:stCondLst>
                            <p:childTnLst>
                              <p:par>
                                <p:cTn fill="hold" grpId="0" id="127" nodeType="afterEffect" presetClass="entr" presetID="2" presetSubtype="2">
                                  <p:stCondLst>
                                    <p:cond delay="0"/>
                                  </p:stCondLst>
                                  <p:iterate type="lt">
                                    <p:tmPct val="30000"/>
                                  </p:iterate>
                                  <p:childTnLst>
                                    <p:set>
                                      <p:cBhvr>
                                        <p:cTn dur="1" fill="hold" id="128">
                                          <p:stCondLst>
                                            <p:cond delay="0"/>
                                          </p:stCondLst>
                                        </p:cTn>
                                        <p:tgtEl>
                                          <p:spTgt spid="77"/>
                                        </p:tgtEl>
                                        <p:attrNameLst>
                                          <p:attrName>style.visibility</p:attrName>
                                        </p:attrNameLst>
                                      </p:cBhvr>
                                      <p:to>
                                        <p:strVal val="visible"/>
                                      </p:to>
                                    </p:set>
                                    <p:anim calcmode="lin" valueType="num">
                                      <p:cBhvr additive="base">
                                        <p:cTn dur="500" fill="hold" id="129"/>
                                        <p:tgtEl>
                                          <p:spTgt spid="77"/>
                                        </p:tgtEl>
                                        <p:attrNameLst>
                                          <p:attrName>ppt_x</p:attrName>
                                        </p:attrNameLst>
                                      </p:cBhvr>
                                      <p:tavLst>
                                        <p:tav tm="0">
                                          <p:val>
                                            <p:strVal val="1+#ppt_w/2"/>
                                          </p:val>
                                        </p:tav>
                                        <p:tav tm="100000">
                                          <p:val>
                                            <p:strVal val="#ppt_x"/>
                                          </p:val>
                                        </p:tav>
                                      </p:tavLst>
                                    </p:anim>
                                    <p:anim calcmode="lin" valueType="num">
                                      <p:cBhvr additive="base">
                                        <p:cTn dur="500" fill="hold" id="130"/>
                                        <p:tgtEl>
                                          <p:spTgt spid="77"/>
                                        </p:tgtEl>
                                        <p:attrNameLst>
                                          <p:attrName>ppt_y</p:attrName>
                                        </p:attrNameLst>
                                      </p:cBhvr>
                                      <p:tavLst>
                                        <p:tav tm="0">
                                          <p:val>
                                            <p:strVal val="#ppt_y"/>
                                          </p:val>
                                        </p:tav>
                                        <p:tav tm="100000">
                                          <p:val>
                                            <p:strVal val="#ppt_y"/>
                                          </p:val>
                                        </p:tav>
                                      </p:tavLst>
                                    </p:anim>
                                  </p:childTnLst>
                                </p:cTn>
                              </p:par>
                            </p:childTnLst>
                          </p:cTn>
                        </p:par>
                        <p:par>
                          <p:cTn fill="hold" id="131" nodeType="afterGroup">
                            <p:stCondLst>
                              <p:cond delay="13750"/>
                            </p:stCondLst>
                            <p:childTnLst>
                              <p:par>
                                <p:cTn fill="hold" grpId="0" id="132" nodeType="afterEffect" presetClass="entr" presetID="22" presetSubtype="1">
                                  <p:stCondLst>
                                    <p:cond delay="0"/>
                                  </p:stCondLst>
                                  <p:childTnLst>
                                    <p:set>
                                      <p:cBhvr>
                                        <p:cTn dur="1" fill="hold" id="133">
                                          <p:stCondLst>
                                            <p:cond delay="0"/>
                                          </p:stCondLst>
                                        </p:cTn>
                                        <p:tgtEl>
                                          <p:spTgt spid="81"/>
                                        </p:tgtEl>
                                        <p:attrNameLst>
                                          <p:attrName>style.visibility</p:attrName>
                                        </p:attrNameLst>
                                      </p:cBhvr>
                                      <p:to>
                                        <p:strVal val="visible"/>
                                      </p:to>
                                    </p:set>
                                    <p:animEffect filter="wipe(up)" transition="in">
                                      <p:cBhvr>
                                        <p:cTn dur="500" id="134"/>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0"/>
      <p:bldP grpId="0" spid="55"/>
      <p:bldP grpId="0" spid="53"/>
      <p:bldP grpId="0" spid="61"/>
      <p:bldP grpId="0" spid="58"/>
      <p:bldP grpId="0" spid="89"/>
      <p:bldP grpId="0" spid="90"/>
      <p:bldP grpId="0" spid="91"/>
      <p:bldP grpId="0" spid="92"/>
      <p:bldP grpId="0" spid="98"/>
      <p:bldP grpId="0" spid="100"/>
      <p:bldP grpId="0" spid="101"/>
      <p:bldP grpId="0" spid="67"/>
      <p:bldP grpId="0" spid="68"/>
      <p:bldP grpId="0" spid="70"/>
      <p:bldP grpId="0" spid="71"/>
      <p:bldP grpId="0" spid="73"/>
      <p:bldP grpId="0" spid="75"/>
      <p:bldP grpId="0" spid="77"/>
      <p:bldP grpId="0" spid="81"/>
      <p:bldP grpId="0" spid="87"/>
      <p:bldP grpId="0" spid="88"/>
      <p:bldP grpId="0" spid="103"/>
      <p:bldP grpId="0" spid="10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十字箭头 7"/>
          <p:cNvSpPr/>
          <p:nvPr/>
        </p:nvSpPr>
        <p:spPr>
          <a:xfrm>
            <a:off x="4184121" y="1704976"/>
            <a:ext cx="3823758" cy="3823758"/>
          </a:xfrm>
          <a:prstGeom prst="quadArrow">
            <a:avLst>
              <a:gd fmla="val 2000" name="adj1"/>
              <a:gd fmla="val 4000" name="adj2"/>
              <a:gd fmla="val 5000" name="adj3"/>
            </a:avLst>
          </a:pr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grpSp>
        <p:nvGrpSpPr>
          <p:cNvPr id="3" name="组合 2"/>
          <p:cNvGrpSpPr/>
          <p:nvPr/>
        </p:nvGrpSpPr>
        <p:grpSpPr>
          <a:xfrm>
            <a:off x="4432666" y="1953520"/>
            <a:ext cx="1529503" cy="1529503"/>
            <a:chOff x="4432666" y="1953520"/>
            <a:chExt cx="1529503" cy="1529503"/>
          </a:xfrm>
        </p:grpSpPr>
        <p:sp>
          <p:nvSpPr>
            <p:cNvPr id="9" name="任意多边形 8"/>
            <p:cNvSpPr/>
            <p:nvPr/>
          </p:nvSpPr>
          <p:spPr>
            <a:xfrm>
              <a:off x="4432666" y="1953520"/>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42BAC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5634" lIns="215634" numCol="1" rIns="215634" spcCol="1270" spcFirstLastPara="0" tIns="215634" vert="horz" wrap="square">
              <a:noAutofit/>
            </a:bodyPr>
            <a:lstStyle/>
            <a:p>
              <a:pPr algn="ctr" defTabSz="1644650" lvl="0">
                <a:lnSpc>
                  <a:spcPct val="90000"/>
                </a:lnSpc>
                <a:spcBef>
                  <a:spcPct val="0"/>
                </a:spcBef>
                <a:spcAft>
                  <a:spcPct val="35000"/>
                </a:spcAft>
              </a:pPr>
              <a:endParaRPr altLang="en-US" kern="1200" lang="zh-CN" sz="3700"/>
            </a:p>
          </p:txBody>
        </p:sp>
        <p:pic>
          <p:nvPicPr>
            <p:cNvPr id="19" name="图片 18"/>
            <p:cNvPicPr>
              <a:picLocks noChangeAspect="1"/>
            </p:cNvPicPr>
            <p:nvPr/>
          </p:nvPicPr>
          <p:blipFill>
            <a:blip r:embed="rId2">
              <a:extLst>
                <a:ext uri="{28A0092B-C50C-407E-A947-70E740481C1C}">
                  <a14:useLocalDpi val="0"/>
                </a:ext>
              </a:extLst>
            </a:blip>
            <a:stretch>
              <a:fillRect/>
            </a:stretch>
          </p:blipFill>
          <p:spPr>
            <a:xfrm>
              <a:off x="4795114" y="2315966"/>
              <a:ext cx="804605" cy="804605"/>
            </a:xfrm>
            <a:prstGeom prst="rect">
              <a:avLst/>
            </a:prstGeom>
          </p:spPr>
        </p:pic>
      </p:grpSp>
      <p:grpSp>
        <p:nvGrpSpPr>
          <p:cNvPr id="6" name="组合 5"/>
          <p:cNvGrpSpPr/>
          <p:nvPr/>
        </p:nvGrpSpPr>
        <p:grpSpPr>
          <a:xfrm>
            <a:off x="4432666" y="3750686"/>
            <a:ext cx="1529503" cy="1529503"/>
            <a:chOff x="4432666" y="3750686"/>
            <a:chExt cx="1529503" cy="1529503"/>
          </a:xfrm>
        </p:grpSpPr>
        <p:sp>
          <p:nvSpPr>
            <p:cNvPr id="11" name="任意多边形 10"/>
            <p:cNvSpPr/>
            <p:nvPr/>
          </p:nvSpPr>
          <p:spPr>
            <a:xfrm>
              <a:off x="4432666" y="3750686"/>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42BAC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5634" lIns="215634" numCol="1" rIns="215634" spcCol="1270" spcFirstLastPara="0" tIns="215634" vert="horz" wrap="square">
              <a:noAutofit/>
            </a:bodyPr>
            <a:lstStyle/>
            <a:p>
              <a:pPr algn="ctr" defTabSz="1644650">
                <a:lnSpc>
                  <a:spcPct val="90000"/>
                </a:lnSpc>
                <a:spcBef>
                  <a:spcPct val="0"/>
                </a:spcBef>
                <a:spcAft>
                  <a:spcPct val="35000"/>
                </a:spcAft>
              </a:pPr>
              <a:endParaRPr altLang="en-US" lang="zh-CN" sz="3700"/>
            </a:p>
          </p:txBody>
        </p:sp>
        <p:pic>
          <p:nvPicPr>
            <p:cNvPr id="20" name="图片 19"/>
            <p:cNvPicPr>
              <a:picLocks noChangeAspect="1"/>
            </p:cNvPicPr>
            <p:nvPr/>
          </p:nvPicPr>
          <p:blipFill>
            <a:blip r:embed="rId3">
              <a:extLst>
                <a:ext uri="{28A0092B-C50C-407E-A947-70E740481C1C}">
                  <a14:useLocalDpi val="0"/>
                </a:ext>
              </a:extLst>
            </a:blip>
            <a:stretch>
              <a:fillRect/>
            </a:stretch>
          </p:blipFill>
          <p:spPr>
            <a:xfrm>
              <a:off x="4724774" y="4043880"/>
              <a:ext cx="945284" cy="945284"/>
            </a:xfrm>
            <a:prstGeom prst="rect">
              <a:avLst/>
            </a:prstGeom>
          </p:spPr>
        </p:pic>
      </p:grpSp>
      <p:grpSp>
        <p:nvGrpSpPr>
          <p:cNvPr id="4" name="组合 3"/>
          <p:cNvGrpSpPr/>
          <p:nvPr/>
        </p:nvGrpSpPr>
        <p:grpSpPr>
          <a:xfrm>
            <a:off x="6229832" y="1953520"/>
            <a:ext cx="1529503" cy="1529503"/>
            <a:chOff x="6229832" y="1953520"/>
            <a:chExt cx="1529503" cy="1529503"/>
          </a:xfrm>
        </p:grpSpPr>
        <p:sp>
          <p:nvSpPr>
            <p:cNvPr id="10" name="任意多边形 9"/>
            <p:cNvSpPr/>
            <p:nvPr/>
          </p:nvSpPr>
          <p:spPr>
            <a:xfrm>
              <a:off x="6229832" y="1953520"/>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42BAC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5634" lIns="215634" numCol="1" rIns="215634" spcCol="1270" spcFirstLastPara="0" tIns="215634" vert="horz" wrap="square">
              <a:noAutofit/>
            </a:bodyPr>
            <a:lstStyle/>
            <a:p>
              <a:pPr algn="ctr" defTabSz="1644650">
                <a:lnSpc>
                  <a:spcPct val="90000"/>
                </a:lnSpc>
                <a:spcBef>
                  <a:spcPct val="0"/>
                </a:spcBef>
                <a:spcAft>
                  <a:spcPct val="35000"/>
                </a:spcAft>
              </a:pPr>
              <a:endParaRPr altLang="en-US" lang="zh-CN" sz="3700"/>
            </a:p>
          </p:txBody>
        </p:sp>
        <p:pic>
          <p:nvPicPr>
            <p:cNvPr id="21" name="图片 20"/>
            <p:cNvPicPr>
              <a:picLocks noChangeAspect="1"/>
            </p:cNvPicPr>
            <p:nvPr/>
          </p:nvPicPr>
          <p:blipFill>
            <a:blip r:embed="rId4">
              <a:extLst>
                <a:ext uri="{28A0092B-C50C-407E-A947-70E740481C1C}">
                  <a14:useLocalDpi val="0"/>
                </a:ext>
              </a:extLst>
            </a:blip>
            <a:stretch>
              <a:fillRect/>
            </a:stretch>
          </p:blipFill>
          <p:spPr>
            <a:xfrm>
              <a:off x="6470767" y="2435557"/>
              <a:ext cx="1046362" cy="565425"/>
            </a:xfrm>
            <a:prstGeom prst="rect">
              <a:avLst/>
            </a:prstGeom>
          </p:spPr>
        </p:pic>
      </p:grpSp>
      <p:grpSp>
        <p:nvGrpSpPr>
          <p:cNvPr id="5" name="组合 4"/>
          <p:cNvGrpSpPr/>
          <p:nvPr/>
        </p:nvGrpSpPr>
        <p:grpSpPr>
          <a:xfrm>
            <a:off x="6229832" y="3750686"/>
            <a:ext cx="1529503" cy="1529503"/>
            <a:chOff x="6229832" y="3750686"/>
            <a:chExt cx="1529503" cy="1529503"/>
          </a:xfrm>
        </p:grpSpPr>
        <p:sp>
          <p:nvSpPr>
            <p:cNvPr id="12" name="任意多边形 11"/>
            <p:cNvSpPr/>
            <p:nvPr/>
          </p:nvSpPr>
          <p:spPr>
            <a:xfrm>
              <a:off x="6229832" y="3750686"/>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42BAC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5634" lIns="215634" numCol="1" rIns="215634" spcCol="1270" spcFirstLastPara="0" tIns="215634" vert="horz" wrap="square">
              <a:noAutofit/>
            </a:bodyPr>
            <a:lstStyle/>
            <a:p>
              <a:pPr algn="ctr" defTabSz="1644650" lvl="0">
                <a:lnSpc>
                  <a:spcPct val="90000"/>
                </a:lnSpc>
                <a:spcBef>
                  <a:spcPct val="0"/>
                </a:spcBef>
                <a:spcAft>
                  <a:spcPct val="35000"/>
                </a:spcAft>
              </a:pPr>
              <a:endParaRPr altLang="en-US" kern="1200" lang="zh-CN" sz="3700"/>
            </a:p>
          </p:txBody>
        </p:sp>
        <p:pic>
          <p:nvPicPr>
            <p:cNvPr id="22" name="图片 21"/>
            <p:cNvPicPr>
              <a:picLocks noChangeAspect="1"/>
            </p:cNvPicPr>
            <p:nvPr/>
          </p:nvPicPr>
          <p:blipFill>
            <a:blip r:embed="rId5">
              <a:extLst>
                <a:ext uri="{28A0092B-C50C-407E-A947-70E740481C1C}">
                  <a14:useLocalDpi val="0"/>
                </a:ext>
              </a:extLst>
            </a:blip>
            <a:stretch>
              <a:fillRect/>
            </a:stretch>
          </p:blipFill>
          <p:spPr>
            <a:xfrm>
              <a:off x="6566360" y="4090165"/>
              <a:ext cx="855175" cy="855175"/>
            </a:xfrm>
            <a:prstGeom prst="rect">
              <a:avLst/>
            </a:prstGeom>
          </p:spPr>
        </p:pic>
      </p:grpSp>
      <p:sp>
        <p:nvSpPr>
          <p:cNvPr id="23" name="文本框 22"/>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grpSp>
        <p:nvGrpSpPr>
          <p:cNvPr id="13" name="组合 12"/>
          <p:cNvGrpSpPr/>
          <p:nvPr/>
        </p:nvGrpSpPr>
        <p:grpSpPr>
          <a:xfrm>
            <a:off x="1127500" y="1925139"/>
            <a:ext cx="2808078" cy="1461811"/>
            <a:chOff x="1127500" y="1925139"/>
            <a:chExt cx="2808078" cy="1461811"/>
          </a:xfrm>
        </p:grpSpPr>
        <p:sp>
          <p:nvSpPr>
            <p:cNvPr id="34" name="文本框 33"/>
            <p:cNvSpPr txBox="1"/>
            <p:nvPr/>
          </p:nvSpPr>
          <p:spPr>
            <a:xfrm>
              <a:off x="1127501" y="1925139"/>
              <a:ext cx="2808076" cy="338328"/>
            </a:xfrm>
            <a:prstGeom prst="rect">
              <a:avLst/>
            </a:prstGeom>
            <a:noFill/>
          </p:spPr>
          <p:txBody>
            <a:bodyPr rtlCol="0" wrap="square">
              <a:spAutoFit/>
            </a:bodyPr>
            <a:lstStyle/>
            <a:p>
              <a:pPr algn="r">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35" name="文本框 34"/>
            <p:cNvSpPr txBox="1"/>
            <p:nvPr/>
          </p:nvSpPr>
          <p:spPr>
            <a:xfrm>
              <a:off x="1127500" y="2201626"/>
              <a:ext cx="2808078" cy="1200912"/>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a:t>
              </a:r>
            </a:p>
          </p:txBody>
        </p:sp>
      </p:grpSp>
      <p:grpSp>
        <p:nvGrpSpPr>
          <p:cNvPr id="14" name="组合 13"/>
          <p:cNvGrpSpPr/>
          <p:nvPr/>
        </p:nvGrpSpPr>
        <p:grpSpPr>
          <a:xfrm>
            <a:off x="1127500" y="3722304"/>
            <a:ext cx="2808078" cy="1489127"/>
            <a:chOff x="1127500" y="3722304"/>
            <a:chExt cx="2808078" cy="1489127"/>
          </a:xfrm>
        </p:grpSpPr>
        <p:sp>
          <p:nvSpPr>
            <p:cNvPr id="38" name="文本框 37"/>
            <p:cNvSpPr txBox="1"/>
            <p:nvPr/>
          </p:nvSpPr>
          <p:spPr>
            <a:xfrm>
              <a:off x="1127501" y="3722304"/>
              <a:ext cx="2808076" cy="338328"/>
            </a:xfrm>
            <a:prstGeom prst="rect">
              <a:avLst/>
            </a:prstGeom>
            <a:noFill/>
          </p:spPr>
          <p:txBody>
            <a:bodyPr rtlCol="0" wrap="square">
              <a:spAutoFit/>
            </a:bodyPr>
            <a:lstStyle/>
            <a:p>
              <a:pPr algn="r">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39" name="文本框 38"/>
            <p:cNvSpPr txBox="1"/>
            <p:nvPr/>
          </p:nvSpPr>
          <p:spPr>
            <a:xfrm>
              <a:off x="1127500" y="3998790"/>
              <a:ext cx="2808078" cy="1200912"/>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a:t>
              </a:r>
            </a:p>
          </p:txBody>
        </p:sp>
      </p:grpSp>
      <p:grpSp>
        <p:nvGrpSpPr>
          <p:cNvPr id="15" name="组合 14"/>
          <p:cNvGrpSpPr/>
          <p:nvPr/>
        </p:nvGrpSpPr>
        <p:grpSpPr>
          <a:xfrm>
            <a:off x="8248814" y="1925139"/>
            <a:ext cx="2808078" cy="1489127"/>
            <a:chOff x="8248814" y="1925139"/>
            <a:chExt cx="2808078" cy="1489127"/>
          </a:xfrm>
        </p:grpSpPr>
        <p:sp>
          <p:nvSpPr>
            <p:cNvPr id="40" name="文本框 39"/>
            <p:cNvSpPr txBox="1"/>
            <p:nvPr/>
          </p:nvSpPr>
          <p:spPr>
            <a:xfrm>
              <a:off x="8248816" y="1925139"/>
              <a:ext cx="2808076" cy="338328"/>
            </a:xfrm>
            <a:prstGeom prst="rect">
              <a:avLst/>
            </a:prstGeom>
            <a:noFill/>
          </p:spPr>
          <p:txBody>
            <a:bodyPr rtlCol="0" wrap="square">
              <a:spAutoFit/>
            </a:bodyPr>
            <a:lstStyle/>
            <a:p>
              <a:pPr>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41" name="文本框 40"/>
            <p:cNvSpPr txBox="1"/>
            <p:nvPr/>
          </p:nvSpPr>
          <p:spPr>
            <a:xfrm>
              <a:off x="8248816" y="2201626"/>
              <a:ext cx="2808078" cy="1200912"/>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a:t>
              </a:r>
            </a:p>
          </p:txBody>
        </p:sp>
      </p:grpSp>
      <p:grpSp>
        <p:nvGrpSpPr>
          <p:cNvPr id="16" name="组合 15"/>
          <p:cNvGrpSpPr/>
          <p:nvPr/>
        </p:nvGrpSpPr>
        <p:grpSpPr>
          <a:xfrm>
            <a:off x="8248814" y="3722304"/>
            <a:ext cx="2808078" cy="1489127"/>
            <a:chOff x="8248814" y="3722304"/>
            <a:chExt cx="2808078" cy="1489127"/>
          </a:xfrm>
        </p:grpSpPr>
        <p:sp>
          <p:nvSpPr>
            <p:cNvPr id="42" name="文本框 41"/>
            <p:cNvSpPr txBox="1"/>
            <p:nvPr/>
          </p:nvSpPr>
          <p:spPr>
            <a:xfrm>
              <a:off x="8248816" y="3722304"/>
              <a:ext cx="2808076" cy="338328"/>
            </a:xfrm>
            <a:prstGeom prst="rect">
              <a:avLst/>
            </a:prstGeom>
            <a:noFill/>
          </p:spPr>
          <p:txBody>
            <a:bodyPr rtlCol="0" wrap="square">
              <a:spAutoFit/>
            </a:bodyPr>
            <a:lstStyle/>
            <a:p>
              <a:pPr>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43" name="文本框 42"/>
            <p:cNvSpPr txBox="1"/>
            <p:nvPr/>
          </p:nvSpPr>
          <p:spPr>
            <a:xfrm>
              <a:off x="8248816" y="3998790"/>
              <a:ext cx="2808078" cy="1200912"/>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a:t>
              </a:r>
            </a:p>
          </p:txBody>
        </p:sp>
      </p:grpSp>
      <p:sp>
        <p:nvSpPr>
          <p:cNvPr id="2" name="灯片编号占位符 1"/>
          <p:cNvSpPr>
            <a:spLocks noGrp="1"/>
          </p:cNvSpPr>
          <p:nvPr>
            <p:ph idx="12" sz="quarter" type="sldNum"/>
          </p:nvPr>
        </p:nvSpPr>
        <p:spPr/>
        <p:txBody>
          <a:bodyPr/>
          <a:lstStyle/>
          <a:p>
            <a:fld id="{DAD5B8CB-D021-4EC8-A54F-66F810FACF0B}" type="slidenum">
              <a:rPr altLang="en-US" lang="zh-CN" smtClean="0"/>
              <a:t>13</a:t>
            </a:fld>
          </a:p>
        </p:txBody>
      </p:sp>
    </p:spTree>
    <p:extLst>
      <p:ext uri="{BB962C8B-B14F-4D97-AF65-F5344CB8AC3E}">
        <p14:creationId val="66038335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32">
                                  <p:stCondLst>
                                    <p:cond delay="0"/>
                                  </p:stCondLst>
                                  <p:childTnLst>
                                    <p:set>
                                      <p:cBhvr>
                                        <p:cTn dur="1" fill="hold" id="6">
                                          <p:stCondLst>
                                            <p:cond delay="0"/>
                                          </p:stCondLst>
                                        </p:cTn>
                                        <p:tgtEl>
                                          <p:spTgt spid="8"/>
                                        </p:tgtEl>
                                        <p:attrNameLst>
                                          <p:attrName>style.visibility</p:attrName>
                                        </p:attrNameLst>
                                      </p:cBhvr>
                                      <p:to>
                                        <p:strVal val="visible"/>
                                      </p:to>
                                    </p:set>
                                    <p:animEffect filter="circle(out)" transition="in">
                                      <p:cBhvr>
                                        <p:cTn dur="1000" id="7"/>
                                        <p:tgtEl>
                                          <p:spTgt spid="8"/>
                                        </p:tgtEl>
                                      </p:cBhvr>
                                    </p:animEffect>
                                  </p:childTnLst>
                                </p:cTn>
                              </p:par>
                            </p:childTnLst>
                          </p:cTn>
                        </p:par>
                        <p:par>
                          <p:cTn fill="hold" id="8" nodeType="afterGroup">
                            <p:stCondLst>
                              <p:cond delay="1000"/>
                            </p:stCondLst>
                            <p:childTnLst>
                              <p:par>
                                <p:cTn fill="hold" id="9" nodeType="afterEffect" presetClass="entr" presetID="18" presetSubtype="9">
                                  <p:stCondLst>
                                    <p:cond delay="0"/>
                                  </p:stCondLst>
                                  <p:childTnLst>
                                    <p:set>
                                      <p:cBhvr>
                                        <p:cTn dur="1" fill="hold" id="10">
                                          <p:stCondLst>
                                            <p:cond delay="0"/>
                                          </p:stCondLst>
                                        </p:cTn>
                                        <p:tgtEl>
                                          <p:spTgt spid="3"/>
                                        </p:tgtEl>
                                        <p:attrNameLst>
                                          <p:attrName>style.visibility</p:attrName>
                                        </p:attrNameLst>
                                      </p:cBhvr>
                                      <p:to>
                                        <p:strVal val="visible"/>
                                      </p:to>
                                    </p:set>
                                    <p:animEffect filter="strips(upLeft)" transition="in">
                                      <p:cBhvr>
                                        <p:cTn dur="500" id="11"/>
                                        <p:tgtEl>
                                          <p:spTgt spid="3"/>
                                        </p:tgtEl>
                                      </p:cBhvr>
                                    </p:animEffect>
                                  </p:childTnLst>
                                </p:cTn>
                              </p:par>
                              <p:par>
                                <p:cTn fill="hold" id="12" nodeType="withEffect" presetClass="entr" presetID="18" presetSubtype="3">
                                  <p:stCondLst>
                                    <p:cond delay="0"/>
                                  </p:stCondLst>
                                  <p:childTnLst>
                                    <p:set>
                                      <p:cBhvr>
                                        <p:cTn dur="1" fill="hold" id="13">
                                          <p:stCondLst>
                                            <p:cond delay="0"/>
                                          </p:stCondLst>
                                        </p:cTn>
                                        <p:tgtEl>
                                          <p:spTgt spid="4"/>
                                        </p:tgtEl>
                                        <p:attrNameLst>
                                          <p:attrName>style.visibility</p:attrName>
                                        </p:attrNameLst>
                                      </p:cBhvr>
                                      <p:to>
                                        <p:strVal val="visible"/>
                                      </p:to>
                                    </p:set>
                                    <p:animEffect filter="strips(upRight)" transition="in">
                                      <p:cBhvr>
                                        <p:cTn dur="500" id="14"/>
                                        <p:tgtEl>
                                          <p:spTgt spid="4"/>
                                        </p:tgtEl>
                                      </p:cBhvr>
                                    </p:animEffect>
                                  </p:childTnLst>
                                </p:cTn>
                              </p:par>
                              <p:par>
                                <p:cTn fill="hold" id="15" nodeType="withEffect" presetClass="entr" presetID="18" presetSubtype="6">
                                  <p:stCondLst>
                                    <p:cond delay="0"/>
                                  </p:stCondLst>
                                  <p:childTnLst>
                                    <p:set>
                                      <p:cBhvr>
                                        <p:cTn dur="1" fill="hold" id="16">
                                          <p:stCondLst>
                                            <p:cond delay="0"/>
                                          </p:stCondLst>
                                        </p:cTn>
                                        <p:tgtEl>
                                          <p:spTgt spid="5"/>
                                        </p:tgtEl>
                                        <p:attrNameLst>
                                          <p:attrName>style.visibility</p:attrName>
                                        </p:attrNameLst>
                                      </p:cBhvr>
                                      <p:to>
                                        <p:strVal val="visible"/>
                                      </p:to>
                                    </p:set>
                                    <p:animEffect filter="strips(downRight)" transition="in">
                                      <p:cBhvr>
                                        <p:cTn dur="500" id="17"/>
                                        <p:tgtEl>
                                          <p:spTgt spid="5"/>
                                        </p:tgtEl>
                                      </p:cBhvr>
                                    </p:animEffect>
                                  </p:childTnLst>
                                </p:cTn>
                              </p:par>
                              <p:par>
                                <p:cTn fill="hold" id="18" nodeType="withEffect" presetClass="entr" presetID="18" presetSubtype="12">
                                  <p:stCondLst>
                                    <p:cond delay="0"/>
                                  </p:stCondLst>
                                  <p:childTnLst>
                                    <p:set>
                                      <p:cBhvr>
                                        <p:cTn dur="1" fill="hold" id="19">
                                          <p:stCondLst>
                                            <p:cond delay="0"/>
                                          </p:stCondLst>
                                        </p:cTn>
                                        <p:tgtEl>
                                          <p:spTgt spid="6"/>
                                        </p:tgtEl>
                                        <p:attrNameLst>
                                          <p:attrName>style.visibility</p:attrName>
                                        </p:attrNameLst>
                                      </p:cBhvr>
                                      <p:to>
                                        <p:strVal val="visible"/>
                                      </p:to>
                                    </p:set>
                                    <p:animEffect filter="strips(downLeft)" transition="in">
                                      <p:cBhvr>
                                        <p:cTn dur="500" id="20"/>
                                        <p:tgtEl>
                                          <p:spTgt spid="6"/>
                                        </p:tgtEl>
                                      </p:cBhvr>
                                    </p:animEffect>
                                  </p:childTnLst>
                                </p:cTn>
                              </p:par>
                            </p:childTnLst>
                          </p:cTn>
                        </p:par>
                        <p:par>
                          <p:cTn fill="hold" id="21" nodeType="afterGroup">
                            <p:stCondLst>
                              <p:cond delay="1500"/>
                            </p:stCondLst>
                            <p:childTnLst>
                              <p:par>
                                <p:cTn decel="100000" fill="hold" id="22" nodeType="afterEffect" presetClass="entr" presetID="49" presetSubtype="0">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p:cTn dur="500" fill="hold" id="24"/>
                                        <p:tgtEl>
                                          <p:spTgt spid="13"/>
                                        </p:tgtEl>
                                        <p:attrNameLst>
                                          <p:attrName>ppt_w</p:attrName>
                                        </p:attrNameLst>
                                      </p:cBhvr>
                                      <p:tavLst>
                                        <p:tav tm="0">
                                          <p:val>
                                            <p:fltVal val="0"/>
                                          </p:val>
                                        </p:tav>
                                        <p:tav tm="100000">
                                          <p:val>
                                            <p:strVal val="#ppt_w"/>
                                          </p:val>
                                        </p:tav>
                                      </p:tavLst>
                                    </p:anim>
                                    <p:anim calcmode="lin" valueType="num">
                                      <p:cBhvr>
                                        <p:cTn dur="500" fill="hold" id="25"/>
                                        <p:tgtEl>
                                          <p:spTgt spid="13"/>
                                        </p:tgtEl>
                                        <p:attrNameLst>
                                          <p:attrName>ppt_h</p:attrName>
                                        </p:attrNameLst>
                                      </p:cBhvr>
                                      <p:tavLst>
                                        <p:tav tm="0">
                                          <p:val>
                                            <p:fltVal val="0"/>
                                          </p:val>
                                        </p:tav>
                                        <p:tav tm="100000">
                                          <p:val>
                                            <p:strVal val="#ppt_h"/>
                                          </p:val>
                                        </p:tav>
                                      </p:tavLst>
                                    </p:anim>
                                    <p:anim calcmode="lin" valueType="num">
                                      <p:cBhvr>
                                        <p:cTn dur="500" fill="hold" id="26"/>
                                        <p:tgtEl>
                                          <p:spTgt spid="13"/>
                                        </p:tgtEl>
                                        <p:attrNameLst>
                                          <p:attrName>style.rotation</p:attrName>
                                        </p:attrNameLst>
                                      </p:cBhvr>
                                      <p:tavLst>
                                        <p:tav tm="0">
                                          <p:val>
                                            <p:fltVal val="360"/>
                                          </p:val>
                                        </p:tav>
                                        <p:tav tm="100000">
                                          <p:val>
                                            <p:fltVal val="0"/>
                                          </p:val>
                                        </p:tav>
                                      </p:tavLst>
                                    </p:anim>
                                    <p:animEffect filter="fade" transition="in">
                                      <p:cBhvr>
                                        <p:cTn dur="500" id="27"/>
                                        <p:tgtEl>
                                          <p:spTgt spid="13"/>
                                        </p:tgtEl>
                                      </p:cBhvr>
                                    </p:animEffect>
                                  </p:childTnLst>
                                </p:cTn>
                              </p:par>
                              <p:par>
                                <p:cTn decel="100000" fill="hold" id="28" nodeType="withEffect" presetClass="entr" presetID="49" presetSubtype="0">
                                  <p:stCondLst>
                                    <p:cond delay="0"/>
                                  </p:stCondLst>
                                  <p:childTnLst>
                                    <p:set>
                                      <p:cBhvr>
                                        <p:cTn dur="1" fill="hold" id="29">
                                          <p:stCondLst>
                                            <p:cond delay="0"/>
                                          </p:stCondLst>
                                        </p:cTn>
                                        <p:tgtEl>
                                          <p:spTgt spid="14"/>
                                        </p:tgtEl>
                                        <p:attrNameLst>
                                          <p:attrName>style.visibility</p:attrName>
                                        </p:attrNameLst>
                                      </p:cBhvr>
                                      <p:to>
                                        <p:strVal val="visible"/>
                                      </p:to>
                                    </p:set>
                                    <p:anim calcmode="lin" valueType="num">
                                      <p:cBhvr>
                                        <p:cTn dur="500" fill="hold" id="30"/>
                                        <p:tgtEl>
                                          <p:spTgt spid="14"/>
                                        </p:tgtEl>
                                        <p:attrNameLst>
                                          <p:attrName>ppt_w</p:attrName>
                                        </p:attrNameLst>
                                      </p:cBhvr>
                                      <p:tavLst>
                                        <p:tav tm="0">
                                          <p:val>
                                            <p:fltVal val="0"/>
                                          </p:val>
                                        </p:tav>
                                        <p:tav tm="100000">
                                          <p:val>
                                            <p:strVal val="#ppt_w"/>
                                          </p:val>
                                        </p:tav>
                                      </p:tavLst>
                                    </p:anim>
                                    <p:anim calcmode="lin" valueType="num">
                                      <p:cBhvr>
                                        <p:cTn dur="500" fill="hold" id="31"/>
                                        <p:tgtEl>
                                          <p:spTgt spid="14"/>
                                        </p:tgtEl>
                                        <p:attrNameLst>
                                          <p:attrName>ppt_h</p:attrName>
                                        </p:attrNameLst>
                                      </p:cBhvr>
                                      <p:tavLst>
                                        <p:tav tm="0">
                                          <p:val>
                                            <p:fltVal val="0"/>
                                          </p:val>
                                        </p:tav>
                                        <p:tav tm="100000">
                                          <p:val>
                                            <p:strVal val="#ppt_h"/>
                                          </p:val>
                                        </p:tav>
                                      </p:tavLst>
                                    </p:anim>
                                    <p:anim calcmode="lin" valueType="num">
                                      <p:cBhvr>
                                        <p:cTn dur="500" fill="hold" id="32"/>
                                        <p:tgtEl>
                                          <p:spTgt spid="14"/>
                                        </p:tgtEl>
                                        <p:attrNameLst>
                                          <p:attrName>style.rotation</p:attrName>
                                        </p:attrNameLst>
                                      </p:cBhvr>
                                      <p:tavLst>
                                        <p:tav tm="0">
                                          <p:val>
                                            <p:fltVal val="360"/>
                                          </p:val>
                                        </p:tav>
                                        <p:tav tm="100000">
                                          <p:val>
                                            <p:fltVal val="0"/>
                                          </p:val>
                                        </p:tav>
                                      </p:tavLst>
                                    </p:anim>
                                    <p:animEffect filter="fade" transition="in">
                                      <p:cBhvr>
                                        <p:cTn dur="500" id="33"/>
                                        <p:tgtEl>
                                          <p:spTgt spid="14"/>
                                        </p:tgtEl>
                                      </p:cBhvr>
                                    </p:animEffect>
                                  </p:childTnLst>
                                </p:cTn>
                              </p:par>
                              <p:par>
                                <p:cTn decel="100000" fill="hold" id="34" nodeType="withEffect" presetClass="entr" presetID="49" presetSubtype="0">
                                  <p:stCondLst>
                                    <p:cond delay="0"/>
                                  </p:stCondLst>
                                  <p:childTnLst>
                                    <p:set>
                                      <p:cBhvr>
                                        <p:cTn dur="1" fill="hold" id="35">
                                          <p:stCondLst>
                                            <p:cond delay="0"/>
                                          </p:stCondLst>
                                        </p:cTn>
                                        <p:tgtEl>
                                          <p:spTgt spid="15"/>
                                        </p:tgtEl>
                                        <p:attrNameLst>
                                          <p:attrName>style.visibility</p:attrName>
                                        </p:attrNameLst>
                                      </p:cBhvr>
                                      <p:to>
                                        <p:strVal val="visible"/>
                                      </p:to>
                                    </p:set>
                                    <p:anim calcmode="lin" valueType="num">
                                      <p:cBhvr>
                                        <p:cTn dur="500" fill="hold" id="36"/>
                                        <p:tgtEl>
                                          <p:spTgt spid="15"/>
                                        </p:tgtEl>
                                        <p:attrNameLst>
                                          <p:attrName>ppt_w</p:attrName>
                                        </p:attrNameLst>
                                      </p:cBhvr>
                                      <p:tavLst>
                                        <p:tav tm="0">
                                          <p:val>
                                            <p:fltVal val="0"/>
                                          </p:val>
                                        </p:tav>
                                        <p:tav tm="100000">
                                          <p:val>
                                            <p:strVal val="#ppt_w"/>
                                          </p:val>
                                        </p:tav>
                                      </p:tavLst>
                                    </p:anim>
                                    <p:anim calcmode="lin" valueType="num">
                                      <p:cBhvr>
                                        <p:cTn dur="500" fill="hold" id="37"/>
                                        <p:tgtEl>
                                          <p:spTgt spid="15"/>
                                        </p:tgtEl>
                                        <p:attrNameLst>
                                          <p:attrName>ppt_h</p:attrName>
                                        </p:attrNameLst>
                                      </p:cBhvr>
                                      <p:tavLst>
                                        <p:tav tm="0">
                                          <p:val>
                                            <p:fltVal val="0"/>
                                          </p:val>
                                        </p:tav>
                                        <p:tav tm="100000">
                                          <p:val>
                                            <p:strVal val="#ppt_h"/>
                                          </p:val>
                                        </p:tav>
                                      </p:tavLst>
                                    </p:anim>
                                    <p:anim calcmode="lin" valueType="num">
                                      <p:cBhvr>
                                        <p:cTn dur="500" fill="hold" id="38"/>
                                        <p:tgtEl>
                                          <p:spTgt spid="15"/>
                                        </p:tgtEl>
                                        <p:attrNameLst>
                                          <p:attrName>style.rotation</p:attrName>
                                        </p:attrNameLst>
                                      </p:cBhvr>
                                      <p:tavLst>
                                        <p:tav tm="0">
                                          <p:val>
                                            <p:fltVal val="360"/>
                                          </p:val>
                                        </p:tav>
                                        <p:tav tm="100000">
                                          <p:val>
                                            <p:fltVal val="0"/>
                                          </p:val>
                                        </p:tav>
                                      </p:tavLst>
                                    </p:anim>
                                    <p:animEffect filter="fade" transition="in">
                                      <p:cBhvr>
                                        <p:cTn dur="500" id="39"/>
                                        <p:tgtEl>
                                          <p:spTgt spid="15"/>
                                        </p:tgtEl>
                                      </p:cBhvr>
                                    </p:animEffect>
                                  </p:childTnLst>
                                </p:cTn>
                              </p:par>
                              <p:par>
                                <p:cTn decel="100000" fill="hold" id="40" nodeType="withEffect" presetClass="entr" presetID="49" presetSubtype="0">
                                  <p:stCondLst>
                                    <p:cond delay="0"/>
                                  </p:stCondLst>
                                  <p:childTnLst>
                                    <p:set>
                                      <p:cBhvr>
                                        <p:cTn dur="1" fill="hold" id="41">
                                          <p:stCondLst>
                                            <p:cond delay="0"/>
                                          </p:stCondLst>
                                        </p:cTn>
                                        <p:tgtEl>
                                          <p:spTgt spid="16"/>
                                        </p:tgtEl>
                                        <p:attrNameLst>
                                          <p:attrName>style.visibility</p:attrName>
                                        </p:attrNameLst>
                                      </p:cBhvr>
                                      <p:to>
                                        <p:strVal val="visible"/>
                                      </p:to>
                                    </p:set>
                                    <p:anim calcmode="lin" valueType="num">
                                      <p:cBhvr>
                                        <p:cTn dur="500" fill="hold" id="42"/>
                                        <p:tgtEl>
                                          <p:spTgt spid="16"/>
                                        </p:tgtEl>
                                        <p:attrNameLst>
                                          <p:attrName>ppt_w</p:attrName>
                                        </p:attrNameLst>
                                      </p:cBhvr>
                                      <p:tavLst>
                                        <p:tav tm="0">
                                          <p:val>
                                            <p:fltVal val="0"/>
                                          </p:val>
                                        </p:tav>
                                        <p:tav tm="100000">
                                          <p:val>
                                            <p:strVal val="#ppt_w"/>
                                          </p:val>
                                        </p:tav>
                                      </p:tavLst>
                                    </p:anim>
                                    <p:anim calcmode="lin" valueType="num">
                                      <p:cBhvr>
                                        <p:cTn dur="500" fill="hold" id="43"/>
                                        <p:tgtEl>
                                          <p:spTgt spid="16"/>
                                        </p:tgtEl>
                                        <p:attrNameLst>
                                          <p:attrName>ppt_h</p:attrName>
                                        </p:attrNameLst>
                                      </p:cBhvr>
                                      <p:tavLst>
                                        <p:tav tm="0">
                                          <p:val>
                                            <p:fltVal val="0"/>
                                          </p:val>
                                        </p:tav>
                                        <p:tav tm="100000">
                                          <p:val>
                                            <p:strVal val="#ppt_h"/>
                                          </p:val>
                                        </p:tav>
                                      </p:tavLst>
                                    </p:anim>
                                    <p:anim calcmode="lin" valueType="num">
                                      <p:cBhvr>
                                        <p:cTn dur="500" fill="hold" id="44"/>
                                        <p:tgtEl>
                                          <p:spTgt spid="16"/>
                                        </p:tgtEl>
                                        <p:attrNameLst>
                                          <p:attrName>style.rotation</p:attrName>
                                        </p:attrNameLst>
                                      </p:cBhvr>
                                      <p:tavLst>
                                        <p:tav tm="0">
                                          <p:val>
                                            <p:fltVal val="360"/>
                                          </p:val>
                                        </p:tav>
                                        <p:tav tm="100000">
                                          <p:val>
                                            <p:fltVal val="0"/>
                                          </p:val>
                                        </p:tav>
                                      </p:tavLst>
                                    </p:anim>
                                    <p:animEffect filter="fade" transition="in">
                                      <p:cBhvr>
                                        <p:cTn dur="500" id="4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椭圆 41"/>
          <p:cNvSpPr/>
          <p:nvPr/>
        </p:nvSpPr>
        <p:spPr>
          <a:xfrm>
            <a:off x="7456823" y="1845274"/>
            <a:ext cx="3545276" cy="3545276"/>
          </a:xfrm>
          <a:prstGeom prst="ellipse">
            <a:avLst/>
          </a:prstGeom>
          <a:solidFill>
            <a:schemeClr val="bg1"/>
          </a:solidFill>
          <a:ln>
            <a:solidFill>
              <a:srgbClr val="42BA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8066253" y="2454704"/>
            <a:ext cx="2326416" cy="2326416"/>
          </a:xfrm>
          <a:prstGeom prst="ellipse">
            <a:avLst/>
          </a:prstGeom>
          <a:solidFill>
            <a:srgbClr val="AC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7244314" y="4054233"/>
            <a:ext cx="899995" cy="899996"/>
            <a:chOff x="7244314" y="4054233"/>
            <a:chExt cx="899995" cy="899996"/>
          </a:xfrm>
        </p:grpSpPr>
        <p:sp>
          <p:nvSpPr>
            <p:cNvPr id="48" name="任意多边形 47"/>
            <p:cNvSpPr/>
            <p:nvPr/>
          </p:nvSpPr>
          <p:spPr>
            <a:xfrm>
              <a:off x="7244314" y="4054233"/>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42BAC8"/>
            </a:solid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96571" lIns="196571" numCol="1" rIns="196571" spcCol="1270" spcFirstLastPara="0" tIns="196571" vert="horz" wrap="square">
              <a:noAutofit/>
            </a:bodyPr>
            <a:lstStyle/>
            <a:p>
              <a:pPr algn="ctr" defTabSz="755650" lvl="0">
                <a:lnSpc>
                  <a:spcPct val="90000"/>
                </a:lnSpc>
                <a:spcBef>
                  <a:spcPct val="0"/>
                </a:spcBef>
                <a:spcAft>
                  <a:spcPct val="35000"/>
                </a:spcAft>
              </a:pPr>
              <a:endParaRPr altLang="en-US" kern="1200" lang="zh-CN" sz="1700"/>
            </a:p>
          </p:txBody>
        </p:sp>
        <p:pic>
          <p:nvPicPr>
            <p:cNvPr id="36" name="图片 35"/>
            <p:cNvPicPr>
              <a:picLocks noChangeAspect="1"/>
            </p:cNvPicPr>
            <p:nvPr/>
          </p:nvPicPr>
          <p:blipFill>
            <a:blip r:embed="rId2">
              <a:extLst>
                <a:ext uri="{28A0092B-C50C-407E-A947-70E740481C1C}">
                  <a14:useLocalDpi val="0"/>
                </a:ext>
              </a:extLst>
            </a:blip>
            <a:stretch>
              <a:fillRect/>
            </a:stretch>
          </p:blipFill>
          <p:spPr>
            <a:xfrm>
              <a:off x="7507220" y="4317140"/>
              <a:ext cx="374183" cy="374183"/>
            </a:xfrm>
            <a:prstGeom prst="rect">
              <a:avLst/>
            </a:prstGeom>
          </p:spPr>
        </p:pic>
      </p:grpSp>
      <p:grpSp>
        <p:nvGrpSpPr>
          <p:cNvPr id="8" name="组合 7"/>
          <p:cNvGrpSpPr/>
          <p:nvPr/>
        </p:nvGrpSpPr>
        <p:grpSpPr>
          <a:xfrm>
            <a:off x="8779464" y="1395277"/>
            <a:ext cx="899995" cy="899996"/>
            <a:chOff x="8779464" y="1395277"/>
            <a:chExt cx="899995" cy="899996"/>
          </a:xfrm>
        </p:grpSpPr>
        <p:sp>
          <p:nvSpPr>
            <p:cNvPr id="44" name="任意多边形 43"/>
            <p:cNvSpPr/>
            <p:nvPr/>
          </p:nvSpPr>
          <p:spPr>
            <a:xfrm>
              <a:off x="8779464" y="1395277"/>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42BAC8"/>
            </a:solid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96571" lIns="196571" numCol="1" rIns="196571" spcCol="1270" spcFirstLastPara="0" tIns="196571" vert="horz" wrap="square">
              <a:noAutofit/>
            </a:bodyPr>
            <a:lstStyle/>
            <a:p>
              <a:pPr algn="ctr" defTabSz="755650" lvl="0">
                <a:lnSpc>
                  <a:spcPct val="90000"/>
                </a:lnSpc>
                <a:spcBef>
                  <a:spcPct val="0"/>
                </a:spcBef>
                <a:spcAft>
                  <a:spcPct val="35000"/>
                </a:spcAft>
              </a:pPr>
              <a:endParaRPr altLang="en-US" kern="1200" lang="zh-CN" sz="1700"/>
            </a:p>
          </p:txBody>
        </p:sp>
        <p:pic>
          <p:nvPicPr>
            <p:cNvPr id="37" name="图片 36"/>
            <p:cNvPicPr>
              <a:picLocks noChangeAspect="1"/>
            </p:cNvPicPr>
            <p:nvPr/>
          </p:nvPicPr>
          <p:blipFill>
            <a:blip r:embed="rId3">
              <a:extLst>
                <a:ext uri="{28A0092B-C50C-407E-A947-70E740481C1C}">
                  <a14:useLocalDpi val="0"/>
                </a:ext>
              </a:extLst>
            </a:blip>
            <a:stretch>
              <a:fillRect/>
            </a:stretch>
          </p:blipFill>
          <p:spPr>
            <a:xfrm>
              <a:off x="9047757" y="1663571"/>
              <a:ext cx="363408" cy="363408"/>
            </a:xfrm>
            <a:prstGeom prst="rect">
              <a:avLst/>
            </a:prstGeom>
          </p:spPr>
        </p:pic>
      </p:grpSp>
      <p:grpSp>
        <p:nvGrpSpPr>
          <p:cNvPr id="4" name="组合 3"/>
          <p:cNvGrpSpPr/>
          <p:nvPr/>
        </p:nvGrpSpPr>
        <p:grpSpPr>
          <a:xfrm>
            <a:off x="10314613" y="4054233"/>
            <a:ext cx="899995" cy="899996"/>
            <a:chOff x="10314613" y="4054233"/>
            <a:chExt cx="899995" cy="899996"/>
          </a:xfrm>
        </p:grpSpPr>
        <p:sp>
          <p:nvSpPr>
            <p:cNvPr id="46" name="任意多边形 45"/>
            <p:cNvSpPr/>
            <p:nvPr/>
          </p:nvSpPr>
          <p:spPr>
            <a:xfrm>
              <a:off x="10314613" y="4054233"/>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42BAC8"/>
            </a:solid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96571" lIns="196571" numCol="1" rIns="196571" spcCol="1270" spcFirstLastPara="0" tIns="196571" vert="horz" wrap="square">
              <a:noAutofit/>
            </a:bodyPr>
            <a:lstStyle/>
            <a:p>
              <a:pPr algn="ctr" defTabSz="755650" lvl="0">
                <a:lnSpc>
                  <a:spcPct val="90000"/>
                </a:lnSpc>
                <a:spcBef>
                  <a:spcPct val="0"/>
                </a:spcBef>
                <a:spcAft>
                  <a:spcPct val="35000"/>
                </a:spcAft>
              </a:pPr>
              <a:endParaRPr altLang="en-US" kern="1200" lang="zh-CN" sz="1700"/>
            </a:p>
          </p:txBody>
        </p:sp>
        <p:pic>
          <p:nvPicPr>
            <p:cNvPr id="38" name="图片 37"/>
            <p:cNvPicPr>
              <a:picLocks noChangeAspect="1"/>
            </p:cNvPicPr>
            <p:nvPr/>
          </p:nvPicPr>
          <p:blipFill>
            <a:blip r:embed="rId4">
              <a:extLst>
                <a:ext uri="{28A0092B-C50C-407E-A947-70E740481C1C}">
                  <a14:useLocalDpi val="0"/>
                </a:ext>
              </a:extLst>
            </a:blip>
            <a:stretch>
              <a:fillRect/>
            </a:stretch>
          </p:blipFill>
          <p:spPr>
            <a:xfrm>
              <a:off x="10553852" y="4346162"/>
              <a:ext cx="421517" cy="316138"/>
            </a:xfrm>
            <a:prstGeom prst="rect">
              <a:avLst/>
            </a:prstGeom>
          </p:spPr>
        </p:pic>
      </p:grpSp>
      <p:grpSp>
        <p:nvGrpSpPr>
          <p:cNvPr id="5" name="组合 4"/>
          <p:cNvGrpSpPr/>
          <p:nvPr/>
        </p:nvGrpSpPr>
        <p:grpSpPr>
          <a:xfrm>
            <a:off x="8779464" y="4940552"/>
            <a:ext cx="899995" cy="899996"/>
            <a:chOff x="8779464" y="4940552"/>
            <a:chExt cx="899995" cy="899996"/>
          </a:xfrm>
        </p:grpSpPr>
        <p:sp>
          <p:nvSpPr>
            <p:cNvPr id="47" name="任意多边形 46"/>
            <p:cNvSpPr/>
            <p:nvPr/>
          </p:nvSpPr>
          <p:spPr>
            <a:xfrm>
              <a:off x="8779464" y="4940552"/>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42BAC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42291" lIns="242291" numCol="1" rIns="242291" spcCol="1270" spcFirstLastPara="0" tIns="242291" vert="horz" wrap="square">
              <a:noAutofit/>
            </a:bodyPr>
            <a:lstStyle/>
            <a:p>
              <a:pPr algn="ctr" defTabSz="1289050" lvl="0">
                <a:lnSpc>
                  <a:spcPct val="90000"/>
                </a:lnSpc>
                <a:spcBef>
                  <a:spcPct val="0"/>
                </a:spcBef>
                <a:spcAft>
                  <a:spcPct val="35000"/>
                </a:spcAft>
              </a:pPr>
              <a:endParaRPr altLang="en-US" kern="1200" lang="zh-CN" sz="2900"/>
            </a:p>
          </p:txBody>
        </p:sp>
        <p:pic>
          <p:nvPicPr>
            <p:cNvPr id="39" name="图片 38"/>
            <p:cNvPicPr>
              <a:picLocks noChangeAspect="1"/>
            </p:cNvPicPr>
            <p:nvPr/>
          </p:nvPicPr>
          <p:blipFill>
            <a:blip r:embed="rId5">
              <a:extLst>
                <a:ext uri="{28A0092B-C50C-407E-A947-70E740481C1C}">
                  <a14:useLocalDpi val="0"/>
                </a:ext>
              </a:extLst>
            </a:blip>
            <a:stretch>
              <a:fillRect/>
            </a:stretch>
          </p:blipFill>
          <p:spPr>
            <a:xfrm>
              <a:off x="9047347" y="5207893"/>
              <a:ext cx="367200" cy="368297"/>
            </a:xfrm>
            <a:prstGeom prst="rect">
              <a:avLst/>
            </a:prstGeom>
          </p:spPr>
        </p:pic>
      </p:grpSp>
      <p:grpSp>
        <p:nvGrpSpPr>
          <p:cNvPr id="3" name="组合 2"/>
          <p:cNvGrpSpPr/>
          <p:nvPr/>
        </p:nvGrpSpPr>
        <p:grpSpPr>
          <a:xfrm>
            <a:off x="10314613" y="2281595"/>
            <a:ext cx="899995" cy="899996"/>
            <a:chOff x="10314613" y="2281595"/>
            <a:chExt cx="899995" cy="899996"/>
          </a:xfrm>
        </p:grpSpPr>
        <p:sp>
          <p:nvSpPr>
            <p:cNvPr id="45" name="任意多边形 44"/>
            <p:cNvSpPr/>
            <p:nvPr/>
          </p:nvSpPr>
          <p:spPr>
            <a:xfrm>
              <a:off x="10314613" y="2281595"/>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42BAC8"/>
            </a:solid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96571" lIns="196571" numCol="1" rIns="196571" spcCol="1270" spcFirstLastPara="0" tIns="196571" vert="horz" wrap="square">
              <a:noAutofit/>
            </a:bodyPr>
            <a:lstStyle/>
            <a:p>
              <a:pPr algn="ctr" defTabSz="755650" lvl="0">
                <a:lnSpc>
                  <a:spcPct val="90000"/>
                </a:lnSpc>
                <a:spcBef>
                  <a:spcPct val="0"/>
                </a:spcBef>
                <a:spcAft>
                  <a:spcPct val="35000"/>
                </a:spcAft>
              </a:pPr>
              <a:endParaRPr altLang="en-US" kern="1200" lang="zh-CN" sz="1700"/>
            </a:p>
          </p:txBody>
        </p:sp>
        <p:pic>
          <p:nvPicPr>
            <p:cNvPr id="40" name="图片 39"/>
            <p:cNvPicPr>
              <a:picLocks noChangeAspect="1"/>
            </p:cNvPicPr>
            <p:nvPr/>
          </p:nvPicPr>
          <p:blipFill>
            <a:blip r:embed="rId6">
              <a:extLst>
                <a:ext uri="{28A0092B-C50C-407E-A947-70E740481C1C}">
                  <a14:useLocalDpi val="0"/>
                </a:ext>
              </a:extLst>
            </a:blip>
            <a:stretch>
              <a:fillRect/>
            </a:stretch>
          </p:blipFill>
          <p:spPr>
            <a:xfrm>
              <a:off x="10568702" y="2535685"/>
              <a:ext cx="391816" cy="391816"/>
            </a:xfrm>
            <a:prstGeom prst="rect">
              <a:avLst/>
            </a:prstGeom>
          </p:spPr>
        </p:pic>
      </p:grpSp>
      <p:grpSp>
        <p:nvGrpSpPr>
          <p:cNvPr id="7" name="组合 6"/>
          <p:cNvGrpSpPr/>
          <p:nvPr/>
        </p:nvGrpSpPr>
        <p:grpSpPr>
          <a:xfrm>
            <a:off x="7244314" y="2281595"/>
            <a:ext cx="899995" cy="899996"/>
            <a:chOff x="7244314" y="2281595"/>
            <a:chExt cx="899995" cy="899996"/>
          </a:xfrm>
        </p:grpSpPr>
        <p:sp>
          <p:nvSpPr>
            <p:cNvPr id="49" name="任意多边形 48"/>
            <p:cNvSpPr/>
            <p:nvPr/>
          </p:nvSpPr>
          <p:spPr>
            <a:xfrm>
              <a:off x="7244314" y="2281595"/>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42BAC8"/>
            </a:solid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96571" lIns="196571" numCol="1" rIns="196571" spcCol="1270" spcFirstLastPara="0" tIns="196571" vert="horz" wrap="square">
              <a:noAutofit/>
            </a:bodyPr>
            <a:lstStyle/>
            <a:p>
              <a:pPr algn="ctr" defTabSz="755650" lvl="0">
                <a:lnSpc>
                  <a:spcPct val="90000"/>
                </a:lnSpc>
                <a:spcBef>
                  <a:spcPct val="0"/>
                </a:spcBef>
                <a:spcAft>
                  <a:spcPct val="35000"/>
                </a:spcAft>
              </a:pPr>
              <a:endParaRPr altLang="en-US" kern="1200" lang="zh-CN" sz="1700"/>
            </a:p>
          </p:txBody>
        </p:sp>
        <p:pic>
          <p:nvPicPr>
            <p:cNvPr id="41" name="图片 40"/>
            <p:cNvPicPr>
              <a:picLocks noChangeAspect="1"/>
            </p:cNvPicPr>
            <p:nvPr/>
          </p:nvPicPr>
          <p:blipFill>
            <a:blip r:embed="rId7">
              <a:extLst>
                <a:ext uri="{28A0092B-C50C-407E-A947-70E740481C1C}">
                  <a14:useLocalDpi val="0"/>
                </a:ext>
              </a:extLst>
            </a:blip>
            <a:stretch>
              <a:fillRect/>
            </a:stretch>
          </p:blipFill>
          <p:spPr>
            <a:xfrm>
              <a:off x="7496866" y="2533422"/>
              <a:ext cx="394890" cy="396343"/>
            </a:xfrm>
            <a:prstGeom prst="rect">
              <a:avLst/>
            </a:prstGeom>
          </p:spPr>
        </p:pic>
      </p:grpSp>
      <p:cxnSp>
        <p:nvCxnSpPr>
          <p:cNvPr id="50" name="直接连接符 49"/>
          <p:cNvCxnSpPr/>
          <p:nvPr/>
        </p:nvCxnSpPr>
        <p:spPr>
          <a:xfrm flipH="1">
            <a:off x="3806905" y="2040575"/>
            <a:ext cx="0" cy="3271787"/>
          </a:xfrm>
          <a:prstGeom prst="line">
            <a:avLst/>
          </a:prstGeom>
          <a:ln>
            <a:solidFill>
              <a:srgbClr val="42BAC8"/>
            </a:solidFill>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grpSp>
        <p:nvGrpSpPr>
          <p:cNvPr id="10" name="组合 9"/>
          <p:cNvGrpSpPr/>
          <p:nvPr/>
        </p:nvGrpSpPr>
        <p:grpSpPr>
          <a:xfrm>
            <a:off x="1294421" y="2015194"/>
            <a:ext cx="2411814" cy="897681"/>
            <a:chOff x="1294421" y="2015194"/>
            <a:chExt cx="2411814" cy="897681"/>
          </a:xfrm>
        </p:grpSpPr>
        <p:sp>
          <p:nvSpPr>
            <p:cNvPr id="73" name="文本框 72"/>
            <p:cNvSpPr txBox="1"/>
            <p:nvPr/>
          </p:nvSpPr>
          <p:spPr>
            <a:xfrm>
              <a:off x="1294421" y="2015194"/>
              <a:ext cx="2318000" cy="338328"/>
            </a:xfrm>
            <a:prstGeom prst="rect">
              <a:avLst/>
            </a:prstGeom>
            <a:noFill/>
          </p:spPr>
          <p:txBody>
            <a:bodyPr rtlCol="0" wrap="square">
              <a:spAutoFit/>
            </a:bodyPr>
            <a:lstStyle/>
            <a:p>
              <a:pPr>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sp>
          <p:nvSpPr>
            <p:cNvPr id="74" name="文本框 73"/>
            <p:cNvSpPr txBox="1"/>
            <p:nvPr/>
          </p:nvSpPr>
          <p:spPr>
            <a:xfrm>
              <a:off x="1301339" y="2287704"/>
              <a:ext cx="2404896" cy="646176"/>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11" name="组合 10"/>
          <p:cNvGrpSpPr/>
          <p:nvPr/>
        </p:nvGrpSpPr>
        <p:grpSpPr>
          <a:xfrm>
            <a:off x="1294421" y="3156490"/>
            <a:ext cx="2411814" cy="897681"/>
            <a:chOff x="1294421" y="3156490"/>
            <a:chExt cx="2411814" cy="897681"/>
          </a:xfrm>
        </p:grpSpPr>
        <p:sp>
          <p:nvSpPr>
            <p:cNvPr id="75" name="文本框 74"/>
            <p:cNvSpPr txBox="1"/>
            <p:nvPr/>
          </p:nvSpPr>
          <p:spPr>
            <a:xfrm>
              <a:off x="1294421" y="3156490"/>
              <a:ext cx="2318000" cy="338328"/>
            </a:xfrm>
            <a:prstGeom prst="rect">
              <a:avLst/>
            </a:prstGeom>
            <a:noFill/>
          </p:spPr>
          <p:txBody>
            <a:bodyPr rtlCol="0" wrap="square">
              <a:spAutoFit/>
            </a:bodyPr>
            <a:lstStyle/>
            <a:p>
              <a:pPr>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sp>
          <p:nvSpPr>
            <p:cNvPr id="76" name="文本框 75"/>
            <p:cNvSpPr txBox="1"/>
            <p:nvPr/>
          </p:nvSpPr>
          <p:spPr>
            <a:xfrm>
              <a:off x="1301339" y="3429000"/>
              <a:ext cx="2404896" cy="646176"/>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12" name="组合 11"/>
          <p:cNvGrpSpPr/>
          <p:nvPr/>
        </p:nvGrpSpPr>
        <p:grpSpPr>
          <a:xfrm>
            <a:off x="1294421" y="4280954"/>
            <a:ext cx="2411814" cy="897681"/>
            <a:chOff x="1294421" y="4280954"/>
            <a:chExt cx="2411814" cy="897681"/>
          </a:xfrm>
        </p:grpSpPr>
        <p:sp>
          <p:nvSpPr>
            <p:cNvPr id="77" name="文本框 76"/>
            <p:cNvSpPr txBox="1"/>
            <p:nvPr/>
          </p:nvSpPr>
          <p:spPr>
            <a:xfrm>
              <a:off x="1294421" y="4280955"/>
              <a:ext cx="2318000" cy="338328"/>
            </a:xfrm>
            <a:prstGeom prst="rect">
              <a:avLst/>
            </a:prstGeom>
            <a:noFill/>
          </p:spPr>
          <p:txBody>
            <a:bodyPr rtlCol="0" wrap="square">
              <a:spAutoFit/>
            </a:bodyPr>
            <a:lstStyle/>
            <a:p>
              <a:pPr>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sp>
          <p:nvSpPr>
            <p:cNvPr id="78" name="文本框 77"/>
            <p:cNvSpPr txBox="1"/>
            <p:nvPr/>
          </p:nvSpPr>
          <p:spPr>
            <a:xfrm>
              <a:off x="1301339" y="4553464"/>
              <a:ext cx="2404896" cy="646176"/>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13" name="组合 12"/>
          <p:cNvGrpSpPr/>
          <p:nvPr/>
        </p:nvGrpSpPr>
        <p:grpSpPr>
          <a:xfrm>
            <a:off x="4274170" y="2015194"/>
            <a:ext cx="2411814" cy="897681"/>
            <a:chOff x="4274170" y="2015194"/>
            <a:chExt cx="2411814" cy="897681"/>
          </a:xfrm>
        </p:grpSpPr>
        <p:sp>
          <p:nvSpPr>
            <p:cNvPr id="79" name="文本框 78"/>
            <p:cNvSpPr txBox="1"/>
            <p:nvPr/>
          </p:nvSpPr>
          <p:spPr>
            <a:xfrm>
              <a:off x="4274170" y="2015194"/>
              <a:ext cx="2318000" cy="338328"/>
            </a:xfrm>
            <a:prstGeom prst="rect">
              <a:avLst/>
            </a:prstGeom>
            <a:noFill/>
          </p:spPr>
          <p:txBody>
            <a:bodyPr rtlCol="0" wrap="square">
              <a:spAutoFit/>
            </a:bodyPr>
            <a:lstStyle/>
            <a:p>
              <a:pPr>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sp>
          <p:nvSpPr>
            <p:cNvPr id="80" name="文本框 79"/>
            <p:cNvSpPr txBox="1"/>
            <p:nvPr/>
          </p:nvSpPr>
          <p:spPr>
            <a:xfrm>
              <a:off x="4281088" y="2287704"/>
              <a:ext cx="2404896" cy="646176"/>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14" name="组合 13"/>
          <p:cNvGrpSpPr/>
          <p:nvPr/>
        </p:nvGrpSpPr>
        <p:grpSpPr>
          <a:xfrm>
            <a:off x="4274170" y="3156490"/>
            <a:ext cx="2411814" cy="897681"/>
            <a:chOff x="4274170" y="3156490"/>
            <a:chExt cx="2411814" cy="897681"/>
          </a:xfrm>
        </p:grpSpPr>
        <p:sp>
          <p:nvSpPr>
            <p:cNvPr id="81" name="文本框 80"/>
            <p:cNvSpPr txBox="1"/>
            <p:nvPr/>
          </p:nvSpPr>
          <p:spPr>
            <a:xfrm>
              <a:off x="4274170" y="3156490"/>
              <a:ext cx="2318000" cy="338328"/>
            </a:xfrm>
            <a:prstGeom prst="rect">
              <a:avLst/>
            </a:prstGeom>
            <a:noFill/>
          </p:spPr>
          <p:txBody>
            <a:bodyPr rtlCol="0" wrap="square">
              <a:spAutoFit/>
            </a:bodyPr>
            <a:lstStyle/>
            <a:p>
              <a:pPr>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sp>
          <p:nvSpPr>
            <p:cNvPr id="82" name="文本框 81"/>
            <p:cNvSpPr txBox="1"/>
            <p:nvPr/>
          </p:nvSpPr>
          <p:spPr>
            <a:xfrm>
              <a:off x="4281088" y="3429000"/>
              <a:ext cx="2404896" cy="646176"/>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15" name="组合 14"/>
          <p:cNvGrpSpPr/>
          <p:nvPr/>
        </p:nvGrpSpPr>
        <p:grpSpPr>
          <a:xfrm>
            <a:off x="4274170" y="4280954"/>
            <a:ext cx="2411814" cy="897681"/>
            <a:chOff x="4274170" y="4280954"/>
            <a:chExt cx="2411814" cy="897681"/>
          </a:xfrm>
        </p:grpSpPr>
        <p:sp>
          <p:nvSpPr>
            <p:cNvPr id="83" name="文本框 82"/>
            <p:cNvSpPr txBox="1"/>
            <p:nvPr/>
          </p:nvSpPr>
          <p:spPr>
            <a:xfrm>
              <a:off x="4274170" y="4280955"/>
              <a:ext cx="2318000" cy="338328"/>
            </a:xfrm>
            <a:prstGeom prst="rect">
              <a:avLst/>
            </a:prstGeom>
            <a:noFill/>
          </p:spPr>
          <p:txBody>
            <a:bodyPr rtlCol="0" wrap="square">
              <a:spAutoFit/>
            </a:bodyPr>
            <a:lstStyle/>
            <a:p>
              <a:pPr>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sp>
          <p:nvSpPr>
            <p:cNvPr id="84" name="文本框 83"/>
            <p:cNvSpPr txBox="1"/>
            <p:nvPr/>
          </p:nvSpPr>
          <p:spPr>
            <a:xfrm>
              <a:off x="4281088" y="4553464"/>
              <a:ext cx="2404896" cy="646176"/>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9" name="组合 8"/>
          <p:cNvGrpSpPr/>
          <p:nvPr/>
        </p:nvGrpSpPr>
        <p:grpSpPr>
          <a:xfrm>
            <a:off x="8446724" y="2928989"/>
            <a:ext cx="1564655" cy="1377846"/>
            <a:chOff x="8446724" y="2928989"/>
            <a:chExt cx="1564655" cy="1377846"/>
          </a:xfrm>
        </p:grpSpPr>
        <p:sp>
          <p:nvSpPr>
            <p:cNvPr id="35" name="椭圆 34"/>
            <p:cNvSpPr/>
            <p:nvPr/>
          </p:nvSpPr>
          <p:spPr>
            <a:xfrm>
              <a:off x="8540538" y="2928989"/>
              <a:ext cx="1377846" cy="1377846"/>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文本框 84"/>
            <p:cNvSpPr txBox="1"/>
            <p:nvPr/>
          </p:nvSpPr>
          <p:spPr>
            <a:xfrm>
              <a:off x="8446725" y="3421316"/>
              <a:ext cx="1564655" cy="393192"/>
            </a:xfrm>
            <a:prstGeom prst="rect">
              <a:avLst/>
            </a:prstGeom>
            <a:noFill/>
          </p:spPr>
          <p:txBody>
            <a:bodyPr anchor="ctr" rtlCol="0" wrap="square">
              <a:spAutoFit/>
            </a:bodyPr>
            <a:lstStyle/>
            <a:p>
              <a:pPr algn="ctr">
                <a:lnSpc>
                  <a:spcPct val="90000"/>
                </a:lnSpc>
                <a:spcBef>
                  <a:spcPts val="1000"/>
                </a:spcBef>
              </a:pPr>
              <a:r>
                <a:rPr altLang="en-US" b="1" lang="zh-CN" sz="2200">
                  <a:solidFill>
                    <a:srgbClr val="DBF3F5"/>
                  </a:solidFill>
                  <a:latin charset="-122" panose="020b0503020204020204" pitchFamily="34" typeface="微软雅黑"/>
                  <a:ea charset="-122" panose="020b0503020204020204" pitchFamily="34" typeface="微软雅黑"/>
                </a:rPr>
                <a:t>添加标题</a:t>
              </a:r>
            </a:p>
          </p:txBody>
        </p:sp>
      </p:grpSp>
      <p:sp>
        <p:nvSpPr>
          <p:cNvPr id="2" name="灯片编号占位符 1"/>
          <p:cNvSpPr>
            <a:spLocks noGrp="1"/>
          </p:cNvSpPr>
          <p:nvPr>
            <p:ph idx="12" sz="quarter" type="sldNum"/>
          </p:nvPr>
        </p:nvSpPr>
        <p:spPr/>
        <p:txBody>
          <a:bodyPr/>
          <a:lstStyle/>
          <a:p>
            <a:fld id="{2DD7D3AB-C6BA-4364-8AEC-F94831409B2A}" type="slidenum">
              <a:rPr altLang="en-US" lang="zh-CN" smtClean="0"/>
              <a:t>14</a:t>
            </a:fld>
          </a:p>
        </p:txBody>
      </p:sp>
      <p:pic>
        <p:nvPicPr>
          <p:cNvPr id="60" name="图片 59"/>
          <p:cNvPicPr>
            <a:picLocks noChangeAspect="1"/>
          </p:cNvPicPr>
          <p:nvPr/>
        </p:nvPicPr>
        <p:blipFill>
          <a:blip r:embed="rId8">
            <a:extLst>
              <a:ext uri="{28A0092B-C50C-407E-A947-70E740481C1C}">
                <a14:useLocalDpi val="0"/>
              </a:ext>
            </a:extLst>
          </a:blip>
          <a:stretch>
            <a:fillRect/>
          </a:stretch>
        </p:blipFill>
        <p:spPr>
          <a:xfrm flipH="1">
            <a:off x="7495669" y="2533593"/>
            <a:ext cx="394551" cy="396000"/>
          </a:xfrm>
          <a:prstGeom prst="rect">
            <a:avLst/>
          </a:prstGeom>
        </p:spPr>
      </p:pic>
      <p:pic>
        <p:nvPicPr>
          <p:cNvPr id="62" name="图片 61"/>
          <p:cNvPicPr>
            <a:picLocks noChangeAspect="1"/>
          </p:cNvPicPr>
          <p:nvPr/>
        </p:nvPicPr>
        <p:blipFill>
          <a:blip r:embed="rId9">
            <a:extLst>
              <a:ext uri="{28A0092B-C50C-407E-A947-70E740481C1C}">
                <a14:useLocalDpi val="0"/>
              </a:ext>
            </a:extLst>
          </a:blip>
          <a:stretch>
            <a:fillRect/>
          </a:stretch>
        </p:blipFill>
        <p:spPr>
          <a:xfrm>
            <a:off x="9047565" y="1665619"/>
            <a:ext cx="363600" cy="363600"/>
          </a:xfrm>
          <a:prstGeom prst="rect">
            <a:avLst/>
          </a:prstGeom>
        </p:spPr>
      </p:pic>
      <p:pic>
        <p:nvPicPr>
          <p:cNvPr id="63" name="图片 62"/>
          <p:cNvPicPr>
            <a:picLocks noChangeAspect="1"/>
          </p:cNvPicPr>
          <p:nvPr/>
        </p:nvPicPr>
        <p:blipFill>
          <a:blip r:embed="rId10">
            <a:extLst>
              <a:ext uri="{28A0092B-C50C-407E-A947-70E740481C1C}">
                <a14:useLocalDpi val="0"/>
              </a:ext>
            </a:extLst>
          </a:blip>
          <a:stretch>
            <a:fillRect/>
          </a:stretch>
        </p:blipFill>
        <p:spPr>
          <a:xfrm>
            <a:off x="10572262" y="2544361"/>
            <a:ext cx="392400" cy="392400"/>
          </a:xfrm>
          <a:prstGeom prst="rect">
            <a:avLst/>
          </a:prstGeom>
        </p:spPr>
      </p:pic>
      <p:pic>
        <p:nvPicPr>
          <p:cNvPr id="64" name="图片 63"/>
          <p:cNvPicPr>
            <a:picLocks noChangeAspect="1"/>
          </p:cNvPicPr>
          <p:nvPr/>
        </p:nvPicPr>
        <p:blipFill>
          <a:blip r:embed="rId11">
            <a:extLst>
              <a:ext uri="{28A0092B-C50C-407E-A947-70E740481C1C}">
                <a14:useLocalDpi val="0"/>
              </a:ext>
            </a:extLst>
          </a:blip>
          <a:stretch>
            <a:fillRect/>
          </a:stretch>
        </p:blipFill>
        <p:spPr>
          <a:xfrm>
            <a:off x="7505744" y="4317140"/>
            <a:ext cx="374400" cy="374400"/>
          </a:xfrm>
          <a:prstGeom prst="rect">
            <a:avLst/>
          </a:prstGeom>
        </p:spPr>
      </p:pic>
      <p:pic>
        <p:nvPicPr>
          <p:cNvPr id="65" name="图片 64"/>
          <p:cNvPicPr>
            <a:picLocks noChangeAspect="1"/>
          </p:cNvPicPr>
          <p:nvPr/>
        </p:nvPicPr>
        <p:blipFill>
          <a:blip r:embed="rId12">
            <a:extLst>
              <a:ext uri="{28A0092B-C50C-407E-A947-70E740481C1C}">
                <a14:useLocalDpi val="0"/>
              </a:ext>
            </a:extLst>
          </a:blip>
          <a:stretch>
            <a:fillRect/>
          </a:stretch>
        </p:blipFill>
        <p:spPr>
          <a:xfrm>
            <a:off x="9047347" y="5207893"/>
            <a:ext cx="367200" cy="368294"/>
          </a:xfrm>
          <a:prstGeom prst="rect">
            <a:avLst/>
          </a:prstGeom>
        </p:spPr>
      </p:pic>
      <p:pic>
        <p:nvPicPr>
          <p:cNvPr id="66" name="图片 65"/>
          <p:cNvPicPr>
            <a:picLocks noChangeAspect="1"/>
          </p:cNvPicPr>
          <p:nvPr/>
        </p:nvPicPr>
        <p:blipFill>
          <a:blip r:embed="rId13">
            <a:extLst>
              <a:ext uri="{28A0092B-C50C-407E-A947-70E740481C1C}">
                <a14:useLocalDpi val="0"/>
              </a:ext>
            </a:extLst>
          </a:blip>
          <a:stretch>
            <a:fillRect/>
          </a:stretch>
        </p:blipFill>
        <p:spPr>
          <a:xfrm>
            <a:off x="10550818" y="4337985"/>
            <a:ext cx="422400" cy="316800"/>
          </a:xfrm>
          <a:prstGeom prst="rect">
            <a:avLst/>
          </a:prstGeom>
        </p:spPr>
      </p:pic>
    </p:spTree>
    <p:extLst>
      <p:ext uri="{BB962C8B-B14F-4D97-AF65-F5344CB8AC3E}">
        <p14:creationId val="77747107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34"/>
                                        </p:tgtEl>
                                        <p:attrNameLst>
                                          <p:attrName>style.visibility</p:attrName>
                                        </p:attrNameLst>
                                      </p:cBhvr>
                                      <p:to>
                                        <p:strVal val="visible"/>
                                      </p:to>
                                    </p:set>
                                    <p:animEffect filter="fade" transition="in">
                                      <p:cBhvr>
                                        <p:cTn dur="250" id="12"/>
                                        <p:tgtEl>
                                          <p:spTgt spid="34"/>
                                        </p:tgtEl>
                                      </p:cBhvr>
                                    </p:animEffect>
                                    <p:anim calcmode="lin" valueType="num">
                                      <p:cBhvr>
                                        <p:cTn dur="250" fill="hold" id="13"/>
                                        <p:tgtEl>
                                          <p:spTgt spid="34"/>
                                        </p:tgtEl>
                                        <p:attrNameLst>
                                          <p:attrName>ppt_x</p:attrName>
                                        </p:attrNameLst>
                                      </p:cBhvr>
                                      <p:tavLst>
                                        <p:tav tm="0">
                                          <p:val>
                                            <p:strVal val="#ppt_x"/>
                                          </p:val>
                                        </p:tav>
                                        <p:tav tm="100000">
                                          <p:val>
                                            <p:strVal val="#ppt_x"/>
                                          </p:val>
                                        </p:tav>
                                      </p:tavLst>
                                    </p:anim>
                                    <p:anim calcmode="lin" valueType="num">
                                      <p:cBhvr>
                                        <p:cTn dur="250" fill="hold" id="14"/>
                                        <p:tgtEl>
                                          <p:spTgt spid="3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250"/>
                            </p:stCondLst>
                            <p:childTnLst>
                              <p:par>
                                <p:cTn fill="hold" grpId="0" id="16" nodeType="afterEffect" presetClass="entr" presetID="21" presetSubtype="1">
                                  <p:stCondLst>
                                    <p:cond delay="0"/>
                                  </p:stCondLst>
                                  <p:childTnLst>
                                    <p:set>
                                      <p:cBhvr>
                                        <p:cTn dur="1" fill="hold" id="17">
                                          <p:stCondLst>
                                            <p:cond delay="0"/>
                                          </p:stCondLst>
                                        </p:cTn>
                                        <p:tgtEl>
                                          <p:spTgt spid="42"/>
                                        </p:tgtEl>
                                        <p:attrNameLst>
                                          <p:attrName>style.visibility</p:attrName>
                                        </p:attrNameLst>
                                      </p:cBhvr>
                                      <p:to>
                                        <p:strVal val="visible"/>
                                      </p:to>
                                    </p:set>
                                    <p:animEffect filter="wheel(1)" transition="in">
                                      <p:cBhvr>
                                        <p:cTn dur="2000" id="18"/>
                                        <p:tgtEl>
                                          <p:spTgt spid="42"/>
                                        </p:tgtEl>
                                      </p:cBhvr>
                                    </p:animEffect>
                                  </p:childTnLst>
                                </p:cTn>
                              </p:par>
                              <p:par>
                                <p:cTn fill="hold" id="19" nodeType="withEffect" presetClass="entr" presetID="10"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250" id="21"/>
                                        <p:tgtEl>
                                          <p:spTgt spid="8"/>
                                        </p:tgtEl>
                                      </p:cBhvr>
                                    </p:animEffect>
                                  </p:childTnLst>
                                </p:cTn>
                              </p:par>
                              <p:par>
                                <p:cTn fill="hold" id="22" nodeType="withEffect" presetClass="entr" presetID="10" presetSubtype="0">
                                  <p:stCondLst>
                                    <p:cond delay="250"/>
                                  </p:stCondLst>
                                  <p:childTnLst>
                                    <p:set>
                                      <p:cBhvr>
                                        <p:cTn dur="1" fill="hold" id="23">
                                          <p:stCondLst>
                                            <p:cond delay="0"/>
                                          </p:stCondLst>
                                        </p:cTn>
                                        <p:tgtEl>
                                          <p:spTgt spid="3"/>
                                        </p:tgtEl>
                                        <p:attrNameLst>
                                          <p:attrName>style.visibility</p:attrName>
                                        </p:attrNameLst>
                                      </p:cBhvr>
                                      <p:to>
                                        <p:strVal val="visible"/>
                                      </p:to>
                                    </p:set>
                                    <p:animEffect filter="fade" transition="in">
                                      <p:cBhvr>
                                        <p:cTn dur="250" id="24"/>
                                        <p:tgtEl>
                                          <p:spTgt spid="3"/>
                                        </p:tgtEl>
                                      </p:cBhvr>
                                    </p:animEffect>
                                  </p:childTnLst>
                                </p:cTn>
                              </p:par>
                              <p:par>
                                <p:cTn fill="hold" id="25" nodeType="withEffect" presetClass="entr" presetID="10" presetSubtype="0">
                                  <p:stCondLst>
                                    <p:cond delay="500"/>
                                  </p:stCondLst>
                                  <p:childTnLst>
                                    <p:set>
                                      <p:cBhvr>
                                        <p:cTn dur="1" fill="hold" id="26">
                                          <p:stCondLst>
                                            <p:cond delay="0"/>
                                          </p:stCondLst>
                                        </p:cTn>
                                        <p:tgtEl>
                                          <p:spTgt spid="4"/>
                                        </p:tgtEl>
                                        <p:attrNameLst>
                                          <p:attrName>style.visibility</p:attrName>
                                        </p:attrNameLst>
                                      </p:cBhvr>
                                      <p:to>
                                        <p:strVal val="visible"/>
                                      </p:to>
                                    </p:set>
                                    <p:animEffect filter="fade" transition="in">
                                      <p:cBhvr>
                                        <p:cTn dur="250" id="27"/>
                                        <p:tgtEl>
                                          <p:spTgt spid="4"/>
                                        </p:tgtEl>
                                      </p:cBhvr>
                                    </p:animEffect>
                                  </p:childTnLst>
                                </p:cTn>
                              </p:par>
                              <p:par>
                                <p:cTn fill="hold" id="28" nodeType="withEffect" presetClass="entr" presetID="10" presetSubtype="0">
                                  <p:stCondLst>
                                    <p:cond delay="750"/>
                                  </p:stCondLst>
                                  <p:childTnLst>
                                    <p:set>
                                      <p:cBhvr>
                                        <p:cTn dur="1" fill="hold" id="29">
                                          <p:stCondLst>
                                            <p:cond delay="0"/>
                                          </p:stCondLst>
                                        </p:cTn>
                                        <p:tgtEl>
                                          <p:spTgt spid="5"/>
                                        </p:tgtEl>
                                        <p:attrNameLst>
                                          <p:attrName>style.visibility</p:attrName>
                                        </p:attrNameLst>
                                      </p:cBhvr>
                                      <p:to>
                                        <p:strVal val="visible"/>
                                      </p:to>
                                    </p:set>
                                    <p:animEffect filter="fade" transition="in">
                                      <p:cBhvr>
                                        <p:cTn dur="250" id="30"/>
                                        <p:tgtEl>
                                          <p:spTgt spid="5"/>
                                        </p:tgtEl>
                                      </p:cBhvr>
                                    </p:animEffect>
                                  </p:childTnLst>
                                </p:cTn>
                              </p:par>
                              <p:par>
                                <p:cTn fill="hold" id="31" nodeType="withEffect" presetClass="entr" presetID="10" presetSubtype="0">
                                  <p:stCondLst>
                                    <p:cond delay="1000"/>
                                  </p:stCondLst>
                                  <p:childTnLst>
                                    <p:set>
                                      <p:cBhvr>
                                        <p:cTn dur="1" fill="hold" id="32">
                                          <p:stCondLst>
                                            <p:cond delay="0"/>
                                          </p:stCondLst>
                                        </p:cTn>
                                        <p:tgtEl>
                                          <p:spTgt spid="6"/>
                                        </p:tgtEl>
                                        <p:attrNameLst>
                                          <p:attrName>style.visibility</p:attrName>
                                        </p:attrNameLst>
                                      </p:cBhvr>
                                      <p:to>
                                        <p:strVal val="visible"/>
                                      </p:to>
                                    </p:set>
                                    <p:animEffect filter="fade" transition="in">
                                      <p:cBhvr>
                                        <p:cTn dur="250" id="33"/>
                                        <p:tgtEl>
                                          <p:spTgt spid="6"/>
                                        </p:tgtEl>
                                      </p:cBhvr>
                                    </p:animEffect>
                                  </p:childTnLst>
                                </p:cTn>
                              </p:par>
                              <p:par>
                                <p:cTn fill="hold" id="34" nodeType="withEffect" presetClass="entr" presetID="10" presetSubtype="0">
                                  <p:stCondLst>
                                    <p:cond delay="1250"/>
                                  </p:stCondLst>
                                  <p:childTnLst>
                                    <p:set>
                                      <p:cBhvr>
                                        <p:cTn dur="1" fill="hold" id="35">
                                          <p:stCondLst>
                                            <p:cond delay="0"/>
                                          </p:stCondLst>
                                        </p:cTn>
                                        <p:tgtEl>
                                          <p:spTgt spid="7"/>
                                        </p:tgtEl>
                                        <p:attrNameLst>
                                          <p:attrName>style.visibility</p:attrName>
                                        </p:attrNameLst>
                                      </p:cBhvr>
                                      <p:to>
                                        <p:strVal val="visible"/>
                                      </p:to>
                                    </p:set>
                                    <p:animEffect filter="fade" transition="in">
                                      <p:cBhvr>
                                        <p:cTn dur="250" id="36"/>
                                        <p:tgtEl>
                                          <p:spTgt spid="7"/>
                                        </p:tgtEl>
                                      </p:cBhvr>
                                    </p:animEffect>
                                  </p:childTnLst>
                                </p:cTn>
                              </p:par>
                            </p:childTnLst>
                          </p:cTn>
                        </p:par>
                        <p:par>
                          <p:cTn fill="hold" id="37" nodeType="afterGroup">
                            <p:stCondLst>
                              <p:cond delay="2250"/>
                            </p:stCondLst>
                            <p:childTnLst>
                              <p:par>
                                <p:cTn decel="100000" fill="hold" id="38" nodeType="afterEffect" presetClass="entr" presetID="49" presetSubtype="0">
                                  <p:stCondLst>
                                    <p:cond delay="0"/>
                                  </p:stCondLst>
                                  <p:childTnLst>
                                    <p:set>
                                      <p:cBhvr>
                                        <p:cTn dur="1" fill="hold" id="39">
                                          <p:stCondLst>
                                            <p:cond delay="0"/>
                                          </p:stCondLst>
                                        </p:cTn>
                                        <p:tgtEl>
                                          <p:spTgt spid="50"/>
                                        </p:tgtEl>
                                        <p:attrNameLst>
                                          <p:attrName>style.visibility</p:attrName>
                                        </p:attrNameLst>
                                      </p:cBhvr>
                                      <p:to>
                                        <p:strVal val="visible"/>
                                      </p:to>
                                    </p:set>
                                    <p:anim calcmode="lin" valueType="num">
                                      <p:cBhvr>
                                        <p:cTn dur="500" fill="hold" id="40"/>
                                        <p:tgtEl>
                                          <p:spTgt spid="50"/>
                                        </p:tgtEl>
                                        <p:attrNameLst>
                                          <p:attrName>ppt_w</p:attrName>
                                        </p:attrNameLst>
                                      </p:cBhvr>
                                      <p:tavLst>
                                        <p:tav tm="0">
                                          <p:val>
                                            <p:fltVal val="0"/>
                                          </p:val>
                                        </p:tav>
                                        <p:tav tm="100000">
                                          <p:val>
                                            <p:strVal val="#ppt_w"/>
                                          </p:val>
                                        </p:tav>
                                      </p:tavLst>
                                    </p:anim>
                                    <p:anim calcmode="lin" valueType="num">
                                      <p:cBhvr>
                                        <p:cTn dur="500" fill="hold" id="41"/>
                                        <p:tgtEl>
                                          <p:spTgt spid="50"/>
                                        </p:tgtEl>
                                        <p:attrNameLst>
                                          <p:attrName>ppt_h</p:attrName>
                                        </p:attrNameLst>
                                      </p:cBhvr>
                                      <p:tavLst>
                                        <p:tav tm="0">
                                          <p:val>
                                            <p:fltVal val="0"/>
                                          </p:val>
                                        </p:tav>
                                        <p:tav tm="100000">
                                          <p:val>
                                            <p:strVal val="#ppt_h"/>
                                          </p:val>
                                        </p:tav>
                                      </p:tavLst>
                                    </p:anim>
                                    <p:anim calcmode="lin" valueType="num">
                                      <p:cBhvr>
                                        <p:cTn dur="500" fill="hold" id="42"/>
                                        <p:tgtEl>
                                          <p:spTgt spid="50"/>
                                        </p:tgtEl>
                                        <p:attrNameLst>
                                          <p:attrName>style.rotation</p:attrName>
                                        </p:attrNameLst>
                                      </p:cBhvr>
                                      <p:tavLst>
                                        <p:tav tm="0">
                                          <p:val>
                                            <p:fltVal val="360"/>
                                          </p:val>
                                        </p:tav>
                                        <p:tav tm="100000">
                                          <p:val>
                                            <p:fltVal val="0"/>
                                          </p:val>
                                        </p:tav>
                                      </p:tavLst>
                                    </p:anim>
                                    <p:animEffect filter="fade" transition="in">
                                      <p:cBhvr>
                                        <p:cTn dur="500" id="43"/>
                                        <p:tgtEl>
                                          <p:spTgt spid="50"/>
                                        </p:tgtEl>
                                      </p:cBhvr>
                                    </p:animEffect>
                                  </p:childTnLst>
                                </p:cTn>
                              </p:par>
                            </p:childTnLst>
                          </p:cTn>
                        </p:par>
                        <p:par>
                          <p:cTn fill="hold" id="44" nodeType="afterGroup">
                            <p:stCondLst>
                              <p:cond delay="2750"/>
                            </p:stCondLst>
                            <p:childTnLst>
                              <p:par>
                                <p:cTn fill="hold" id="45" nodeType="afterEffect" presetClass="entr" presetID="1" presetSubtype="0">
                                  <p:stCondLst>
                                    <p:cond delay="0"/>
                                  </p:stCondLst>
                                  <p:childTnLst>
                                    <p:set>
                                      <p:cBhvr>
                                        <p:cTn dur="1" fill="hold" id="46">
                                          <p:stCondLst>
                                            <p:cond delay="0"/>
                                          </p:stCondLst>
                                        </p:cTn>
                                        <p:tgtEl>
                                          <p:spTgt spid="60"/>
                                        </p:tgtEl>
                                        <p:attrNameLst>
                                          <p:attrName>style.visibility</p:attrName>
                                        </p:attrNameLst>
                                      </p:cBhvr>
                                      <p:to>
                                        <p:strVal val="visible"/>
                                      </p:to>
                                    </p:set>
                                  </p:childTnLst>
                                </p:cTn>
                              </p:par>
                              <p:par>
                                <p:cTn fill="hold" id="47" nodeType="withEffect" presetClass="emph" presetID="6" presetSubtype="0">
                                  <p:stCondLst>
                                    <p:cond delay="0"/>
                                  </p:stCondLst>
                                  <p:childTnLst>
                                    <p:animScale>
                                      <p:cBhvr>
                                        <p:cTn dur="750" fill="hold" id="48"/>
                                        <p:tgtEl>
                                          <p:spTgt spid="60"/>
                                        </p:tgtEl>
                                      </p:cBhvr>
                                      <p:by x="50000" y="50000"/>
                                    </p:animScale>
                                  </p:childTnLst>
                                </p:cTn>
                              </p:par>
                              <p:par>
                                <p:cTn accel="50000" decel="50000" fill="hold" id="49" nodeType="withEffect" presetClass="path" presetID="35" presetSubtype="0">
                                  <p:stCondLst>
                                    <p:cond delay="0"/>
                                  </p:stCondLst>
                                  <p:childTnLst>
                                    <p:animMotion origin="layout" path="M 4.16667E-07 1.85185E-06 L -0.53724 -0.08148" pathEditMode="relative" ptsTypes="AA" rAng="0">
                                      <p:cBhvr>
                                        <p:cTn dur="1000" fill="hold" id="50"/>
                                        <p:tgtEl>
                                          <p:spTgt spid="60"/>
                                        </p:tgtEl>
                                        <p:attrNameLst>
                                          <p:attrName>ppt_x</p:attrName>
                                          <p:attrName>ppt_y</p:attrName>
                                        </p:attrNameLst>
                                      </p:cBhvr>
                                      <p:rCtr x="-26862" y="-4074"/>
                                    </p:animMotion>
                                  </p:childTnLst>
                                </p:cTn>
                              </p:par>
                            </p:childTnLst>
                          </p:cTn>
                        </p:par>
                        <p:par>
                          <p:cTn fill="hold" id="51" nodeType="afterGroup">
                            <p:stCondLst>
                              <p:cond delay="3750"/>
                            </p:stCondLst>
                            <p:childTnLst>
                              <p:par>
                                <p:cTn fill="hold" id="52" nodeType="afterEffect" presetClass="entr" presetID="22" presetSubtype="8">
                                  <p:stCondLst>
                                    <p:cond delay="0"/>
                                  </p:stCondLst>
                                  <p:childTnLst>
                                    <p:set>
                                      <p:cBhvr>
                                        <p:cTn dur="1" fill="hold" id="53">
                                          <p:stCondLst>
                                            <p:cond delay="0"/>
                                          </p:stCondLst>
                                        </p:cTn>
                                        <p:tgtEl>
                                          <p:spTgt spid="10"/>
                                        </p:tgtEl>
                                        <p:attrNameLst>
                                          <p:attrName>style.visibility</p:attrName>
                                        </p:attrNameLst>
                                      </p:cBhvr>
                                      <p:to>
                                        <p:strVal val="visible"/>
                                      </p:to>
                                    </p:set>
                                    <p:animEffect filter="wipe(left)" transition="in">
                                      <p:cBhvr>
                                        <p:cTn dur="500" id="54"/>
                                        <p:tgtEl>
                                          <p:spTgt spid="10"/>
                                        </p:tgtEl>
                                      </p:cBhvr>
                                    </p:animEffect>
                                  </p:childTnLst>
                                </p:cTn>
                              </p:par>
                            </p:childTnLst>
                          </p:cTn>
                        </p:par>
                        <p:par>
                          <p:cTn fill="hold" id="55" nodeType="afterGroup">
                            <p:stCondLst>
                              <p:cond delay="4250"/>
                            </p:stCondLst>
                            <p:childTnLst>
                              <p:par>
                                <p:cTn fill="hold" id="56" nodeType="afterEffect" presetClass="entr" presetID="1" presetSubtype="0">
                                  <p:stCondLst>
                                    <p:cond delay="0"/>
                                  </p:stCondLst>
                                  <p:childTnLst>
                                    <p:set>
                                      <p:cBhvr>
                                        <p:cTn dur="1" fill="hold" id="57">
                                          <p:stCondLst>
                                            <p:cond delay="0"/>
                                          </p:stCondLst>
                                        </p:cTn>
                                        <p:tgtEl>
                                          <p:spTgt spid="62"/>
                                        </p:tgtEl>
                                        <p:attrNameLst>
                                          <p:attrName>style.visibility</p:attrName>
                                        </p:attrNameLst>
                                      </p:cBhvr>
                                      <p:to>
                                        <p:strVal val="visible"/>
                                      </p:to>
                                    </p:set>
                                  </p:childTnLst>
                                </p:cTn>
                              </p:par>
                              <p:par>
                                <p:cTn fill="hold" id="58" nodeType="withEffect" presetClass="emph" presetID="6" presetSubtype="0">
                                  <p:stCondLst>
                                    <p:cond delay="0"/>
                                  </p:stCondLst>
                                  <p:childTnLst>
                                    <p:animScale>
                                      <p:cBhvr>
                                        <p:cTn dur="750" fill="hold" id="59"/>
                                        <p:tgtEl>
                                          <p:spTgt spid="62"/>
                                        </p:tgtEl>
                                      </p:cBhvr>
                                      <p:by x="50000" y="50000"/>
                                    </p:animScale>
                                  </p:childTnLst>
                                </p:cTn>
                              </p:par>
                              <p:par>
                                <p:cTn accel="50000" decel="50000" fill="hold" id="60" nodeType="withEffect" presetClass="path" presetID="35" presetSubtype="0">
                                  <p:stCondLst>
                                    <p:cond delay="0"/>
                                  </p:stCondLst>
                                  <p:childTnLst>
                                    <p:animMotion origin="layout" path="M -1.04167E-06 -2.96296E-06 L -0.6638 0.21505" pathEditMode="relative" ptsTypes="AA" rAng="0">
                                      <p:cBhvr>
                                        <p:cTn dur="1000" fill="hold" id="61"/>
                                        <p:tgtEl>
                                          <p:spTgt spid="62"/>
                                        </p:tgtEl>
                                        <p:attrNameLst>
                                          <p:attrName>ppt_x</p:attrName>
                                          <p:attrName>ppt_y</p:attrName>
                                        </p:attrNameLst>
                                      </p:cBhvr>
                                      <p:rCtr x="-33190" y="10741"/>
                                    </p:animMotion>
                                  </p:childTnLst>
                                </p:cTn>
                              </p:par>
                            </p:childTnLst>
                          </p:cTn>
                        </p:par>
                        <p:par>
                          <p:cTn fill="hold" id="62" nodeType="afterGroup">
                            <p:stCondLst>
                              <p:cond delay="5250"/>
                            </p:stCondLst>
                            <p:childTnLst>
                              <p:par>
                                <p:cTn fill="hold" id="63" nodeType="afterEffect" presetClass="entr" presetID="22" presetSubtype="8">
                                  <p:stCondLst>
                                    <p:cond delay="0"/>
                                  </p:stCondLst>
                                  <p:childTnLst>
                                    <p:set>
                                      <p:cBhvr>
                                        <p:cTn dur="1" fill="hold" id="64">
                                          <p:stCondLst>
                                            <p:cond delay="0"/>
                                          </p:stCondLst>
                                        </p:cTn>
                                        <p:tgtEl>
                                          <p:spTgt spid="11"/>
                                        </p:tgtEl>
                                        <p:attrNameLst>
                                          <p:attrName>style.visibility</p:attrName>
                                        </p:attrNameLst>
                                      </p:cBhvr>
                                      <p:to>
                                        <p:strVal val="visible"/>
                                      </p:to>
                                    </p:set>
                                    <p:animEffect filter="wipe(left)" transition="in">
                                      <p:cBhvr>
                                        <p:cTn dur="500" id="65"/>
                                        <p:tgtEl>
                                          <p:spTgt spid="11"/>
                                        </p:tgtEl>
                                      </p:cBhvr>
                                    </p:animEffect>
                                  </p:childTnLst>
                                </p:cTn>
                              </p:par>
                            </p:childTnLst>
                          </p:cTn>
                        </p:par>
                        <p:par>
                          <p:cTn fill="hold" id="66" nodeType="afterGroup">
                            <p:stCondLst>
                              <p:cond delay="5750"/>
                            </p:stCondLst>
                            <p:childTnLst>
                              <p:par>
                                <p:cTn fill="hold" id="67" nodeType="afterEffect" presetClass="entr" presetID="1" presetSubtype="0">
                                  <p:stCondLst>
                                    <p:cond delay="0"/>
                                  </p:stCondLst>
                                  <p:childTnLst>
                                    <p:set>
                                      <p:cBhvr>
                                        <p:cTn dur="1" fill="hold" id="68">
                                          <p:stCondLst>
                                            <p:cond delay="0"/>
                                          </p:stCondLst>
                                        </p:cTn>
                                        <p:tgtEl>
                                          <p:spTgt spid="63"/>
                                        </p:tgtEl>
                                        <p:attrNameLst>
                                          <p:attrName>style.visibility</p:attrName>
                                        </p:attrNameLst>
                                      </p:cBhvr>
                                      <p:to>
                                        <p:strVal val="visible"/>
                                      </p:to>
                                    </p:set>
                                  </p:childTnLst>
                                </p:cTn>
                              </p:par>
                              <p:par>
                                <p:cTn fill="hold" id="69" nodeType="withEffect" presetClass="emph" presetID="6" presetSubtype="0">
                                  <p:stCondLst>
                                    <p:cond delay="0"/>
                                  </p:stCondLst>
                                  <p:childTnLst>
                                    <p:animScale>
                                      <p:cBhvr>
                                        <p:cTn dur="750" fill="hold" id="70"/>
                                        <p:tgtEl>
                                          <p:spTgt spid="63"/>
                                        </p:tgtEl>
                                      </p:cBhvr>
                                      <p:by x="50000" y="50000"/>
                                    </p:animScale>
                                  </p:childTnLst>
                                </p:cTn>
                              </p:par>
                              <p:par>
                                <p:cTn accel="50000" decel="50000" fill="hold" id="71" nodeType="withEffect" presetClass="path" presetID="35" presetSubtype="0">
                                  <p:stCondLst>
                                    <p:cond delay="0"/>
                                  </p:stCondLst>
                                  <p:childTnLst>
                                    <p:animMotion origin="layout" path="M -3.125E-06 2.96296E-06 L -0.79101 0.24884" pathEditMode="relative" ptsTypes="AA" rAng="0">
                                      <p:cBhvr>
                                        <p:cTn dur="1000" fill="hold" id="72"/>
                                        <p:tgtEl>
                                          <p:spTgt spid="63"/>
                                        </p:tgtEl>
                                        <p:attrNameLst>
                                          <p:attrName>ppt_x</p:attrName>
                                          <p:attrName>ppt_y</p:attrName>
                                        </p:attrNameLst>
                                      </p:cBhvr>
                                      <p:rCtr x="-39557" y="12431"/>
                                    </p:animMotion>
                                  </p:childTnLst>
                                </p:cTn>
                              </p:par>
                            </p:childTnLst>
                          </p:cTn>
                        </p:par>
                        <p:par>
                          <p:cTn fill="hold" id="73" nodeType="afterGroup">
                            <p:stCondLst>
                              <p:cond delay="6750"/>
                            </p:stCondLst>
                            <p:childTnLst>
                              <p:par>
                                <p:cTn fill="hold" id="74" nodeType="afterEffect" presetClass="entr" presetID="22" presetSubtype="8">
                                  <p:stCondLst>
                                    <p:cond delay="0"/>
                                  </p:stCondLst>
                                  <p:childTnLst>
                                    <p:set>
                                      <p:cBhvr>
                                        <p:cTn dur="1" fill="hold" id="75">
                                          <p:stCondLst>
                                            <p:cond delay="0"/>
                                          </p:stCondLst>
                                        </p:cTn>
                                        <p:tgtEl>
                                          <p:spTgt spid="12"/>
                                        </p:tgtEl>
                                        <p:attrNameLst>
                                          <p:attrName>style.visibility</p:attrName>
                                        </p:attrNameLst>
                                      </p:cBhvr>
                                      <p:to>
                                        <p:strVal val="visible"/>
                                      </p:to>
                                    </p:set>
                                    <p:animEffect filter="wipe(left)" transition="in">
                                      <p:cBhvr>
                                        <p:cTn dur="500" id="76"/>
                                        <p:tgtEl>
                                          <p:spTgt spid="12"/>
                                        </p:tgtEl>
                                      </p:cBhvr>
                                    </p:animEffect>
                                  </p:childTnLst>
                                </p:cTn>
                              </p:par>
                            </p:childTnLst>
                          </p:cTn>
                        </p:par>
                        <p:par>
                          <p:cTn fill="hold" id="77" nodeType="afterGroup">
                            <p:stCondLst>
                              <p:cond delay="7250"/>
                            </p:stCondLst>
                            <p:childTnLst>
                              <p:par>
                                <p:cTn fill="hold" id="78" nodeType="afterEffect" presetClass="entr" presetID="1" presetSubtype="0">
                                  <p:stCondLst>
                                    <p:cond delay="0"/>
                                  </p:stCondLst>
                                  <p:childTnLst>
                                    <p:set>
                                      <p:cBhvr>
                                        <p:cTn dur="1" fill="hold" id="79">
                                          <p:stCondLst>
                                            <p:cond delay="0"/>
                                          </p:stCondLst>
                                        </p:cTn>
                                        <p:tgtEl>
                                          <p:spTgt spid="64"/>
                                        </p:tgtEl>
                                        <p:attrNameLst>
                                          <p:attrName>style.visibility</p:attrName>
                                        </p:attrNameLst>
                                      </p:cBhvr>
                                      <p:to>
                                        <p:strVal val="visible"/>
                                      </p:to>
                                    </p:set>
                                  </p:childTnLst>
                                </p:cTn>
                              </p:par>
                              <p:par>
                                <p:cTn fill="hold" id="80" nodeType="withEffect" presetClass="emph" presetID="6" presetSubtype="0">
                                  <p:stCondLst>
                                    <p:cond delay="0"/>
                                  </p:stCondLst>
                                  <p:childTnLst>
                                    <p:animScale>
                                      <p:cBhvr>
                                        <p:cTn dur="750" fill="hold" id="81"/>
                                        <p:tgtEl>
                                          <p:spTgt spid="64"/>
                                        </p:tgtEl>
                                      </p:cBhvr>
                                      <p:by x="50000" y="50000"/>
                                    </p:animScale>
                                  </p:childTnLst>
                                </p:cTn>
                              </p:par>
                              <p:par>
                                <p:cTn accel="50000" decel="50000" fill="hold" id="82" nodeType="withEffect" presetClass="path" presetID="35" presetSubtype="0">
                                  <p:stCondLst>
                                    <p:cond delay="0"/>
                                  </p:stCondLst>
                                  <p:childTnLst>
                                    <p:animMotion origin="layout" path="M 4.16667E-07 -2.96296E-06 L -0.29453 -0.33981" pathEditMode="relative" ptsTypes="AA" rAng="0">
                                      <p:cBhvr>
                                        <p:cTn dur="1000" fill="hold" id="83"/>
                                        <p:tgtEl>
                                          <p:spTgt spid="64"/>
                                        </p:tgtEl>
                                        <p:attrNameLst>
                                          <p:attrName>ppt_x</p:attrName>
                                          <p:attrName>ppt_y</p:attrName>
                                        </p:attrNameLst>
                                      </p:cBhvr>
                                      <p:rCtr x="-14727" y="-16991"/>
                                    </p:animMotion>
                                  </p:childTnLst>
                                </p:cTn>
                              </p:par>
                            </p:childTnLst>
                          </p:cTn>
                        </p:par>
                        <p:par>
                          <p:cTn fill="hold" id="84" nodeType="afterGroup">
                            <p:stCondLst>
                              <p:cond delay="8250"/>
                            </p:stCondLst>
                            <p:childTnLst>
                              <p:par>
                                <p:cTn fill="hold" id="85" nodeType="afterEffect" presetClass="entr" presetID="22" presetSubtype="8">
                                  <p:stCondLst>
                                    <p:cond delay="0"/>
                                  </p:stCondLst>
                                  <p:childTnLst>
                                    <p:set>
                                      <p:cBhvr>
                                        <p:cTn dur="1" fill="hold" id="86">
                                          <p:stCondLst>
                                            <p:cond delay="0"/>
                                          </p:stCondLst>
                                        </p:cTn>
                                        <p:tgtEl>
                                          <p:spTgt spid="13"/>
                                        </p:tgtEl>
                                        <p:attrNameLst>
                                          <p:attrName>style.visibility</p:attrName>
                                        </p:attrNameLst>
                                      </p:cBhvr>
                                      <p:to>
                                        <p:strVal val="visible"/>
                                      </p:to>
                                    </p:set>
                                    <p:animEffect filter="wipe(left)" transition="in">
                                      <p:cBhvr>
                                        <p:cTn dur="500" id="87"/>
                                        <p:tgtEl>
                                          <p:spTgt spid="13"/>
                                        </p:tgtEl>
                                      </p:cBhvr>
                                    </p:animEffect>
                                  </p:childTnLst>
                                </p:cTn>
                              </p:par>
                            </p:childTnLst>
                          </p:cTn>
                        </p:par>
                        <p:par>
                          <p:cTn fill="hold" id="88" nodeType="afterGroup">
                            <p:stCondLst>
                              <p:cond delay="8750"/>
                            </p:stCondLst>
                            <p:childTnLst>
                              <p:par>
                                <p:cTn fill="hold" id="89" nodeType="afterEffect" presetClass="entr" presetID="1" presetSubtype="0">
                                  <p:stCondLst>
                                    <p:cond delay="0"/>
                                  </p:stCondLst>
                                  <p:childTnLst>
                                    <p:set>
                                      <p:cBhvr>
                                        <p:cTn dur="1" fill="hold" id="90">
                                          <p:stCondLst>
                                            <p:cond delay="0"/>
                                          </p:stCondLst>
                                        </p:cTn>
                                        <p:tgtEl>
                                          <p:spTgt spid="65"/>
                                        </p:tgtEl>
                                        <p:attrNameLst>
                                          <p:attrName>style.visibility</p:attrName>
                                        </p:attrNameLst>
                                      </p:cBhvr>
                                      <p:to>
                                        <p:strVal val="visible"/>
                                      </p:to>
                                    </p:set>
                                  </p:childTnLst>
                                </p:cTn>
                              </p:par>
                              <p:par>
                                <p:cTn fill="hold" id="91" nodeType="withEffect" presetClass="emph" presetID="6" presetSubtype="0">
                                  <p:stCondLst>
                                    <p:cond delay="0"/>
                                  </p:stCondLst>
                                  <p:childTnLst>
                                    <p:animScale>
                                      <p:cBhvr>
                                        <p:cTn dur="750" fill="hold" id="92"/>
                                        <p:tgtEl>
                                          <p:spTgt spid="65"/>
                                        </p:tgtEl>
                                      </p:cBhvr>
                                      <p:by x="50000" y="50000"/>
                                    </p:animScale>
                                  </p:childTnLst>
                                </p:cTn>
                              </p:par>
                              <p:par>
                                <p:cTn accel="50000" decel="50000" fill="hold" id="93" nodeType="withEffect" presetClass="path" presetID="35" presetSubtype="0">
                                  <p:stCondLst>
                                    <p:cond delay="0"/>
                                  </p:stCondLst>
                                  <p:childTnLst>
                                    <p:animMotion origin="layout" path="M -1.25E-06 -2.59259E-06 L -0.42057 -0.30301" pathEditMode="relative" ptsTypes="AA" rAng="0">
                                      <p:cBhvr>
                                        <p:cTn dur="1000" fill="hold" id="94"/>
                                        <p:tgtEl>
                                          <p:spTgt spid="65"/>
                                        </p:tgtEl>
                                        <p:attrNameLst>
                                          <p:attrName>ppt_x</p:attrName>
                                          <p:attrName>ppt_y</p:attrName>
                                        </p:attrNameLst>
                                      </p:cBhvr>
                                      <p:rCtr x="-21029" y="-15162"/>
                                    </p:animMotion>
                                  </p:childTnLst>
                                </p:cTn>
                              </p:par>
                            </p:childTnLst>
                          </p:cTn>
                        </p:par>
                        <p:par>
                          <p:cTn fill="hold" id="95" nodeType="afterGroup">
                            <p:stCondLst>
                              <p:cond delay="9750"/>
                            </p:stCondLst>
                            <p:childTnLst>
                              <p:par>
                                <p:cTn fill="hold" id="96" nodeType="afterEffect" presetClass="entr" presetID="22" presetSubtype="8">
                                  <p:stCondLst>
                                    <p:cond delay="0"/>
                                  </p:stCondLst>
                                  <p:childTnLst>
                                    <p:set>
                                      <p:cBhvr>
                                        <p:cTn dur="1" fill="hold" id="97">
                                          <p:stCondLst>
                                            <p:cond delay="0"/>
                                          </p:stCondLst>
                                        </p:cTn>
                                        <p:tgtEl>
                                          <p:spTgt spid="14"/>
                                        </p:tgtEl>
                                        <p:attrNameLst>
                                          <p:attrName>style.visibility</p:attrName>
                                        </p:attrNameLst>
                                      </p:cBhvr>
                                      <p:to>
                                        <p:strVal val="visible"/>
                                      </p:to>
                                    </p:set>
                                    <p:animEffect filter="wipe(left)" transition="in">
                                      <p:cBhvr>
                                        <p:cTn dur="500" id="98"/>
                                        <p:tgtEl>
                                          <p:spTgt spid="14"/>
                                        </p:tgtEl>
                                      </p:cBhvr>
                                    </p:animEffect>
                                  </p:childTnLst>
                                </p:cTn>
                              </p:par>
                            </p:childTnLst>
                          </p:cTn>
                        </p:par>
                        <p:par>
                          <p:cTn fill="hold" id="99" nodeType="afterGroup">
                            <p:stCondLst>
                              <p:cond delay="10250"/>
                            </p:stCondLst>
                            <p:childTnLst>
                              <p:par>
                                <p:cTn fill="hold" id="100" nodeType="afterEffect" presetClass="entr" presetID="1" presetSubtype="0">
                                  <p:stCondLst>
                                    <p:cond delay="0"/>
                                  </p:stCondLst>
                                  <p:childTnLst>
                                    <p:set>
                                      <p:cBhvr>
                                        <p:cTn dur="1" fill="hold" id="101">
                                          <p:stCondLst>
                                            <p:cond delay="0"/>
                                          </p:stCondLst>
                                        </p:cTn>
                                        <p:tgtEl>
                                          <p:spTgt spid="66"/>
                                        </p:tgtEl>
                                        <p:attrNameLst>
                                          <p:attrName>style.visibility</p:attrName>
                                        </p:attrNameLst>
                                      </p:cBhvr>
                                      <p:to>
                                        <p:strVal val="visible"/>
                                      </p:to>
                                    </p:set>
                                  </p:childTnLst>
                                </p:cTn>
                              </p:par>
                              <p:par>
                                <p:cTn fill="hold" id="102" nodeType="withEffect" presetClass="emph" presetID="6" presetSubtype="0">
                                  <p:stCondLst>
                                    <p:cond delay="0"/>
                                  </p:stCondLst>
                                  <p:childTnLst>
                                    <p:animScale>
                                      <p:cBhvr>
                                        <p:cTn dur="750" fill="hold" id="103"/>
                                        <p:tgtEl>
                                          <p:spTgt spid="66"/>
                                        </p:tgtEl>
                                      </p:cBhvr>
                                      <p:by x="50000" y="50000"/>
                                    </p:animScale>
                                  </p:childTnLst>
                                </p:cTn>
                              </p:par>
                              <p:par>
                                <p:cTn accel="50000" decel="50000" fill="hold" id="104" nodeType="withEffect" presetClass="path" presetID="35" presetSubtype="0">
                                  <p:stCondLst>
                                    <p:cond delay="0"/>
                                  </p:stCondLst>
                                  <p:childTnLst>
                                    <p:animMotion origin="layout" path="M -2.29167E-06 4.44444E-06 L -0.54544 -0.00764" pathEditMode="relative" ptsTypes="AA" rAng="0">
                                      <p:cBhvr>
                                        <p:cTn dur="1000" fill="hold" id="105"/>
                                        <p:tgtEl>
                                          <p:spTgt spid="66"/>
                                        </p:tgtEl>
                                        <p:attrNameLst>
                                          <p:attrName>ppt_x</p:attrName>
                                          <p:attrName>ppt_y</p:attrName>
                                        </p:attrNameLst>
                                      </p:cBhvr>
                                      <p:rCtr x="-27279" y="-394"/>
                                    </p:animMotion>
                                  </p:childTnLst>
                                </p:cTn>
                              </p:par>
                            </p:childTnLst>
                          </p:cTn>
                        </p:par>
                        <p:par>
                          <p:cTn fill="hold" id="106" nodeType="afterGroup">
                            <p:stCondLst>
                              <p:cond delay="11250"/>
                            </p:stCondLst>
                            <p:childTnLst>
                              <p:par>
                                <p:cTn fill="hold" id="107" nodeType="afterEffect" presetClass="entr" presetID="22" presetSubtype="8">
                                  <p:stCondLst>
                                    <p:cond delay="0"/>
                                  </p:stCondLst>
                                  <p:childTnLst>
                                    <p:set>
                                      <p:cBhvr>
                                        <p:cTn dur="1" fill="hold" id="108">
                                          <p:stCondLst>
                                            <p:cond delay="0"/>
                                          </p:stCondLst>
                                        </p:cTn>
                                        <p:tgtEl>
                                          <p:spTgt spid="15"/>
                                        </p:tgtEl>
                                        <p:attrNameLst>
                                          <p:attrName>style.visibility</p:attrName>
                                        </p:attrNameLst>
                                      </p:cBhvr>
                                      <p:to>
                                        <p:strVal val="visible"/>
                                      </p:to>
                                    </p:set>
                                    <p:animEffect filter="wipe(left)" transition="in">
                                      <p:cBhvr>
                                        <p:cTn dur="500" id="10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3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4019550" y="1638300"/>
            <a:ext cx="4152900" cy="4152900"/>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4019550" y="1514147"/>
            <a:ext cx="4152900" cy="4358640"/>
          </a:xfrm>
          <a:prstGeom prst="rect">
            <a:avLst/>
          </a:prstGeom>
          <a:noFill/>
        </p:spPr>
        <p:txBody>
          <a:bodyPr rtlCol="0" wrap="square">
            <a:spAutoFit/>
          </a:bodyPr>
          <a:lstStyle/>
          <a:p>
            <a:pPr algn="ctr"/>
            <a:r>
              <a:rPr altLang="zh-CN" lang="en-US" smtClean="0" sz="28000">
                <a:solidFill>
                  <a:schemeClr val="bg1"/>
                </a:solidFill>
                <a:effectLst>
                  <a:outerShdw algn="ctr" blurRad="50800" rotWithShape="0">
                    <a:prstClr val="black">
                      <a:alpha val="40000"/>
                    </a:prstClr>
                  </a:outerShdw>
                </a:effectLst>
                <a:latin charset="0" panose="020b0806030902050204" pitchFamily="34" typeface="Impact"/>
              </a:rPr>
              <a:t>03</a:t>
            </a:r>
          </a:p>
        </p:txBody>
      </p:sp>
      <p:cxnSp>
        <p:nvCxnSpPr>
          <p:cNvPr id="3" name="直接连接符 2"/>
          <p:cNvCxnSpPr/>
          <p:nvPr/>
        </p:nvCxnSpPr>
        <p:spPr>
          <a:xfrm flipH="1">
            <a:off x="11854658" y="443863"/>
            <a:ext cx="0" cy="55313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376252" y="366489"/>
            <a:ext cx="2468880" cy="822960"/>
          </a:xfrm>
          <a:prstGeom prst="rect">
            <a:avLst/>
          </a:prstGeom>
          <a:noFill/>
        </p:spPr>
        <p:txBody>
          <a:bodyPr rtlCol="0" wrap="none">
            <a:spAutoFit/>
          </a:bodyPr>
          <a:lstStyle/>
          <a:p>
            <a:pPr algn="r"/>
            <a:r>
              <a:rPr altLang="en-US" b="1" lang="zh-CN" smtClean="0" sz="2400">
                <a:solidFill>
                  <a:schemeClr val="tx1">
                    <a:lumMod val="75000"/>
                    <a:lumOff val="25000"/>
                  </a:schemeClr>
                </a:solidFill>
                <a:ea charset="-122" panose="020b0503020204020204" pitchFamily="34" typeface="微软雅黑"/>
              </a:rPr>
              <a:t>过渡页</a:t>
            </a:r>
          </a:p>
          <a:p>
            <a:pPr algn="r"/>
            <a:r>
              <a:rPr altLang="en-US" b="1" lang="zh-CN" smtClean="0" sz="2400">
                <a:solidFill>
                  <a:schemeClr val="tx1">
                    <a:lumMod val="75000"/>
                    <a:lumOff val="25000"/>
                  </a:schemeClr>
                </a:solidFill>
                <a:ea charset="-122" panose="020b0503020204020204" pitchFamily="34" typeface="微软雅黑"/>
              </a:rPr>
              <a:t>TRANSITION PAGE</a:t>
            </a:r>
          </a:p>
        </p:txBody>
      </p:sp>
      <p:sp>
        <p:nvSpPr>
          <p:cNvPr id="16" name="灯片编号占位符 15"/>
          <p:cNvSpPr>
            <a:spLocks noGrp="1"/>
          </p:cNvSpPr>
          <p:nvPr>
            <p:ph idx="12" sz="quarter" type="sldNum"/>
          </p:nvPr>
        </p:nvSpPr>
        <p:spPr/>
        <p:txBody>
          <a:bodyPr/>
          <a:lstStyle/>
          <a:p>
            <a:fld id="{6D5D399C-9E79-4611-903A-68543E3CDF86}" type="slidenum">
              <a:rPr altLang="en-US" lang="zh-CN" smtClean="0">
                <a:solidFill>
                  <a:schemeClr val="bg1"/>
                </a:solidFill>
              </a:rPr>
              <a:t>15</a:t>
            </a:fld>
          </a:p>
        </p:txBody>
      </p:sp>
      <p:sp>
        <p:nvSpPr>
          <p:cNvPr id="11" name="矩形 10"/>
          <p:cNvSpPr/>
          <p:nvPr/>
        </p:nvSpPr>
        <p:spPr>
          <a:xfrm>
            <a:off x="0" y="2994750"/>
            <a:ext cx="12192000" cy="1440000"/>
          </a:xfrm>
          <a:prstGeom prst="rect">
            <a:avLst/>
          </a:prstGeom>
          <a:solidFill>
            <a:srgbClr val="42BAC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2568607" y="3336186"/>
            <a:ext cx="7054786" cy="749808"/>
          </a:xfrm>
          <a:prstGeom prst="rect">
            <a:avLst/>
          </a:prstGeom>
          <a:noFill/>
        </p:spPr>
        <p:txBody>
          <a:bodyPr rtlCol="0" wrap="square">
            <a:spAutoFit/>
          </a:bodyPr>
          <a:lstStyle/>
          <a:p>
            <a:pPr algn="ctr">
              <a:lnSpc>
                <a:spcPct val="90000"/>
              </a:lnSpc>
              <a:spcBef>
                <a:spcPct val="0"/>
              </a:spcBef>
            </a:pPr>
            <a:r>
              <a:rPr altLang="en-US" b="1" lang="zh-CN" sz="4800">
                <a:solidFill>
                  <a:srgbClr val="08181A"/>
                </a:solidFill>
                <a:latin charset="-122" panose="020b0503020204020204" pitchFamily="34" typeface="微软雅黑"/>
                <a:ea charset="-122" panose="020b0503020204020204" pitchFamily="34" typeface="微软雅黑"/>
                <a:cs typeface="+mj-cs"/>
              </a:rPr>
              <a:t>单击此处添加标题</a:t>
            </a:r>
          </a:p>
        </p:txBody>
      </p:sp>
    </p:spTree>
    <p:extLst>
      <p:ext uri="{BB962C8B-B14F-4D97-AF65-F5344CB8AC3E}">
        <p14:creationId val="228017835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250" fill="hold" id="7"/>
                                        <p:tgtEl>
                                          <p:spTgt spid="3"/>
                                        </p:tgtEl>
                                        <p:attrNameLst>
                                          <p:attrName>ppt_x</p:attrName>
                                        </p:attrNameLst>
                                      </p:cBhvr>
                                      <p:tavLst>
                                        <p:tav tm="0">
                                          <p:val>
                                            <p:strVal val="1+#ppt_w/2"/>
                                          </p:val>
                                        </p:tav>
                                        <p:tav tm="100000">
                                          <p:val>
                                            <p:strVal val="#ppt_x"/>
                                          </p:val>
                                        </p:tav>
                                      </p:tavLst>
                                    </p:anim>
                                    <p:anim calcmode="lin" valueType="num">
                                      <p:cBhvr additive="base">
                                        <p:cTn dur="25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50"/>
                            </p:stCondLst>
                            <p:childTnLst>
                              <p:par>
                                <p:cTn fill="hold" id="10" nodeType="afterEffect" presetClass="entr" presetID="22" presetSubtype="2">
                                  <p:stCondLst>
                                    <p:cond delay="0"/>
                                  </p:stCondLst>
                                  <p:childTnLst>
                                    <p:set>
                                      <p:cBhvr>
                                        <p:cTn dur="1" fill="hold" id="11">
                                          <p:stCondLst>
                                            <p:cond delay="0"/>
                                          </p:stCondLst>
                                        </p:cTn>
                                        <p:tgtEl>
                                          <p:spTgt spid="4">
                                            <p:txEl>
                                              <p:pRg end="0" st="0"/>
                                            </p:txEl>
                                          </p:spTgt>
                                        </p:tgtEl>
                                        <p:attrNameLst>
                                          <p:attrName>style.visibility</p:attrName>
                                        </p:attrNameLst>
                                      </p:cBhvr>
                                      <p:to>
                                        <p:strVal val="visible"/>
                                      </p:to>
                                    </p:set>
                                    <p:animEffect filter="wipe(right)" transition="in">
                                      <p:cBhvr>
                                        <p:cTn dur="250" id="12"/>
                                        <p:tgtEl>
                                          <p:spTgt spid="4">
                                            <p:txEl>
                                              <p:pRg end="0" st="0"/>
                                            </p:txEl>
                                          </p:spTgt>
                                        </p:tgtEl>
                                      </p:cBhvr>
                                    </p:animEffect>
                                  </p:childTnLst>
                                </p:cTn>
                              </p:par>
                            </p:childTnLst>
                          </p:cTn>
                        </p:par>
                        <p:par>
                          <p:cTn fill="hold" id="13" nodeType="afterGroup">
                            <p:stCondLst>
                              <p:cond delay="500"/>
                            </p:stCondLst>
                            <p:childTnLst>
                              <p:par>
                                <p:cTn fill="hold" id="14" nodeType="afterEffect" presetClass="entr" presetID="22" presetSubtype="2">
                                  <p:stCondLst>
                                    <p:cond delay="0"/>
                                  </p:stCondLst>
                                  <p:childTnLst>
                                    <p:set>
                                      <p:cBhvr>
                                        <p:cTn dur="1" fill="hold" id="15">
                                          <p:stCondLst>
                                            <p:cond delay="0"/>
                                          </p:stCondLst>
                                        </p:cTn>
                                        <p:tgtEl>
                                          <p:spTgt spid="4">
                                            <p:txEl>
                                              <p:pRg end="1" st="1"/>
                                            </p:txEl>
                                          </p:spTgt>
                                        </p:tgtEl>
                                        <p:attrNameLst>
                                          <p:attrName>style.visibility</p:attrName>
                                        </p:attrNameLst>
                                      </p:cBhvr>
                                      <p:to>
                                        <p:strVal val="visible"/>
                                      </p:to>
                                    </p:set>
                                    <p:animEffect filter="wipe(right)" transition="in">
                                      <p:cBhvr>
                                        <p:cTn dur="250" id="16"/>
                                        <p:tgtEl>
                                          <p:spTgt spid="4">
                                            <p:txEl>
                                              <p:pRg end="1" st="1"/>
                                            </p:txEl>
                                          </p:spTgt>
                                        </p:tgtEl>
                                      </p:cBhvr>
                                    </p:animEffect>
                                  </p:childTnLst>
                                </p:cTn>
                              </p:par>
                            </p:childTnLst>
                          </p:cTn>
                        </p:par>
                        <p:par>
                          <p:cTn fill="hold" id="17" nodeType="afterGroup">
                            <p:stCondLst>
                              <p:cond delay="750"/>
                            </p:stCondLst>
                            <p:childTnLst>
                              <p:par>
                                <p:cTn fill="hold" grpId="0" id="18" nodeType="afterEffect" presetClass="entr" presetID="37"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fade" transition="in">
                                      <p:cBhvr>
                                        <p:cTn dur="500" id="20"/>
                                        <p:tgtEl>
                                          <p:spTgt spid="8"/>
                                        </p:tgtEl>
                                      </p:cBhvr>
                                    </p:animEffect>
                                    <p:anim calcmode="lin" valueType="num">
                                      <p:cBhvr>
                                        <p:cTn dur="500" fill="hold" id="21"/>
                                        <p:tgtEl>
                                          <p:spTgt spid="8"/>
                                        </p:tgtEl>
                                        <p:attrNameLst>
                                          <p:attrName>ppt_x</p:attrName>
                                        </p:attrNameLst>
                                      </p:cBhvr>
                                      <p:tavLst>
                                        <p:tav tm="0">
                                          <p:val>
                                            <p:strVal val="#ppt_x"/>
                                          </p:val>
                                        </p:tav>
                                        <p:tav tm="100000">
                                          <p:val>
                                            <p:strVal val="#ppt_x"/>
                                          </p:val>
                                        </p:tav>
                                      </p:tavLst>
                                    </p:anim>
                                    <p:anim calcmode="lin" valueType="num">
                                      <p:cBhvr>
                                        <p:cTn decel="100000" dur="450" fill="hold" id="22"/>
                                        <p:tgtEl>
                                          <p:spTgt spid="8"/>
                                        </p:tgtEl>
                                        <p:attrNameLst>
                                          <p:attrName>ppt_y</p:attrName>
                                        </p:attrNameLst>
                                      </p:cBhvr>
                                      <p:tavLst>
                                        <p:tav tm="0">
                                          <p:val>
                                            <p:strVal val="#ppt_y+1"/>
                                          </p:val>
                                        </p:tav>
                                        <p:tav tm="100000">
                                          <p:val>
                                            <p:strVal val="#ppt_y-.03"/>
                                          </p:val>
                                        </p:tav>
                                      </p:tavLst>
                                    </p:anim>
                                    <p:anim calcmode="lin" valueType="num">
                                      <p:cBhvr>
                                        <p:cTn accel="100000" dur="50" fill="hold" id="23">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fill="hold" id="24" nodeType="afterGroup">
                            <p:stCondLst>
                              <p:cond delay="1250"/>
                            </p:stCondLst>
                            <p:childTnLst>
                              <p:par>
                                <p:cTn fill="hold" grpId="0" id="25" nodeType="afterEffect" presetClass="entr" presetID="16" presetSubtype="37">
                                  <p:stCondLst>
                                    <p:cond delay="0"/>
                                  </p:stCondLst>
                                  <p:childTnLst>
                                    <p:set>
                                      <p:cBhvr>
                                        <p:cTn dur="1" fill="hold" id="26">
                                          <p:stCondLst>
                                            <p:cond delay="0"/>
                                          </p:stCondLst>
                                        </p:cTn>
                                        <p:tgtEl>
                                          <p:spTgt spid="11"/>
                                        </p:tgtEl>
                                        <p:attrNameLst>
                                          <p:attrName>style.visibility</p:attrName>
                                        </p:attrNameLst>
                                      </p:cBhvr>
                                      <p:to>
                                        <p:strVal val="visible"/>
                                      </p:to>
                                    </p:set>
                                    <p:animEffect filter="barn(outVertical)" transition="in">
                                      <p:cBhvr>
                                        <p:cTn dur="500" id="27"/>
                                        <p:tgtEl>
                                          <p:spTgt spid="11"/>
                                        </p:tgtEl>
                                      </p:cBhvr>
                                    </p:animEffect>
                                  </p:childTnLst>
                                </p:cTn>
                              </p:par>
                            </p:childTnLst>
                          </p:cTn>
                        </p:par>
                        <p:par>
                          <p:cTn fill="hold" id="28" nodeType="afterGroup">
                            <p:stCondLst>
                              <p:cond delay="1750"/>
                            </p:stCondLst>
                            <p:childTnLst>
                              <p:par>
                                <p:cTn fill="hold" grpId="0" id="29" nodeType="afterEffect" presetClass="entr" presetID="42"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500" id="31"/>
                                        <p:tgtEl>
                                          <p:spTgt spid="9"/>
                                        </p:tgtEl>
                                      </p:cBhvr>
                                    </p:animEffect>
                                    <p:anim calcmode="lin" valueType="num">
                                      <p:cBhvr>
                                        <p:cTn dur="500" fill="hold" id="32"/>
                                        <p:tgtEl>
                                          <p:spTgt spid="9"/>
                                        </p:tgtEl>
                                        <p:attrNameLst>
                                          <p:attrName>ppt_x</p:attrName>
                                        </p:attrNameLst>
                                      </p:cBhvr>
                                      <p:tavLst>
                                        <p:tav tm="0">
                                          <p:val>
                                            <p:strVal val="#ppt_x"/>
                                          </p:val>
                                        </p:tav>
                                        <p:tav tm="100000">
                                          <p:val>
                                            <p:strVal val="#ppt_x"/>
                                          </p:val>
                                        </p:tav>
                                      </p:tavLst>
                                    </p:anim>
                                    <p:anim calcmode="lin" valueType="num">
                                      <p:cBhvr>
                                        <p:cTn dur="500" fill="hold" id="33"/>
                                        <p:tgtEl>
                                          <p:spTgt spid="9"/>
                                        </p:tgtEl>
                                        <p:attrNameLst>
                                          <p:attrName>ppt_y</p:attrName>
                                        </p:attrNameLst>
                                      </p:cBhvr>
                                      <p:tavLst>
                                        <p:tav tm="0">
                                          <p:val>
                                            <p:strVal val="#ppt_y+.1"/>
                                          </p:val>
                                        </p:tav>
                                        <p:tav tm="100000">
                                          <p:val>
                                            <p:strVal val="#ppt_y"/>
                                          </p:val>
                                        </p:tav>
                                      </p:tavLst>
                                    </p:anim>
                                  </p:childTnLst>
                                </p:cTn>
                              </p:par>
                              <p:par>
                                <p:cTn fill="hold" grpId="0" id="34" nodeType="withEffect" presetClass="entr" presetID="2" presetSubtype="4">
                                  <p:stCondLst>
                                    <p:cond delay="250"/>
                                  </p:stCondLst>
                                  <p:childTnLst>
                                    <p:set>
                                      <p:cBhvr>
                                        <p:cTn dur="1" fill="hold" id="35">
                                          <p:stCondLst>
                                            <p:cond delay="0"/>
                                          </p:stCondLst>
                                        </p:cTn>
                                        <p:tgtEl>
                                          <p:spTgt spid="2"/>
                                        </p:tgtEl>
                                        <p:attrNameLst>
                                          <p:attrName>style.visibility</p:attrName>
                                        </p:attrNameLst>
                                      </p:cBhvr>
                                      <p:to>
                                        <p:strVal val="visible"/>
                                      </p:to>
                                    </p:set>
                                    <p:anim calcmode="lin" valueType="num">
                                      <p:cBhvr additive="base">
                                        <p:cTn dur="500" fill="hold" id="36"/>
                                        <p:tgtEl>
                                          <p:spTgt spid="2"/>
                                        </p:tgtEl>
                                        <p:attrNameLst>
                                          <p:attrName>ppt_x</p:attrName>
                                        </p:attrNameLst>
                                      </p:cBhvr>
                                      <p:tavLst>
                                        <p:tav tm="0">
                                          <p:val>
                                            <p:strVal val="#ppt_x"/>
                                          </p:val>
                                        </p:tav>
                                        <p:tav tm="100000">
                                          <p:val>
                                            <p:strVal val="#ppt_x"/>
                                          </p:val>
                                        </p:tav>
                                      </p:tavLst>
                                    </p:anim>
                                    <p:anim calcmode="lin" valueType="num">
                                      <p:cBhvr additive="base">
                                        <p:cTn dur="500" fill="hold" id="37"/>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1"/>
      <p:bldP grpId="0" spid="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1EDF7EA7-C4BB-4C7B-AA8C-14E22AF17FE0}" type="slidenum">
              <a:rPr altLang="en-US" lang="zh-CN" smtClean="0"/>
              <a:t>16</a:t>
            </a:fld>
          </a:p>
        </p:txBody>
      </p:sp>
      <p:sp>
        <p:nvSpPr>
          <p:cNvPr id="13" name="椭圆 12"/>
          <p:cNvSpPr/>
          <p:nvPr/>
        </p:nvSpPr>
        <p:spPr>
          <a:xfrm>
            <a:off x="2078715" y="1628388"/>
            <a:ext cx="1980000" cy="1980000"/>
          </a:xfrm>
          <a:prstGeom prst="ellipse">
            <a:avLst/>
          </a:prstGeom>
          <a:solidFill>
            <a:srgbClr val="AFE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2305236" y="1854909"/>
            <a:ext cx="1526959" cy="1526959"/>
            <a:chOff x="2305236" y="1854909"/>
            <a:chExt cx="1526959" cy="1526959"/>
          </a:xfrm>
        </p:grpSpPr>
        <p:sp>
          <p:nvSpPr>
            <p:cNvPr id="14" name="椭圆 13"/>
            <p:cNvSpPr/>
            <p:nvPr/>
          </p:nvSpPr>
          <p:spPr>
            <a:xfrm>
              <a:off x="2305236" y="1854909"/>
              <a:ext cx="1526959" cy="1526959"/>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弧形 14"/>
            <p:cNvSpPr/>
            <p:nvPr/>
          </p:nvSpPr>
          <p:spPr>
            <a:xfrm>
              <a:off x="2420715" y="1970388"/>
              <a:ext cx="1296000" cy="1296000"/>
            </a:xfrm>
            <a:prstGeom prst="arc">
              <a:avLst>
                <a:gd fmla="val 16200000" name="adj1"/>
                <a:gd fmla="val 19665491" name="adj2"/>
              </a:avLst>
            </a:prstGeom>
            <a:ln w="19050">
              <a:solidFill>
                <a:srgbClr val="C8ECF0"/>
              </a:solidFill>
              <a:headEnd len="med" type="oval" w="med"/>
              <a:tailEnd len="med" type="oval" w="me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16" name="文本框 15"/>
          <p:cNvSpPr txBox="1"/>
          <p:nvPr/>
        </p:nvSpPr>
        <p:spPr>
          <a:xfrm>
            <a:off x="2592307" y="2378323"/>
            <a:ext cx="952817" cy="475488"/>
          </a:xfrm>
          <a:prstGeom prst="rect">
            <a:avLst/>
          </a:prstGeom>
          <a:noFill/>
        </p:spPr>
        <p:txBody>
          <a:bodyPr rtlCol="0" wrap="none">
            <a:spAutoFit/>
          </a:bodyPr>
          <a:lstStyle/>
          <a:p>
            <a:pPr algn="ctr">
              <a:lnSpc>
                <a:spcPct val="90000"/>
              </a:lnSpc>
              <a:spcBef>
                <a:spcPts val="1000"/>
              </a:spcBef>
            </a:pPr>
            <a:r>
              <a:rPr altLang="zh-CN" b="1" lang="en-US" smtClean="0" sz="2800">
                <a:solidFill>
                  <a:srgbClr val="DEF4F6"/>
                </a:solidFill>
                <a:latin charset="-122" panose="020b0503020204020204" pitchFamily="34" typeface="微软雅黑"/>
                <a:ea charset="-122" panose="020b0503020204020204" pitchFamily="34" typeface="微软雅黑"/>
              </a:rPr>
              <a:t>20%</a:t>
            </a:r>
          </a:p>
        </p:txBody>
      </p:sp>
      <p:sp>
        <p:nvSpPr>
          <p:cNvPr id="22" name="椭圆 21"/>
          <p:cNvSpPr/>
          <p:nvPr/>
        </p:nvSpPr>
        <p:spPr>
          <a:xfrm>
            <a:off x="5106000" y="1628388"/>
            <a:ext cx="1980000" cy="1980000"/>
          </a:xfrm>
          <a:prstGeom prst="ellipse">
            <a:avLst/>
          </a:prstGeom>
          <a:solidFill>
            <a:srgbClr val="AFE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332521" y="1854909"/>
            <a:ext cx="1526959" cy="1526959"/>
            <a:chOff x="5332521" y="1854909"/>
            <a:chExt cx="1526959" cy="1526959"/>
          </a:xfrm>
        </p:grpSpPr>
        <p:sp>
          <p:nvSpPr>
            <p:cNvPr id="23" name="椭圆 22"/>
            <p:cNvSpPr/>
            <p:nvPr/>
          </p:nvSpPr>
          <p:spPr>
            <a:xfrm>
              <a:off x="5332521" y="1854909"/>
              <a:ext cx="1526959" cy="1526959"/>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弧形 23"/>
            <p:cNvSpPr/>
            <p:nvPr/>
          </p:nvSpPr>
          <p:spPr>
            <a:xfrm>
              <a:off x="5448000" y="1970388"/>
              <a:ext cx="1296000" cy="1296000"/>
            </a:xfrm>
            <a:prstGeom prst="arc">
              <a:avLst>
                <a:gd fmla="val 16200000" name="adj1"/>
                <a:gd fmla="val 5050462" name="adj2"/>
              </a:avLst>
            </a:prstGeom>
            <a:ln w="19050">
              <a:solidFill>
                <a:srgbClr val="C8ECF0"/>
              </a:solidFill>
              <a:headEnd len="med" type="oval" w="med"/>
              <a:tailEnd len="med" type="oval" w="me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21" name="文本框 20"/>
          <p:cNvSpPr txBox="1"/>
          <p:nvPr/>
        </p:nvSpPr>
        <p:spPr>
          <a:xfrm>
            <a:off x="5619591" y="2378323"/>
            <a:ext cx="952817" cy="475488"/>
          </a:xfrm>
          <a:prstGeom prst="rect">
            <a:avLst/>
          </a:prstGeom>
          <a:noFill/>
        </p:spPr>
        <p:txBody>
          <a:bodyPr rtlCol="0" wrap="none">
            <a:spAutoFit/>
          </a:bodyPr>
          <a:lstStyle/>
          <a:p>
            <a:pPr algn="ctr">
              <a:lnSpc>
                <a:spcPct val="90000"/>
              </a:lnSpc>
              <a:spcBef>
                <a:spcPts val="1000"/>
              </a:spcBef>
            </a:pPr>
            <a:r>
              <a:rPr altLang="zh-CN" b="1" lang="en-US" smtClean="0" sz="2800">
                <a:solidFill>
                  <a:srgbClr val="DEF4F6"/>
                </a:solidFill>
                <a:latin charset="-122" panose="020b0503020204020204" pitchFamily="34" typeface="微软雅黑"/>
                <a:ea charset="-122" panose="020b0503020204020204" pitchFamily="34" typeface="微软雅黑"/>
              </a:rPr>
              <a:t>50%</a:t>
            </a:r>
          </a:p>
        </p:txBody>
      </p:sp>
      <p:sp>
        <p:nvSpPr>
          <p:cNvPr id="28" name="椭圆 27"/>
          <p:cNvSpPr/>
          <p:nvPr/>
        </p:nvSpPr>
        <p:spPr>
          <a:xfrm>
            <a:off x="8133285" y="1628388"/>
            <a:ext cx="1980000" cy="1980000"/>
          </a:xfrm>
          <a:prstGeom prst="ellipse">
            <a:avLst/>
          </a:prstGeom>
          <a:solidFill>
            <a:srgbClr val="AFE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8359806" y="1854909"/>
            <a:ext cx="1526959" cy="1526959"/>
            <a:chOff x="8359806" y="1854909"/>
            <a:chExt cx="1526959" cy="1526959"/>
          </a:xfrm>
        </p:grpSpPr>
        <p:sp>
          <p:nvSpPr>
            <p:cNvPr id="29" name="椭圆 28"/>
            <p:cNvSpPr/>
            <p:nvPr/>
          </p:nvSpPr>
          <p:spPr>
            <a:xfrm>
              <a:off x="8359806" y="1854909"/>
              <a:ext cx="1526959" cy="1526959"/>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弧形 29"/>
            <p:cNvSpPr/>
            <p:nvPr/>
          </p:nvSpPr>
          <p:spPr>
            <a:xfrm>
              <a:off x="8475285" y="1970388"/>
              <a:ext cx="1296000" cy="1296000"/>
            </a:xfrm>
            <a:prstGeom prst="arc">
              <a:avLst>
                <a:gd fmla="val 16200000" name="adj1"/>
                <a:gd fmla="val 12102902" name="adj2"/>
              </a:avLst>
            </a:prstGeom>
            <a:ln w="19050">
              <a:solidFill>
                <a:srgbClr val="C8ECF0"/>
              </a:solidFill>
              <a:headEnd len="med" type="oval" w="med"/>
              <a:tailEnd len="med" type="oval" w="me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27" name="文本框 26"/>
          <p:cNvSpPr txBox="1"/>
          <p:nvPr/>
        </p:nvSpPr>
        <p:spPr>
          <a:xfrm>
            <a:off x="8646878" y="2378323"/>
            <a:ext cx="952817" cy="475488"/>
          </a:xfrm>
          <a:prstGeom prst="rect">
            <a:avLst/>
          </a:prstGeom>
          <a:noFill/>
        </p:spPr>
        <p:txBody>
          <a:bodyPr rtlCol="0" wrap="none">
            <a:spAutoFit/>
          </a:bodyPr>
          <a:lstStyle/>
          <a:p>
            <a:pPr algn="ctr">
              <a:lnSpc>
                <a:spcPct val="90000"/>
              </a:lnSpc>
              <a:spcBef>
                <a:spcPts val="1000"/>
              </a:spcBef>
            </a:pPr>
            <a:r>
              <a:rPr altLang="zh-CN" b="1" lang="en-US" smtClean="0" sz="2800">
                <a:solidFill>
                  <a:srgbClr val="DEF4F6"/>
                </a:solidFill>
                <a:latin charset="-122" panose="020b0503020204020204" pitchFamily="34" typeface="微软雅黑"/>
                <a:ea charset="-122" panose="020b0503020204020204" pitchFamily="34" typeface="微软雅黑"/>
              </a:rPr>
              <a:t>80%</a:t>
            </a:r>
          </a:p>
        </p:txBody>
      </p:sp>
      <p:grpSp>
        <p:nvGrpSpPr>
          <p:cNvPr id="34" name="组合 33"/>
          <p:cNvGrpSpPr/>
          <p:nvPr/>
        </p:nvGrpSpPr>
        <p:grpSpPr>
          <a:xfrm>
            <a:off x="2008269" y="3802804"/>
            <a:ext cx="2120892" cy="1046303"/>
            <a:chOff x="2078715" y="4012772"/>
            <a:chExt cx="2120892" cy="1046303"/>
          </a:xfrm>
        </p:grpSpPr>
        <p:sp>
          <p:nvSpPr>
            <p:cNvPr id="32" name="文本框 31"/>
            <p:cNvSpPr txBox="1"/>
            <p:nvPr/>
          </p:nvSpPr>
          <p:spPr>
            <a:xfrm>
              <a:off x="2078715" y="4717443"/>
              <a:ext cx="2120892" cy="338328"/>
            </a:xfrm>
            <a:prstGeom prst="rect">
              <a:avLst/>
            </a:prstGeom>
            <a:noFill/>
          </p:spPr>
          <p:txBody>
            <a:bodyPr rtlCol="0" wrap="square">
              <a:spAutoFit/>
            </a:bodyPr>
            <a:lstStyle/>
            <a:p>
              <a:pPr algn="ctr">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33" name="文本框 32"/>
            <p:cNvSpPr txBox="1"/>
            <p:nvPr/>
          </p:nvSpPr>
          <p:spPr>
            <a:xfrm>
              <a:off x="2078715" y="4012773"/>
              <a:ext cx="2120891" cy="603504"/>
            </a:xfrm>
            <a:prstGeom prst="rect">
              <a:avLst/>
            </a:prstGeom>
            <a:noFill/>
          </p:spPr>
          <p:txBody>
            <a:bodyPr rtlCol="0" wrap="square">
              <a:spAutoFit/>
            </a:bodyPr>
            <a:lstStyle/>
            <a:p>
              <a:pPr algn="ctr">
                <a:lnSpc>
                  <a:spcPct val="120000"/>
                </a:lnSpc>
              </a:pPr>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a:t>
              </a:r>
            </a:p>
          </p:txBody>
        </p:sp>
      </p:grpSp>
      <p:grpSp>
        <p:nvGrpSpPr>
          <p:cNvPr id="35" name="组合 34"/>
          <p:cNvGrpSpPr/>
          <p:nvPr/>
        </p:nvGrpSpPr>
        <p:grpSpPr>
          <a:xfrm>
            <a:off x="5035554" y="3802804"/>
            <a:ext cx="2120892" cy="1046303"/>
            <a:chOff x="2078715" y="4012772"/>
            <a:chExt cx="2120892" cy="1046303"/>
          </a:xfrm>
        </p:grpSpPr>
        <p:sp>
          <p:nvSpPr>
            <p:cNvPr id="36" name="文本框 35"/>
            <p:cNvSpPr txBox="1"/>
            <p:nvPr/>
          </p:nvSpPr>
          <p:spPr>
            <a:xfrm>
              <a:off x="2078715" y="4717443"/>
              <a:ext cx="2120892" cy="338328"/>
            </a:xfrm>
            <a:prstGeom prst="rect">
              <a:avLst/>
            </a:prstGeom>
            <a:noFill/>
          </p:spPr>
          <p:txBody>
            <a:bodyPr rtlCol="0" wrap="square">
              <a:spAutoFit/>
            </a:bodyPr>
            <a:lstStyle/>
            <a:p>
              <a:pPr algn="ctr">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37" name="文本框 36"/>
            <p:cNvSpPr txBox="1"/>
            <p:nvPr/>
          </p:nvSpPr>
          <p:spPr>
            <a:xfrm>
              <a:off x="2078715" y="4012773"/>
              <a:ext cx="2120891" cy="603504"/>
            </a:xfrm>
            <a:prstGeom prst="rect">
              <a:avLst/>
            </a:prstGeom>
            <a:noFill/>
          </p:spPr>
          <p:txBody>
            <a:bodyPr rtlCol="0" wrap="square">
              <a:spAutoFit/>
            </a:bodyPr>
            <a:lstStyle/>
            <a:p>
              <a:pPr algn="ctr">
                <a:lnSpc>
                  <a:spcPct val="12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a:t>
              </a:r>
            </a:p>
          </p:txBody>
        </p:sp>
      </p:grpSp>
      <p:grpSp>
        <p:nvGrpSpPr>
          <p:cNvPr id="38" name="组合 37"/>
          <p:cNvGrpSpPr/>
          <p:nvPr/>
        </p:nvGrpSpPr>
        <p:grpSpPr>
          <a:xfrm>
            <a:off x="8062839" y="3802804"/>
            <a:ext cx="2120892" cy="1046303"/>
            <a:chOff x="2078715" y="4012772"/>
            <a:chExt cx="2120892" cy="1046303"/>
          </a:xfrm>
        </p:grpSpPr>
        <p:sp>
          <p:nvSpPr>
            <p:cNvPr id="39" name="文本框 38"/>
            <p:cNvSpPr txBox="1"/>
            <p:nvPr/>
          </p:nvSpPr>
          <p:spPr>
            <a:xfrm>
              <a:off x="2078715" y="4717443"/>
              <a:ext cx="2120892" cy="338328"/>
            </a:xfrm>
            <a:prstGeom prst="rect">
              <a:avLst/>
            </a:prstGeom>
            <a:noFill/>
          </p:spPr>
          <p:txBody>
            <a:bodyPr rtlCol="0" wrap="square">
              <a:spAutoFit/>
            </a:bodyPr>
            <a:lstStyle/>
            <a:p>
              <a:pPr algn="ctr">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40" name="文本框 39"/>
            <p:cNvSpPr txBox="1"/>
            <p:nvPr/>
          </p:nvSpPr>
          <p:spPr>
            <a:xfrm>
              <a:off x="2078714" y="4012773"/>
              <a:ext cx="2120891" cy="603504"/>
            </a:xfrm>
            <a:prstGeom prst="rect">
              <a:avLst/>
            </a:prstGeom>
            <a:noFill/>
          </p:spPr>
          <p:txBody>
            <a:bodyPr rtlCol="0" wrap="square">
              <a:spAutoFit/>
            </a:bodyPr>
            <a:lstStyle/>
            <a:p>
              <a:pPr algn="ctr">
                <a:lnSpc>
                  <a:spcPct val="12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a:t>
              </a:r>
            </a:p>
          </p:txBody>
        </p:sp>
      </p:grpSp>
      <p:pic>
        <p:nvPicPr>
          <p:cNvPr id="44" name="图片 43"/>
          <p:cNvPicPr>
            <a:picLocks noChangeAspect="1"/>
          </p:cNvPicPr>
          <p:nvPr/>
        </p:nvPicPr>
        <p:blipFill>
          <a:blip r:embed="rId2">
            <a:extLst>
              <a:ext uri="{28A0092B-C50C-407E-A947-70E740481C1C}">
                <a14:useLocalDpi val="0"/>
              </a:ext>
            </a:extLst>
          </a:blip>
          <a:stretch>
            <a:fillRect/>
          </a:stretch>
        </p:blipFill>
        <p:spPr>
          <a:xfrm>
            <a:off x="5742841" y="5070359"/>
            <a:ext cx="706318" cy="706318"/>
          </a:xfrm>
          <a:prstGeom prst="rect">
            <a:avLst/>
          </a:prstGeom>
        </p:spPr>
      </p:pic>
      <p:pic>
        <p:nvPicPr>
          <p:cNvPr id="45" name="图片 44"/>
          <p:cNvPicPr>
            <a:picLocks noChangeAspect="1"/>
          </p:cNvPicPr>
          <p:nvPr/>
        </p:nvPicPr>
        <p:blipFill>
          <a:blip r:embed="rId3">
            <a:extLst>
              <a:ext uri="{28A0092B-C50C-407E-A947-70E740481C1C}">
                <a14:useLocalDpi val="0"/>
              </a:ext>
            </a:extLst>
          </a:blip>
          <a:stretch>
            <a:fillRect/>
          </a:stretch>
        </p:blipFill>
        <p:spPr>
          <a:xfrm>
            <a:off x="8770126" y="5070359"/>
            <a:ext cx="706318" cy="706318"/>
          </a:xfrm>
          <a:prstGeom prst="rect">
            <a:avLst/>
          </a:prstGeom>
        </p:spPr>
      </p:pic>
      <p:pic>
        <p:nvPicPr>
          <p:cNvPr id="46" name="图片 45"/>
          <p:cNvPicPr>
            <a:picLocks noChangeAspect="1"/>
          </p:cNvPicPr>
          <p:nvPr/>
        </p:nvPicPr>
        <p:blipFill>
          <a:blip r:embed="rId4">
            <a:extLst>
              <a:ext uri="{28A0092B-C50C-407E-A947-70E740481C1C}">
                <a14:useLocalDpi val="0"/>
              </a:ext>
            </a:extLst>
          </a:blip>
          <a:srcRect b="16448" t="14015"/>
          <a:stretch>
            <a:fillRect/>
          </a:stretch>
        </p:blipFill>
        <p:spPr>
          <a:xfrm>
            <a:off x="2551655" y="5051394"/>
            <a:ext cx="1034121" cy="719091"/>
          </a:xfrm>
          <a:prstGeom prst="rect">
            <a:avLst/>
          </a:prstGeom>
        </p:spPr>
      </p:pic>
      <p:sp>
        <p:nvSpPr>
          <p:cNvPr id="47" name="文本框 46"/>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spTree>
    <p:extLst>
      <p:ext uri="{BB962C8B-B14F-4D97-AF65-F5344CB8AC3E}">
        <p14:creationId val="48125589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250" fill="hold" id="7"/>
                                        <p:tgtEl>
                                          <p:spTgt spid="3"/>
                                        </p:tgtEl>
                                        <p:attrNameLst>
                                          <p:attrName>ppt_w</p:attrName>
                                        </p:attrNameLst>
                                      </p:cBhvr>
                                      <p:tavLst>
                                        <p:tav tm="0">
                                          <p:val>
                                            <p:fltVal val="0"/>
                                          </p:val>
                                        </p:tav>
                                        <p:tav tm="100000">
                                          <p:val>
                                            <p:strVal val="#ppt_w"/>
                                          </p:val>
                                        </p:tav>
                                      </p:tavLst>
                                    </p:anim>
                                    <p:anim calcmode="lin" valueType="num">
                                      <p:cBhvr>
                                        <p:cTn dur="250" fill="hold" id="8"/>
                                        <p:tgtEl>
                                          <p:spTgt spid="3"/>
                                        </p:tgtEl>
                                        <p:attrNameLst>
                                          <p:attrName>ppt_h</p:attrName>
                                        </p:attrNameLst>
                                      </p:cBhvr>
                                      <p:tavLst>
                                        <p:tav tm="0">
                                          <p:val>
                                            <p:fltVal val="0"/>
                                          </p:val>
                                        </p:tav>
                                        <p:tav tm="100000">
                                          <p:val>
                                            <p:strVal val="#ppt_h"/>
                                          </p:val>
                                        </p:tav>
                                      </p:tavLst>
                                    </p:anim>
                                    <p:animEffect filter="fade" transition="in">
                                      <p:cBhvr>
                                        <p:cTn dur="250" id="9"/>
                                        <p:tgtEl>
                                          <p:spTgt spid="3"/>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250" fill="hold" id="12"/>
                                        <p:tgtEl>
                                          <p:spTgt spid="13"/>
                                        </p:tgtEl>
                                        <p:attrNameLst>
                                          <p:attrName>ppt_w</p:attrName>
                                        </p:attrNameLst>
                                      </p:cBhvr>
                                      <p:tavLst>
                                        <p:tav tm="0">
                                          <p:val>
                                            <p:fltVal val="0"/>
                                          </p:val>
                                        </p:tav>
                                        <p:tav tm="100000">
                                          <p:val>
                                            <p:strVal val="#ppt_w"/>
                                          </p:val>
                                        </p:tav>
                                      </p:tavLst>
                                    </p:anim>
                                    <p:anim calcmode="lin" valueType="num">
                                      <p:cBhvr>
                                        <p:cTn dur="250" fill="hold" id="13"/>
                                        <p:tgtEl>
                                          <p:spTgt spid="13"/>
                                        </p:tgtEl>
                                        <p:attrNameLst>
                                          <p:attrName>ppt_h</p:attrName>
                                        </p:attrNameLst>
                                      </p:cBhvr>
                                      <p:tavLst>
                                        <p:tav tm="0">
                                          <p:val>
                                            <p:fltVal val="0"/>
                                          </p:val>
                                        </p:tav>
                                        <p:tav tm="100000">
                                          <p:val>
                                            <p:strVal val="#ppt_h"/>
                                          </p:val>
                                        </p:tav>
                                      </p:tavLst>
                                    </p:anim>
                                    <p:animEffect filter="fade" transition="in">
                                      <p:cBhvr>
                                        <p:cTn dur="250" id="14"/>
                                        <p:tgtEl>
                                          <p:spTgt spid="13"/>
                                        </p:tgtEl>
                                      </p:cBhvr>
                                    </p:animEffect>
                                  </p:childTnLst>
                                </p:cTn>
                              </p:par>
                              <p:par>
                                <p:cTn fill="hold" grpId="1" id="15" nodeType="withEffect" presetClass="emph" presetID="26" presetSubtype="0">
                                  <p:stCondLst>
                                    <p:cond delay="250"/>
                                  </p:stCondLst>
                                  <p:childTnLst>
                                    <p:animEffect filter="fade" transition="out">
                                      <p:cBhvr>
                                        <p:cTn dur="500" id="16" tmFilter="0, 0; .2, .5; .8, .5; 1, 0"/>
                                        <p:tgtEl>
                                          <p:spTgt spid="13"/>
                                        </p:tgtEl>
                                      </p:cBhvr>
                                    </p:animEffect>
                                    <p:animScale>
                                      <p:cBhvr>
                                        <p:cTn autoRev="1" dur="250" fill="hold" id="17"/>
                                        <p:tgtEl>
                                          <p:spTgt spid="13"/>
                                        </p:tgtEl>
                                      </p:cBhvr>
                                      <p:by x="105000" y="105000"/>
                                    </p:animScale>
                                  </p:childTnLst>
                                </p:cTn>
                              </p:par>
                              <p:par>
                                <p:cTn fill="hold" grpId="0" id="18" nodeType="withEffect" presetClass="entr" presetID="10" presetSubtype="0">
                                  <p:stCondLst>
                                    <p:cond delay="750"/>
                                  </p:stCondLst>
                                  <p:childTnLst>
                                    <p:set>
                                      <p:cBhvr>
                                        <p:cTn dur="1" fill="hold" id="19">
                                          <p:stCondLst>
                                            <p:cond delay="0"/>
                                          </p:stCondLst>
                                        </p:cTn>
                                        <p:tgtEl>
                                          <p:spTgt spid="16"/>
                                        </p:tgtEl>
                                        <p:attrNameLst>
                                          <p:attrName>style.visibility</p:attrName>
                                        </p:attrNameLst>
                                      </p:cBhvr>
                                      <p:to>
                                        <p:strVal val="visible"/>
                                      </p:to>
                                    </p:set>
                                    <p:animEffect filter="fade" transition="in">
                                      <p:cBhvr>
                                        <p:cTn dur="500" id="20"/>
                                        <p:tgtEl>
                                          <p:spTgt spid="16"/>
                                        </p:tgtEl>
                                      </p:cBhvr>
                                    </p:animEffect>
                                  </p:childTnLst>
                                </p:cTn>
                              </p:par>
                            </p:childTnLst>
                          </p:cTn>
                        </p:par>
                        <p:par>
                          <p:cTn fill="hold" id="21" nodeType="afterGroup">
                            <p:stCondLst>
                              <p:cond delay="1250"/>
                            </p:stCondLst>
                            <p:childTnLst>
                              <p:par>
                                <p:cTn fill="hold" id="22" nodeType="afterEffect" presetClass="entr" presetID="42" presetSubtype="0">
                                  <p:stCondLst>
                                    <p:cond delay="0"/>
                                  </p:stCondLst>
                                  <p:childTnLst>
                                    <p:set>
                                      <p:cBhvr>
                                        <p:cTn dur="1" fill="hold" id="23">
                                          <p:stCondLst>
                                            <p:cond delay="0"/>
                                          </p:stCondLst>
                                        </p:cTn>
                                        <p:tgtEl>
                                          <p:spTgt spid="34"/>
                                        </p:tgtEl>
                                        <p:attrNameLst>
                                          <p:attrName>style.visibility</p:attrName>
                                        </p:attrNameLst>
                                      </p:cBhvr>
                                      <p:to>
                                        <p:strVal val="visible"/>
                                      </p:to>
                                    </p:set>
                                    <p:animEffect filter="fade" transition="in">
                                      <p:cBhvr>
                                        <p:cTn dur="250" id="24"/>
                                        <p:tgtEl>
                                          <p:spTgt spid="34"/>
                                        </p:tgtEl>
                                      </p:cBhvr>
                                    </p:animEffect>
                                    <p:anim calcmode="lin" valueType="num">
                                      <p:cBhvr>
                                        <p:cTn dur="250" fill="hold" id="25"/>
                                        <p:tgtEl>
                                          <p:spTgt spid="34"/>
                                        </p:tgtEl>
                                        <p:attrNameLst>
                                          <p:attrName>ppt_x</p:attrName>
                                        </p:attrNameLst>
                                      </p:cBhvr>
                                      <p:tavLst>
                                        <p:tav tm="0">
                                          <p:val>
                                            <p:strVal val="#ppt_x"/>
                                          </p:val>
                                        </p:tav>
                                        <p:tav tm="100000">
                                          <p:val>
                                            <p:strVal val="#ppt_x"/>
                                          </p:val>
                                        </p:tav>
                                      </p:tavLst>
                                    </p:anim>
                                    <p:anim calcmode="lin" valueType="num">
                                      <p:cBhvr>
                                        <p:cTn dur="250" fill="hold" id="26"/>
                                        <p:tgtEl>
                                          <p:spTgt spid="34"/>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500"/>
                            </p:stCondLst>
                            <p:childTnLst>
                              <p:par>
                                <p:cTn fill="hold" id="28" nodeType="afterEffect" presetClass="entr" presetID="53" presetSubtype="0">
                                  <p:stCondLst>
                                    <p:cond delay="0"/>
                                  </p:stCondLst>
                                  <p:childTnLst>
                                    <p:set>
                                      <p:cBhvr>
                                        <p:cTn dur="1" fill="hold" id="29">
                                          <p:stCondLst>
                                            <p:cond delay="0"/>
                                          </p:stCondLst>
                                        </p:cTn>
                                        <p:tgtEl>
                                          <p:spTgt spid="4"/>
                                        </p:tgtEl>
                                        <p:attrNameLst>
                                          <p:attrName>style.visibility</p:attrName>
                                        </p:attrNameLst>
                                      </p:cBhvr>
                                      <p:to>
                                        <p:strVal val="visible"/>
                                      </p:to>
                                    </p:set>
                                    <p:anim calcmode="lin" valueType="num">
                                      <p:cBhvr>
                                        <p:cTn dur="250" fill="hold" id="30"/>
                                        <p:tgtEl>
                                          <p:spTgt spid="4"/>
                                        </p:tgtEl>
                                        <p:attrNameLst>
                                          <p:attrName>ppt_w</p:attrName>
                                        </p:attrNameLst>
                                      </p:cBhvr>
                                      <p:tavLst>
                                        <p:tav tm="0">
                                          <p:val>
                                            <p:fltVal val="0"/>
                                          </p:val>
                                        </p:tav>
                                        <p:tav tm="100000">
                                          <p:val>
                                            <p:strVal val="#ppt_w"/>
                                          </p:val>
                                        </p:tav>
                                      </p:tavLst>
                                    </p:anim>
                                    <p:anim calcmode="lin" valueType="num">
                                      <p:cBhvr>
                                        <p:cTn dur="250" fill="hold" id="31"/>
                                        <p:tgtEl>
                                          <p:spTgt spid="4"/>
                                        </p:tgtEl>
                                        <p:attrNameLst>
                                          <p:attrName>ppt_h</p:attrName>
                                        </p:attrNameLst>
                                      </p:cBhvr>
                                      <p:tavLst>
                                        <p:tav tm="0">
                                          <p:val>
                                            <p:fltVal val="0"/>
                                          </p:val>
                                        </p:tav>
                                        <p:tav tm="100000">
                                          <p:val>
                                            <p:strVal val="#ppt_h"/>
                                          </p:val>
                                        </p:tav>
                                      </p:tavLst>
                                    </p:anim>
                                    <p:animEffect filter="fade" transition="in">
                                      <p:cBhvr>
                                        <p:cTn dur="250" id="32"/>
                                        <p:tgtEl>
                                          <p:spTgt spid="4"/>
                                        </p:tgtEl>
                                      </p:cBhvr>
                                    </p:animEffect>
                                  </p:childTnLst>
                                </p:cTn>
                              </p:par>
                              <p:par>
                                <p:cTn fill="hold" grpId="0" id="33" nodeType="withEffect" presetClass="entr" presetID="53" presetSubtype="0">
                                  <p:stCondLst>
                                    <p:cond delay="0"/>
                                  </p:stCondLst>
                                  <p:childTnLst>
                                    <p:set>
                                      <p:cBhvr>
                                        <p:cTn dur="1" fill="hold" id="34">
                                          <p:stCondLst>
                                            <p:cond delay="0"/>
                                          </p:stCondLst>
                                        </p:cTn>
                                        <p:tgtEl>
                                          <p:spTgt spid="22"/>
                                        </p:tgtEl>
                                        <p:attrNameLst>
                                          <p:attrName>style.visibility</p:attrName>
                                        </p:attrNameLst>
                                      </p:cBhvr>
                                      <p:to>
                                        <p:strVal val="visible"/>
                                      </p:to>
                                    </p:set>
                                    <p:anim calcmode="lin" valueType="num">
                                      <p:cBhvr>
                                        <p:cTn dur="250" fill="hold" id="35"/>
                                        <p:tgtEl>
                                          <p:spTgt spid="22"/>
                                        </p:tgtEl>
                                        <p:attrNameLst>
                                          <p:attrName>ppt_w</p:attrName>
                                        </p:attrNameLst>
                                      </p:cBhvr>
                                      <p:tavLst>
                                        <p:tav tm="0">
                                          <p:val>
                                            <p:fltVal val="0"/>
                                          </p:val>
                                        </p:tav>
                                        <p:tav tm="100000">
                                          <p:val>
                                            <p:strVal val="#ppt_w"/>
                                          </p:val>
                                        </p:tav>
                                      </p:tavLst>
                                    </p:anim>
                                    <p:anim calcmode="lin" valueType="num">
                                      <p:cBhvr>
                                        <p:cTn dur="250" fill="hold" id="36"/>
                                        <p:tgtEl>
                                          <p:spTgt spid="22"/>
                                        </p:tgtEl>
                                        <p:attrNameLst>
                                          <p:attrName>ppt_h</p:attrName>
                                        </p:attrNameLst>
                                      </p:cBhvr>
                                      <p:tavLst>
                                        <p:tav tm="0">
                                          <p:val>
                                            <p:fltVal val="0"/>
                                          </p:val>
                                        </p:tav>
                                        <p:tav tm="100000">
                                          <p:val>
                                            <p:strVal val="#ppt_h"/>
                                          </p:val>
                                        </p:tav>
                                      </p:tavLst>
                                    </p:anim>
                                    <p:animEffect filter="fade" transition="in">
                                      <p:cBhvr>
                                        <p:cTn dur="250" id="37"/>
                                        <p:tgtEl>
                                          <p:spTgt spid="22"/>
                                        </p:tgtEl>
                                      </p:cBhvr>
                                    </p:animEffect>
                                  </p:childTnLst>
                                </p:cTn>
                              </p:par>
                              <p:par>
                                <p:cTn fill="hold" grpId="1" id="38" nodeType="withEffect" presetClass="emph" presetID="26" presetSubtype="0">
                                  <p:stCondLst>
                                    <p:cond delay="250"/>
                                  </p:stCondLst>
                                  <p:childTnLst>
                                    <p:animEffect filter="fade" transition="out">
                                      <p:cBhvr>
                                        <p:cTn dur="500" id="39" tmFilter="0, 0; .2, .5; .8, .5; 1, 0"/>
                                        <p:tgtEl>
                                          <p:spTgt spid="22"/>
                                        </p:tgtEl>
                                      </p:cBhvr>
                                    </p:animEffect>
                                    <p:animScale>
                                      <p:cBhvr>
                                        <p:cTn autoRev="1" dur="250" fill="hold" id="40"/>
                                        <p:tgtEl>
                                          <p:spTgt spid="22"/>
                                        </p:tgtEl>
                                      </p:cBhvr>
                                      <p:by x="105000" y="105000"/>
                                    </p:animScale>
                                  </p:childTnLst>
                                </p:cTn>
                              </p:par>
                              <p:par>
                                <p:cTn fill="hold" grpId="0" id="41" nodeType="withEffect" presetClass="entr" presetID="10" presetSubtype="0">
                                  <p:stCondLst>
                                    <p:cond delay="750"/>
                                  </p:stCondLst>
                                  <p:childTnLst>
                                    <p:set>
                                      <p:cBhvr>
                                        <p:cTn dur="1" fill="hold" id="42">
                                          <p:stCondLst>
                                            <p:cond delay="0"/>
                                          </p:stCondLst>
                                        </p:cTn>
                                        <p:tgtEl>
                                          <p:spTgt spid="21"/>
                                        </p:tgtEl>
                                        <p:attrNameLst>
                                          <p:attrName>style.visibility</p:attrName>
                                        </p:attrNameLst>
                                      </p:cBhvr>
                                      <p:to>
                                        <p:strVal val="visible"/>
                                      </p:to>
                                    </p:set>
                                    <p:animEffect filter="fade" transition="in">
                                      <p:cBhvr>
                                        <p:cTn dur="500" id="43"/>
                                        <p:tgtEl>
                                          <p:spTgt spid="21"/>
                                        </p:tgtEl>
                                      </p:cBhvr>
                                    </p:animEffect>
                                  </p:childTnLst>
                                </p:cTn>
                              </p:par>
                            </p:childTnLst>
                          </p:cTn>
                        </p:par>
                        <p:par>
                          <p:cTn fill="hold" id="44" nodeType="afterGroup">
                            <p:stCondLst>
                              <p:cond delay="2750"/>
                            </p:stCondLst>
                            <p:childTnLst>
                              <p:par>
                                <p:cTn fill="hold" id="45" nodeType="afterEffect" presetClass="entr" presetID="42" presetSubtype="0">
                                  <p:stCondLst>
                                    <p:cond delay="0"/>
                                  </p:stCondLst>
                                  <p:childTnLst>
                                    <p:set>
                                      <p:cBhvr>
                                        <p:cTn dur="1" fill="hold" id="46">
                                          <p:stCondLst>
                                            <p:cond delay="0"/>
                                          </p:stCondLst>
                                        </p:cTn>
                                        <p:tgtEl>
                                          <p:spTgt spid="35"/>
                                        </p:tgtEl>
                                        <p:attrNameLst>
                                          <p:attrName>style.visibility</p:attrName>
                                        </p:attrNameLst>
                                      </p:cBhvr>
                                      <p:to>
                                        <p:strVal val="visible"/>
                                      </p:to>
                                    </p:set>
                                    <p:animEffect filter="fade" transition="in">
                                      <p:cBhvr>
                                        <p:cTn dur="250" id="47"/>
                                        <p:tgtEl>
                                          <p:spTgt spid="35"/>
                                        </p:tgtEl>
                                      </p:cBhvr>
                                    </p:animEffect>
                                    <p:anim calcmode="lin" valueType="num">
                                      <p:cBhvr>
                                        <p:cTn dur="250" fill="hold" id="48"/>
                                        <p:tgtEl>
                                          <p:spTgt spid="35"/>
                                        </p:tgtEl>
                                        <p:attrNameLst>
                                          <p:attrName>ppt_x</p:attrName>
                                        </p:attrNameLst>
                                      </p:cBhvr>
                                      <p:tavLst>
                                        <p:tav tm="0">
                                          <p:val>
                                            <p:strVal val="#ppt_x"/>
                                          </p:val>
                                        </p:tav>
                                        <p:tav tm="100000">
                                          <p:val>
                                            <p:strVal val="#ppt_x"/>
                                          </p:val>
                                        </p:tav>
                                      </p:tavLst>
                                    </p:anim>
                                    <p:anim calcmode="lin" valueType="num">
                                      <p:cBhvr>
                                        <p:cTn dur="250" fill="hold" id="49"/>
                                        <p:tgtEl>
                                          <p:spTgt spid="35"/>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000"/>
                            </p:stCondLst>
                            <p:childTnLst>
                              <p:par>
                                <p:cTn fill="hold" id="51" nodeType="afterEffect" presetClass="entr" presetID="53" presetSubtype="0">
                                  <p:stCondLst>
                                    <p:cond delay="0"/>
                                  </p:stCondLst>
                                  <p:childTnLst>
                                    <p:set>
                                      <p:cBhvr>
                                        <p:cTn dur="1" fill="hold" id="52">
                                          <p:stCondLst>
                                            <p:cond delay="0"/>
                                          </p:stCondLst>
                                        </p:cTn>
                                        <p:tgtEl>
                                          <p:spTgt spid="5"/>
                                        </p:tgtEl>
                                        <p:attrNameLst>
                                          <p:attrName>style.visibility</p:attrName>
                                        </p:attrNameLst>
                                      </p:cBhvr>
                                      <p:to>
                                        <p:strVal val="visible"/>
                                      </p:to>
                                    </p:set>
                                    <p:anim calcmode="lin" valueType="num">
                                      <p:cBhvr>
                                        <p:cTn dur="250" fill="hold" id="53"/>
                                        <p:tgtEl>
                                          <p:spTgt spid="5"/>
                                        </p:tgtEl>
                                        <p:attrNameLst>
                                          <p:attrName>ppt_w</p:attrName>
                                        </p:attrNameLst>
                                      </p:cBhvr>
                                      <p:tavLst>
                                        <p:tav tm="0">
                                          <p:val>
                                            <p:fltVal val="0"/>
                                          </p:val>
                                        </p:tav>
                                        <p:tav tm="100000">
                                          <p:val>
                                            <p:strVal val="#ppt_w"/>
                                          </p:val>
                                        </p:tav>
                                      </p:tavLst>
                                    </p:anim>
                                    <p:anim calcmode="lin" valueType="num">
                                      <p:cBhvr>
                                        <p:cTn dur="250" fill="hold" id="54"/>
                                        <p:tgtEl>
                                          <p:spTgt spid="5"/>
                                        </p:tgtEl>
                                        <p:attrNameLst>
                                          <p:attrName>ppt_h</p:attrName>
                                        </p:attrNameLst>
                                      </p:cBhvr>
                                      <p:tavLst>
                                        <p:tav tm="0">
                                          <p:val>
                                            <p:fltVal val="0"/>
                                          </p:val>
                                        </p:tav>
                                        <p:tav tm="100000">
                                          <p:val>
                                            <p:strVal val="#ppt_h"/>
                                          </p:val>
                                        </p:tav>
                                      </p:tavLst>
                                    </p:anim>
                                    <p:animEffect filter="fade" transition="in">
                                      <p:cBhvr>
                                        <p:cTn dur="250" id="55"/>
                                        <p:tgtEl>
                                          <p:spTgt spid="5"/>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28"/>
                                        </p:tgtEl>
                                        <p:attrNameLst>
                                          <p:attrName>style.visibility</p:attrName>
                                        </p:attrNameLst>
                                      </p:cBhvr>
                                      <p:to>
                                        <p:strVal val="visible"/>
                                      </p:to>
                                    </p:set>
                                    <p:anim calcmode="lin" valueType="num">
                                      <p:cBhvr>
                                        <p:cTn dur="250" fill="hold" id="58"/>
                                        <p:tgtEl>
                                          <p:spTgt spid="28"/>
                                        </p:tgtEl>
                                        <p:attrNameLst>
                                          <p:attrName>ppt_w</p:attrName>
                                        </p:attrNameLst>
                                      </p:cBhvr>
                                      <p:tavLst>
                                        <p:tav tm="0">
                                          <p:val>
                                            <p:fltVal val="0"/>
                                          </p:val>
                                        </p:tav>
                                        <p:tav tm="100000">
                                          <p:val>
                                            <p:strVal val="#ppt_w"/>
                                          </p:val>
                                        </p:tav>
                                      </p:tavLst>
                                    </p:anim>
                                    <p:anim calcmode="lin" valueType="num">
                                      <p:cBhvr>
                                        <p:cTn dur="250" fill="hold" id="59"/>
                                        <p:tgtEl>
                                          <p:spTgt spid="28"/>
                                        </p:tgtEl>
                                        <p:attrNameLst>
                                          <p:attrName>ppt_h</p:attrName>
                                        </p:attrNameLst>
                                      </p:cBhvr>
                                      <p:tavLst>
                                        <p:tav tm="0">
                                          <p:val>
                                            <p:fltVal val="0"/>
                                          </p:val>
                                        </p:tav>
                                        <p:tav tm="100000">
                                          <p:val>
                                            <p:strVal val="#ppt_h"/>
                                          </p:val>
                                        </p:tav>
                                      </p:tavLst>
                                    </p:anim>
                                    <p:animEffect filter="fade" transition="in">
                                      <p:cBhvr>
                                        <p:cTn dur="250" id="60"/>
                                        <p:tgtEl>
                                          <p:spTgt spid="28"/>
                                        </p:tgtEl>
                                      </p:cBhvr>
                                    </p:animEffect>
                                  </p:childTnLst>
                                </p:cTn>
                              </p:par>
                              <p:par>
                                <p:cTn fill="hold" grpId="1" id="61" nodeType="withEffect" presetClass="emph" presetID="26" presetSubtype="0">
                                  <p:stCondLst>
                                    <p:cond delay="250"/>
                                  </p:stCondLst>
                                  <p:childTnLst>
                                    <p:animEffect filter="fade" transition="out">
                                      <p:cBhvr>
                                        <p:cTn dur="500" id="62" tmFilter="0, 0; .2, .5; .8, .5; 1, 0"/>
                                        <p:tgtEl>
                                          <p:spTgt spid="28"/>
                                        </p:tgtEl>
                                      </p:cBhvr>
                                    </p:animEffect>
                                    <p:animScale>
                                      <p:cBhvr>
                                        <p:cTn autoRev="1" dur="250" fill="hold" id="63"/>
                                        <p:tgtEl>
                                          <p:spTgt spid="28"/>
                                        </p:tgtEl>
                                      </p:cBhvr>
                                      <p:by x="105000" y="105000"/>
                                    </p:animScale>
                                  </p:childTnLst>
                                </p:cTn>
                              </p:par>
                              <p:par>
                                <p:cTn fill="hold" grpId="0" id="64" nodeType="withEffect" presetClass="entr" presetID="10" presetSubtype="0">
                                  <p:stCondLst>
                                    <p:cond delay="750"/>
                                  </p:stCondLst>
                                  <p:childTnLst>
                                    <p:set>
                                      <p:cBhvr>
                                        <p:cTn dur="1" fill="hold" id="65">
                                          <p:stCondLst>
                                            <p:cond delay="0"/>
                                          </p:stCondLst>
                                        </p:cTn>
                                        <p:tgtEl>
                                          <p:spTgt spid="27"/>
                                        </p:tgtEl>
                                        <p:attrNameLst>
                                          <p:attrName>style.visibility</p:attrName>
                                        </p:attrNameLst>
                                      </p:cBhvr>
                                      <p:to>
                                        <p:strVal val="visible"/>
                                      </p:to>
                                    </p:set>
                                    <p:animEffect filter="fade" transition="in">
                                      <p:cBhvr>
                                        <p:cTn dur="500" id="66"/>
                                        <p:tgtEl>
                                          <p:spTgt spid="27"/>
                                        </p:tgtEl>
                                      </p:cBhvr>
                                    </p:animEffect>
                                  </p:childTnLst>
                                </p:cTn>
                              </p:par>
                            </p:childTnLst>
                          </p:cTn>
                        </p:par>
                        <p:par>
                          <p:cTn fill="hold" id="67" nodeType="afterGroup">
                            <p:stCondLst>
                              <p:cond delay="4250"/>
                            </p:stCondLst>
                            <p:childTnLst>
                              <p:par>
                                <p:cTn fill="hold" id="68" nodeType="afterEffect" presetClass="entr" presetID="42" presetSubtype="0">
                                  <p:stCondLst>
                                    <p:cond delay="0"/>
                                  </p:stCondLst>
                                  <p:childTnLst>
                                    <p:set>
                                      <p:cBhvr>
                                        <p:cTn dur="1" fill="hold" id="69">
                                          <p:stCondLst>
                                            <p:cond delay="0"/>
                                          </p:stCondLst>
                                        </p:cTn>
                                        <p:tgtEl>
                                          <p:spTgt spid="38"/>
                                        </p:tgtEl>
                                        <p:attrNameLst>
                                          <p:attrName>style.visibility</p:attrName>
                                        </p:attrNameLst>
                                      </p:cBhvr>
                                      <p:to>
                                        <p:strVal val="visible"/>
                                      </p:to>
                                    </p:set>
                                    <p:animEffect filter="fade" transition="in">
                                      <p:cBhvr>
                                        <p:cTn dur="250" id="70"/>
                                        <p:tgtEl>
                                          <p:spTgt spid="38"/>
                                        </p:tgtEl>
                                      </p:cBhvr>
                                    </p:animEffect>
                                    <p:anim calcmode="lin" valueType="num">
                                      <p:cBhvr>
                                        <p:cTn dur="250" fill="hold" id="71"/>
                                        <p:tgtEl>
                                          <p:spTgt spid="38"/>
                                        </p:tgtEl>
                                        <p:attrNameLst>
                                          <p:attrName>ppt_x</p:attrName>
                                        </p:attrNameLst>
                                      </p:cBhvr>
                                      <p:tavLst>
                                        <p:tav tm="0">
                                          <p:val>
                                            <p:strVal val="#ppt_x"/>
                                          </p:val>
                                        </p:tav>
                                        <p:tav tm="100000">
                                          <p:val>
                                            <p:strVal val="#ppt_x"/>
                                          </p:val>
                                        </p:tav>
                                      </p:tavLst>
                                    </p:anim>
                                    <p:anim calcmode="lin" valueType="num">
                                      <p:cBhvr>
                                        <p:cTn dur="250" fill="hold" id="72"/>
                                        <p:tgtEl>
                                          <p:spTgt spid="38"/>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4500"/>
                            </p:stCondLst>
                            <p:childTnLst>
                              <p:par>
                                <p:cTn fill="hold" id="74" nodeType="afterEffect" presetClass="entr" presetID="10" presetSubtype="0" repeatCount="2000">
                                  <p:stCondLst>
                                    <p:cond delay="0"/>
                                  </p:stCondLst>
                                  <p:childTnLst>
                                    <p:set>
                                      <p:cBhvr>
                                        <p:cTn dur="1" fill="hold" id="75">
                                          <p:stCondLst>
                                            <p:cond delay="0"/>
                                          </p:stCondLst>
                                        </p:cTn>
                                        <p:tgtEl>
                                          <p:spTgt spid="46"/>
                                        </p:tgtEl>
                                        <p:attrNameLst>
                                          <p:attrName>style.visibility</p:attrName>
                                        </p:attrNameLst>
                                      </p:cBhvr>
                                      <p:to>
                                        <p:strVal val="visible"/>
                                      </p:to>
                                    </p:set>
                                    <p:animEffect filter="fade" transition="in">
                                      <p:cBhvr>
                                        <p:cTn dur="500" id="76"/>
                                        <p:tgtEl>
                                          <p:spTgt spid="46"/>
                                        </p:tgtEl>
                                      </p:cBhvr>
                                    </p:animEffect>
                                  </p:childTnLst>
                                </p:cTn>
                              </p:par>
                              <p:par>
                                <p:cTn fill="hold" id="77" nodeType="withEffect" presetClass="entr" presetID="10" presetSubtype="0" repeatCount="2000">
                                  <p:stCondLst>
                                    <p:cond delay="0"/>
                                  </p:stCondLst>
                                  <p:childTnLst>
                                    <p:set>
                                      <p:cBhvr>
                                        <p:cTn dur="1" fill="hold" id="78">
                                          <p:stCondLst>
                                            <p:cond delay="0"/>
                                          </p:stCondLst>
                                        </p:cTn>
                                        <p:tgtEl>
                                          <p:spTgt spid="44"/>
                                        </p:tgtEl>
                                        <p:attrNameLst>
                                          <p:attrName>style.visibility</p:attrName>
                                        </p:attrNameLst>
                                      </p:cBhvr>
                                      <p:to>
                                        <p:strVal val="visible"/>
                                      </p:to>
                                    </p:set>
                                    <p:animEffect filter="fade" transition="in">
                                      <p:cBhvr>
                                        <p:cTn dur="500" id="79"/>
                                        <p:tgtEl>
                                          <p:spTgt spid="44"/>
                                        </p:tgtEl>
                                      </p:cBhvr>
                                    </p:animEffect>
                                  </p:childTnLst>
                                </p:cTn>
                              </p:par>
                              <p:par>
                                <p:cTn fill="hold" id="80" nodeType="withEffect" presetClass="entr" presetID="10" presetSubtype="0" repeatCount="2000">
                                  <p:stCondLst>
                                    <p:cond delay="0"/>
                                  </p:stCondLst>
                                  <p:childTnLst>
                                    <p:set>
                                      <p:cBhvr>
                                        <p:cTn dur="1" fill="hold" id="81">
                                          <p:stCondLst>
                                            <p:cond delay="0"/>
                                          </p:stCondLst>
                                        </p:cTn>
                                        <p:tgtEl>
                                          <p:spTgt spid="45"/>
                                        </p:tgtEl>
                                        <p:attrNameLst>
                                          <p:attrName>style.visibility</p:attrName>
                                        </p:attrNameLst>
                                      </p:cBhvr>
                                      <p:to>
                                        <p:strVal val="visible"/>
                                      </p:to>
                                    </p:set>
                                    <p:animEffect filter="fade" transition="in">
                                      <p:cBhvr>
                                        <p:cTn dur="500" id="82"/>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P grpId="0" spid="16"/>
      <p:bldP grpId="0" spid="22"/>
      <p:bldP grpId="1" spid="22"/>
      <p:bldP grpId="0" spid="21"/>
      <p:bldP grpId="0" spid="28"/>
      <p:bldP grpId="1" spid="28"/>
      <p:bldP grpId="0" spid="2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7129696" y="2278520"/>
            <a:ext cx="421910" cy="1155392"/>
            <a:chOff x="7139221" y="2520520"/>
            <a:chExt cx="421910" cy="1155392"/>
          </a:xfrm>
        </p:grpSpPr>
        <p:cxnSp>
          <p:nvCxnSpPr>
            <p:cNvPr id="26" name="直接连接符 25"/>
            <p:cNvCxnSpPr/>
            <p:nvPr/>
          </p:nvCxnSpPr>
          <p:spPr>
            <a:xfrm flipH="1">
              <a:off x="7354129" y="2913430"/>
              <a:ext cx="1" cy="762482"/>
            </a:xfrm>
            <a:prstGeom prst="line">
              <a:avLst/>
            </a:prstGeom>
            <a:ln w="19050">
              <a:solidFill>
                <a:srgbClr val="42BAC8"/>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7139221" y="2520520"/>
              <a:ext cx="421910" cy="461665"/>
              <a:chOff x="7139221" y="2520520"/>
              <a:chExt cx="421910" cy="461665"/>
            </a:xfrm>
          </p:grpSpPr>
          <p:sp>
            <p:nvSpPr>
              <p:cNvPr id="28" name="椭圆 27"/>
              <p:cNvSpPr/>
              <p:nvPr/>
            </p:nvSpPr>
            <p:spPr>
              <a:xfrm>
                <a:off x="7159500" y="2576506"/>
                <a:ext cx="387795" cy="387795"/>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文本框 44"/>
              <p:cNvSpPr txBox="1"/>
              <p:nvPr/>
            </p:nvSpPr>
            <p:spPr>
              <a:xfrm>
                <a:off x="7139222" y="2520520"/>
                <a:ext cx="336868" cy="457200"/>
              </a:xfrm>
              <a:prstGeom prst="rect">
                <a:avLst/>
              </a:prstGeom>
              <a:noFill/>
            </p:spPr>
            <p:txBody>
              <a:bodyPr rtlCol="0" wrap="none">
                <a:spAutoFit/>
              </a:bodyPr>
              <a:lstStyle/>
              <a:p>
                <a:r>
                  <a:rPr altLang="zh-CN" lang="en-US" smtClean="0" sz="2400">
                    <a:solidFill>
                      <a:srgbClr val="D8F1F4"/>
                    </a:solidFill>
                    <a:latin charset="0" panose="020b0807020203060204" pitchFamily="34" typeface="BankGothic Md BT"/>
                  </a:rPr>
                  <a:t>3</a:t>
                </a:r>
              </a:p>
            </p:txBody>
          </p:sp>
        </p:grpSp>
      </p:grpSp>
      <p:grpSp>
        <p:nvGrpSpPr>
          <p:cNvPr id="13" name="组合 12"/>
          <p:cNvGrpSpPr/>
          <p:nvPr/>
        </p:nvGrpSpPr>
        <p:grpSpPr>
          <a:xfrm>
            <a:off x="4623979" y="4134119"/>
            <a:ext cx="421910" cy="1117537"/>
            <a:chOff x="4623979" y="3891279"/>
            <a:chExt cx="421910" cy="1117537"/>
          </a:xfrm>
        </p:grpSpPr>
        <p:cxnSp>
          <p:nvCxnSpPr>
            <p:cNvPr id="21" name="直接连接符 20"/>
            <p:cNvCxnSpPr/>
            <p:nvPr/>
          </p:nvCxnSpPr>
          <p:spPr>
            <a:xfrm flipH="1" flipV="1">
              <a:off x="4832837" y="3891279"/>
              <a:ext cx="0" cy="762730"/>
            </a:xfrm>
            <a:prstGeom prst="line">
              <a:avLst/>
            </a:prstGeom>
            <a:solidFill>
              <a:srgbClr val="375BA5"/>
            </a:solid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623979" y="4547151"/>
              <a:ext cx="421910" cy="461665"/>
              <a:chOff x="4623979" y="4547151"/>
              <a:chExt cx="421910" cy="461665"/>
            </a:xfrm>
          </p:grpSpPr>
          <p:sp>
            <p:nvSpPr>
              <p:cNvPr id="23" name="椭圆 22"/>
              <p:cNvSpPr/>
              <p:nvPr/>
            </p:nvSpPr>
            <p:spPr>
              <a:xfrm flipV="1">
                <a:off x="4638208" y="4603137"/>
                <a:ext cx="387795" cy="38779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43"/>
              <p:cNvSpPr txBox="1"/>
              <p:nvPr/>
            </p:nvSpPr>
            <p:spPr>
              <a:xfrm>
                <a:off x="4623979" y="4547151"/>
                <a:ext cx="336868" cy="457200"/>
              </a:xfrm>
              <a:prstGeom prst="rect">
                <a:avLst/>
              </a:prstGeom>
              <a:noFill/>
            </p:spPr>
            <p:txBody>
              <a:bodyPr rtlCol="0" wrap="none">
                <a:spAutoFit/>
              </a:bodyPr>
              <a:lstStyle/>
              <a:p>
                <a:r>
                  <a:rPr altLang="zh-CN" lang="en-US" smtClean="0" sz="2400">
                    <a:solidFill>
                      <a:srgbClr val="E2E9F6"/>
                    </a:solidFill>
                    <a:latin charset="0" panose="020b0807020203060204" pitchFamily="34" typeface="BankGothic Md BT"/>
                  </a:rPr>
                  <a:t>2</a:t>
                </a:r>
              </a:p>
            </p:txBody>
          </p:sp>
        </p:grpSp>
      </p:grpSp>
      <p:grpSp>
        <p:nvGrpSpPr>
          <p:cNvPr id="10" name="组合 9"/>
          <p:cNvGrpSpPr/>
          <p:nvPr/>
        </p:nvGrpSpPr>
        <p:grpSpPr>
          <a:xfrm>
            <a:off x="2106958" y="2281645"/>
            <a:ext cx="421910" cy="1152267"/>
            <a:chOff x="2106958" y="2523645"/>
            <a:chExt cx="421910" cy="1152267"/>
          </a:xfrm>
        </p:grpSpPr>
        <p:cxnSp>
          <p:nvCxnSpPr>
            <p:cNvPr id="12" name="直接连接符 11"/>
            <p:cNvCxnSpPr/>
            <p:nvPr/>
          </p:nvCxnSpPr>
          <p:spPr>
            <a:xfrm flipH="1">
              <a:off x="2320424" y="2913430"/>
              <a:ext cx="1" cy="762482"/>
            </a:xfrm>
            <a:prstGeom prst="line">
              <a:avLst/>
            </a:prstGeom>
            <a:ln w="19050">
              <a:solidFill>
                <a:srgbClr val="42BAC8"/>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106958" y="2523645"/>
              <a:ext cx="421910" cy="461665"/>
              <a:chOff x="2106958" y="2523645"/>
              <a:chExt cx="421910" cy="461665"/>
            </a:xfrm>
          </p:grpSpPr>
          <p:sp>
            <p:nvSpPr>
              <p:cNvPr id="17" name="椭圆 16"/>
              <p:cNvSpPr/>
              <p:nvPr/>
            </p:nvSpPr>
            <p:spPr>
              <a:xfrm>
                <a:off x="2125795" y="2576506"/>
                <a:ext cx="387795" cy="387795"/>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文本框 42"/>
              <p:cNvSpPr txBox="1"/>
              <p:nvPr/>
            </p:nvSpPr>
            <p:spPr>
              <a:xfrm>
                <a:off x="2106958" y="2523645"/>
                <a:ext cx="336868" cy="457200"/>
              </a:xfrm>
              <a:prstGeom prst="rect">
                <a:avLst/>
              </a:prstGeom>
              <a:noFill/>
            </p:spPr>
            <p:txBody>
              <a:bodyPr rtlCol="0" wrap="none">
                <a:spAutoFit/>
              </a:bodyPr>
              <a:lstStyle/>
              <a:p>
                <a:r>
                  <a:rPr altLang="zh-CN" lang="en-US" smtClean="0" sz="2400">
                    <a:solidFill>
                      <a:srgbClr val="D8F1F4"/>
                    </a:solidFill>
                    <a:latin charset="0" panose="020b0807020203060204" pitchFamily="34" typeface="BankGothic Md BT"/>
                  </a:rPr>
                  <a:t>1</a:t>
                </a:r>
              </a:p>
            </p:txBody>
          </p:sp>
        </p:grpSp>
      </p:grpSp>
      <p:sp>
        <p:nvSpPr>
          <p:cNvPr id="2" name="灯片编号占位符 1"/>
          <p:cNvSpPr>
            <a:spLocks noGrp="1"/>
          </p:cNvSpPr>
          <p:nvPr>
            <p:ph idx="12" sz="quarter" type="sldNum"/>
          </p:nvPr>
        </p:nvSpPr>
        <p:spPr/>
        <p:txBody>
          <a:bodyPr/>
          <a:lstStyle/>
          <a:p>
            <a:fld id="{2C4F22BF-2FB1-4319-B314-4A5C8408D2FF}" type="slidenum">
              <a:rPr altLang="en-US" lang="zh-CN" smtClean="0"/>
              <a:t>17</a:t>
            </a:fld>
          </a:p>
        </p:txBody>
      </p:sp>
      <p:sp>
        <p:nvSpPr>
          <p:cNvPr id="4" name="文本框 3"/>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sp>
        <p:nvSpPr>
          <p:cNvPr id="15" name="矩形 14"/>
          <p:cNvSpPr/>
          <p:nvPr/>
        </p:nvSpPr>
        <p:spPr>
          <a:xfrm>
            <a:off x="1059692" y="5820883"/>
            <a:ext cx="2520001" cy="54000"/>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flipV="1">
            <a:off x="3572105" y="1692555"/>
            <a:ext cx="2520001" cy="5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6083872" y="5820883"/>
            <a:ext cx="2520001" cy="54000"/>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flipV="1">
            <a:off x="8602783" y="1692555"/>
            <a:ext cx="2520001" cy="5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059693" y="3272991"/>
            <a:ext cx="2520000" cy="687635"/>
            <a:chOff x="1059693" y="3272991"/>
            <a:chExt cx="2520000" cy="687635"/>
          </a:xfrm>
        </p:grpSpPr>
        <p:sp>
          <p:nvSpPr>
            <p:cNvPr id="6" name="五边形 5"/>
            <p:cNvSpPr/>
            <p:nvPr/>
          </p:nvSpPr>
          <p:spPr>
            <a:xfrm rot="16200000">
              <a:off x="1975875" y="2356809"/>
              <a:ext cx="687635" cy="2520000"/>
            </a:xfrm>
            <a:prstGeom prst="homePlate">
              <a:avLst>
                <a:gd fmla="val 48709"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259246" y="3552797"/>
              <a:ext cx="2120892" cy="338328"/>
            </a:xfrm>
            <a:prstGeom prst="rect">
              <a:avLst/>
            </a:prstGeom>
            <a:noFill/>
          </p:spPr>
          <p:txBody>
            <a:bodyPr rtlCol="0" wrap="square">
              <a:spAutoFit/>
            </a:bodyPr>
            <a:lstStyle/>
            <a:p>
              <a:pPr algn="ctr">
                <a:lnSpc>
                  <a:spcPct val="90000"/>
                </a:lnSpc>
                <a:spcBef>
                  <a:spcPts val="1000"/>
                </a:spcBef>
              </a:pPr>
              <a:r>
                <a:rPr altLang="en-US" b="1" lang="zh-CN">
                  <a:solidFill>
                    <a:srgbClr val="EBF0F9"/>
                  </a:solidFill>
                  <a:latin charset="-122" panose="020b0503020204020204" pitchFamily="34" typeface="微软雅黑"/>
                  <a:ea charset="-122" panose="020b0503020204020204" pitchFamily="34" typeface="微软雅黑"/>
                </a:rPr>
                <a:t>添加标题</a:t>
              </a:r>
            </a:p>
          </p:txBody>
        </p:sp>
      </p:grpSp>
      <p:sp>
        <p:nvSpPr>
          <p:cNvPr id="36" name="文本框 35"/>
          <p:cNvSpPr txBox="1"/>
          <p:nvPr/>
        </p:nvSpPr>
        <p:spPr>
          <a:xfrm>
            <a:off x="1065629" y="4027848"/>
            <a:ext cx="2508126" cy="1755648"/>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单击添加文本单击添加文本单击添加文本单击添加文本单击添加文本单击添加文本单击添加文本单击添加文本单击添加文本单击添加文本单击添加文本单击添加文本单击添加文本</a:t>
            </a:r>
          </a:p>
        </p:txBody>
      </p:sp>
      <p:grpSp>
        <p:nvGrpSpPr>
          <p:cNvPr id="34" name="组合 33"/>
          <p:cNvGrpSpPr/>
          <p:nvPr/>
        </p:nvGrpSpPr>
        <p:grpSpPr>
          <a:xfrm>
            <a:off x="6083873" y="3272991"/>
            <a:ext cx="2520000" cy="687635"/>
            <a:chOff x="6093398" y="3272991"/>
            <a:chExt cx="2520000" cy="687635"/>
          </a:xfrm>
        </p:grpSpPr>
        <p:sp>
          <p:nvSpPr>
            <p:cNvPr id="25" name="五边形 24"/>
            <p:cNvSpPr/>
            <p:nvPr/>
          </p:nvSpPr>
          <p:spPr>
            <a:xfrm rot="16200000">
              <a:off x="7009580" y="2356809"/>
              <a:ext cx="687635" cy="2520000"/>
            </a:xfrm>
            <a:prstGeom prst="homePlate">
              <a:avLst>
                <a:gd fmla="val 48709"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6292951" y="3552797"/>
              <a:ext cx="2120892" cy="338328"/>
            </a:xfrm>
            <a:prstGeom prst="rect">
              <a:avLst/>
            </a:prstGeom>
            <a:noFill/>
          </p:spPr>
          <p:txBody>
            <a:bodyPr rtlCol="0" wrap="square">
              <a:spAutoFit/>
            </a:bodyPr>
            <a:lstStyle/>
            <a:p>
              <a:pPr algn="ctr">
                <a:lnSpc>
                  <a:spcPct val="90000"/>
                </a:lnSpc>
                <a:spcBef>
                  <a:spcPts val="1000"/>
                </a:spcBef>
              </a:pPr>
              <a:r>
                <a:rPr altLang="en-US" b="1" lang="zh-CN">
                  <a:solidFill>
                    <a:srgbClr val="EBF0F9"/>
                  </a:solidFill>
                  <a:latin charset="-122" panose="020b0503020204020204" pitchFamily="34" typeface="微软雅黑"/>
                  <a:ea charset="-122" panose="020b0503020204020204" pitchFamily="34" typeface="微软雅黑"/>
                </a:rPr>
                <a:t>添加标题</a:t>
              </a:r>
            </a:p>
          </p:txBody>
        </p:sp>
      </p:grpSp>
      <p:grpSp>
        <p:nvGrpSpPr>
          <p:cNvPr id="16" name="组合 15"/>
          <p:cNvGrpSpPr/>
          <p:nvPr/>
        </p:nvGrpSpPr>
        <p:grpSpPr>
          <a:xfrm>
            <a:off x="3572106" y="3606811"/>
            <a:ext cx="2520000" cy="687635"/>
            <a:chOff x="3572106" y="3606811"/>
            <a:chExt cx="2520000" cy="687635"/>
          </a:xfrm>
        </p:grpSpPr>
        <p:sp>
          <p:nvSpPr>
            <p:cNvPr id="20" name="五边形 19"/>
            <p:cNvSpPr/>
            <p:nvPr/>
          </p:nvSpPr>
          <p:spPr>
            <a:xfrm flipV="1" rot="5400000">
              <a:off x="4488288" y="2690629"/>
              <a:ext cx="687635" cy="2520000"/>
            </a:xfrm>
            <a:prstGeom prst="homePlate">
              <a:avLst>
                <a:gd fmla="val 48709"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3778158" y="3671070"/>
              <a:ext cx="2120892" cy="338328"/>
            </a:xfrm>
            <a:prstGeom prst="rect">
              <a:avLst/>
            </a:prstGeom>
            <a:noFill/>
          </p:spPr>
          <p:txBody>
            <a:bodyPr rtlCol="0" wrap="square">
              <a:spAutoFit/>
            </a:bodyPr>
            <a:lstStyle/>
            <a:p>
              <a:pPr algn="ctr">
                <a:lnSpc>
                  <a:spcPct val="90000"/>
                </a:lnSpc>
                <a:spcBef>
                  <a:spcPts val="1000"/>
                </a:spcBef>
              </a:pPr>
              <a:r>
                <a:rPr altLang="en-US" b="1" lang="zh-CN">
                  <a:solidFill>
                    <a:srgbClr val="E2E9F6"/>
                  </a:solidFill>
                  <a:latin charset="-122" panose="020b0503020204020204" pitchFamily="34" typeface="微软雅黑"/>
                  <a:ea charset="-122" panose="020b0503020204020204" pitchFamily="34" typeface="微软雅黑"/>
                </a:rPr>
                <a:t>添加标题</a:t>
              </a:r>
            </a:p>
          </p:txBody>
        </p:sp>
      </p:grpSp>
      <p:grpSp>
        <p:nvGrpSpPr>
          <p:cNvPr id="47" name="组合 46"/>
          <p:cNvGrpSpPr/>
          <p:nvPr/>
        </p:nvGrpSpPr>
        <p:grpSpPr>
          <a:xfrm>
            <a:off x="8602784" y="3606811"/>
            <a:ext cx="2520000" cy="687635"/>
            <a:chOff x="8612309" y="3606811"/>
            <a:chExt cx="2520000" cy="687635"/>
          </a:xfrm>
        </p:grpSpPr>
        <p:sp>
          <p:nvSpPr>
            <p:cNvPr id="30" name="五边形 29"/>
            <p:cNvSpPr/>
            <p:nvPr/>
          </p:nvSpPr>
          <p:spPr>
            <a:xfrm flipV="1" rot="5400000">
              <a:off x="9528491" y="2690629"/>
              <a:ext cx="687635" cy="2520000"/>
            </a:xfrm>
            <a:prstGeom prst="homePlate">
              <a:avLst>
                <a:gd fmla="val 48709"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p:cNvSpPr txBox="1"/>
            <p:nvPr/>
          </p:nvSpPr>
          <p:spPr>
            <a:xfrm>
              <a:off x="8811863" y="3671070"/>
              <a:ext cx="2120892" cy="338328"/>
            </a:xfrm>
            <a:prstGeom prst="rect">
              <a:avLst/>
            </a:prstGeom>
            <a:noFill/>
          </p:spPr>
          <p:txBody>
            <a:bodyPr rtlCol="0" wrap="square">
              <a:spAutoFit/>
            </a:bodyPr>
            <a:lstStyle/>
            <a:p>
              <a:pPr algn="ctr">
                <a:lnSpc>
                  <a:spcPct val="90000"/>
                </a:lnSpc>
                <a:spcBef>
                  <a:spcPts val="1000"/>
                </a:spcBef>
              </a:pPr>
              <a:r>
                <a:rPr altLang="en-US" b="1" lang="zh-CN">
                  <a:solidFill>
                    <a:srgbClr val="E2E9F6"/>
                  </a:solidFill>
                  <a:latin charset="-122" panose="020b0503020204020204" pitchFamily="34" typeface="微软雅黑"/>
                  <a:ea charset="-122" panose="020b0503020204020204" pitchFamily="34" typeface="微软雅黑"/>
                </a:rPr>
                <a:t>添加标题</a:t>
              </a:r>
            </a:p>
          </p:txBody>
        </p:sp>
      </p:grpSp>
      <p:sp>
        <p:nvSpPr>
          <p:cNvPr id="40" name="文本框 39"/>
          <p:cNvSpPr txBox="1"/>
          <p:nvPr/>
        </p:nvSpPr>
        <p:spPr>
          <a:xfrm>
            <a:off x="6086589" y="4027848"/>
            <a:ext cx="2508126" cy="1755648"/>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单击添加文本单击添加文本单击添加文本单击添加文本单击添加文本单击添加文本单击添加文本单击添加文本单击添加文本单击添加文本单击添加文本单击添加文本单击添加文本</a:t>
            </a:r>
          </a:p>
        </p:txBody>
      </p:sp>
      <p:sp>
        <p:nvSpPr>
          <p:cNvPr id="41" name="文本框 40"/>
          <p:cNvSpPr txBox="1"/>
          <p:nvPr/>
        </p:nvSpPr>
        <p:spPr>
          <a:xfrm>
            <a:off x="3588492" y="1809889"/>
            <a:ext cx="2508126" cy="1755648"/>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单击添加文本单击添加文本单击添加文本单击添加文本单击添加文本单击添加文本单击添加文本单击添加文本单击添加文本单击添加文本单击添加文本单击添加文本单击添加文本</a:t>
            </a:r>
          </a:p>
        </p:txBody>
      </p:sp>
      <p:sp>
        <p:nvSpPr>
          <p:cNvPr id="42" name="文本框 41"/>
          <p:cNvSpPr txBox="1"/>
          <p:nvPr/>
        </p:nvSpPr>
        <p:spPr>
          <a:xfrm>
            <a:off x="8609453" y="1809889"/>
            <a:ext cx="2508126" cy="1755648"/>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单击添加文本单击添加文本单击添加文本单击添加文本单击添加文本单击添加文本单击添加文本单击添加文本单击添加文本单击添加文本单击添加文本单击添加文本单击添加文本</a:t>
            </a:r>
          </a:p>
        </p:txBody>
      </p:sp>
      <p:grpSp>
        <p:nvGrpSpPr>
          <p:cNvPr id="14" name="组合 13"/>
          <p:cNvGrpSpPr/>
          <p:nvPr/>
        </p:nvGrpSpPr>
        <p:grpSpPr>
          <a:xfrm>
            <a:off x="9647035" y="4134119"/>
            <a:ext cx="421910" cy="1117537"/>
            <a:chOff x="9656560" y="3891279"/>
            <a:chExt cx="421910" cy="1117537"/>
          </a:xfrm>
        </p:grpSpPr>
        <p:cxnSp>
          <p:nvCxnSpPr>
            <p:cNvPr id="31" name="直接连接符 30"/>
            <p:cNvCxnSpPr/>
            <p:nvPr/>
          </p:nvCxnSpPr>
          <p:spPr>
            <a:xfrm flipH="1" flipV="1">
              <a:off x="9873040" y="3891279"/>
              <a:ext cx="1" cy="762730"/>
            </a:xfrm>
            <a:prstGeom prst="line">
              <a:avLst/>
            </a:prstGeom>
            <a:solidFill>
              <a:srgbClr val="375BA5"/>
            </a:solid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9656560" y="4547151"/>
              <a:ext cx="421910" cy="461665"/>
              <a:chOff x="9656560" y="4547151"/>
              <a:chExt cx="421910" cy="461665"/>
            </a:xfrm>
          </p:grpSpPr>
          <p:sp>
            <p:nvSpPr>
              <p:cNvPr id="33" name="椭圆 32"/>
              <p:cNvSpPr/>
              <p:nvPr/>
            </p:nvSpPr>
            <p:spPr>
              <a:xfrm flipV="1">
                <a:off x="9678411" y="4603137"/>
                <a:ext cx="387795" cy="38779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45"/>
              <p:cNvSpPr txBox="1"/>
              <p:nvPr/>
            </p:nvSpPr>
            <p:spPr>
              <a:xfrm>
                <a:off x="9656561" y="4547151"/>
                <a:ext cx="336868" cy="457200"/>
              </a:xfrm>
              <a:prstGeom prst="rect">
                <a:avLst/>
              </a:prstGeom>
              <a:noFill/>
            </p:spPr>
            <p:txBody>
              <a:bodyPr rtlCol="0" wrap="none">
                <a:spAutoFit/>
              </a:bodyPr>
              <a:lstStyle/>
              <a:p>
                <a:r>
                  <a:rPr altLang="zh-CN" lang="en-US" smtClean="0" sz="2400">
                    <a:solidFill>
                      <a:srgbClr val="E2E9F6"/>
                    </a:solidFill>
                    <a:latin charset="0" panose="020b0807020203060204" pitchFamily="34" typeface="BankGothic Md BT"/>
                  </a:rPr>
                  <a:t>4</a:t>
                </a:r>
              </a:p>
            </p:txBody>
          </p:sp>
        </p:grpSp>
      </p:grpSp>
    </p:spTree>
    <p:extLst>
      <p:ext uri="{BB962C8B-B14F-4D97-AF65-F5344CB8AC3E}">
        <p14:creationId val="11676044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250" fill="hold" id="7"/>
                                        <p:tgtEl>
                                          <p:spTgt spid="3"/>
                                        </p:tgtEl>
                                        <p:attrNameLst>
                                          <p:attrName>ppt_x</p:attrName>
                                        </p:attrNameLst>
                                      </p:cBhvr>
                                      <p:tavLst>
                                        <p:tav tm="0">
                                          <p:val>
                                            <p:strVal val="#ppt_x"/>
                                          </p:val>
                                        </p:tav>
                                        <p:tav tm="100000">
                                          <p:val>
                                            <p:strVal val="#ppt_x"/>
                                          </p:val>
                                        </p:tav>
                                      </p:tavLst>
                                    </p:anim>
                                    <p:anim calcmode="lin" valueType="num">
                                      <p:cBhvr additive="base">
                                        <p:cTn dur="25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250"/>
                            </p:stCondLst>
                            <p:childTnLst>
                              <p:par>
                                <p:cTn fill="hold" grpId="0" id="10" nodeType="afterEffect" presetClass="entr" presetID="22" presetSubtype="1">
                                  <p:stCondLst>
                                    <p:cond delay="250"/>
                                  </p:stCondLst>
                                  <p:childTnLst>
                                    <p:set>
                                      <p:cBhvr>
                                        <p:cTn dur="1" fill="hold" id="11">
                                          <p:stCondLst>
                                            <p:cond delay="0"/>
                                          </p:stCondLst>
                                        </p:cTn>
                                        <p:tgtEl>
                                          <p:spTgt spid="36"/>
                                        </p:tgtEl>
                                        <p:attrNameLst>
                                          <p:attrName>style.visibility</p:attrName>
                                        </p:attrNameLst>
                                      </p:cBhvr>
                                      <p:to>
                                        <p:strVal val="visible"/>
                                      </p:to>
                                    </p:set>
                                    <p:animEffect filter="wipe(up)" transition="in">
                                      <p:cBhvr>
                                        <p:cTn dur="750" id="12"/>
                                        <p:tgtEl>
                                          <p:spTgt spid="36"/>
                                        </p:tgtEl>
                                      </p:cBhvr>
                                    </p:animEffect>
                                  </p:childTnLst>
                                </p:cTn>
                              </p:par>
                              <p:par>
                                <p:cTn fill="hold" grpId="1" id="13" nodeType="withEffect" presetClass="entr" presetID="1" presetSubtype="0">
                                  <p:stCondLst>
                                    <p:cond delay="0"/>
                                  </p:stCondLst>
                                  <p:childTnLst>
                                    <p:set>
                                      <p:cBhvr>
                                        <p:cTn dur="1" fill="hold" id="14">
                                          <p:stCondLst>
                                            <p:cond delay="0"/>
                                          </p:stCondLst>
                                        </p:cTn>
                                        <p:tgtEl>
                                          <p:spTgt spid="15"/>
                                        </p:tgtEl>
                                        <p:attrNameLst>
                                          <p:attrName>style.visibility</p:attrName>
                                        </p:attrNameLst>
                                      </p:cBhvr>
                                      <p:to>
                                        <p:strVal val="visible"/>
                                      </p:to>
                                    </p:set>
                                  </p:childTnLst>
                                </p:cTn>
                              </p:par>
                              <p:par>
                                <p:cTn accel="50000" decel="50000" fill="hold" grpId="0" id="15" nodeType="withEffect" presetClass="path" presetID="42" presetSubtype="0">
                                  <p:stCondLst>
                                    <p:cond delay="0"/>
                                  </p:stCondLst>
                                  <p:childTnLst>
                                    <p:animMotion origin="layout" path="M -4.375E-06 -0.27917 L -4.375E-06 2.22222E-06" pathEditMode="relative" ptsTypes="AA" rAng="0">
                                      <p:cBhvr>
                                        <p:cTn dur="750" fill="hold" id="16"/>
                                        <p:tgtEl>
                                          <p:spTgt spid="15"/>
                                        </p:tgtEl>
                                        <p:attrNameLst>
                                          <p:attrName>ppt_x</p:attrName>
                                          <p:attrName>ppt_y</p:attrName>
                                        </p:attrNameLst>
                                      </p:cBhvr>
                                      <p:rCtr x="0" y="13958"/>
                                    </p:animMotion>
                                  </p:childTnLst>
                                </p:cTn>
                              </p:par>
                              <p:par>
                                <p:cTn fill="hold" id="17" nodeType="withEffect" presetClass="entr" presetID="12" presetSubtype="4">
                                  <p:stCondLst>
                                    <p:cond delay="25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id="19"/>
                                        <p:tgtEl>
                                          <p:spTgt spid="10"/>
                                        </p:tgtEl>
                                        <p:attrNameLst>
                                          <p:attrName>ppt_y</p:attrName>
                                        </p:attrNameLst>
                                      </p:cBhvr>
                                      <p:tavLst>
                                        <p:tav tm="0">
                                          <p:val>
                                            <p:strVal val="#ppt_y+#ppt_h*1.125000"/>
                                          </p:val>
                                        </p:tav>
                                        <p:tav tm="100000">
                                          <p:val>
                                            <p:strVal val="#ppt_y"/>
                                          </p:val>
                                        </p:tav>
                                      </p:tavLst>
                                    </p:anim>
                                    <p:animEffect filter="wipe(up)" transition="in">
                                      <p:cBhvr>
                                        <p:cTn dur="500" id="20"/>
                                        <p:tgtEl>
                                          <p:spTgt spid="10"/>
                                        </p:tgtEl>
                                      </p:cBhvr>
                                    </p:animEffect>
                                  </p:childTnLst>
                                </p:cTn>
                              </p:par>
                            </p:childTnLst>
                          </p:cTn>
                        </p:par>
                        <p:par>
                          <p:cTn fill="hold" id="21" nodeType="afterGroup">
                            <p:stCondLst>
                              <p:cond delay="1250"/>
                            </p:stCondLst>
                            <p:childTnLst>
                              <p:par>
                                <p:cTn fill="hold" id="22" nodeType="afterEffect" presetClass="entr" presetID="2" presetSubtype="1">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additive="base">
                                        <p:cTn dur="250" fill="hold" id="24"/>
                                        <p:tgtEl>
                                          <p:spTgt spid="16"/>
                                        </p:tgtEl>
                                        <p:attrNameLst>
                                          <p:attrName>ppt_x</p:attrName>
                                        </p:attrNameLst>
                                      </p:cBhvr>
                                      <p:tavLst>
                                        <p:tav tm="0">
                                          <p:val>
                                            <p:strVal val="#ppt_x"/>
                                          </p:val>
                                        </p:tav>
                                        <p:tav tm="100000">
                                          <p:val>
                                            <p:strVal val="#ppt_x"/>
                                          </p:val>
                                        </p:tav>
                                      </p:tavLst>
                                    </p:anim>
                                    <p:anim calcmode="lin" valueType="num">
                                      <p:cBhvr additive="base">
                                        <p:cTn dur="250" fill="hold" id="25"/>
                                        <p:tgtEl>
                                          <p:spTgt spid="16"/>
                                        </p:tgtEl>
                                        <p:attrNameLst>
                                          <p:attrName>ppt_y</p:attrName>
                                        </p:attrNameLst>
                                      </p:cBhvr>
                                      <p:tavLst>
                                        <p:tav tm="0">
                                          <p:val>
                                            <p:strVal val="0-#ppt_h/2"/>
                                          </p:val>
                                        </p:tav>
                                        <p:tav tm="100000">
                                          <p:val>
                                            <p:strVal val="#ppt_y"/>
                                          </p:val>
                                        </p:tav>
                                      </p:tavLst>
                                    </p:anim>
                                  </p:childTnLst>
                                </p:cTn>
                              </p:par>
                            </p:childTnLst>
                          </p:cTn>
                        </p:par>
                        <p:par>
                          <p:cTn fill="hold" id="26" nodeType="afterGroup">
                            <p:stCondLst>
                              <p:cond delay="1500"/>
                            </p:stCondLst>
                            <p:childTnLst>
                              <p:par>
                                <p:cTn fill="hold" grpId="0" id="27" nodeType="afterEffect" presetClass="entr" presetID="22" presetSubtype="4">
                                  <p:stCondLst>
                                    <p:cond delay="250"/>
                                  </p:stCondLst>
                                  <p:childTnLst>
                                    <p:set>
                                      <p:cBhvr>
                                        <p:cTn dur="1" fill="hold" id="28">
                                          <p:stCondLst>
                                            <p:cond delay="0"/>
                                          </p:stCondLst>
                                        </p:cTn>
                                        <p:tgtEl>
                                          <p:spTgt spid="41"/>
                                        </p:tgtEl>
                                        <p:attrNameLst>
                                          <p:attrName>style.visibility</p:attrName>
                                        </p:attrNameLst>
                                      </p:cBhvr>
                                      <p:to>
                                        <p:strVal val="visible"/>
                                      </p:to>
                                    </p:set>
                                    <p:animEffect filter="wipe(down)" transition="in">
                                      <p:cBhvr>
                                        <p:cTn dur="750" id="29"/>
                                        <p:tgtEl>
                                          <p:spTgt spid="41"/>
                                        </p:tgtEl>
                                      </p:cBhvr>
                                    </p:animEffect>
                                  </p:childTnLst>
                                </p:cTn>
                              </p:par>
                              <p:par>
                                <p:cTn fill="hold" grpId="1" id="30" nodeType="withEffect" presetClass="entr" presetID="1" presetSubtype="0">
                                  <p:stCondLst>
                                    <p:cond delay="0"/>
                                  </p:stCondLst>
                                  <p:childTnLst>
                                    <p:set>
                                      <p:cBhvr>
                                        <p:cTn dur="1" fill="hold" id="31">
                                          <p:stCondLst>
                                            <p:cond delay="0"/>
                                          </p:stCondLst>
                                        </p:cTn>
                                        <p:tgtEl>
                                          <p:spTgt spid="22"/>
                                        </p:tgtEl>
                                        <p:attrNameLst>
                                          <p:attrName>style.visibility</p:attrName>
                                        </p:attrNameLst>
                                      </p:cBhvr>
                                      <p:to>
                                        <p:strVal val="visible"/>
                                      </p:to>
                                    </p:set>
                                  </p:childTnLst>
                                </p:cTn>
                              </p:par>
                              <p:par>
                                <p:cTn accel="50000" decel="50000" fill="hold" grpId="0" id="32" nodeType="withEffect" presetClass="path" presetID="64" presetSubtype="0">
                                  <p:stCondLst>
                                    <p:cond delay="0"/>
                                  </p:stCondLst>
                                  <p:childTnLst>
                                    <p:animMotion origin="layout" path="M -4.16667E-06 0.2801 L -4.16667E-06 -2.96296E-06" pathEditMode="relative" ptsTypes="AA" rAng="0">
                                      <p:cBhvr>
                                        <p:cTn dur="750" fill="hold" id="33"/>
                                        <p:tgtEl>
                                          <p:spTgt spid="22"/>
                                        </p:tgtEl>
                                        <p:attrNameLst>
                                          <p:attrName>ppt_x</p:attrName>
                                          <p:attrName>ppt_y</p:attrName>
                                        </p:attrNameLst>
                                      </p:cBhvr>
                                      <p:rCtr x="0" y="-14028"/>
                                    </p:animMotion>
                                  </p:childTnLst>
                                </p:cTn>
                              </p:par>
                              <p:par>
                                <p:cTn fill="hold" id="34" nodeType="withEffect" presetClass="entr" presetID="12" presetSubtype="1">
                                  <p:stCondLst>
                                    <p:cond delay="25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500" id="36"/>
                                        <p:tgtEl>
                                          <p:spTgt spid="13"/>
                                        </p:tgtEl>
                                        <p:attrNameLst>
                                          <p:attrName>ppt_y</p:attrName>
                                        </p:attrNameLst>
                                      </p:cBhvr>
                                      <p:tavLst>
                                        <p:tav tm="0">
                                          <p:val>
                                            <p:strVal val="#ppt_y-#ppt_h*1.125000"/>
                                          </p:val>
                                        </p:tav>
                                        <p:tav tm="100000">
                                          <p:val>
                                            <p:strVal val="#ppt_y"/>
                                          </p:val>
                                        </p:tav>
                                      </p:tavLst>
                                    </p:anim>
                                    <p:animEffect filter="wipe(down)" transition="in">
                                      <p:cBhvr>
                                        <p:cTn dur="500" id="37"/>
                                        <p:tgtEl>
                                          <p:spTgt spid="13"/>
                                        </p:tgtEl>
                                      </p:cBhvr>
                                    </p:animEffect>
                                  </p:childTnLst>
                                </p:cTn>
                              </p:par>
                            </p:childTnLst>
                          </p:cTn>
                        </p:par>
                        <p:par>
                          <p:cTn fill="hold" id="38" nodeType="afterGroup">
                            <p:stCondLst>
                              <p:cond delay="2500"/>
                            </p:stCondLst>
                            <p:childTnLst>
                              <p:par>
                                <p:cTn fill="hold" id="39" nodeType="afterEffect" presetClass="entr" presetID="2" presetSubtype="4">
                                  <p:stCondLst>
                                    <p:cond delay="0"/>
                                  </p:stCondLst>
                                  <p:childTnLst>
                                    <p:set>
                                      <p:cBhvr>
                                        <p:cTn dur="1" fill="hold" id="40">
                                          <p:stCondLst>
                                            <p:cond delay="0"/>
                                          </p:stCondLst>
                                        </p:cTn>
                                        <p:tgtEl>
                                          <p:spTgt spid="34"/>
                                        </p:tgtEl>
                                        <p:attrNameLst>
                                          <p:attrName>style.visibility</p:attrName>
                                        </p:attrNameLst>
                                      </p:cBhvr>
                                      <p:to>
                                        <p:strVal val="visible"/>
                                      </p:to>
                                    </p:set>
                                    <p:anim calcmode="lin" valueType="num">
                                      <p:cBhvr additive="base">
                                        <p:cTn dur="250" fill="hold" id="41"/>
                                        <p:tgtEl>
                                          <p:spTgt spid="34"/>
                                        </p:tgtEl>
                                        <p:attrNameLst>
                                          <p:attrName>ppt_x</p:attrName>
                                        </p:attrNameLst>
                                      </p:cBhvr>
                                      <p:tavLst>
                                        <p:tav tm="0">
                                          <p:val>
                                            <p:strVal val="#ppt_x"/>
                                          </p:val>
                                        </p:tav>
                                        <p:tav tm="100000">
                                          <p:val>
                                            <p:strVal val="#ppt_x"/>
                                          </p:val>
                                        </p:tav>
                                      </p:tavLst>
                                    </p:anim>
                                    <p:anim calcmode="lin" valueType="num">
                                      <p:cBhvr additive="base">
                                        <p:cTn dur="250" fill="hold" id="42"/>
                                        <p:tgtEl>
                                          <p:spTgt spid="34"/>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2750"/>
                            </p:stCondLst>
                            <p:childTnLst>
                              <p:par>
                                <p:cTn fill="hold" grpId="0" id="44" nodeType="afterEffect" presetClass="entr" presetID="22" presetSubtype="1">
                                  <p:stCondLst>
                                    <p:cond delay="250"/>
                                  </p:stCondLst>
                                  <p:childTnLst>
                                    <p:set>
                                      <p:cBhvr>
                                        <p:cTn dur="1" fill="hold" id="45">
                                          <p:stCondLst>
                                            <p:cond delay="0"/>
                                          </p:stCondLst>
                                        </p:cTn>
                                        <p:tgtEl>
                                          <p:spTgt spid="40"/>
                                        </p:tgtEl>
                                        <p:attrNameLst>
                                          <p:attrName>style.visibility</p:attrName>
                                        </p:attrNameLst>
                                      </p:cBhvr>
                                      <p:to>
                                        <p:strVal val="visible"/>
                                      </p:to>
                                    </p:set>
                                    <p:animEffect filter="wipe(up)" transition="in">
                                      <p:cBhvr>
                                        <p:cTn dur="750" id="46"/>
                                        <p:tgtEl>
                                          <p:spTgt spid="40"/>
                                        </p:tgtEl>
                                      </p:cBhvr>
                                    </p:animEffect>
                                  </p:childTnLst>
                                </p:cTn>
                              </p:par>
                              <p:par>
                                <p:cTn fill="hold" grpId="0" id="47" nodeType="withEffect" presetClass="entr" presetID="1" presetSubtype="0">
                                  <p:stCondLst>
                                    <p:cond delay="0"/>
                                  </p:stCondLst>
                                  <p:childTnLst>
                                    <p:set>
                                      <p:cBhvr>
                                        <p:cTn dur="1" fill="hold" id="48">
                                          <p:stCondLst>
                                            <p:cond delay="0"/>
                                          </p:stCondLst>
                                        </p:cTn>
                                        <p:tgtEl>
                                          <p:spTgt spid="27"/>
                                        </p:tgtEl>
                                        <p:attrNameLst>
                                          <p:attrName>style.visibility</p:attrName>
                                        </p:attrNameLst>
                                      </p:cBhvr>
                                      <p:to>
                                        <p:strVal val="visible"/>
                                      </p:to>
                                    </p:set>
                                  </p:childTnLst>
                                </p:cTn>
                              </p:par>
                              <p:par>
                                <p:cTn accel="50000" decel="50000" fill="hold" grpId="1" id="49" nodeType="withEffect" presetClass="path" presetID="42" presetSubtype="0">
                                  <p:stCondLst>
                                    <p:cond delay="0"/>
                                  </p:stCondLst>
                                  <p:childTnLst>
                                    <p:animMotion origin="layout" path="M -3.75E-06 -0.27917 L -3.75E-06 2.22222E-06" pathEditMode="relative" ptsTypes="AA" rAng="0">
                                      <p:cBhvr>
                                        <p:cTn dur="750" fill="hold" id="50"/>
                                        <p:tgtEl>
                                          <p:spTgt spid="27"/>
                                        </p:tgtEl>
                                        <p:attrNameLst>
                                          <p:attrName>ppt_x</p:attrName>
                                          <p:attrName>ppt_y</p:attrName>
                                        </p:attrNameLst>
                                      </p:cBhvr>
                                      <p:rCtr x="0" y="13958"/>
                                    </p:animMotion>
                                  </p:childTnLst>
                                </p:cTn>
                              </p:par>
                              <p:par>
                                <p:cTn fill="hold" id="51" nodeType="withEffect" presetClass="entr" presetID="12" presetSubtype="4">
                                  <p:stCondLst>
                                    <p:cond delay="250"/>
                                  </p:stCondLst>
                                  <p:childTnLst>
                                    <p:set>
                                      <p:cBhvr>
                                        <p:cTn dur="1" fill="hold" id="52">
                                          <p:stCondLst>
                                            <p:cond delay="0"/>
                                          </p:stCondLst>
                                        </p:cTn>
                                        <p:tgtEl>
                                          <p:spTgt spid="11"/>
                                        </p:tgtEl>
                                        <p:attrNameLst>
                                          <p:attrName>style.visibility</p:attrName>
                                        </p:attrNameLst>
                                      </p:cBhvr>
                                      <p:to>
                                        <p:strVal val="visible"/>
                                      </p:to>
                                    </p:set>
                                    <p:anim calcmode="lin" valueType="num">
                                      <p:cBhvr additive="base">
                                        <p:cTn dur="500" id="53"/>
                                        <p:tgtEl>
                                          <p:spTgt spid="11"/>
                                        </p:tgtEl>
                                        <p:attrNameLst>
                                          <p:attrName>ppt_y</p:attrName>
                                        </p:attrNameLst>
                                      </p:cBhvr>
                                      <p:tavLst>
                                        <p:tav tm="0">
                                          <p:val>
                                            <p:strVal val="#ppt_y+#ppt_h*1.125000"/>
                                          </p:val>
                                        </p:tav>
                                        <p:tav tm="100000">
                                          <p:val>
                                            <p:strVal val="#ppt_y"/>
                                          </p:val>
                                        </p:tav>
                                      </p:tavLst>
                                    </p:anim>
                                    <p:animEffect filter="wipe(up)" transition="in">
                                      <p:cBhvr>
                                        <p:cTn dur="500" id="54"/>
                                        <p:tgtEl>
                                          <p:spTgt spid="11"/>
                                        </p:tgtEl>
                                      </p:cBhvr>
                                    </p:animEffect>
                                  </p:childTnLst>
                                </p:cTn>
                              </p:par>
                            </p:childTnLst>
                          </p:cTn>
                        </p:par>
                        <p:par>
                          <p:cTn fill="hold" id="55" nodeType="afterGroup">
                            <p:stCondLst>
                              <p:cond delay="3750"/>
                            </p:stCondLst>
                            <p:childTnLst>
                              <p:par>
                                <p:cTn fill="hold" id="56" nodeType="afterEffect" presetClass="entr" presetID="2" presetSubtype="1">
                                  <p:stCondLst>
                                    <p:cond delay="0"/>
                                  </p:stCondLst>
                                  <p:childTnLst>
                                    <p:set>
                                      <p:cBhvr>
                                        <p:cTn dur="1" fill="hold" id="57">
                                          <p:stCondLst>
                                            <p:cond delay="0"/>
                                          </p:stCondLst>
                                        </p:cTn>
                                        <p:tgtEl>
                                          <p:spTgt spid="47"/>
                                        </p:tgtEl>
                                        <p:attrNameLst>
                                          <p:attrName>style.visibility</p:attrName>
                                        </p:attrNameLst>
                                      </p:cBhvr>
                                      <p:to>
                                        <p:strVal val="visible"/>
                                      </p:to>
                                    </p:set>
                                    <p:anim calcmode="lin" valueType="num">
                                      <p:cBhvr additive="base">
                                        <p:cTn dur="250" fill="hold" id="58"/>
                                        <p:tgtEl>
                                          <p:spTgt spid="47"/>
                                        </p:tgtEl>
                                        <p:attrNameLst>
                                          <p:attrName>ppt_x</p:attrName>
                                        </p:attrNameLst>
                                      </p:cBhvr>
                                      <p:tavLst>
                                        <p:tav tm="0">
                                          <p:val>
                                            <p:strVal val="#ppt_x"/>
                                          </p:val>
                                        </p:tav>
                                        <p:tav tm="100000">
                                          <p:val>
                                            <p:strVal val="#ppt_x"/>
                                          </p:val>
                                        </p:tav>
                                      </p:tavLst>
                                    </p:anim>
                                    <p:anim calcmode="lin" valueType="num">
                                      <p:cBhvr additive="base">
                                        <p:cTn dur="250" fill="hold" id="59"/>
                                        <p:tgtEl>
                                          <p:spTgt spid="47"/>
                                        </p:tgtEl>
                                        <p:attrNameLst>
                                          <p:attrName>ppt_y</p:attrName>
                                        </p:attrNameLst>
                                      </p:cBhvr>
                                      <p:tavLst>
                                        <p:tav tm="0">
                                          <p:val>
                                            <p:strVal val="0-#ppt_h/2"/>
                                          </p:val>
                                        </p:tav>
                                        <p:tav tm="100000">
                                          <p:val>
                                            <p:strVal val="#ppt_y"/>
                                          </p:val>
                                        </p:tav>
                                      </p:tavLst>
                                    </p:anim>
                                  </p:childTnLst>
                                </p:cTn>
                              </p:par>
                            </p:childTnLst>
                          </p:cTn>
                        </p:par>
                        <p:par>
                          <p:cTn fill="hold" id="60" nodeType="afterGroup">
                            <p:stCondLst>
                              <p:cond delay="4000"/>
                            </p:stCondLst>
                            <p:childTnLst>
                              <p:par>
                                <p:cTn fill="hold" grpId="0" id="61" nodeType="afterEffect" presetClass="entr" presetID="22" presetSubtype="4">
                                  <p:stCondLst>
                                    <p:cond delay="250"/>
                                  </p:stCondLst>
                                  <p:childTnLst>
                                    <p:set>
                                      <p:cBhvr>
                                        <p:cTn dur="1" fill="hold" id="62">
                                          <p:stCondLst>
                                            <p:cond delay="0"/>
                                          </p:stCondLst>
                                        </p:cTn>
                                        <p:tgtEl>
                                          <p:spTgt spid="42"/>
                                        </p:tgtEl>
                                        <p:attrNameLst>
                                          <p:attrName>style.visibility</p:attrName>
                                        </p:attrNameLst>
                                      </p:cBhvr>
                                      <p:to>
                                        <p:strVal val="visible"/>
                                      </p:to>
                                    </p:set>
                                    <p:animEffect filter="wipe(down)" transition="in">
                                      <p:cBhvr>
                                        <p:cTn dur="750" id="63"/>
                                        <p:tgtEl>
                                          <p:spTgt spid="42"/>
                                        </p:tgtEl>
                                      </p:cBhvr>
                                    </p:animEffect>
                                  </p:childTnLst>
                                </p:cTn>
                              </p:par>
                              <p:par>
                                <p:cTn fill="hold" grpId="0" id="64" nodeType="withEffect" presetClass="entr" presetID="1" presetSubtype="0">
                                  <p:stCondLst>
                                    <p:cond delay="0"/>
                                  </p:stCondLst>
                                  <p:childTnLst>
                                    <p:set>
                                      <p:cBhvr>
                                        <p:cTn dur="1" fill="hold" id="65">
                                          <p:stCondLst>
                                            <p:cond delay="0"/>
                                          </p:stCondLst>
                                        </p:cTn>
                                        <p:tgtEl>
                                          <p:spTgt spid="32"/>
                                        </p:tgtEl>
                                        <p:attrNameLst>
                                          <p:attrName>style.visibility</p:attrName>
                                        </p:attrNameLst>
                                      </p:cBhvr>
                                      <p:to>
                                        <p:strVal val="visible"/>
                                      </p:to>
                                    </p:set>
                                  </p:childTnLst>
                                </p:cTn>
                              </p:par>
                              <p:par>
                                <p:cTn accel="50000" decel="50000" fill="hold" grpId="1" id="66" nodeType="withEffect" presetClass="path" presetID="64" presetSubtype="0">
                                  <p:stCondLst>
                                    <p:cond delay="0"/>
                                  </p:stCondLst>
                                  <p:childTnLst>
                                    <p:animMotion origin="layout" path="M -4.16667E-06 0.2801 L -4.16667E-06 -4.44444E-06" pathEditMode="relative" ptsTypes="AA" rAng="0">
                                      <p:cBhvr>
                                        <p:cTn dur="750" fill="hold" id="67"/>
                                        <p:tgtEl>
                                          <p:spTgt spid="32"/>
                                        </p:tgtEl>
                                        <p:attrNameLst>
                                          <p:attrName>ppt_x</p:attrName>
                                          <p:attrName>ppt_y</p:attrName>
                                        </p:attrNameLst>
                                      </p:cBhvr>
                                      <p:rCtr x="0" y="-14005"/>
                                    </p:animMotion>
                                  </p:childTnLst>
                                </p:cTn>
                              </p:par>
                              <p:par>
                                <p:cTn fill="hold" id="68" nodeType="withEffect" presetClass="entr" presetID="12" presetSubtype="1">
                                  <p:stCondLst>
                                    <p:cond delay="250"/>
                                  </p:stCondLst>
                                  <p:childTnLst>
                                    <p:set>
                                      <p:cBhvr>
                                        <p:cTn dur="1" fill="hold" id="69">
                                          <p:stCondLst>
                                            <p:cond delay="0"/>
                                          </p:stCondLst>
                                        </p:cTn>
                                        <p:tgtEl>
                                          <p:spTgt spid="14"/>
                                        </p:tgtEl>
                                        <p:attrNameLst>
                                          <p:attrName>style.visibility</p:attrName>
                                        </p:attrNameLst>
                                      </p:cBhvr>
                                      <p:to>
                                        <p:strVal val="visible"/>
                                      </p:to>
                                    </p:set>
                                    <p:anim calcmode="lin" valueType="num">
                                      <p:cBhvr additive="base">
                                        <p:cTn dur="500" id="70"/>
                                        <p:tgtEl>
                                          <p:spTgt spid="14"/>
                                        </p:tgtEl>
                                        <p:attrNameLst>
                                          <p:attrName>ppt_y</p:attrName>
                                        </p:attrNameLst>
                                      </p:cBhvr>
                                      <p:tavLst>
                                        <p:tav tm="0">
                                          <p:val>
                                            <p:strVal val="#ppt_y-#ppt_h*1.125000"/>
                                          </p:val>
                                        </p:tav>
                                        <p:tav tm="100000">
                                          <p:val>
                                            <p:strVal val="#ppt_y"/>
                                          </p:val>
                                        </p:tav>
                                      </p:tavLst>
                                    </p:anim>
                                    <p:animEffect filter="wipe(down)" transition="in">
                                      <p:cBhvr>
                                        <p:cTn dur="500" id="7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1" spid="15"/>
      <p:bldP grpId="0" spid="22"/>
      <p:bldP grpId="1" spid="22"/>
      <p:bldP grpId="0" spid="27"/>
      <p:bldP grpId="1" spid="27"/>
      <p:bldP grpId="0" spid="32"/>
      <p:bldP grpId="1" spid="32"/>
      <p:bldP grpId="0" spid="36"/>
      <p:bldP grpId="0" spid="40"/>
      <p:bldP grpId="0" spid="41"/>
      <p:bldP grpId="0" spid="4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8206117" y="1832591"/>
            <a:ext cx="1968181" cy="1968181"/>
            <a:chOff x="8206117" y="1832591"/>
            <a:chExt cx="1968181" cy="1968181"/>
          </a:xfrm>
        </p:grpSpPr>
        <p:sp>
          <p:nvSpPr>
            <p:cNvPr id="15" name="矩形 14"/>
            <p:cNvSpPr/>
            <p:nvPr/>
          </p:nvSpPr>
          <p:spPr>
            <a:xfrm>
              <a:off x="8206117" y="1832591"/>
              <a:ext cx="1968181" cy="1968181"/>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8275414" y="2493593"/>
              <a:ext cx="1829584" cy="646176"/>
            </a:xfrm>
            <a:prstGeom prst="rect">
              <a:avLst/>
            </a:prstGeom>
            <a:noFill/>
          </p:spPr>
          <p:txBody>
            <a:bodyPr anchor="ctr" rtlCol="0" wrap="square">
              <a:spAutoFit/>
            </a:bodyPr>
            <a:lstStyle/>
            <a:p>
              <a:pPr algn="ctr">
                <a:lnSpc>
                  <a:spcPct val="130000"/>
                </a:lnSpc>
              </a:pPr>
              <a:r>
                <a:rPr altLang="en-US" b="1" lang="zh-CN" sz="1400">
                  <a:solidFill>
                    <a:srgbClr val="EBF0F9"/>
                  </a:solidFill>
                  <a:latin charset="-122" panose="020b0503020204020204" pitchFamily="34" typeface="微软雅黑"/>
                  <a:ea charset="-122" panose="020b0503020204020204" pitchFamily="34" typeface="微软雅黑"/>
                </a:rPr>
                <a:t>单击添加文本</a:t>
              </a:r>
            </a:p>
            <a:p>
              <a:pPr algn="ctr">
                <a:lnSpc>
                  <a:spcPct val="130000"/>
                </a:lnSpc>
              </a:pPr>
              <a:r>
                <a:rPr altLang="en-US" b="1" lang="zh-CN" sz="1400">
                  <a:solidFill>
                    <a:srgbClr val="EBF0F9"/>
                  </a:solidFill>
                  <a:latin charset="-122" panose="020b0503020204020204" pitchFamily="34" typeface="微软雅黑"/>
                  <a:ea charset="-122" panose="020b0503020204020204" pitchFamily="34" typeface="微软雅黑"/>
                </a:rPr>
                <a:t>单击添加文本</a:t>
              </a:r>
            </a:p>
          </p:txBody>
        </p:sp>
      </p:grpSp>
      <p:pic>
        <p:nvPicPr>
          <p:cNvPr id="10" name="图片 9"/>
          <p:cNvPicPr>
            <a:picLocks noChangeAspect="1"/>
          </p:cNvPicPr>
          <p:nvPr/>
        </p:nvPicPr>
        <p:blipFill>
          <a:blip r:embed="rId2"/>
          <a:srcRect b="2117" l="14786" r="1489" t="1551"/>
          <a:stretch>
            <a:fillRect/>
          </a:stretch>
        </p:blipFill>
        <p:spPr>
          <a:xfrm>
            <a:off x="8206117" y="3883334"/>
            <a:ext cx="1968181" cy="1968181"/>
          </a:xfrm>
          <a:custGeom>
            <a:gdLst>
              <a:gd fmla="*/ 0 w 1968181" name="connsiteX0"/>
              <a:gd fmla="*/ 0 h 1968181" name="connsiteY0"/>
              <a:gd fmla="*/ 1968181 w 1968181" name="connsiteX1"/>
              <a:gd fmla="*/ 0 h 1968181" name="connsiteY1"/>
              <a:gd fmla="*/ 1968181 w 1968181" name="connsiteX2"/>
              <a:gd fmla="*/ 1968181 h 1968181" name="connsiteY2"/>
              <a:gd fmla="*/ 0 w 1968181" name="connsiteX3"/>
              <a:gd fmla="*/ 1968181 h 1968181" name="connsiteY3"/>
            </a:gdLst>
            <a:cxnLst>
              <a:cxn ang="0">
                <a:pos x="connsiteX0" y="connsiteY0"/>
              </a:cxn>
              <a:cxn ang="0">
                <a:pos x="connsiteX1" y="connsiteY1"/>
              </a:cxn>
              <a:cxn ang="0">
                <a:pos x="connsiteX2" y="connsiteY2"/>
              </a:cxn>
              <a:cxn ang="0">
                <a:pos x="connsiteX3" y="connsiteY3"/>
              </a:cxn>
            </a:cxnLst>
            <a:rect b="b" l="l" r="r" t="t"/>
            <a:pathLst>
              <a:path h="1968181" w="1968181">
                <a:moveTo>
                  <a:pt x="0" y="0"/>
                </a:moveTo>
                <a:lnTo>
                  <a:pt x="1968181" y="0"/>
                </a:lnTo>
                <a:lnTo>
                  <a:pt x="1968181" y="1968181"/>
                </a:lnTo>
                <a:lnTo>
                  <a:pt x="0" y="1968181"/>
                </a:lnTo>
                <a:close/>
              </a:path>
            </a:pathLst>
          </a:custGeom>
        </p:spPr>
      </p:pic>
      <p:grpSp>
        <p:nvGrpSpPr>
          <p:cNvPr id="5" name="组合 4"/>
          <p:cNvGrpSpPr/>
          <p:nvPr/>
        </p:nvGrpSpPr>
        <p:grpSpPr>
          <a:xfrm>
            <a:off x="6149230" y="3883333"/>
            <a:ext cx="1968181" cy="1968181"/>
            <a:chOff x="6149230" y="3883333"/>
            <a:chExt cx="1968181" cy="1968181"/>
          </a:xfrm>
        </p:grpSpPr>
        <p:sp>
          <p:nvSpPr>
            <p:cNvPr id="17" name="矩形 16"/>
            <p:cNvSpPr/>
            <p:nvPr/>
          </p:nvSpPr>
          <p:spPr>
            <a:xfrm>
              <a:off x="6149230" y="3883333"/>
              <a:ext cx="1968181" cy="1968181"/>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6218528" y="4544335"/>
              <a:ext cx="1829584" cy="646176"/>
            </a:xfrm>
            <a:prstGeom prst="rect">
              <a:avLst/>
            </a:prstGeom>
            <a:noFill/>
          </p:spPr>
          <p:txBody>
            <a:bodyPr anchor="ctr" rtlCol="0" wrap="square">
              <a:spAutoFit/>
            </a:bodyPr>
            <a:lstStyle/>
            <a:p>
              <a:pPr algn="ctr">
                <a:lnSpc>
                  <a:spcPct val="130000"/>
                </a:lnSpc>
              </a:pPr>
              <a:r>
                <a:rPr altLang="en-US" b="1" lang="zh-CN" sz="1400">
                  <a:solidFill>
                    <a:srgbClr val="EBF0F9"/>
                  </a:solidFill>
                  <a:latin charset="-122" panose="020b0503020204020204" pitchFamily="34" typeface="微软雅黑"/>
                  <a:ea charset="-122" panose="020b0503020204020204" pitchFamily="34" typeface="微软雅黑"/>
                </a:rPr>
                <a:t>单击添加文本</a:t>
              </a:r>
            </a:p>
            <a:p>
              <a:pPr algn="ctr">
                <a:lnSpc>
                  <a:spcPct val="130000"/>
                </a:lnSpc>
              </a:pPr>
              <a:r>
                <a:rPr altLang="en-US" b="1" lang="zh-CN" sz="1400">
                  <a:solidFill>
                    <a:srgbClr val="EBF0F9"/>
                  </a:solidFill>
                  <a:latin charset="-122" panose="020b0503020204020204" pitchFamily="34" typeface="微软雅黑"/>
                  <a:ea charset="-122" panose="020b0503020204020204" pitchFamily="34" typeface="微软雅黑"/>
                </a:rPr>
                <a:t>单击添加文本</a:t>
              </a:r>
            </a:p>
          </p:txBody>
        </p:sp>
      </p:grpSp>
      <p:pic>
        <p:nvPicPr>
          <p:cNvPr id="12" name="图片 11"/>
          <p:cNvPicPr>
            <a:picLocks noChangeAspect="1"/>
          </p:cNvPicPr>
          <p:nvPr/>
        </p:nvPicPr>
        <p:blipFill>
          <a:blip r:embed="rId3">
            <a:extLst>
              <a:ext uri="{28A0092B-C50C-407E-A947-70E740481C1C}">
                <a14:useLocalDpi val="0"/>
              </a:ext>
            </a:extLst>
          </a:blip>
          <a:srcRect b="961" l="34159" r="925" t="1712"/>
          <a:stretch>
            <a:fillRect/>
          </a:stretch>
        </p:blipFill>
        <p:spPr>
          <a:xfrm>
            <a:off x="6149231" y="1832591"/>
            <a:ext cx="1968181" cy="1968181"/>
          </a:xfrm>
          <a:custGeom>
            <a:gdLst>
              <a:gd fmla="*/ 0 w 1968181" name="connsiteX0"/>
              <a:gd fmla="*/ 0 h 1968181" name="connsiteY0"/>
              <a:gd fmla="*/ 1968181 w 1968181" name="connsiteX1"/>
              <a:gd fmla="*/ 0 h 1968181" name="connsiteY1"/>
              <a:gd fmla="*/ 1968181 w 1968181" name="connsiteX2"/>
              <a:gd fmla="*/ 1968181 h 1968181" name="connsiteY2"/>
              <a:gd fmla="*/ 0 w 1968181" name="connsiteX3"/>
              <a:gd fmla="*/ 1968181 h 1968181" name="connsiteY3"/>
            </a:gdLst>
            <a:cxnLst>
              <a:cxn ang="0">
                <a:pos x="connsiteX0" y="connsiteY0"/>
              </a:cxn>
              <a:cxn ang="0">
                <a:pos x="connsiteX1" y="connsiteY1"/>
              </a:cxn>
              <a:cxn ang="0">
                <a:pos x="connsiteX2" y="connsiteY2"/>
              </a:cxn>
              <a:cxn ang="0">
                <a:pos x="connsiteX3" y="connsiteY3"/>
              </a:cxn>
            </a:cxnLst>
            <a:rect b="b" l="l" r="r" t="t"/>
            <a:pathLst>
              <a:path h="1968181" w="1968181">
                <a:moveTo>
                  <a:pt x="0" y="0"/>
                </a:moveTo>
                <a:lnTo>
                  <a:pt x="1968181" y="0"/>
                </a:lnTo>
                <a:lnTo>
                  <a:pt x="1968181" y="1968181"/>
                </a:lnTo>
                <a:lnTo>
                  <a:pt x="0" y="1968181"/>
                </a:lnTo>
                <a:close/>
              </a:path>
            </a:pathLst>
          </a:custGeom>
        </p:spPr>
      </p:pic>
      <p:grpSp>
        <p:nvGrpSpPr>
          <p:cNvPr id="2" name="组合 1"/>
          <p:cNvGrpSpPr/>
          <p:nvPr/>
        </p:nvGrpSpPr>
        <p:grpSpPr>
          <a:xfrm>
            <a:off x="4092344" y="1832591"/>
            <a:ext cx="1968181" cy="1968181"/>
            <a:chOff x="4092344" y="1832591"/>
            <a:chExt cx="1968181" cy="1968181"/>
          </a:xfrm>
        </p:grpSpPr>
        <p:sp>
          <p:nvSpPr>
            <p:cNvPr id="14" name="矩形 13"/>
            <p:cNvSpPr/>
            <p:nvPr/>
          </p:nvSpPr>
          <p:spPr>
            <a:xfrm>
              <a:off x="4092344" y="1832591"/>
              <a:ext cx="1968181" cy="1968181"/>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4161642" y="2493594"/>
              <a:ext cx="1829584" cy="646176"/>
            </a:xfrm>
            <a:prstGeom prst="rect">
              <a:avLst/>
            </a:prstGeom>
            <a:noFill/>
          </p:spPr>
          <p:txBody>
            <a:bodyPr anchor="ctr" rtlCol="0" wrap="square">
              <a:spAutoFit/>
            </a:bodyPr>
            <a:lstStyle/>
            <a:p>
              <a:pPr algn="ctr">
                <a:lnSpc>
                  <a:spcPct val="130000"/>
                </a:lnSpc>
              </a:pPr>
              <a:r>
                <a:rPr altLang="en-US" b="1" lang="zh-CN" smtClean="0" sz="1400">
                  <a:solidFill>
                    <a:srgbClr val="EBF0F9"/>
                  </a:solidFill>
                  <a:latin charset="-122" panose="020b0503020204020204" pitchFamily="34" typeface="微软雅黑"/>
                  <a:ea charset="-122" panose="020b0503020204020204" pitchFamily="34" typeface="微软雅黑"/>
                </a:rPr>
                <a:t>单击添加文本</a:t>
              </a:r>
            </a:p>
            <a:p>
              <a:pPr algn="ctr">
                <a:lnSpc>
                  <a:spcPct val="130000"/>
                </a:lnSpc>
              </a:pPr>
              <a:r>
                <a:rPr altLang="en-US" b="1" lang="zh-CN" smtClean="0" sz="1400">
                  <a:solidFill>
                    <a:srgbClr val="EBF0F9"/>
                  </a:solidFill>
                  <a:latin charset="-122" panose="020b0503020204020204" pitchFamily="34" typeface="微软雅黑"/>
                  <a:ea charset="-122" panose="020b0503020204020204" pitchFamily="34" typeface="微软雅黑"/>
                </a:rPr>
                <a:t>单击添加文本</a:t>
              </a:r>
            </a:p>
          </p:txBody>
        </p:sp>
      </p:grpSp>
      <p:pic>
        <p:nvPicPr>
          <p:cNvPr id="11" name="图片 10"/>
          <p:cNvPicPr>
            <a:picLocks noChangeAspect="1"/>
          </p:cNvPicPr>
          <p:nvPr/>
        </p:nvPicPr>
        <p:blipFill>
          <a:blip r:embed="rId4">
            <a:extLst>
              <a:ext uri="{28A0092B-C50C-407E-A947-70E740481C1C}">
                <a14:useLocalDpi val="0"/>
              </a:ext>
            </a:extLst>
          </a:blip>
          <a:srcRect b="1707" l="22384" r="12474" t="628"/>
          <a:stretch>
            <a:fillRect/>
          </a:stretch>
        </p:blipFill>
        <p:spPr>
          <a:xfrm>
            <a:off x="4092344" y="3883334"/>
            <a:ext cx="1968181" cy="1968181"/>
          </a:xfrm>
          <a:custGeom>
            <a:gdLst>
              <a:gd fmla="*/ 0 w 1968181" name="connsiteX0"/>
              <a:gd fmla="*/ 0 h 1968181" name="connsiteY0"/>
              <a:gd fmla="*/ 1968181 w 1968181" name="connsiteX1"/>
              <a:gd fmla="*/ 0 h 1968181" name="connsiteY1"/>
              <a:gd fmla="*/ 1968181 w 1968181" name="connsiteX2"/>
              <a:gd fmla="*/ 1968181 h 1968181" name="connsiteY2"/>
              <a:gd fmla="*/ 0 w 1968181" name="connsiteX3"/>
              <a:gd fmla="*/ 1968181 h 1968181" name="connsiteY3"/>
            </a:gdLst>
            <a:cxnLst>
              <a:cxn ang="0">
                <a:pos x="connsiteX0" y="connsiteY0"/>
              </a:cxn>
              <a:cxn ang="0">
                <a:pos x="connsiteX1" y="connsiteY1"/>
              </a:cxn>
              <a:cxn ang="0">
                <a:pos x="connsiteX2" y="connsiteY2"/>
              </a:cxn>
              <a:cxn ang="0">
                <a:pos x="connsiteX3" y="connsiteY3"/>
              </a:cxn>
            </a:cxnLst>
            <a:rect b="b" l="l" r="r" t="t"/>
            <a:pathLst>
              <a:path h="1968181" w="1968181">
                <a:moveTo>
                  <a:pt x="0" y="0"/>
                </a:moveTo>
                <a:lnTo>
                  <a:pt x="1968181" y="0"/>
                </a:lnTo>
                <a:lnTo>
                  <a:pt x="1968181" y="1968181"/>
                </a:lnTo>
                <a:lnTo>
                  <a:pt x="0" y="1968181"/>
                </a:lnTo>
                <a:close/>
              </a:path>
            </a:pathLst>
          </a:custGeom>
        </p:spPr>
      </p:pic>
      <p:grpSp>
        <p:nvGrpSpPr>
          <p:cNvPr id="4" name="组合 3"/>
          <p:cNvGrpSpPr/>
          <p:nvPr/>
        </p:nvGrpSpPr>
        <p:grpSpPr>
          <a:xfrm>
            <a:off x="2035458" y="3883333"/>
            <a:ext cx="1968181" cy="1968181"/>
            <a:chOff x="2035458" y="3883333"/>
            <a:chExt cx="1968181" cy="1968181"/>
          </a:xfrm>
        </p:grpSpPr>
        <p:sp>
          <p:nvSpPr>
            <p:cNvPr id="16" name="矩形 15"/>
            <p:cNvSpPr/>
            <p:nvPr/>
          </p:nvSpPr>
          <p:spPr>
            <a:xfrm>
              <a:off x="2035458" y="3883333"/>
              <a:ext cx="1968181" cy="1968181"/>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2104756" y="4544335"/>
              <a:ext cx="1829584" cy="646176"/>
            </a:xfrm>
            <a:prstGeom prst="rect">
              <a:avLst/>
            </a:prstGeom>
            <a:noFill/>
          </p:spPr>
          <p:txBody>
            <a:bodyPr anchor="ctr" rtlCol="0" wrap="square">
              <a:spAutoFit/>
            </a:bodyPr>
            <a:lstStyle/>
            <a:p>
              <a:pPr algn="ctr">
                <a:lnSpc>
                  <a:spcPct val="130000"/>
                </a:lnSpc>
              </a:pPr>
              <a:r>
                <a:rPr altLang="en-US" b="1" lang="zh-CN" sz="1400">
                  <a:solidFill>
                    <a:srgbClr val="EBF0F9"/>
                  </a:solidFill>
                  <a:latin charset="-122" panose="020b0503020204020204" pitchFamily="34" typeface="微软雅黑"/>
                  <a:ea charset="-122" panose="020b0503020204020204" pitchFamily="34" typeface="微软雅黑"/>
                </a:rPr>
                <a:t>单击添加文本</a:t>
              </a:r>
            </a:p>
            <a:p>
              <a:pPr algn="ctr">
                <a:lnSpc>
                  <a:spcPct val="130000"/>
                </a:lnSpc>
              </a:pPr>
              <a:r>
                <a:rPr altLang="en-US" b="1" lang="zh-CN" sz="1400">
                  <a:solidFill>
                    <a:srgbClr val="EBF0F9"/>
                  </a:solidFill>
                  <a:latin charset="-122" panose="020b0503020204020204" pitchFamily="34" typeface="微软雅黑"/>
                  <a:ea charset="-122" panose="020b0503020204020204" pitchFamily="34" typeface="微软雅黑"/>
                </a:rPr>
                <a:t>单击添加文本</a:t>
              </a:r>
            </a:p>
          </p:txBody>
        </p:sp>
      </p:grpSp>
      <p:pic>
        <p:nvPicPr>
          <p:cNvPr id="13" name="图片 12"/>
          <p:cNvPicPr>
            <a:picLocks noChangeAspect="1"/>
          </p:cNvPicPr>
          <p:nvPr/>
        </p:nvPicPr>
        <p:blipFill>
          <a:blip r:embed="rId5">
            <a:extLst>
              <a:ext uri="{28A0092B-C50C-407E-A947-70E740481C1C}">
                <a14:useLocalDpi val="0"/>
              </a:ext>
            </a:extLst>
          </a:blip>
          <a:srcRect b="673" l="34842" r="1054" t="3220"/>
          <a:stretch>
            <a:fillRect/>
          </a:stretch>
        </p:blipFill>
        <p:spPr>
          <a:xfrm>
            <a:off x="2035458" y="1832591"/>
            <a:ext cx="1968181" cy="1968181"/>
          </a:xfrm>
          <a:custGeom>
            <a:gdLst>
              <a:gd fmla="*/ 0 w 1968181" name="connsiteX0"/>
              <a:gd fmla="*/ 0 h 1968181" name="connsiteY0"/>
              <a:gd fmla="*/ 1968181 w 1968181" name="connsiteX1"/>
              <a:gd fmla="*/ 0 h 1968181" name="connsiteY1"/>
              <a:gd fmla="*/ 1968181 w 1968181" name="connsiteX2"/>
              <a:gd fmla="*/ 1968181 h 1968181" name="connsiteY2"/>
              <a:gd fmla="*/ 0 w 1968181" name="connsiteX3"/>
              <a:gd fmla="*/ 1968181 h 1968181" name="connsiteY3"/>
            </a:gdLst>
            <a:cxnLst>
              <a:cxn ang="0">
                <a:pos x="connsiteX0" y="connsiteY0"/>
              </a:cxn>
              <a:cxn ang="0">
                <a:pos x="connsiteX1" y="connsiteY1"/>
              </a:cxn>
              <a:cxn ang="0">
                <a:pos x="connsiteX2" y="connsiteY2"/>
              </a:cxn>
              <a:cxn ang="0">
                <a:pos x="connsiteX3" y="connsiteY3"/>
              </a:cxn>
            </a:cxnLst>
            <a:rect b="b" l="l" r="r" t="t"/>
            <a:pathLst>
              <a:path h="1968181" w="1968181">
                <a:moveTo>
                  <a:pt x="0" y="0"/>
                </a:moveTo>
                <a:lnTo>
                  <a:pt x="1968181" y="0"/>
                </a:lnTo>
                <a:lnTo>
                  <a:pt x="1968181" y="1968181"/>
                </a:lnTo>
                <a:lnTo>
                  <a:pt x="0" y="1968181"/>
                </a:lnTo>
                <a:close/>
              </a:path>
            </a:pathLst>
          </a:custGeom>
        </p:spPr>
      </p:pic>
      <p:sp>
        <p:nvSpPr>
          <p:cNvPr id="18" name="文本框 17"/>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sp>
        <p:nvSpPr>
          <p:cNvPr id="19" name="文本框 18"/>
          <p:cNvSpPr txBox="1"/>
          <p:nvPr/>
        </p:nvSpPr>
        <p:spPr>
          <a:xfrm>
            <a:off x="3509639" y="1108210"/>
            <a:ext cx="5172722" cy="475488"/>
          </a:xfrm>
          <a:prstGeom prst="rect">
            <a:avLst/>
          </a:prstGeom>
          <a:noFill/>
        </p:spPr>
        <p:txBody>
          <a:bodyPr rtlCol="0" wrap="square">
            <a:spAutoFit/>
          </a:bodyPr>
          <a:lstStyle/>
          <a:p>
            <a:pPr algn="ctr">
              <a:lnSpc>
                <a:spcPct val="90000"/>
              </a:lnSpc>
              <a:spcBef>
                <a:spcPts val="100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8" name="灯片编号占位符 7"/>
          <p:cNvSpPr>
            <a:spLocks noGrp="1"/>
          </p:cNvSpPr>
          <p:nvPr>
            <p:ph idx="12" sz="quarter" type="sldNum"/>
          </p:nvPr>
        </p:nvSpPr>
        <p:spPr/>
        <p:txBody>
          <a:bodyPr/>
          <a:lstStyle/>
          <a:p>
            <a:fld id="{2704B17E-A553-4BB1-9D69-49E1B03144E1}" type="slidenum">
              <a:rPr altLang="en-US" lang="zh-CN" smtClean="0"/>
              <a:t>18</a:t>
            </a:fld>
          </a:p>
        </p:txBody>
      </p:sp>
    </p:spTree>
    <p:extLst>
      <p:ext uri="{BB962C8B-B14F-4D97-AF65-F5344CB8AC3E}">
        <p14:creationId val="312598959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anim calcmode="lin" valueType="num">
                                      <p:cBhvr>
                                        <p:cTn dur="500" fill="hold" id="10"/>
                                        <p:tgtEl>
                                          <p:spTgt spid="19"/>
                                        </p:tgtEl>
                                        <p:attrNameLst>
                                          <p:attrName>ppt_x</p:attrName>
                                        </p:attrNameLst>
                                      </p:cBhvr>
                                      <p:tavLst>
                                        <p:tav tm="0">
                                          <p:val>
                                            <p:fltVal val="0.5"/>
                                          </p:val>
                                        </p:tav>
                                        <p:tav tm="100000">
                                          <p:val>
                                            <p:strVal val="#ppt_x"/>
                                          </p:val>
                                        </p:tav>
                                      </p:tavLst>
                                    </p:anim>
                                    <p:anim calcmode="lin" valueType="num">
                                      <p:cBhvr>
                                        <p:cTn dur="500" fill="hold" id="11"/>
                                        <p:tgtEl>
                                          <p:spTgt spid="19"/>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500"/>
                            </p:stCondLst>
                            <p:childTnLst>
                              <p:par>
                                <p:cTn fill="hold" id="13" nodeType="after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250" fill="hold" id="15"/>
                                        <p:tgtEl>
                                          <p:spTgt spid="13"/>
                                        </p:tgtEl>
                                        <p:attrNameLst>
                                          <p:attrName>ppt_x</p:attrName>
                                        </p:attrNameLst>
                                      </p:cBhvr>
                                      <p:tavLst>
                                        <p:tav tm="0">
                                          <p:val>
                                            <p:strVal val="0-#ppt_w/2"/>
                                          </p:val>
                                        </p:tav>
                                        <p:tav tm="100000">
                                          <p:val>
                                            <p:strVal val="#ppt_x"/>
                                          </p:val>
                                        </p:tav>
                                      </p:tavLst>
                                    </p:anim>
                                    <p:anim calcmode="lin" valueType="num">
                                      <p:cBhvr additive="base">
                                        <p:cTn dur="250" fill="hold" id="16"/>
                                        <p:tgtEl>
                                          <p:spTgt spid="1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50"/>
                            </p:stCondLst>
                            <p:childTnLst>
                              <p:par>
                                <p:cTn fill="hold" id="18" nodeType="afterEffect" presetClass="entr" presetID="12" presetSubtype="1">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additive="base">
                                        <p:cTn dur="250" id="20"/>
                                        <p:tgtEl>
                                          <p:spTgt spid="4"/>
                                        </p:tgtEl>
                                        <p:attrNameLst>
                                          <p:attrName>ppt_y</p:attrName>
                                        </p:attrNameLst>
                                      </p:cBhvr>
                                      <p:tavLst>
                                        <p:tav tm="0">
                                          <p:val>
                                            <p:strVal val="#ppt_y-#ppt_h*1.125000"/>
                                          </p:val>
                                        </p:tav>
                                        <p:tav tm="100000">
                                          <p:val>
                                            <p:strVal val="#ppt_y"/>
                                          </p:val>
                                        </p:tav>
                                      </p:tavLst>
                                    </p:anim>
                                    <p:animEffect filter="wipe(down)" transition="in">
                                      <p:cBhvr>
                                        <p:cTn dur="250" id="21"/>
                                        <p:tgtEl>
                                          <p:spTgt spid="4"/>
                                        </p:tgtEl>
                                      </p:cBhvr>
                                    </p:animEffect>
                                  </p:childTnLst>
                                </p:cTn>
                              </p:par>
                            </p:childTnLst>
                          </p:cTn>
                        </p:par>
                        <p:par>
                          <p:cTn fill="hold" id="22" nodeType="afterGroup">
                            <p:stCondLst>
                              <p:cond delay="1000"/>
                            </p:stCondLst>
                            <p:childTnLst>
                              <p:par>
                                <p:cTn fill="hold" id="23" nodeType="afterEffect" presetClass="entr" presetID="12" presetSubtype="8">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additive="base">
                                        <p:cTn dur="250" id="25"/>
                                        <p:tgtEl>
                                          <p:spTgt spid="11"/>
                                        </p:tgtEl>
                                        <p:attrNameLst>
                                          <p:attrName>ppt_x</p:attrName>
                                        </p:attrNameLst>
                                      </p:cBhvr>
                                      <p:tavLst>
                                        <p:tav tm="0">
                                          <p:val>
                                            <p:strVal val="#ppt_x-#ppt_w*1.125000"/>
                                          </p:val>
                                        </p:tav>
                                        <p:tav tm="100000">
                                          <p:val>
                                            <p:strVal val="#ppt_x"/>
                                          </p:val>
                                        </p:tav>
                                      </p:tavLst>
                                    </p:anim>
                                    <p:animEffect filter="wipe(right)" transition="in">
                                      <p:cBhvr>
                                        <p:cTn dur="250" id="26"/>
                                        <p:tgtEl>
                                          <p:spTgt spid="11"/>
                                        </p:tgtEl>
                                      </p:cBhvr>
                                    </p:animEffect>
                                  </p:childTnLst>
                                </p:cTn>
                              </p:par>
                            </p:childTnLst>
                          </p:cTn>
                        </p:par>
                        <p:par>
                          <p:cTn fill="hold" id="27" nodeType="afterGroup">
                            <p:stCondLst>
                              <p:cond delay="1250"/>
                            </p:stCondLst>
                            <p:childTnLst>
                              <p:par>
                                <p:cTn fill="hold" id="28" nodeType="afterEffect" presetClass="entr" presetID="12" presetSubtype="4">
                                  <p:stCondLst>
                                    <p:cond delay="0"/>
                                  </p:stCondLst>
                                  <p:childTnLst>
                                    <p:set>
                                      <p:cBhvr>
                                        <p:cTn dur="1" fill="hold" id="29">
                                          <p:stCondLst>
                                            <p:cond delay="0"/>
                                          </p:stCondLst>
                                        </p:cTn>
                                        <p:tgtEl>
                                          <p:spTgt spid="2"/>
                                        </p:tgtEl>
                                        <p:attrNameLst>
                                          <p:attrName>style.visibility</p:attrName>
                                        </p:attrNameLst>
                                      </p:cBhvr>
                                      <p:to>
                                        <p:strVal val="visible"/>
                                      </p:to>
                                    </p:set>
                                    <p:anim calcmode="lin" valueType="num">
                                      <p:cBhvr additive="base">
                                        <p:cTn dur="250" id="30"/>
                                        <p:tgtEl>
                                          <p:spTgt spid="2"/>
                                        </p:tgtEl>
                                        <p:attrNameLst>
                                          <p:attrName>ppt_y</p:attrName>
                                        </p:attrNameLst>
                                      </p:cBhvr>
                                      <p:tavLst>
                                        <p:tav tm="0">
                                          <p:val>
                                            <p:strVal val="#ppt_y+#ppt_h*1.125000"/>
                                          </p:val>
                                        </p:tav>
                                        <p:tav tm="100000">
                                          <p:val>
                                            <p:strVal val="#ppt_y"/>
                                          </p:val>
                                        </p:tav>
                                      </p:tavLst>
                                    </p:anim>
                                    <p:animEffect filter="wipe(up)" transition="in">
                                      <p:cBhvr>
                                        <p:cTn dur="250" id="31"/>
                                        <p:tgtEl>
                                          <p:spTgt spid="2"/>
                                        </p:tgtEl>
                                      </p:cBhvr>
                                    </p:animEffect>
                                  </p:childTnLst>
                                </p:cTn>
                              </p:par>
                            </p:childTnLst>
                          </p:cTn>
                        </p:par>
                        <p:par>
                          <p:cTn fill="hold" id="32" nodeType="afterGroup">
                            <p:stCondLst>
                              <p:cond delay="1500"/>
                            </p:stCondLst>
                            <p:childTnLst>
                              <p:par>
                                <p:cTn fill="hold" id="33" nodeType="afterEffect" presetClass="entr" presetID="12" presetSubtype="8">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250" id="35"/>
                                        <p:tgtEl>
                                          <p:spTgt spid="12"/>
                                        </p:tgtEl>
                                        <p:attrNameLst>
                                          <p:attrName>ppt_x</p:attrName>
                                        </p:attrNameLst>
                                      </p:cBhvr>
                                      <p:tavLst>
                                        <p:tav tm="0">
                                          <p:val>
                                            <p:strVal val="#ppt_x-#ppt_w*1.125000"/>
                                          </p:val>
                                        </p:tav>
                                        <p:tav tm="100000">
                                          <p:val>
                                            <p:strVal val="#ppt_x"/>
                                          </p:val>
                                        </p:tav>
                                      </p:tavLst>
                                    </p:anim>
                                    <p:animEffect filter="wipe(right)" transition="in">
                                      <p:cBhvr>
                                        <p:cTn dur="250" id="36"/>
                                        <p:tgtEl>
                                          <p:spTgt spid="12"/>
                                        </p:tgtEl>
                                      </p:cBhvr>
                                    </p:animEffect>
                                  </p:childTnLst>
                                </p:cTn>
                              </p:par>
                            </p:childTnLst>
                          </p:cTn>
                        </p:par>
                        <p:par>
                          <p:cTn fill="hold" id="37" nodeType="afterGroup">
                            <p:stCondLst>
                              <p:cond delay="1750"/>
                            </p:stCondLst>
                            <p:childTnLst>
                              <p:par>
                                <p:cTn fill="hold" id="38" nodeType="afterEffect" presetClass="entr" presetID="12" presetSubtype="1">
                                  <p:stCondLst>
                                    <p:cond delay="0"/>
                                  </p:stCondLst>
                                  <p:childTnLst>
                                    <p:set>
                                      <p:cBhvr>
                                        <p:cTn dur="1" fill="hold" id="39">
                                          <p:stCondLst>
                                            <p:cond delay="0"/>
                                          </p:stCondLst>
                                        </p:cTn>
                                        <p:tgtEl>
                                          <p:spTgt spid="5"/>
                                        </p:tgtEl>
                                        <p:attrNameLst>
                                          <p:attrName>style.visibility</p:attrName>
                                        </p:attrNameLst>
                                      </p:cBhvr>
                                      <p:to>
                                        <p:strVal val="visible"/>
                                      </p:to>
                                    </p:set>
                                    <p:anim calcmode="lin" valueType="num">
                                      <p:cBhvr additive="base">
                                        <p:cTn dur="250" id="40"/>
                                        <p:tgtEl>
                                          <p:spTgt spid="5"/>
                                        </p:tgtEl>
                                        <p:attrNameLst>
                                          <p:attrName>ppt_y</p:attrName>
                                        </p:attrNameLst>
                                      </p:cBhvr>
                                      <p:tavLst>
                                        <p:tav tm="0">
                                          <p:val>
                                            <p:strVal val="#ppt_y-#ppt_h*1.125000"/>
                                          </p:val>
                                        </p:tav>
                                        <p:tav tm="100000">
                                          <p:val>
                                            <p:strVal val="#ppt_y"/>
                                          </p:val>
                                        </p:tav>
                                      </p:tavLst>
                                    </p:anim>
                                    <p:animEffect filter="wipe(down)" transition="in">
                                      <p:cBhvr>
                                        <p:cTn dur="250" id="41"/>
                                        <p:tgtEl>
                                          <p:spTgt spid="5"/>
                                        </p:tgtEl>
                                      </p:cBhvr>
                                    </p:animEffect>
                                  </p:childTnLst>
                                </p:cTn>
                              </p:par>
                            </p:childTnLst>
                          </p:cTn>
                        </p:par>
                        <p:par>
                          <p:cTn fill="hold" id="42" nodeType="afterGroup">
                            <p:stCondLst>
                              <p:cond delay="2000"/>
                            </p:stCondLst>
                            <p:childTnLst>
                              <p:par>
                                <p:cTn fill="hold" id="43" nodeType="afterEffect" presetClass="entr" presetID="12" presetSubtype="8">
                                  <p:stCondLst>
                                    <p:cond delay="0"/>
                                  </p:stCondLst>
                                  <p:childTnLst>
                                    <p:set>
                                      <p:cBhvr>
                                        <p:cTn dur="1" fill="hold" id="44">
                                          <p:stCondLst>
                                            <p:cond delay="0"/>
                                          </p:stCondLst>
                                        </p:cTn>
                                        <p:tgtEl>
                                          <p:spTgt spid="10"/>
                                        </p:tgtEl>
                                        <p:attrNameLst>
                                          <p:attrName>style.visibility</p:attrName>
                                        </p:attrNameLst>
                                      </p:cBhvr>
                                      <p:to>
                                        <p:strVal val="visible"/>
                                      </p:to>
                                    </p:set>
                                    <p:anim calcmode="lin" valueType="num">
                                      <p:cBhvr additive="base">
                                        <p:cTn dur="250" id="45"/>
                                        <p:tgtEl>
                                          <p:spTgt spid="10"/>
                                        </p:tgtEl>
                                        <p:attrNameLst>
                                          <p:attrName>ppt_x</p:attrName>
                                        </p:attrNameLst>
                                      </p:cBhvr>
                                      <p:tavLst>
                                        <p:tav tm="0">
                                          <p:val>
                                            <p:strVal val="#ppt_x-#ppt_w*1.125000"/>
                                          </p:val>
                                        </p:tav>
                                        <p:tav tm="100000">
                                          <p:val>
                                            <p:strVal val="#ppt_x"/>
                                          </p:val>
                                        </p:tav>
                                      </p:tavLst>
                                    </p:anim>
                                    <p:animEffect filter="wipe(right)" transition="in">
                                      <p:cBhvr>
                                        <p:cTn dur="250" id="46"/>
                                        <p:tgtEl>
                                          <p:spTgt spid="10"/>
                                        </p:tgtEl>
                                      </p:cBhvr>
                                    </p:animEffect>
                                  </p:childTnLst>
                                </p:cTn>
                              </p:par>
                            </p:childTnLst>
                          </p:cTn>
                        </p:par>
                        <p:par>
                          <p:cTn fill="hold" id="47" nodeType="afterGroup">
                            <p:stCondLst>
                              <p:cond delay="2250"/>
                            </p:stCondLst>
                            <p:childTnLst>
                              <p:par>
                                <p:cTn fill="hold" id="48" nodeType="afterEffect" presetClass="entr" presetID="12" presetSubtype="4">
                                  <p:stCondLst>
                                    <p:cond delay="0"/>
                                  </p:stCondLst>
                                  <p:childTnLst>
                                    <p:set>
                                      <p:cBhvr>
                                        <p:cTn dur="1" fill="hold" id="49">
                                          <p:stCondLst>
                                            <p:cond delay="0"/>
                                          </p:stCondLst>
                                        </p:cTn>
                                        <p:tgtEl>
                                          <p:spTgt spid="3"/>
                                        </p:tgtEl>
                                        <p:attrNameLst>
                                          <p:attrName>style.visibility</p:attrName>
                                        </p:attrNameLst>
                                      </p:cBhvr>
                                      <p:to>
                                        <p:strVal val="visible"/>
                                      </p:to>
                                    </p:set>
                                    <p:anim calcmode="lin" valueType="num">
                                      <p:cBhvr additive="base">
                                        <p:cTn dur="250" id="50"/>
                                        <p:tgtEl>
                                          <p:spTgt spid="3"/>
                                        </p:tgtEl>
                                        <p:attrNameLst>
                                          <p:attrName>ppt_y</p:attrName>
                                        </p:attrNameLst>
                                      </p:cBhvr>
                                      <p:tavLst>
                                        <p:tav tm="0">
                                          <p:val>
                                            <p:strVal val="#ppt_y+#ppt_h*1.125000"/>
                                          </p:val>
                                        </p:tav>
                                        <p:tav tm="100000">
                                          <p:val>
                                            <p:strVal val="#ppt_y"/>
                                          </p:val>
                                        </p:tav>
                                      </p:tavLst>
                                    </p:anim>
                                    <p:animEffect filter="wipe(up)" transition="in">
                                      <p:cBhvr>
                                        <p:cTn dur="250" id="5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1331651" y="1588455"/>
            <a:ext cx="36000" cy="2364481"/>
            <a:chOff x="1331651" y="1597980"/>
            <a:chExt cx="36000" cy="2364481"/>
          </a:xfrm>
          <a:solidFill>
            <a:srgbClr val="42BAC8"/>
          </a:solidFill>
        </p:grpSpPr>
        <p:cxnSp>
          <p:nvCxnSpPr>
            <p:cNvPr id="13" name="直接连接符 12"/>
            <p:cNvCxnSpPr/>
            <p:nvPr/>
          </p:nvCxnSpPr>
          <p:spPr>
            <a:xfrm flipH="1">
              <a:off x="1331651" y="1597980"/>
              <a:ext cx="0" cy="2364481"/>
            </a:xfrm>
            <a:prstGeom prst="line">
              <a:avLst/>
            </a:prstGeom>
            <a:grpFill/>
            <a:ln>
              <a:solidFill>
                <a:srgbClr val="42BAC8"/>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31651" y="1597980"/>
              <a:ext cx="36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V="1">
            <a:off x="3742306" y="2945168"/>
            <a:ext cx="36000" cy="2390327"/>
            <a:chOff x="1331651" y="1572132"/>
            <a:chExt cx="36000" cy="2390327"/>
          </a:xfrm>
          <a:solidFill>
            <a:srgbClr val="42BAC8"/>
          </a:solidFill>
        </p:grpSpPr>
        <p:cxnSp>
          <p:nvCxnSpPr>
            <p:cNvPr id="25" name="直接连接符 24"/>
            <p:cNvCxnSpPr/>
            <p:nvPr/>
          </p:nvCxnSpPr>
          <p:spPr>
            <a:xfrm flipH="1">
              <a:off x="1331651" y="1576008"/>
              <a:ext cx="0" cy="2386451"/>
            </a:xfrm>
            <a:prstGeom prst="line">
              <a:avLst/>
            </a:prstGeom>
            <a:grpFill/>
            <a:ln>
              <a:solidFill>
                <a:srgbClr val="42BAC8"/>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331651" y="1572132"/>
              <a:ext cx="36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6152961" y="1588455"/>
            <a:ext cx="36000" cy="2364481"/>
            <a:chOff x="1331651" y="1597980"/>
            <a:chExt cx="36000" cy="2364481"/>
          </a:xfrm>
          <a:solidFill>
            <a:srgbClr val="42BAC8"/>
          </a:solidFill>
        </p:grpSpPr>
        <p:cxnSp>
          <p:nvCxnSpPr>
            <p:cNvPr id="30" name="直接连接符 29"/>
            <p:cNvCxnSpPr/>
            <p:nvPr/>
          </p:nvCxnSpPr>
          <p:spPr>
            <a:xfrm flipH="1">
              <a:off x="1331651" y="1597980"/>
              <a:ext cx="0" cy="2364481"/>
            </a:xfrm>
            <a:prstGeom prst="line">
              <a:avLst/>
            </a:prstGeom>
            <a:grpFill/>
            <a:ln>
              <a:solidFill>
                <a:srgbClr val="42BAC8"/>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331651" y="1597980"/>
              <a:ext cx="36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flipV="1">
            <a:off x="8563615" y="2945167"/>
            <a:ext cx="36000" cy="2390328"/>
            <a:chOff x="1331651" y="1572132"/>
            <a:chExt cx="36000" cy="2390328"/>
          </a:xfrm>
          <a:solidFill>
            <a:srgbClr val="42BAC8"/>
          </a:solidFill>
        </p:grpSpPr>
        <p:cxnSp>
          <p:nvCxnSpPr>
            <p:cNvPr id="35" name="直接连接符 34"/>
            <p:cNvCxnSpPr/>
            <p:nvPr/>
          </p:nvCxnSpPr>
          <p:spPr>
            <a:xfrm flipH="1">
              <a:off x="1331651" y="1576008"/>
              <a:ext cx="0" cy="2386452"/>
            </a:xfrm>
            <a:prstGeom prst="line">
              <a:avLst/>
            </a:prstGeom>
            <a:grpFill/>
            <a:ln>
              <a:solidFill>
                <a:srgbClr val="42BAC8"/>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331651" y="1572132"/>
              <a:ext cx="36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5" name="文本框 54"/>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grpSp>
        <p:nvGrpSpPr>
          <p:cNvPr id="8" name="组合 7"/>
          <p:cNvGrpSpPr/>
          <p:nvPr/>
        </p:nvGrpSpPr>
        <p:grpSpPr>
          <a:xfrm>
            <a:off x="1366228" y="1553133"/>
            <a:ext cx="2065344" cy="1210574"/>
            <a:chOff x="1366228" y="1562658"/>
            <a:chExt cx="2065344" cy="1210574"/>
          </a:xfrm>
        </p:grpSpPr>
        <p:sp>
          <p:nvSpPr>
            <p:cNvPr id="56" name="文本框 55"/>
            <p:cNvSpPr txBox="1"/>
            <p:nvPr/>
          </p:nvSpPr>
          <p:spPr>
            <a:xfrm>
              <a:off x="1366228" y="1562658"/>
              <a:ext cx="2065344" cy="338328"/>
            </a:xfrm>
            <a:prstGeom prst="rect">
              <a:avLst/>
            </a:prstGeom>
            <a:noFill/>
          </p:spPr>
          <p:txBody>
            <a:bodyPr rtlCol="0" wrap="square">
              <a:spAutoFit/>
            </a:bodyPr>
            <a:lstStyle/>
            <a:p>
              <a:pPr algn="just">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57" name="文本框 56"/>
            <p:cNvSpPr txBox="1"/>
            <p:nvPr/>
          </p:nvSpPr>
          <p:spPr>
            <a:xfrm>
              <a:off x="1366228" y="1840669"/>
              <a:ext cx="2065344" cy="923544"/>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a:t>
              </a:r>
            </a:p>
          </p:txBody>
        </p:sp>
      </p:grpSp>
      <p:grpSp>
        <p:nvGrpSpPr>
          <p:cNvPr id="10" name="组合 9"/>
          <p:cNvGrpSpPr/>
          <p:nvPr/>
        </p:nvGrpSpPr>
        <p:grpSpPr>
          <a:xfrm>
            <a:off x="6191419" y="1553133"/>
            <a:ext cx="2061461" cy="1210574"/>
            <a:chOff x="6191419" y="1562658"/>
            <a:chExt cx="2061461" cy="1210574"/>
          </a:xfrm>
        </p:grpSpPr>
        <p:sp>
          <p:nvSpPr>
            <p:cNvPr id="58" name="文本框 57"/>
            <p:cNvSpPr txBox="1"/>
            <p:nvPr/>
          </p:nvSpPr>
          <p:spPr>
            <a:xfrm>
              <a:off x="6191420" y="1562658"/>
              <a:ext cx="2061461" cy="338328"/>
            </a:xfrm>
            <a:prstGeom prst="rect">
              <a:avLst/>
            </a:prstGeom>
            <a:noFill/>
          </p:spPr>
          <p:txBody>
            <a:bodyPr rtlCol="0" wrap="square">
              <a:spAutoFit/>
            </a:bodyPr>
            <a:lstStyle/>
            <a:p>
              <a:pPr algn="just">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59" name="文本框 58"/>
            <p:cNvSpPr txBox="1"/>
            <p:nvPr/>
          </p:nvSpPr>
          <p:spPr>
            <a:xfrm>
              <a:off x="6191420" y="1840669"/>
              <a:ext cx="2061461" cy="923544"/>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a:t>
              </a:r>
            </a:p>
          </p:txBody>
        </p:sp>
      </p:grpSp>
      <p:grpSp>
        <p:nvGrpSpPr>
          <p:cNvPr id="11" name="组合 10"/>
          <p:cNvGrpSpPr/>
          <p:nvPr/>
        </p:nvGrpSpPr>
        <p:grpSpPr>
          <a:xfrm>
            <a:off x="8599614" y="4205403"/>
            <a:ext cx="2063919" cy="1221680"/>
            <a:chOff x="8599614" y="4214928"/>
            <a:chExt cx="2063919" cy="1221680"/>
          </a:xfrm>
        </p:grpSpPr>
        <p:sp>
          <p:nvSpPr>
            <p:cNvPr id="60" name="文本框 59"/>
            <p:cNvSpPr txBox="1"/>
            <p:nvPr/>
          </p:nvSpPr>
          <p:spPr>
            <a:xfrm>
              <a:off x="8599614" y="4214928"/>
              <a:ext cx="2063919" cy="338328"/>
            </a:xfrm>
            <a:prstGeom prst="rect">
              <a:avLst/>
            </a:prstGeom>
            <a:noFill/>
          </p:spPr>
          <p:txBody>
            <a:bodyPr rtlCol="0" wrap="square">
              <a:spAutoFit/>
            </a:bodyPr>
            <a:lstStyle/>
            <a:p>
              <a:pPr algn="just">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61" name="文本框 60"/>
            <p:cNvSpPr txBox="1"/>
            <p:nvPr/>
          </p:nvSpPr>
          <p:spPr>
            <a:xfrm>
              <a:off x="8599614" y="4504045"/>
              <a:ext cx="2063919" cy="923544"/>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a:t>
              </a:r>
            </a:p>
          </p:txBody>
        </p:sp>
      </p:grpSp>
      <p:grpSp>
        <p:nvGrpSpPr>
          <p:cNvPr id="9" name="组合 8"/>
          <p:cNvGrpSpPr/>
          <p:nvPr/>
        </p:nvGrpSpPr>
        <p:grpSpPr>
          <a:xfrm>
            <a:off x="3778305" y="4205403"/>
            <a:ext cx="2063922" cy="1194365"/>
            <a:chOff x="3778305" y="4214928"/>
            <a:chExt cx="2063922" cy="1194365"/>
          </a:xfrm>
        </p:grpSpPr>
        <p:sp>
          <p:nvSpPr>
            <p:cNvPr id="62" name="文本框 61"/>
            <p:cNvSpPr txBox="1"/>
            <p:nvPr/>
          </p:nvSpPr>
          <p:spPr>
            <a:xfrm>
              <a:off x="3778305" y="4214928"/>
              <a:ext cx="2063922" cy="338328"/>
            </a:xfrm>
            <a:prstGeom prst="rect">
              <a:avLst/>
            </a:prstGeom>
            <a:noFill/>
          </p:spPr>
          <p:txBody>
            <a:bodyPr rtlCol="0" wrap="square">
              <a:spAutoFit/>
            </a:bodyPr>
            <a:lstStyle/>
            <a:p>
              <a:pPr algn="just">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63" name="文本框 62"/>
            <p:cNvSpPr txBox="1"/>
            <p:nvPr/>
          </p:nvSpPr>
          <p:spPr>
            <a:xfrm>
              <a:off x="3778305" y="4504045"/>
              <a:ext cx="2063922" cy="923544"/>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a:t>
              </a:r>
            </a:p>
          </p:txBody>
        </p:sp>
      </p:grpSp>
      <p:grpSp>
        <p:nvGrpSpPr>
          <p:cNvPr id="3" name="组合 2"/>
          <p:cNvGrpSpPr/>
          <p:nvPr/>
        </p:nvGrpSpPr>
        <p:grpSpPr>
          <a:xfrm>
            <a:off x="1331651" y="2945166"/>
            <a:ext cx="2099921" cy="1017295"/>
            <a:chOff x="1331651" y="2945166"/>
            <a:chExt cx="2099921" cy="1017295"/>
          </a:xfrm>
        </p:grpSpPr>
        <p:sp>
          <p:nvSpPr>
            <p:cNvPr id="7" name="矩形 6"/>
            <p:cNvSpPr/>
            <p:nvPr/>
          </p:nvSpPr>
          <p:spPr>
            <a:xfrm>
              <a:off x="1331651" y="2945166"/>
              <a:ext cx="2099921" cy="1017295"/>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文本框 63"/>
            <p:cNvSpPr txBox="1"/>
            <p:nvPr/>
          </p:nvSpPr>
          <p:spPr>
            <a:xfrm>
              <a:off x="1419945" y="3543679"/>
              <a:ext cx="1923330" cy="365760"/>
            </a:xfrm>
            <a:prstGeom prst="rect">
              <a:avLst/>
            </a:prstGeom>
            <a:noFill/>
          </p:spPr>
          <p:txBody>
            <a:bodyPr rtlCol="0" wrap="square">
              <a:spAutoFit/>
            </a:bodyPr>
            <a:lstStyle/>
            <a:p>
              <a:pPr algn="ctr">
                <a:lnSpc>
                  <a:spcPct val="90000"/>
                </a:lnSpc>
                <a:spcBef>
                  <a:spcPts val="1000"/>
                </a:spcBef>
              </a:pPr>
              <a:r>
                <a:rPr altLang="en-US" b="1" lang="zh-CN" sz="2000">
                  <a:solidFill>
                    <a:srgbClr val="D2EFF2"/>
                  </a:solidFill>
                  <a:latin charset="-122" panose="020b0503020204020204" pitchFamily="34" typeface="微软雅黑"/>
                  <a:ea charset="-122" panose="020b0503020204020204" pitchFamily="34" typeface="微软雅黑"/>
                </a:rPr>
                <a:t>添加标题</a:t>
              </a:r>
            </a:p>
          </p:txBody>
        </p:sp>
        <p:sp>
          <p:nvSpPr>
            <p:cNvPr id="68" name="文本框 67"/>
            <p:cNvSpPr txBox="1"/>
            <p:nvPr/>
          </p:nvSpPr>
          <p:spPr>
            <a:xfrm>
              <a:off x="1843808" y="3042093"/>
              <a:ext cx="1075605" cy="640080"/>
            </a:xfrm>
            <a:prstGeom prst="rect">
              <a:avLst/>
            </a:prstGeom>
            <a:noFill/>
          </p:spPr>
          <p:txBody>
            <a:bodyPr rtlCol="0" wrap="square">
              <a:spAutoFit/>
            </a:bodyPr>
            <a:lstStyle/>
            <a:p>
              <a:pPr algn="ctr">
                <a:lnSpc>
                  <a:spcPct val="90000"/>
                </a:lnSpc>
                <a:spcBef>
                  <a:spcPts val="1000"/>
                </a:spcBef>
              </a:pPr>
              <a:r>
                <a:rPr altLang="zh-CN" lang="en-US" sz="4000">
                  <a:solidFill>
                    <a:srgbClr val="D2EFF2"/>
                  </a:solidFill>
                  <a:latin charset="-122" panose="020b0503020204020204" pitchFamily="34" typeface="微软雅黑"/>
                  <a:ea charset="-122" panose="020b0503020204020204" pitchFamily="34" typeface="微软雅黑"/>
                </a:rPr>
                <a:t>1</a:t>
              </a:r>
            </a:p>
          </p:txBody>
        </p:sp>
      </p:grpSp>
      <p:grpSp>
        <p:nvGrpSpPr>
          <p:cNvPr id="4" name="组合 3"/>
          <p:cNvGrpSpPr/>
          <p:nvPr/>
        </p:nvGrpSpPr>
        <p:grpSpPr>
          <a:xfrm>
            <a:off x="3742306" y="2945166"/>
            <a:ext cx="2099921" cy="1017295"/>
            <a:chOff x="3742306" y="2945166"/>
            <a:chExt cx="2099921" cy="1017295"/>
          </a:xfrm>
        </p:grpSpPr>
        <p:sp>
          <p:nvSpPr>
            <p:cNvPr id="23" name="矩形 22"/>
            <p:cNvSpPr/>
            <p:nvPr/>
          </p:nvSpPr>
          <p:spPr>
            <a:xfrm flipV="1">
              <a:off x="3742306" y="2945166"/>
              <a:ext cx="2099921" cy="1017295"/>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文本框 64"/>
            <p:cNvSpPr txBox="1"/>
            <p:nvPr/>
          </p:nvSpPr>
          <p:spPr>
            <a:xfrm>
              <a:off x="3830598" y="3543679"/>
              <a:ext cx="1923330" cy="365760"/>
            </a:xfrm>
            <a:prstGeom prst="rect">
              <a:avLst/>
            </a:prstGeom>
            <a:noFill/>
          </p:spPr>
          <p:txBody>
            <a:bodyPr rtlCol="0" wrap="square">
              <a:spAutoFit/>
            </a:bodyPr>
            <a:lstStyle/>
            <a:p>
              <a:pPr algn="ctr">
                <a:lnSpc>
                  <a:spcPct val="90000"/>
                </a:lnSpc>
                <a:spcBef>
                  <a:spcPts val="1000"/>
                </a:spcBef>
              </a:pPr>
              <a:r>
                <a:rPr altLang="en-US" b="1" lang="zh-CN" sz="2000">
                  <a:solidFill>
                    <a:srgbClr val="D2EFF2"/>
                  </a:solidFill>
                  <a:latin charset="-122" panose="020b0503020204020204" pitchFamily="34" typeface="微软雅黑"/>
                  <a:ea charset="-122" panose="020b0503020204020204" pitchFamily="34" typeface="微软雅黑"/>
                </a:rPr>
                <a:t>添加标题</a:t>
              </a:r>
            </a:p>
          </p:txBody>
        </p:sp>
        <p:sp>
          <p:nvSpPr>
            <p:cNvPr id="69" name="文本框 68"/>
            <p:cNvSpPr txBox="1"/>
            <p:nvPr/>
          </p:nvSpPr>
          <p:spPr>
            <a:xfrm>
              <a:off x="4270418" y="3042093"/>
              <a:ext cx="1075605" cy="640080"/>
            </a:xfrm>
            <a:prstGeom prst="rect">
              <a:avLst/>
            </a:prstGeom>
            <a:noFill/>
          </p:spPr>
          <p:txBody>
            <a:bodyPr rtlCol="0" wrap="square">
              <a:spAutoFit/>
            </a:bodyPr>
            <a:lstStyle/>
            <a:p>
              <a:pPr algn="ctr">
                <a:lnSpc>
                  <a:spcPct val="90000"/>
                </a:lnSpc>
                <a:spcBef>
                  <a:spcPts val="1000"/>
                </a:spcBef>
              </a:pPr>
              <a:r>
                <a:rPr altLang="zh-CN" lang="en-US" smtClean="0" sz="4000">
                  <a:solidFill>
                    <a:srgbClr val="D2EFF2"/>
                  </a:solidFill>
                  <a:latin charset="-122" panose="020b0503020204020204" pitchFamily="34" typeface="微软雅黑"/>
                  <a:ea charset="-122" panose="020b0503020204020204" pitchFamily="34" typeface="微软雅黑"/>
                </a:rPr>
                <a:t>2</a:t>
              </a:r>
            </a:p>
          </p:txBody>
        </p:sp>
      </p:grpSp>
      <p:grpSp>
        <p:nvGrpSpPr>
          <p:cNvPr id="5" name="组合 4"/>
          <p:cNvGrpSpPr/>
          <p:nvPr/>
        </p:nvGrpSpPr>
        <p:grpSpPr>
          <a:xfrm>
            <a:off x="6152961" y="2945166"/>
            <a:ext cx="2099921" cy="1017295"/>
            <a:chOff x="6152961" y="2945166"/>
            <a:chExt cx="2099921" cy="1017295"/>
          </a:xfrm>
        </p:grpSpPr>
        <p:sp>
          <p:nvSpPr>
            <p:cNvPr id="28" name="矩形 27"/>
            <p:cNvSpPr/>
            <p:nvPr/>
          </p:nvSpPr>
          <p:spPr>
            <a:xfrm>
              <a:off x="6152961" y="2945166"/>
              <a:ext cx="2099921" cy="1017295"/>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文本框 65"/>
            <p:cNvSpPr txBox="1"/>
            <p:nvPr/>
          </p:nvSpPr>
          <p:spPr>
            <a:xfrm>
              <a:off x="6246354" y="3543679"/>
              <a:ext cx="1923330" cy="365760"/>
            </a:xfrm>
            <a:prstGeom prst="rect">
              <a:avLst/>
            </a:prstGeom>
            <a:noFill/>
          </p:spPr>
          <p:txBody>
            <a:bodyPr rtlCol="0" wrap="square">
              <a:spAutoFit/>
            </a:bodyPr>
            <a:lstStyle/>
            <a:p>
              <a:pPr algn="ctr">
                <a:lnSpc>
                  <a:spcPct val="90000"/>
                </a:lnSpc>
                <a:spcBef>
                  <a:spcPts val="1000"/>
                </a:spcBef>
              </a:pPr>
              <a:r>
                <a:rPr altLang="en-US" b="1" lang="zh-CN" sz="2000">
                  <a:solidFill>
                    <a:srgbClr val="D2EFF2"/>
                  </a:solidFill>
                  <a:latin charset="-122" panose="020b0503020204020204" pitchFamily="34" typeface="微软雅黑"/>
                  <a:ea charset="-122" panose="020b0503020204020204" pitchFamily="34" typeface="微软雅黑"/>
                </a:rPr>
                <a:t>添加标题</a:t>
              </a:r>
            </a:p>
          </p:txBody>
        </p:sp>
        <p:sp>
          <p:nvSpPr>
            <p:cNvPr id="70" name="文本框 69"/>
            <p:cNvSpPr txBox="1"/>
            <p:nvPr/>
          </p:nvSpPr>
          <p:spPr>
            <a:xfrm>
              <a:off x="6665115" y="3042093"/>
              <a:ext cx="1075605" cy="640080"/>
            </a:xfrm>
            <a:prstGeom prst="rect">
              <a:avLst/>
            </a:prstGeom>
            <a:noFill/>
          </p:spPr>
          <p:txBody>
            <a:bodyPr rtlCol="0" wrap="square">
              <a:spAutoFit/>
            </a:bodyPr>
            <a:lstStyle/>
            <a:p>
              <a:pPr algn="ctr">
                <a:lnSpc>
                  <a:spcPct val="90000"/>
                </a:lnSpc>
                <a:spcBef>
                  <a:spcPts val="1000"/>
                </a:spcBef>
              </a:pPr>
              <a:r>
                <a:rPr altLang="zh-CN" lang="en-US" smtClean="0" sz="4000">
                  <a:solidFill>
                    <a:srgbClr val="D2EFF2"/>
                  </a:solidFill>
                  <a:latin charset="-122" panose="020b0503020204020204" pitchFamily="34" typeface="微软雅黑"/>
                  <a:ea charset="-122" panose="020b0503020204020204" pitchFamily="34" typeface="微软雅黑"/>
                </a:rPr>
                <a:t>3</a:t>
              </a:r>
            </a:p>
          </p:txBody>
        </p:sp>
      </p:grpSp>
      <p:grpSp>
        <p:nvGrpSpPr>
          <p:cNvPr id="6" name="组合 5"/>
          <p:cNvGrpSpPr/>
          <p:nvPr/>
        </p:nvGrpSpPr>
        <p:grpSpPr>
          <a:xfrm>
            <a:off x="8563615" y="2945166"/>
            <a:ext cx="2099921" cy="1017295"/>
            <a:chOff x="8563615" y="2945166"/>
            <a:chExt cx="2099921" cy="1017295"/>
          </a:xfrm>
        </p:grpSpPr>
        <p:sp>
          <p:nvSpPr>
            <p:cNvPr id="33" name="矩形 32"/>
            <p:cNvSpPr/>
            <p:nvPr/>
          </p:nvSpPr>
          <p:spPr>
            <a:xfrm flipV="1">
              <a:off x="8563615" y="2945166"/>
              <a:ext cx="2099921" cy="1017295"/>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文本框 66"/>
            <p:cNvSpPr txBox="1"/>
            <p:nvPr/>
          </p:nvSpPr>
          <p:spPr>
            <a:xfrm>
              <a:off x="8651908" y="3543679"/>
              <a:ext cx="1923330" cy="365760"/>
            </a:xfrm>
            <a:prstGeom prst="rect">
              <a:avLst/>
            </a:prstGeom>
            <a:noFill/>
          </p:spPr>
          <p:txBody>
            <a:bodyPr rtlCol="0" wrap="square">
              <a:spAutoFit/>
            </a:bodyPr>
            <a:lstStyle/>
            <a:p>
              <a:pPr algn="ctr">
                <a:lnSpc>
                  <a:spcPct val="90000"/>
                </a:lnSpc>
                <a:spcBef>
                  <a:spcPts val="1000"/>
                </a:spcBef>
              </a:pPr>
              <a:r>
                <a:rPr altLang="en-US" b="1" lang="zh-CN" sz="2000">
                  <a:solidFill>
                    <a:srgbClr val="D2EFF2"/>
                  </a:solidFill>
                  <a:latin charset="-122" panose="020b0503020204020204" pitchFamily="34" typeface="微软雅黑"/>
                  <a:ea charset="-122" panose="020b0503020204020204" pitchFamily="34" typeface="微软雅黑"/>
                </a:rPr>
                <a:t>添加标题</a:t>
              </a:r>
            </a:p>
          </p:txBody>
        </p:sp>
        <p:sp>
          <p:nvSpPr>
            <p:cNvPr id="71" name="文本框 70"/>
            <p:cNvSpPr txBox="1"/>
            <p:nvPr/>
          </p:nvSpPr>
          <p:spPr>
            <a:xfrm>
              <a:off x="9087652" y="3042093"/>
              <a:ext cx="1075605" cy="640080"/>
            </a:xfrm>
            <a:prstGeom prst="rect">
              <a:avLst/>
            </a:prstGeom>
            <a:noFill/>
          </p:spPr>
          <p:txBody>
            <a:bodyPr rtlCol="0" wrap="square">
              <a:spAutoFit/>
            </a:bodyPr>
            <a:lstStyle/>
            <a:p>
              <a:pPr algn="ctr">
                <a:lnSpc>
                  <a:spcPct val="90000"/>
                </a:lnSpc>
                <a:spcBef>
                  <a:spcPts val="1000"/>
                </a:spcBef>
              </a:pPr>
              <a:r>
                <a:rPr altLang="zh-CN" lang="en-US" smtClean="0" sz="4000">
                  <a:solidFill>
                    <a:srgbClr val="D2EFF2"/>
                  </a:solidFill>
                  <a:latin charset="-122" panose="020b0503020204020204" pitchFamily="34" typeface="微软雅黑"/>
                  <a:ea charset="-122" panose="020b0503020204020204" pitchFamily="34" typeface="微软雅黑"/>
                </a:rPr>
                <a:t>4</a:t>
              </a:r>
            </a:p>
          </p:txBody>
        </p:sp>
      </p:grpSp>
      <p:sp>
        <p:nvSpPr>
          <p:cNvPr id="2" name="灯片编号占位符 1"/>
          <p:cNvSpPr>
            <a:spLocks noGrp="1"/>
          </p:cNvSpPr>
          <p:nvPr>
            <p:ph idx="12" sz="quarter" type="sldNum"/>
          </p:nvPr>
        </p:nvSpPr>
        <p:spPr/>
        <p:txBody>
          <a:bodyPr/>
          <a:lstStyle/>
          <a:p>
            <a:fld id="{73F7BF5A-4781-4DB9-8F75-E2AFB3448751}" type="slidenum">
              <a:rPr altLang="en-US" lang="zh-CN" smtClean="0"/>
              <a:t>19</a:t>
            </a:fld>
          </a:p>
        </p:txBody>
      </p:sp>
    </p:spTree>
    <p:extLst>
      <p:ext uri="{BB962C8B-B14F-4D97-AF65-F5344CB8AC3E}">
        <p14:creationId val="249176946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25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1+#ppt_w/2"/>
                                          </p:val>
                                        </p:tav>
                                        <p:tav tm="100000">
                                          <p:val>
                                            <p:strVal val="#ppt_x"/>
                                          </p:val>
                                        </p:tav>
                                      </p:tavLst>
                                    </p:anim>
                                    <p:anim calcmode="lin" valueType="num">
                                      <p:cBhvr additive="base">
                                        <p:cTn dur="500" fill="hold" id="12"/>
                                        <p:tgtEl>
                                          <p:spTgt spid="4"/>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50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1+#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75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1+#ppt_w/2"/>
                                          </p:val>
                                        </p:tav>
                                        <p:tav tm="100000">
                                          <p:val>
                                            <p:strVal val="#ppt_x"/>
                                          </p:val>
                                        </p:tav>
                                      </p:tavLst>
                                    </p:anim>
                                    <p:anim calcmode="lin" valueType="num">
                                      <p:cBhvr additive="base">
                                        <p:cTn dur="500" fill="hold" id="20"/>
                                        <p:tgtEl>
                                          <p:spTgt spid="6"/>
                                        </p:tgtEl>
                                        <p:attrNameLst>
                                          <p:attrName>ppt_y</p:attrName>
                                        </p:attrNameLst>
                                      </p:cBhvr>
                                      <p:tavLst>
                                        <p:tav tm="0">
                                          <p:val>
                                            <p:strVal val="#ppt_y"/>
                                          </p:val>
                                        </p:tav>
                                        <p:tav tm="100000">
                                          <p:val>
                                            <p:strVal val="#ppt_y"/>
                                          </p:val>
                                        </p:tav>
                                      </p:tavLst>
                                    </p:anim>
                                  </p:childTnLst>
                                </p:cTn>
                              </p:par>
                              <p:par>
                                <p:cTn fill="hold" id="21" nodeType="withEffect" presetClass="entr" presetID="22" presetSubtype="4">
                                  <p:stCondLst>
                                    <p:cond delay="500"/>
                                  </p:stCondLst>
                                  <p:childTnLst>
                                    <p:set>
                                      <p:cBhvr>
                                        <p:cTn dur="1" fill="hold" id="22">
                                          <p:stCondLst>
                                            <p:cond delay="0"/>
                                          </p:stCondLst>
                                        </p:cTn>
                                        <p:tgtEl>
                                          <p:spTgt spid="20"/>
                                        </p:tgtEl>
                                        <p:attrNameLst>
                                          <p:attrName>style.visibility</p:attrName>
                                        </p:attrNameLst>
                                      </p:cBhvr>
                                      <p:to>
                                        <p:strVal val="visible"/>
                                      </p:to>
                                    </p:set>
                                    <p:animEffect filter="wipe(down)" transition="in">
                                      <p:cBhvr>
                                        <p:cTn dur="250" id="23"/>
                                        <p:tgtEl>
                                          <p:spTgt spid="20"/>
                                        </p:tgtEl>
                                      </p:cBhvr>
                                    </p:animEffect>
                                  </p:childTnLst>
                                </p:cTn>
                              </p:par>
                              <p:par>
                                <p:cTn fill="hold" id="24" nodeType="withEffect" presetClass="entr" presetID="22" presetSubtype="8">
                                  <p:stCondLst>
                                    <p:cond delay="750"/>
                                  </p:stCondLst>
                                  <p:childTnLst>
                                    <p:set>
                                      <p:cBhvr>
                                        <p:cTn dur="1" fill="hold" id="25">
                                          <p:stCondLst>
                                            <p:cond delay="0"/>
                                          </p:stCondLst>
                                        </p:cTn>
                                        <p:tgtEl>
                                          <p:spTgt spid="8"/>
                                        </p:tgtEl>
                                        <p:attrNameLst>
                                          <p:attrName>style.visibility</p:attrName>
                                        </p:attrNameLst>
                                      </p:cBhvr>
                                      <p:to>
                                        <p:strVal val="visible"/>
                                      </p:to>
                                    </p:set>
                                    <p:animEffect filter="wipe(left)" transition="in">
                                      <p:cBhvr>
                                        <p:cTn dur="250" id="26"/>
                                        <p:tgtEl>
                                          <p:spTgt spid="8"/>
                                        </p:tgtEl>
                                      </p:cBhvr>
                                    </p:animEffect>
                                  </p:childTnLst>
                                </p:cTn>
                              </p:par>
                              <p:par>
                                <p:cTn fill="hold" id="27" nodeType="withEffect" presetClass="entr" presetID="22" presetSubtype="1">
                                  <p:stCondLst>
                                    <p:cond delay="750"/>
                                  </p:stCondLst>
                                  <p:childTnLst>
                                    <p:set>
                                      <p:cBhvr>
                                        <p:cTn dur="1" fill="hold" id="28">
                                          <p:stCondLst>
                                            <p:cond delay="0"/>
                                          </p:stCondLst>
                                        </p:cTn>
                                        <p:tgtEl>
                                          <p:spTgt spid="24"/>
                                        </p:tgtEl>
                                        <p:attrNameLst>
                                          <p:attrName>style.visibility</p:attrName>
                                        </p:attrNameLst>
                                      </p:cBhvr>
                                      <p:to>
                                        <p:strVal val="visible"/>
                                      </p:to>
                                    </p:set>
                                    <p:animEffect filter="wipe(up)" transition="in">
                                      <p:cBhvr>
                                        <p:cTn dur="250" id="29"/>
                                        <p:tgtEl>
                                          <p:spTgt spid="24"/>
                                        </p:tgtEl>
                                      </p:cBhvr>
                                    </p:animEffect>
                                  </p:childTnLst>
                                </p:cTn>
                              </p:par>
                              <p:par>
                                <p:cTn fill="hold" id="30" nodeType="withEffect" presetClass="entr" presetID="22" presetSubtype="8">
                                  <p:stCondLst>
                                    <p:cond delay="1000"/>
                                  </p:stCondLst>
                                  <p:childTnLst>
                                    <p:set>
                                      <p:cBhvr>
                                        <p:cTn dur="1" fill="hold" id="31">
                                          <p:stCondLst>
                                            <p:cond delay="0"/>
                                          </p:stCondLst>
                                        </p:cTn>
                                        <p:tgtEl>
                                          <p:spTgt spid="9"/>
                                        </p:tgtEl>
                                        <p:attrNameLst>
                                          <p:attrName>style.visibility</p:attrName>
                                        </p:attrNameLst>
                                      </p:cBhvr>
                                      <p:to>
                                        <p:strVal val="visible"/>
                                      </p:to>
                                    </p:set>
                                    <p:animEffect filter="wipe(left)" transition="in">
                                      <p:cBhvr>
                                        <p:cTn dur="250" id="32"/>
                                        <p:tgtEl>
                                          <p:spTgt spid="9"/>
                                        </p:tgtEl>
                                      </p:cBhvr>
                                    </p:animEffect>
                                  </p:childTnLst>
                                </p:cTn>
                              </p:par>
                              <p:par>
                                <p:cTn fill="hold" id="33" nodeType="withEffect" presetClass="entr" presetID="22" presetSubtype="4">
                                  <p:stCondLst>
                                    <p:cond delay="1000"/>
                                  </p:stCondLst>
                                  <p:childTnLst>
                                    <p:set>
                                      <p:cBhvr>
                                        <p:cTn dur="1" fill="hold" id="34">
                                          <p:stCondLst>
                                            <p:cond delay="0"/>
                                          </p:stCondLst>
                                        </p:cTn>
                                        <p:tgtEl>
                                          <p:spTgt spid="29"/>
                                        </p:tgtEl>
                                        <p:attrNameLst>
                                          <p:attrName>style.visibility</p:attrName>
                                        </p:attrNameLst>
                                      </p:cBhvr>
                                      <p:to>
                                        <p:strVal val="visible"/>
                                      </p:to>
                                    </p:set>
                                    <p:animEffect filter="wipe(down)" transition="in">
                                      <p:cBhvr>
                                        <p:cTn dur="250" id="35"/>
                                        <p:tgtEl>
                                          <p:spTgt spid="29"/>
                                        </p:tgtEl>
                                      </p:cBhvr>
                                    </p:animEffect>
                                  </p:childTnLst>
                                </p:cTn>
                              </p:par>
                              <p:par>
                                <p:cTn fill="hold" id="36" nodeType="withEffect" presetClass="entr" presetID="22" presetSubtype="8">
                                  <p:stCondLst>
                                    <p:cond delay="1250"/>
                                  </p:stCondLst>
                                  <p:childTnLst>
                                    <p:set>
                                      <p:cBhvr>
                                        <p:cTn dur="1" fill="hold" id="37">
                                          <p:stCondLst>
                                            <p:cond delay="0"/>
                                          </p:stCondLst>
                                        </p:cTn>
                                        <p:tgtEl>
                                          <p:spTgt spid="10"/>
                                        </p:tgtEl>
                                        <p:attrNameLst>
                                          <p:attrName>style.visibility</p:attrName>
                                        </p:attrNameLst>
                                      </p:cBhvr>
                                      <p:to>
                                        <p:strVal val="visible"/>
                                      </p:to>
                                    </p:set>
                                    <p:animEffect filter="wipe(left)" transition="in">
                                      <p:cBhvr>
                                        <p:cTn dur="250" id="38"/>
                                        <p:tgtEl>
                                          <p:spTgt spid="10"/>
                                        </p:tgtEl>
                                      </p:cBhvr>
                                    </p:animEffect>
                                  </p:childTnLst>
                                </p:cTn>
                              </p:par>
                              <p:par>
                                <p:cTn fill="hold" id="39" nodeType="withEffect" presetClass="entr" presetID="22" presetSubtype="1">
                                  <p:stCondLst>
                                    <p:cond delay="1250"/>
                                  </p:stCondLst>
                                  <p:childTnLst>
                                    <p:set>
                                      <p:cBhvr>
                                        <p:cTn dur="1" fill="hold" id="40">
                                          <p:stCondLst>
                                            <p:cond delay="0"/>
                                          </p:stCondLst>
                                        </p:cTn>
                                        <p:tgtEl>
                                          <p:spTgt spid="34"/>
                                        </p:tgtEl>
                                        <p:attrNameLst>
                                          <p:attrName>style.visibility</p:attrName>
                                        </p:attrNameLst>
                                      </p:cBhvr>
                                      <p:to>
                                        <p:strVal val="visible"/>
                                      </p:to>
                                    </p:set>
                                    <p:animEffect filter="wipe(up)" transition="in">
                                      <p:cBhvr>
                                        <p:cTn dur="250" id="41"/>
                                        <p:tgtEl>
                                          <p:spTgt spid="34"/>
                                        </p:tgtEl>
                                      </p:cBhvr>
                                    </p:animEffect>
                                  </p:childTnLst>
                                </p:cTn>
                              </p:par>
                              <p:par>
                                <p:cTn fill="hold" id="42" nodeType="withEffect" presetClass="entr" presetID="22" presetSubtype="8">
                                  <p:stCondLst>
                                    <p:cond delay="1500"/>
                                  </p:stCondLst>
                                  <p:childTnLst>
                                    <p:set>
                                      <p:cBhvr>
                                        <p:cTn dur="1" fill="hold" id="43">
                                          <p:stCondLst>
                                            <p:cond delay="0"/>
                                          </p:stCondLst>
                                        </p:cTn>
                                        <p:tgtEl>
                                          <p:spTgt spid="11"/>
                                        </p:tgtEl>
                                        <p:attrNameLst>
                                          <p:attrName>style.visibility</p:attrName>
                                        </p:attrNameLst>
                                      </p:cBhvr>
                                      <p:to>
                                        <p:strVal val="visible"/>
                                      </p:to>
                                    </p:set>
                                    <p:animEffect filter="wipe(left)" transition="in">
                                      <p:cBhvr>
                                        <p:cTn dur="250" id="44"/>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p:nvPr/>
        </p:nvGrpSpPr>
        <p:grpSpPr>
          <a:xfrm>
            <a:off x="701675" y="2122503"/>
            <a:ext cx="2619726" cy="3165445"/>
            <a:chOff x="774699" y="2075472"/>
            <a:chExt cx="2619726" cy="3165445"/>
          </a:xfrm>
        </p:grpSpPr>
        <p:sp>
          <p:nvSpPr>
            <p:cNvPr id="66" name="矩形 65"/>
            <p:cNvSpPr/>
            <p:nvPr/>
          </p:nvSpPr>
          <p:spPr>
            <a:xfrm>
              <a:off x="774699" y="2075472"/>
              <a:ext cx="2619726" cy="3165445"/>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8" name="矩形 87"/>
            <p:cNvSpPr/>
            <p:nvPr/>
          </p:nvSpPr>
          <p:spPr>
            <a:xfrm>
              <a:off x="774699" y="4086224"/>
              <a:ext cx="2619726" cy="874635"/>
            </a:xfrm>
            <a:prstGeom prst="rect">
              <a:avLst/>
            </a:prstGeom>
            <a:solidFill>
              <a:srgbClr val="7ACF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0" name="文本框 69"/>
            <p:cNvSpPr txBox="1"/>
            <p:nvPr/>
          </p:nvSpPr>
          <p:spPr>
            <a:xfrm>
              <a:off x="1323990" y="2094522"/>
              <a:ext cx="1521142" cy="1844040"/>
            </a:xfrm>
            <a:prstGeom prst="rect">
              <a:avLst/>
            </a:prstGeom>
            <a:noFill/>
          </p:spPr>
          <p:txBody>
            <a:bodyPr rtlCol="0" wrap="none">
              <a:spAutoFit/>
            </a:bodyPr>
            <a:lstStyle/>
            <a:p>
              <a:pPr algn="ctr"/>
              <a:r>
                <a:rPr altLang="zh-CN" lang="en-US" sz="11500">
                  <a:solidFill>
                    <a:schemeClr val="bg1"/>
                  </a:solidFill>
                  <a:latin charset="0" panose="020b0806030902050204" pitchFamily="34" typeface="Impact"/>
                  <a:ea charset="-127" panose="020b0600000101010101" pitchFamily="34" typeface="Gulim"/>
                </a:rPr>
                <a:t>01</a:t>
              </a:r>
            </a:p>
          </p:txBody>
        </p:sp>
        <p:sp>
          <p:nvSpPr>
            <p:cNvPr id="71" name="文本框 70"/>
            <p:cNvSpPr txBox="1"/>
            <p:nvPr/>
          </p:nvSpPr>
          <p:spPr>
            <a:xfrm>
              <a:off x="808387" y="4283476"/>
              <a:ext cx="2552349" cy="475488"/>
            </a:xfrm>
            <a:prstGeom prst="rect">
              <a:avLst/>
            </a:prstGeom>
            <a:noFill/>
          </p:spPr>
          <p:txBody>
            <a:bodyPr rtlCol="0" wrap="square">
              <a:spAutoFit/>
            </a:bodyPr>
            <a:lstStyle/>
            <a:p>
              <a:pPr algn="ctr">
                <a:lnSpc>
                  <a:spcPct val="90000"/>
                </a:lnSpc>
                <a:spcBef>
                  <a:spcPct val="0"/>
                </a:spcBef>
              </a:pPr>
              <a:r>
                <a:rPr altLang="en-US" b="1" lang="zh-CN" smtClean="0" sz="2800">
                  <a:solidFill>
                    <a:srgbClr val="DEF4F6"/>
                  </a:solidFill>
                  <a:latin charset="-122" panose="020b0503020204020204" pitchFamily="34" typeface="微软雅黑"/>
                  <a:ea charset="-122" panose="020b0503020204020204" pitchFamily="34" typeface="微软雅黑"/>
                  <a:cs typeface="+mj-cs"/>
                </a:rPr>
                <a:t>单击添加标题</a:t>
              </a:r>
            </a:p>
          </p:txBody>
        </p:sp>
      </p:grpSp>
      <p:grpSp>
        <p:nvGrpSpPr>
          <p:cNvPr id="89" name="组合 88"/>
          <p:cNvGrpSpPr/>
          <p:nvPr/>
        </p:nvGrpSpPr>
        <p:grpSpPr>
          <a:xfrm>
            <a:off x="3424650" y="2122503"/>
            <a:ext cx="2619726" cy="3165445"/>
            <a:chOff x="774699" y="2075472"/>
            <a:chExt cx="2619726" cy="3165445"/>
          </a:xfrm>
        </p:grpSpPr>
        <p:sp>
          <p:nvSpPr>
            <p:cNvPr id="90" name="矩形 89"/>
            <p:cNvSpPr/>
            <p:nvPr/>
          </p:nvSpPr>
          <p:spPr>
            <a:xfrm>
              <a:off x="774699" y="2075472"/>
              <a:ext cx="2619726" cy="3165445"/>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1" name="矩形 90"/>
            <p:cNvSpPr/>
            <p:nvPr/>
          </p:nvSpPr>
          <p:spPr>
            <a:xfrm>
              <a:off x="774699" y="4086224"/>
              <a:ext cx="2619726" cy="874635"/>
            </a:xfrm>
            <a:prstGeom prst="rect">
              <a:avLst/>
            </a:prstGeom>
            <a:solidFill>
              <a:srgbClr val="7ACF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2" name="文本框 91"/>
            <p:cNvSpPr txBox="1"/>
            <p:nvPr/>
          </p:nvSpPr>
          <p:spPr>
            <a:xfrm>
              <a:off x="1235090" y="2094522"/>
              <a:ext cx="1698942" cy="1844040"/>
            </a:xfrm>
            <a:prstGeom prst="rect">
              <a:avLst/>
            </a:prstGeom>
            <a:noFill/>
          </p:spPr>
          <p:txBody>
            <a:bodyPr rtlCol="0" wrap="none">
              <a:spAutoFit/>
            </a:bodyPr>
            <a:lstStyle/>
            <a:p>
              <a:pPr algn="ctr"/>
              <a:r>
                <a:rPr altLang="zh-CN" lang="en-US" smtClean="0" sz="11500">
                  <a:solidFill>
                    <a:schemeClr val="bg1"/>
                  </a:solidFill>
                  <a:latin charset="0" panose="020b0806030902050204" pitchFamily="34" typeface="Impact"/>
                  <a:ea charset="-127" panose="020b0600000101010101" pitchFamily="34" typeface="Gulim"/>
                </a:rPr>
                <a:t>02</a:t>
              </a:r>
            </a:p>
          </p:txBody>
        </p:sp>
        <p:sp>
          <p:nvSpPr>
            <p:cNvPr id="93" name="文本框 92"/>
            <p:cNvSpPr txBox="1"/>
            <p:nvPr/>
          </p:nvSpPr>
          <p:spPr>
            <a:xfrm>
              <a:off x="808387" y="4283476"/>
              <a:ext cx="2552349" cy="475488"/>
            </a:xfrm>
            <a:prstGeom prst="rect">
              <a:avLst/>
            </a:prstGeom>
            <a:noFill/>
          </p:spPr>
          <p:txBody>
            <a:bodyPr rtlCol="0" wrap="square">
              <a:spAutoFit/>
            </a:bodyPr>
            <a:lstStyle/>
            <a:p>
              <a:pPr algn="ctr">
                <a:lnSpc>
                  <a:spcPct val="90000"/>
                </a:lnSpc>
                <a:spcBef>
                  <a:spcPct val="0"/>
                </a:spcBef>
              </a:pPr>
              <a:r>
                <a:rPr altLang="en-US" b="1" lang="zh-CN" smtClean="0" sz="2800">
                  <a:solidFill>
                    <a:srgbClr val="DEF4F6"/>
                  </a:solidFill>
                  <a:latin charset="-122" panose="020b0503020204020204" pitchFamily="34" typeface="微软雅黑"/>
                  <a:ea charset="-122" panose="020b0503020204020204" pitchFamily="34" typeface="微软雅黑"/>
                  <a:cs typeface="+mj-cs"/>
                </a:rPr>
                <a:t>单击添加标题</a:t>
              </a:r>
            </a:p>
          </p:txBody>
        </p:sp>
      </p:grpSp>
      <p:grpSp>
        <p:nvGrpSpPr>
          <p:cNvPr id="94" name="组合 93"/>
          <p:cNvGrpSpPr/>
          <p:nvPr/>
        </p:nvGrpSpPr>
        <p:grpSpPr>
          <a:xfrm>
            <a:off x="6147625" y="2122503"/>
            <a:ext cx="2619726" cy="3165445"/>
            <a:chOff x="774699" y="2075472"/>
            <a:chExt cx="2619726" cy="3165445"/>
          </a:xfrm>
        </p:grpSpPr>
        <p:sp>
          <p:nvSpPr>
            <p:cNvPr id="95" name="矩形 94"/>
            <p:cNvSpPr/>
            <p:nvPr/>
          </p:nvSpPr>
          <p:spPr>
            <a:xfrm>
              <a:off x="774699" y="2075472"/>
              <a:ext cx="2619726" cy="3165445"/>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6" name="矩形 95"/>
            <p:cNvSpPr/>
            <p:nvPr/>
          </p:nvSpPr>
          <p:spPr>
            <a:xfrm>
              <a:off x="774699" y="4086224"/>
              <a:ext cx="2619726" cy="874635"/>
            </a:xfrm>
            <a:prstGeom prst="rect">
              <a:avLst/>
            </a:prstGeom>
            <a:solidFill>
              <a:srgbClr val="7ACF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7" name="文本框 96"/>
            <p:cNvSpPr txBox="1"/>
            <p:nvPr/>
          </p:nvSpPr>
          <p:spPr>
            <a:xfrm>
              <a:off x="1214452" y="2094522"/>
              <a:ext cx="1740217" cy="1844040"/>
            </a:xfrm>
            <a:prstGeom prst="rect">
              <a:avLst/>
            </a:prstGeom>
            <a:noFill/>
          </p:spPr>
          <p:txBody>
            <a:bodyPr rtlCol="0" wrap="none">
              <a:spAutoFit/>
            </a:bodyPr>
            <a:lstStyle/>
            <a:p>
              <a:pPr algn="ctr"/>
              <a:r>
                <a:rPr altLang="zh-CN" lang="en-US" smtClean="0" sz="11500">
                  <a:solidFill>
                    <a:schemeClr val="bg1"/>
                  </a:solidFill>
                  <a:latin charset="0" panose="020b0806030902050204" pitchFamily="34" typeface="Impact"/>
                  <a:ea charset="-127" panose="020b0600000101010101" pitchFamily="34" typeface="Gulim"/>
                </a:rPr>
                <a:t>03</a:t>
              </a:r>
            </a:p>
          </p:txBody>
        </p:sp>
        <p:sp>
          <p:nvSpPr>
            <p:cNvPr id="98" name="文本框 97"/>
            <p:cNvSpPr txBox="1"/>
            <p:nvPr/>
          </p:nvSpPr>
          <p:spPr>
            <a:xfrm>
              <a:off x="808388" y="4283476"/>
              <a:ext cx="2552349" cy="475488"/>
            </a:xfrm>
            <a:prstGeom prst="rect">
              <a:avLst/>
            </a:prstGeom>
            <a:noFill/>
          </p:spPr>
          <p:txBody>
            <a:bodyPr rtlCol="0" wrap="square">
              <a:spAutoFit/>
            </a:bodyPr>
            <a:lstStyle/>
            <a:p>
              <a:pPr algn="ctr">
                <a:lnSpc>
                  <a:spcPct val="90000"/>
                </a:lnSpc>
                <a:spcBef>
                  <a:spcPct val="0"/>
                </a:spcBef>
              </a:pPr>
              <a:r>
                <a:rPr altLang="en-US" b="1" lang="zh-CN" smtClean="0" sz="2800">
                  <a:solidFill>
                    <a:srgbClr val="DEF4F6"/>
                  </a:solidFill>
                  <a:latin charset="-122" panose="020b0503020204020204" pitchFamily="34" typeface="微软雅黑"/>
                  <a:ea charset="-122" panose="020b0503020204020204" pitchFamily="34" typeface="微软雅黑"/>
                  <a:cs typeface="+mj-cs"/>
                </a:rPr>
                <a:t>单击添加标题</a:t>
              </a:r>
            </a:p>
          </p:txBody>
        </p:sp>
      </p:grpSp>
      <p:grpSp>
        <p:nvGrpSpPr>
          <p:cNvPr id="99" name="组合 98"/>
          <p:cNvGrpSpPr/>
          <p:nvPr/>
        </p:nvGrpSpPr>
        <p:grpSpPr>
          <a:xfrm>
            <a:off x="8870600" y="2122503"/>
            <a:ext cx="2619726" cy="3165445"/>
            <a:chOff x="774699" y="2075472"/>
            <a:chExt cx="2619726" cy="3165445"/>
          </a:xfrm>
        </p:grpSpPr>
        <p:sp>
          <p:nvSpPr>
            <p:cNvPr id="100" name="矩形 99"/>
            <p:cNvSpPr/>
            <p:nvPr/>
          </p:nvSpPr>
          <p:spPr>
            <a:xfrm>
              <a:off x="774699" y="2075472"/>
              <a:ext cx="2619726" cy="3165445"/>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1" name="矩形 100"/>
            <p:cNvSpPr/>
            <p:nvPr/>
          </p:nvSpPr>
          <p:spPr>
            <a:xfrm>
              <a:off x="774699" y="4086224"/>
              <a:ext cx="2619726" cy="874635"/>
            </a:xfrm>
            <a:prstGeom prst="rect">
              <a:avLst/>
            </a:prstGeom>
            <a:solidFill>
              <a:srgbClr val="7ACF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2" name="文本框 101"/>
            <p:cNvSpPr txBox="1"/>
            <p:nvPr/>
          </p:nvSpPr>
          <p:spPr>
            <a:xfrm>
              <a:off x="1236678" y="2094522"/>
              <a:ext cx="1695767" cy="1844040"/>
            </a:xfrm>
            <a:prstGeom prst="rect">
              <a:avLst/>
            </a:prstGeom>
            <a:noFill/>
          </p:spPr>
          <p:txBody>
            <a:bodyPr rtlCol="0" wrap="none">
              <a:spAutoFit/>
            </a:bodyPr>
            <a:lstStyle/>
            <a:p>
              <a:pPr algn="ctr"/>
              <a:r>
                <a:rPr altLang="zh-CN" lang="en-US" smtClean="0" sz="11500">
                  <a:solidFill>
                    <a:schemeClr val="bg1"/>
                  </a:solidFill>
                  <a:latin charset="0" panose="020b0806030902050204" pitchFamily="34" typeface="Impact"/>
                  <a:ea charset="-127" panose="020b0600000101010101" pitchFamily="34" typeface="Gulim"/>
                </a:rPr>
                <a:t>04</a:t>
              </a:r>
            </a:p>
          </p:txBody>
        </p:sp>
        <p:sp>
          <p:nvSpPr>
            <p:cNvPr id="103" name="文本框 102"/>
            <p:cNvSpPr txBox="1"/>
            <p:nvPr/>
          </p:nvSpPr>
          <p:spPr>
            <a:xfrm>
              <a:off x="808388" y="4283476"/>
              <a:ext cx="2552349" cy="475488"/>
            </a:xfrm>
            <a:prstGeom prst="rect">
              <a:avLst/>
            </a:prstGeom>
            <a:noFill/>
          </p:spPr>
          <p:txBody>
            <a:bodyPr rtlCol="0" wrap="square">
              <a:spAutoFit/>
            </a:bodyPr>
            <a:lstStyle/>
            <a:p>
              <a:pPr algn="ctr">
                <a:lnSpc>
                  <a:spcPct val="90000"/>
                </a:lnSpc>
                <a:spcBef>
                  <a:spcPct val="0"/>
                </a:spcBef>
              </a:pPr>
              <a:r>
                <a:rPr altLang="en-US" b="1" lang="zh-CN" smtClean="0" sz="2800">
                  <a:solidFill>
                    <a:srgbClr val="DEF4F6"/>
                  </a:solidFill>
                  <a:latin charset="-122" panose="020b0503020204020204" pitchFamily="34" typeface="微软雅黑"/>
                  <a:ea charset="-122" panose="020b0503020204020204" pitchFamily="34" typeface="微软雅黑"/>
                  <a:cs typeface="+mj-cs"/>
                </a:rPr>
                <a:t>单击添加标题</a:t>
              </a:r>
            </a:p>
          </p:txBody>
        </p:sp>
      </p:grpSp>
      <p:sp>
        <p:nvSpPr>
          <p:cNvPr id="21" name="灯片编号占位符 20"/>
          <p:cNvSpPr>
            <a:spLocks noGrp="1"/>
          </p:cNvSpPr>
          <p:nvPr>
            <p:ph idx="12" sz="quarter" type="sldNum"/>
          </p:nvPr>
        </p:nvSpPr>
        <p:spPr/>
        <p:txBody>
          <a:bodyPr/>
          <a:lstStyle/>
          <a:p>
            <a:fld id="{2A88F761-6AD7-4158-B890-BACB1228B5CD}" type="slidenum">
              <a:rPr altLang="en-US" lang="zh-CN" smtClean="0"/>
              <a:t>2</a:t>
            </a:fld>
          </a:p>
        </p:txBody>
      </p:sp>
      <p:cxnSp>
        <p:nvCxnSpPr>
          <p:cNvPr id="27" name="直接连接符 26"/>
          <p:cNvCxnSpPr/>
          <p:nvPr/>
        </p:nvCxnSpPr>
        <p:spPr>
          <a:xfrm flipH="1">
            <a:off x="11854658" y="443863"/>
            <a:ext cx="0" cy="55313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0443054" y="366489"/>
            <a:ext cx="1402080" cy="822960"/>
          </a:xfrm>
          <a:prstGeom prst="rect">
            <a:avLst/>
          </a:prstGeom>
          <a:noFill/>
        </p:spPr>
        <p:txBody>
          <a:bodyPr rtlCol="0" wrap="none">
            <a:spAutoFit/>
          </a:bodyPr>
          <a:lstStyle/>
          <a:p>
            <a:pPr algn="r"/>
            <a:r>
              <a:rPr altLang="en-US" b="1" lang="zh-CN" sz="2400">
                <a:solidFill>
                  <a:schemeClr val="tx1">
                    <a:lumMod val="75000"/>
                    <a:lumOff val="25000"/>
                  </a:schemeClr>
                </a:solidFill>
                <a:ea charset="-122" panose="020b0503020204020204" pitchFamily="34" typeface="微软雅黑"/>
              </a:rPr>
              <a:t>目录页</a:t>
            </a:r>
          </a:p>
          <a:p>
            <a:pPr algn="r"/>
            <a:r>
              <a:rPr altLang="en-US" b="1" lang="zh-CN" sz="2400">
                <a:solidFill>
                  <a:schemeClr val="tx1">
                    <a:lumMod val="75000"/>
                    <a:lumOff val="25000"/>
                  </a:schemeClr>
                </a:solidFill>
                <a:ea charset="-122" panose="020b0503020204020204" pitchFamily="34" typeface="微软雅黑"/>
              </a:rPr>
              <a:t>CONTENTS</a:t>
            </a:r>
          </a:p>
        </p:txBody>
      </p:sp>
    </p:spTree>
    <p:extLst>
      <p:ext uri="{BB962C8B-B14F-4D97-AF65-F5344CB8AC3E}">
        <p14:creationId val="303918065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250" fill="hold" id="7"/>
                                        <p:tgtEl>
                                          <p:spTgt spid="27"/>
                                        </p:tgtEl>
                                        <p:attrNameLst>
                                          <p:attrName>ppt_x</p:attrName>
                                        </p:attrNameLst>
                                      </p:cBhvr>
                                      <p:tavLst>
                                        <p:tav tm="0">
                                          <p:val>
                                            <p:strVal val="1+#ppt_w/2"/>
                                          </p:val>
                                        </p:tav>
                                        <p:tav tm="100000">
                                          <p:val>
                                            <p:strVal val="#ppt_x"/>
                                          </p:val>
                                        </p:tav>
                                      </p:tavLst>
                                    </p:anim>
                                    <p:anim calcmode="lin" valueType="num">
                                      <p:cBhvr additive="base">
                                        <p:cTn dur="250" fill="hold" id="8"/>
                                        <p:tgtEl>
                                          <p:spTgt spid="2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50"/>
                            </p:stCondLst>
                            <p:childTnLst>
                              <p:par>
                                <p:cTn fill="hold" id="10" nodeType="afterEffect" presetClass="entr" presetID="22" presetSubtype="2">
                                  <p:stCondLst>
                                    <p:cond delay="0"/>
                                  </p:stCondLst>
                                  <p:childTnLst>
                                    <p:set>
                                      <p:cBhvr>
                                        <p:cTn dur="1" fill="hold" id="11">
                                          <p:stCondLst>
                                            <p:cond delay="0"/>
                                          </p:stCondLst>
                                        </p:cTn>
                                        <p:tgtEl>
                                          <p:spTgt spid="28">
                                            <p:txEl>
                                              <p:pRg end="0" st="0"/>
                                            </p:txEl>
                                          </p:spTgt>
                                        </p:tgtEl>
                                        <p:attrNameLst>
                                          <p:attrName>style.visibility</p:attrName>
                                        </p:attrNameLst>
                                      </p:cBhvr>
                                      <p:to>
                                        <p:strVal val="visible"/>
                                      </p:to>
                                    </p:set>
                                    <p:animEffect filter="wipe(right)" transition="in">
                                      <p:cBhvr>
                                        <p:cTn dur="250" id="12"/>
                                        <p:tgtEl>
                                          <p:spTgt spid="28">
                                            <p:txEl>
                                              <p:pRg end="0" st="0"/>
                                            </p:txEl>
                                          </p:spTgt>
                                        </p:tgtEl>
                                      </p:cBhvr>
                                    </p:animEffect>
                                  </p:childTnLst>
                                </p:cTn>
                              </p:par>
                            </p:childTnLst>
                          </p:cTn>
                        </p:par>
                        <p:par>
                          <p:cTn fill="hold" id="13" nodeType="afterGroup">
                            <p:stCondLst>
                              <p:cond delay="500"/>
                            </p:stCondLst>
                            <p:childTnLst>
                              <p:par>
                                <p:cTn fill="hold" id="14" nodeType="afterEffect" presetClass="entr" presetID="22" presetSubtype="2">
                                  <p:stCondLst>
                                    <p:cond delay="0"/>
                                  </p:stCondLst>
                                  <p:childTnLst>
                                    <p:set>
                                      <p:cBhvr>
                                        <p:cTn dur="1" fill="hold" id="15">
                                          <p:stCondLst>
                                            <p:cond delay="0"/>
                                          </p:stCondLst>
                                        </p:cTn>
                                        <p:tgtEl>
                                          <p:spTgt spid="28">
                                            <p:txEl>
                                              <p:pRg end="1" st="1"/>
                                            </p:txEl>
                                          </p:spTgt>
                                        </p:tgtEl>
                                        <p:attrNameLst>
                                          <p:attrName>style.visibility</p:attrName>
                                        </p:attrNameLst>
                                      </p:cBhvr>
                                      <p:to>
                                        <p:strVal val="visible"/>
                                      </p:to>
                                    </p:set>
                                    <p:animEffect filter="wipe(right)" transition="in">
                                      <p:cBhvr>
                                        <p:cTn dur="250" id="16"/>
                                        <p:tgtEl>
                                          <p:spTgt spid="28">
                                            <p:txEl>
                                              <p:pRg end="1" st="1"/>
                                            </p:txEl>
                                          </p:spTgt>
                                        </p:tgtEl>
                                      </p:cBhvr>
                                    </p:animEffect>
                                  </p:childTnLst>
                                </p:cTn>
                              </p:par>
                            </p:childTnLst>
                          </p:cTn>
                        </p:par>
                        <p:par>
                          <p:cTn fill="hold" id="17" nodeType="afterGroup">
                            <p:stCondLst>
                              <p:cond delay="750"/>
                            </p:stCondLst>
                            <p:childTnLst>
                              <p:par>
                                <p:cTn fill="hold" id="18" nodeType="afterEffect" presetClass="entr" presetID="37" presetSubtype="0">
                                  <p:stCondLst>
                                    <p:cond delay="0"/>
                                  </p:stCondLst>
                                  <p:childTnLst>
                                    <p:set>
                                      <p:cBhvr>
                                        <p:cTn dur="1" fill="hold" id="19">
                                          <p:stCondLst>
                                            <p:cond delay="0"/>
                                          </p:stCondLst>
                                        </p:cTn>
                                        <p:tgtEl>
                                          <p:spTgt spid="17"/>
                                        </p:tgtEl>
                                        <p:attrNameLst>
                                          <p:attrName>style.visibility</p:attrName>
                                        </p:attrNameLst>
                                      </p:cBhvr>
                                      <p:to>
                                        <p:strVal val="visible"/>
                                      </p:to>
                                    </p:set>
                                    <p:animEffect filter="fade" transition="in">
                                      <p:cBhvr>
                                        <p:cTn dur="500" id="20"/>
                                        <p:tgtEl>
                                          <p:spTgt spid="17"/>
                                        </p:tgtEl>
                                      </p:cBhvr>
                                    </p:animEffect>
                                    <p:anim calcmode="lin" valueType="num">
                                      <p:cBhvr>
                                        <p:cTn dur="500" fill="hold" id="21"/>
                                        <p:tgtEl>
                                          <p:spTgt spid="17"/>
                                        </p:tgtEl>
                                        <p:attrNameLst>
                                          <p:attrName>ppt_x</p:attrName>
                                        </p:attrNameLst>
                                      </p:cBhvr>
                                      <p:tavLst>
                                        <p:tav tm="0">
                                          <p:val>
                                            <p:strVal val="#ppt_x"/>
                                          </p:val>
                                        </p:tav>
                                        <p:tav tm="100000">
                                          <p:val>
                                            <p:strVal val="#ppt_x"/>
                                          </p:val>
                                        </p:tav>
                                      </p:tavLst>
                                    </p:anim>
                                    <p:anim calcmode="lin" valueType="num">
                                      <p:cBhvr>
                                        <p:cTn decel="100000" dur="450" fill="hold" id="22"/>
                                        <p:tgtEl>
                                          <p:spTgt spid="17"/>
                                        </p:tgtEl>
                                        <p:attrNameLst>
                                          <p:attrName>ppt_y</p:attrName>
                                        </p:attrNameLst>
                                      </p:cBhvr>
                                      <p:tavLst>
                                        <p:tav tm="0">
                                          <p:val>
                                            <p:strVal val="#ppt_y+1"/>
                                          </p:val>
                                        </p:tav>
                                        <p:tav tm="100000">
                                          <p:val>
                                            <p:strVal val="#ppt_y-.03"/>
                                          </p:val>
                                        </p:tav>
                                      </p:tavLst>
                                    </p:anim>
                                    <p:anim calcmode="lin" valueType="num">
                                      <p:cBhvr>
                                        <p:cTn accel="100000" dur="50" fill="hold" id="23">
                                          <p:stCondLst>
                                            <p:cond delay="450"/>
                                          </p:stCondLst>
                                        </p:cTn>
                                        <p:tgtEl>
                                          <p:spTgt spid="17"/>
                                        </p:tgtEl>
                                        <p:attrNameLst>
                                          <p:attrName>ppt_y</p:attrName>
                                        </p:attrNameLst>
                                      </p:cBhvr>
                                      <p:tavLst>
                                        <p:tav tm="0">
                                          <p:val>
                                            <p:strVal val="#ppt_y-.03"/>
                                          </p:val>
                                        </p:tav>
                                        <p:tav tm="100000">
                                          <p:val>
                                            <p:strVal val="#ppt_y"/>
                                          </p:val>
                                        </p:tav>
                                      </p:tavLst>
                                    </p:anim>
                                  </p:childTnLst>
                                </p:cTn>
                              </p:par>
                              <p:par>
                                <p:cTn fill="hold" id="24" nodeType="withEffect" presetClass="entr" presetID="37" presetSubtype="0">
                                  <p:stCondLst>
                                    <p:cond delay="250"/>
                                  </p:stCondLst>
                                  <p:childTnLst>
                                    <p:set>
                                      <p:cBhvr>
                                        <p:cTn dur="1" fill="hold" id="25">
                                          <p:stCondLst>
                                            <p:cond delay="0"/>
                                          </p:stCondLst>
                                        </p:cTn>
                                        <p:tgtEl>
                                          <p:spTgt spid="89"/>
                                        </p:tgtEl>
                                        <p:attrNameLst>
                                          <p:attrName>style.visibility</p:attrName>
                                        </p:attrNameLst>
                                      </p:cBhvr>
                                      <p:to>
                                        <p:strVal val="visible"/>
                                      </p:to>
                                    </p:set>
                                    <p:animEffect filter="fade" transition="in">
                                      <p:cBhvr>
                                        <p:cTn dur="500" id="26"/>
                                        <p:tgtEl>
                                          <p:spTgt spid="89"/>
                                        </p:tgtEl>
                                      </p:cBhvr>
                                    </p:animEffect>
                                    <p:anim calcmode="lin" valueType="num">
                                      <p:cBhvr>
                                        <p:cTn dur="500" fill="hold" id="27"/>
                                        <p:tgtEl>
                                          <p:spTgt spid="89"/>
                                        </p:tgtEl>
                                        <p:attrNameLst>
                                          <p:attrName>ppt_x</p:attrName>
                                        </p:attrNameLst>
                                      </p:cBhvr>
                                      <p:tavLst>
                                        <p:tav tm="0">
                                          <p:val>
                                            <p:strVal val="#ppt_x"/>
                                          </p:val>
                                        </p:tav>
                                        <p:tav tm="100000">
                                          <p:val>
                                            <p:strVal val="#ppt_x"/>
                                          </p:val>
                                        </p:tav>
                                      </p:tavLst>
                                    </p:anim>
                                    <p:anim calcmode="lin" valueType="num">
                                      <p:cBhvr>
                                        <p:cTn decel="100000" dur="450" fill="hold" id="28"/>
                                        <p:tgtEl>
                                          <p:spTgt spid="89"/>
                                        </p:tgtEl>
                                        <p:attrNameLst>
                                          <p:attrName>ppt_y</p:attrName>
                                        </p:attrNameLst>
                                      </p:cBhvr>
                                      <p:tavLst>
                                        <p:tav tm="0">
                                          <p:val>
                                            <p:strVal val="#ppt_y+1"/>
                                          </p:val>
                                        </p:tav>
                                        <p:tav tm="100000">
                                          <p:val>
                                            <p:strVal val="#ppt_y-.03"/>
                                          </p:val>
                                        </p:tav>
                                      </p:tavLst>
                                    </p:anim>
                                    <p:anim calcmode="lin" valueType="num">
                                      <p:cBhvr>
                                        <p:cTn accel="100000" dur="50" fill="hold" id="29">
                                          <p:stCondLst>
                                            <p:cond delay="450"/>
                                          </p:stCondLst>
                                        </p:cTn>
                                        <p:tgtEl>
                                          <p:spTgt spid="89"/>
                                        </p:tgtEl>
                                        <p:attrNameLst>
                                          <p:attrName>ppt_y</p:attrName>
                                        </p:attrNameLst>
                                      </p:cBhvr>
                                      <p:tavLst>
                                        <p:tav tm="0">
                                          <p:val>
                                            <p:strVal val="#ppt_y-.03"/>
                                          </p:val>
                                        </p:tav>
                                        <p:tav tm="100000">
                                          <p:val>
                                            <p:strVal val="#ppt_y"/>
                                          </p:val>
                                        </p:tav>
                                      </p:tavLst>
                                    </p:anim>
                                  </p:childTnLst>
                                </p:cTn>
                              </p:par>
                              <p:par>
                                <p:cTn fill="hold" id="30" nodeType="withEffect" presetClass="entr" presetID="37" presetSubtype="0">
                                  <p:stCondLst>
                                    <p:cond delay="500"/>
                                  </p:stCondLst>
                                  <p:childTnLst>
                                    <p:set>
                                      <p:cBhvr>
                                        <p:cTn dur="1" fill="hold" id="31">
                                          <p:stCondLst>
                                            <p:cond delay="0"/>
                                          </p:stCondLst>
                                        </p:cTn>
                                        <p:tgtEl>
                                          <p:spTgt spid="94"/>
                                        </p:tgtEl>
                                        <p:attrNameLst>
                                          <p:attrName>style.visibility</p:attrName>
                                        </p:attrNameLst>
                                      </p:cBhvr>
                                      <p:to>
                                        <p:strVal val="visible"/>
                                      </p:to>
                                    </p:set>
                                    <p:animEffect filter="fade" transition="in">
                                      <p:cBhvr>
                                        <p:cTn dur="500" id="32"/>
                                        <p:tgtEl>
                                          <p:spTgt spid="94"/>
                                        </p:tgtEl>
                                      </p:cBhvr>
                                    </p:animEffect>
                                    <p:anim calcmode="lin" valueType="num">
                                      <p:cBhvr>
                                        <p:cTn dur="500" fill="hold" id="33"/>
                                        <p:tgtEl>
                                          <p:spTgt spid="94"/>
                                        </p:tgtEl>
                                        <p:attrNameLst>
                                          <p:attrName>ppt_x</p:attrName>
                                        </p:attrNameLst>
                                      </p:cBhvr>
                                      <p:tavLst>
                                        <p:tav tm="0">
                                          <p:val>
                                            <p:strVal val="#ppt_x"/>
                                          </p:val>
                                        </p:tav>
                                        <p:tav tm="100000">
                                          <p:val>
                                            <p:strVal val="#ppt_x"/>
                                          </p:val>
                                        </p:tav>
                                      </p:tavLst>
                                    </p:anim>
                                    <p:anim calcmode="lin" valueType="num">
                                      <p:cBhvr>
                                        <p:cTn decel="100000" dur="450" fill="hold" id="34"/>
                                        <p:tgtEl>
                                          <p:spTgt spid="94"/>
                                        </p:tgtEl>
                                        <p:attrNameLst>
                                          <p:attrName>ppt_y</p:attrName>
                                        </p:attrNameLst>
                                      </p:cBhvr>
                                      <p:tavLst>
                                        <p:tav tm="0">
                                          <p:val>
                                            <p:strVal val="#ppt_y+1"/>
                                          </p:val>
                                        </p:tav>
                                        <p:tav tm="100000">
                                          <p:val>
                                            <p:strVal val="#ppt_y-.03"/>
                                          </p:val>
                                        </p:tav>
                                      </p:tavLst>
                                    </p:anim>
                                    <p:anim calcmode="lin" valueType="num">
                                      <p:cBhvr>
                                        <p:cTn accel="100000" dur="50" fill="hold" id="35">
                                          <p:stCondLst>
                                            <p:cond delay="450"/>
                                          </p:stCondLst>
                                        </p:cTn>
                                        <p:tgtEl>
                                          <p:spTgt spid="94"/>
                                        </p:tgtEl>
                                        <p:attrNameLst>
                                          <p:attrName>ppt_y</p:attrName>
                                        </p:attrNameLst>
                                      </p:cBhvr>
                                      <p:tavLst>
                                        <p:tav tm="0">
                                          <p:val>
                                            <p:strVal val="#ppt_y-.03"/>
                                          </p:val>
                                        </p:tav>
                                        <p:tav tm="100000">
                                          <p:val>
                                            <p:strVal val="#ppt_y"/>
                                          </p:val>
                                        </p:tav>
                                      </p:tavLst>
                                    </p:anim>
                                  </p:childTnLst>
                                </p:cTn>
                              </p:par>
                              <p:par>
                                <p:cTn fill="hold" id="36" nodeType="withEffect" presetClass="entr" presetID="37" presetSubtype="0">
                                  <p:stCondLst>
                                    <p:cond delay="750"/>
                                  </p:stCondLst>
                                  <p:childTnLst>
                                    <p:set>
                                      <p:cBhvr>
                                        <p:cTn dur="1" fill="hold" id="37">
                                          <p:stCondLst>
                                            <p:cond delay="0"/>
                                          </p:stCondLst>
                                        </p:cTn>
                                        <p:tgtEl>
                                          <p:spTgt spid="99"/>
                                        </p:tgtEl>
                                        <p:attrNameLst>
                                          <p:attrName>style.visibility</p:attrName>
                                        </p:attrNameLst>
                                      </p:cBhvr>
                                      <p:to>
                                        <p:strVal val="visible"/>
                                      </p:to>
                                    </p:set>
                                    <p:animEffect filter="fade" transition="in">
                                      <p:cBhvr>
                                        <p:cTn dur="500" id="38"/>
                                        <p:tgtEl>
                                          <p:spTgt spid="99"/>
                                        </p:tgtEl>
                                      </p:cBhvr>
                                    </p:animEffect>
                                    <p:anim calcmode="lin" valueType="num">
                                      <p:cBhvr>
                                        <p:cTn dur="500" fill="hold" id="39"/>
                                        <p:tgtEl>
                                          <p:spTgt spid="99"/>
                                        </p:tgtEl>
                                        <p:attrNameLst>
                                          <p:attrName>ppt_x</p:attrName>
                                        </p:attrNameLst>
                                      </p:cBhvr>
                                      <p:tavLst>
                                        <p:tav tm="0">
                                          <p:val>
                                            <p:strVal val="#ppt_x"/>
                                          </p:val>
                                        </p:tav>
                                        <p:tav tm="100000">
                                          <p:val>
                                            <p:strVal val="#ppt_x"/>
                                          </p:val>
                                        </p:tav>
                                      </p:tavLst>
                                    </p:anim>
                                    <p:anim calcmode="lin" valueType="num">
                                      <p:cBhvr>
                                        <p:cTn decel="100000" dur="450" fill="hold" id="40"/>
                                        <p:tgtEl>
                                          <p:spTgt spid="99"/>
                                        </p:tgtEl>
                                        <p:attrNameLst>
                                          <p:attrName>ppt_y</p:attrName>
                                        </p:attrNameLst>
                                      </p:cBhvr>
                                      <p:tavLst>
                                        <p:tav tm="0">
                                          <p:val>
                                            <p:strVal val="#ppt_y+1"/>
                                          </p:val>
                                        </p:tav>
                                        <p:tav tm="100000">
                                          <p:val>
                                            <p:strVal val="#ppt_y-.03"/>
                                          </p:val>
                                        </p:tav>
                                      </p:tavLst>
                                    </p:anim>
                                    <p:anim calcmode="lin" valueType="num">
                                      <p:cBhvr>
                                        <p:cTn accel="100000" dur="50" fill="hold" id="41">
                                          <p:stCondLst>
                                            <p:cond delay="450"/>
                                          </p:stCondLst>
                                        </p:cTn>
                                        <p:tgtEl>
                                          <p:spTgt spid="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文本框 19"/>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grpSp>
        <p:nvGrpSpPr>
          <p:cNvPr id="12" name="组合 11"/>
          <p:cNvGrpSpPr/>
          <p:nvPr/>
        </p:nvGrpSpPr>
        <p:grpSpPr>
          <a:xfrm>
            <a:off x="6393848" y="1681099"/>
            <a:ext cx="4413851" cy="909524"/>
            <a:chOff x="6327173" y="1681099"/>
            <a:chExt cx="4413851" cy="909524"/>
          </a:xfrm>
        </p:grpSpPr>
        <p:sp>
          <p:nvSpPr>
            <p:cNvPr id="21" name="文本框 20"/>
            <p:cNvSpPr txBox="1"/>
            <p:nvPr/>
          </p:nvSpPr>
          <p:spPr>
            <a:xfrm>
              <a:off x="6327175" y="1681099"/>
              <a:ext cx="2321526" cy="338328"/>
            </a:xfrm>
            <a:prstGeom prst="rect">
              <a:avLst/>
            </a:prstGeom>
            <a:noFill/>
          </p:spPr>
          <p:txBody>
            <a:bodyPr rtlCol="0" wrap="square">
              <a:spAutoFit/>
            </a:bodyPr>
            <a:lstStyle/>
            <a:p>
              <a:pPr algn="just">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22" name="文本框 21"/>
            <p:cNvSpPr txBox="1"/>
            <p:nvPr/>
          </p:nvSpPr>
          <p:spPr>
            <a:xfrm>
              <a:off x="6327174" y="1938137"/>
              <a:ext cx="4413851" cy="646176"/>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a:t>
              </a:r>
            </a:p>
          </p:txBody>
        </p:sp>
      </p:grpSp>
      <p:grpSp>
        <p:nvGrpSpPr>
          <p:cNvPr id="2" name="组合 1"/>
          <p:cNvGrpSpPr/>
          <p:nvPr/>
        </p:nvGrpSpPr>
        <p:grpSpPr>
          <a:xfrm>
            <a:off x="1465545" y="3524250"/>
            <a:ext cx="889616" cy="731806"/>
            <a:chOff x="1465545" y="3524250"/>
            <a:chExt cx="889616" cy="731806"/>
          </a:xfrm>
        </p:grpSpPr>
        <p:sp>
          <p:nvSpPr>
            <p:cNvPr id="9" name="六边形 8"/>
            <p:cNvSpPr/>
            <p:nvPr/>
          </p:nvSpPr>
          <p:spPr>
            <a:xfrm>
              <a:off x="1480540" y="3524250"/>
              <a:ext cx="848894" cy="731806"/>
            </a:xfrm>
            <a:prstGeom prst="hexagon">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1465545" y="3719337"/>
              <a:ext cx="889616" cy="338328"/>
            </a:xfrm>
            <a:prstGeom prst="rect">
              <a:avLst/>
            </a:prstGeom>
            <a:noFill/>
          </p:spPr>
          <p:txBody>
            <a:bodyPr rtlCol="0" wrap="square">
              <a:spAutoFit/>
            </a:bodyPr>
            <a:lstStyle/>
            <a:p>
              <a:pPr algn="ctr">
                <a:lnSpc>
                  <a:spcPct val="90000"/>
                </a:lnSpc>
                <a:spcBef>
                  <a:spcPts val="1000"/>
                </a:spcBef>
              </a:pPr>
              <a:r>
                <a:rPr altLang="zh-CN" b="1" lang="en-US">
                  <a:solidFill>
                    <a:srgbClr val="E4F7F8"/>
                  </a:solidFill>
                  <a:latin charset="-122" panose="020b0503020204020204" pitchFamily="34" typeface="微软雅黑"/>
                  <a:ea charset="-122" panose="020b0503020204020204" pitchFamily="34" typeface="微软雅黑"/>
                </a:rPr>
                <a:t>30%</a:t>
              </a:r>
            </a:p>
          </p:txBody>
        </p:sp>
      </p:grpSp>
      <p:grpSp>
        <p:nvGrpSpPr>
          <p:cNvPr id="3" name="组合 2"/>
          <p:cNvGrpSpPr/>
          <p:nvPr/>
        </p:nvGrpSpPr>
        <p:grpSpPr>
          <a:xfrm>
            <a:off x="2329434" y="4081682"/>
            <a:ext cx="1334262" cy="1150226"/>
            <a:chOff x="2329434" y="4081682"/>
            <a:chExt cx="1334262" cy="1150226"/>
          </a:xfrm>
        </p:grpSpPr>
        <p:sp>
          <p:nvSpPr>
            <p:cNvPr id="8" name="六边形 7"/>
            <p:cNvSpPr/>
            <p:nvPr/>
          </p:nvSpPr>
          <p:spPr>
            <a:xfrm>
              <a:off x="2329434" y="4081682"/>
              <a:ext cx="1334262" cy="1150226"/>
            </a:xfrm>
            <a:prstGeom prst="hexagon">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2426710" y="4416728"/>
              <a:ext cx="1134780" cy="475488"/>
            </a:xfrm>
            <a:prstGeom prst="rect">
              <a:avLst/>
            </a:prstGeom>
            <a:noFill/>
          </p:spPr>
          <p:txBody>
            <a:bodyPr rtlCol="0" wrap="square">
              <a:spAutoFit/>
            </a:bodyPr>
            <a:lstStyle/>
            <a:p>
              <a:pPr algn="ctr">
                <a:lnSpc>
                  <a:spcPct val="90000"/>
                </a:lnSpc>
                <a:spcBef>
                  <a:spcPts val="1000"/>
                </a:spcBef>
              </a:pPr>
              <a:r>
                <a:rPr altLang="zh-CN" b="1" lang="en-US" sz="2800">
                  <a:solidFill>
                    <a:srgbClr val="E4F7F8"/>
                  </a:solidFill>
                  <a:latin charset="-122" panose="020b0503020204020204" pitchFamily="34" typeface="微软雅黑"/>
                  <a:ea charset="-122" panose="020b0503020204020204" pitchFamily="34" typeface="微软雅黑"/>
                </a:rPr>
                <a:t>40%</a:t>
              </a:r>
            </a:p>
          </p:txBody>
        </p:sp>
      </p:grpSp>
      <p:grpSp>
        <p:nvGrpSpPr>
          <p:cNvPr id="10" name="组合 9"/>
          <p:cNvGrpSpPr/>
          <p:nvPr/>
        </p:nvGrpSpPr>
        <p:grpSpPr>
          <a:xfrm>
            <a:off x="3663696" y="2559981"/>
            <a:ext cx="2432304" cy="2096814"/>
            <a:chOff x="3663696" y="2559981"/>
            <a:chExt cx="2432304" cy="2096814"/>
          </a:xfrm>
        </p:grpSpPr>
        <p:sp>
          <p:nvSpPr>
            <p:cNvPr id="5" name="六边形 4"/>
            <p:cNvSpPr/>
            <p:nvPr/>
          </p:nvSpPr>
          <p:spPr>
            <a:xfrm>
              <a:off x="3663696" y="2559981"/>
              <a:ext cx="2432304" cy="2096814"/>
            </a:xfrm>
            <a:prstGeom prst="hexagon">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4040565" y="3229823"/>
              <a:ext cx="1678565" cy="749808"/>
            </a:xfrm>
            <a:prstGeom prst="rect">
              <a:avLst/>
            </a:prstGeom>
            <a:noFill/>
          </p:spPr>
          <p:txBody>
            <a:bodyPr rtlCol="0" wrap="square">
              <a:spAutoFit/>
            </a:bodyPr>
            <a:lstStyle/>
            <a:p>
              <a:pPr algn="ctr">
                <a:lnSpc>
                  <a:spcPct val="90000"/>
                </a:lnSpc>
                <a:spcBef>
                  <a:spcPts val="1000"/>
                </a:spcBef>
              </a:pPr>
              <a:r>
                <a:rPr altLang="zh-CN" b="1" lang="en-US" sz="4800">
                  <a:solidFill>
                    <a:srgbClr val="E4F7F8"/>
                  </a:solidFill>
                  <a:latin charset="-122" panose="020b0503020204020204" pitchFamily="34" typeface="微软雅黑"/>
                  <a:ea charset="-122" panose="020b0503020204020204" pitchFamily="34" typeface="微软雅黑"/>
                </a:rPr>
                <a:t>80%</a:t>
              </a:r>
            </a:p>
          </p:txBody>
        </p:sp>
      </p:grpSp>
      <p:grpSp>
        <p:nvGrpSpPr>
          <p:cNvPr id="4" name="组合 3"/>
          <p:cNvGrpSpPr/>
          <p:nvPr/>
        </p:nvGrpSpPr>
        <p:grpSpPr>
          <a:xfrm>
            <a:off x="1936242" y="1686736"/>
            <a:ext cx="1727454" cy="1489184"/>
            <a:chOff x="1936242" y="1686736"/>
            <a:chExt cx="1727454" cy="1489184"/>
          </a:xfrm>
        </p:grpSpPr>
        <p:sp>
          <p:nvSpPr>
            <p:cNvPr id="7" name="六边形 6"/>
            <p:cNvSpPr/>
            <p:nvPr/>
          </p:nvSpPr>
          <p:spPr>
            <a:xfrm>
              <a:off x="1936242" y="1686736"/>
              <a:ext cx="1727454" cy="1489184"/>
            </a:xfrm>
            <a:prstGeom prst="hexagon">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p:cNvSpPr txBox="1"/>
            <p:nvPr/>
          </p:nvSpPr>
          <p:spPr>
            <a:xfrm>
              <a:off x="1957362" y="2135861"/>
              <a:ext cx="1678565" cy="585216"/>
            </a:xfrm>
            <a:prstGeom prst="rect">
              <a:avLst/>
            </a:prstGeom>
            <a:noFill/>
          </p:spPr>
          <p:txBody>
            <a:bodyPr rtlCol="0" wrap="square">
              <a:spAutoFit/>
            </a:bodyPr>
            <a:lstStyle/>
            <a:p>
              <a:pPr algn="ctr">
                <a:lnSpc>
                  <a:spcPct val="90000"/>
                </a:lnSpc>
                <a:spcBef>
                  <a:spcPts val="1000"/>
                </a:spcBef>
              </a:pPr>
              <a:r>
                <a:rPr altLang="zh-CN" b="1" lang="en-US" sz="3600">
                  <a:solidFill>
                    <a:srgbClr val="E4F7F8"/>
                  </a:solidFill>
                  <a:latin charset="-122" panose="020b0503020204020204" pitchFamily="34" typeface="微软雅黑"/>
                  <a:ea charset="-122" panose="020b0503020204020204" pitchFamily="34" typeface="微软雅黑"/>
                </a:rPr>
                <a:t>50%</a:t>
              </a:r>
            </a:p>
          </p:txBody>
        </p:sp>
      </p:grpSp>
      <p:grpSp>
        <p:nvGrpSpPr>
          <p:cNvPr id="14" name="组合 13"/>
          <p:cNvGrpSpPr/>
          <p:nvPr/>
        </p:nvGrpSpPr>
        <p:grpSpPr>
          <a:xfrm>
            <a:off x="6393848" y="4349699"/>
            <a:ext cx="4413851" cy="909524"/>
            <a:chOff x="6327173" y="4322384"/>
            <a:chExt cx="4413851" cy="909524"/>
          </a:xfrm>
        </p:grpSpPr>
        <p:sp>
          <p:nvSpPr>
            <p:cNvPr id="30" name="文本框 29"/>
            <p:cNvSpPr txBox="1"/>
            <p:nvPr/>
          </p:nvSpPr>
          <p:spPr>
            <a:xfrm>
              <a:off x="6327175" y="4322384"/>
              <a:ext cx="2321526" cy="338328"/>
            </a:xfrm>
            <a:prstGeom prst="rect">
              <a:avLst/>
            </a:prstGeom>
            <a:noFill/>
          </p:spPr>
          <p:txBody>
            <a:bodyPr rtlCol="0" wrap="square">
              <a:spAutoFit/>
            </a:bodyPr>
            <a:lstStyle/>
            <a:p>
              <a:pPr algn="just">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31" name="文本框 30"/>
            <p:cNvSpPr txBox="1"/>
            <p:nvPr/>
          </p:nvSpPr>
          <p:spPr>
            <a:xfrm>
              <a:off x="6327174" y="4579422"/>
              <a:ext cx="4413851" cy="646176"/>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a:t>
              </a:r>
            </a:p>
          </p:txBody>
        </p:sp>
      </p:grpSp>
      <p:grpSp>
        <p:nvGrpSpPr>
          <p:cNvPr id="13" name="组合 12"/>
          <p:cNvGrpSpPr/>
          <p:nvPr/>
        </p:nvGrpSpPr>
        <p:grpSpPr>
          <a:xfrm>
            <a:off x="6393848" y="2570632"/>
            <a:ext cx="4413851" cy="909524"/>
            <a:chOff x="6327173" y="3001742"/>
            <a:chExt cx="4413851" cy="909524"/>
          </a:xfrm>
        </p:grpSpPr>
        <p:sp>
          <p:nvSpPr>
            <p:cNvPr id="32" name="文本框 31"/>
            <p:cNvSpPr txBox="1"/>
            <p:nvPr/>
          </p:nvSpPr>
          <p:spPr>
            <a:xfrm>
              <a:off x="6327175" y="3001742"/>
              <a:ext cx="2321526" cy="338328"/>
            </a:xfrm>
            <a:prstGeom prst="rect">
              <a:avLst/>
            </a:prstGeom>
            <a:noFill/>
          </p:spPr>
          <p:txBody>
            <a:bodyPr rtlCol="0" wrap="square">
              <a:spAutoFit/>
            </a:bodyPr>
            <a:lstStyle/>
            <a:p>
              <a:pPr algn="just">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33" name="文本框 32"/>
            <p:cNvSpPr txBox="1"/>
            <p:nvPr/>
          </p:nvSpPr>
          <p:spPr>
            <a:xfrm>
              <a:off x="6327174" y="3258780"/>
              <a:ext cx="4413851" cy="646176"/>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a:t>
              </a:r>
            </a:p>
          </p:txBody>
        </p:sp>
      </p:grpSp>
      <p:sp>
        <p:nvSpPr>
          <p:cNvPr id="6" name="灯片编号占位符 5"/>
          <p:cNvSpPr>
            <a:spLocks noGrp="1"/>
          </p:cNvSpPr>
          <p:nvPr>
            <p:ph idx="12" sz="quarter" type="sldNum"/>
          </p:nvPr>
        </p:nvSpPr>
        <p:spPr/>
        <p:txBody>
          <a:bodyPr/>
          <a:lstStyle/>
          <a:p>
            <a:fld id="{B164D7A1-D5FC-49E5-8F5B-B0361280BD81}" type="slidenum">
              <a:rPr altLang="en-US" lang="zh-CN" smtClean="0"/>
              <a:t>20</a:t>
            </a:fld>
          </a:p>
        </p:txBody>
      </p:sp>
      <p:grpSp>
        <p:nvGrpSpPr>
          <p:cNvPr id="29" name="组合 28"/>
          <p:cNvGrpSpPr/>
          <p:nvPr/>
        </p:nvGrpSpPr>
        <p:grpSpPr>
          <a:xfrm>
            <a:off x="6393848" y="3460165"/>
            <a:ext cx="4413851" cy="909524"/>
            <a:chOff x="6327173" y="4322384"/>
            <a:chExt cx="4413851" cy="909524"/>
          </a:xfrm>
        </p:grpSpPr>
        <p:sp>
          <p:nvSpPr>
            <p:cNvPr id="34" name="文本框 33"/>
            <p:cNvSpPr txBox="1"/>
            <p:nvPr/>
          </p:nvSpPr>
          <p:spPr>
            <a:xfrm>
              <a:off x="6327175" y="4322384"/>
              <a:ext cx="2321526" cy="338328"/>
            </a:xfrm>
            <a:prstGeom prst="rect">
              <a:avLst/>
            </a:prstGeom>
            <a:noFill/>
          </p:spPr>
          <p:txBody>
            <a:bodyPr rtlCol="0" wrap="square">
              <a:spAutoFit/>
            </a:bodyPr>
            <a:lstStyle/>
            <a:p>
              <a:pPr algn="just">
                <a:lnSpc>
                  <a:spcPct val="90000"/>
                </a:lnSpc>
                <a:spcBef>
                  <a:spcPts val="1000"/>
                </a:spcBef>
              </a:pPr>
              <a:r>
                <a:rPr altLang="en-US" b="1" lang="zh-CN">
                  <a:solidFill>
                    <a:srgbClr val="42BAC8"/>
                  </a:solidFill>
                  <a:latin charset="-122" panose="020b0503020204020204" pitchFamily="34" typeface="微软雅黑"/>
                  <a:ea charset="-122" panose="020b0503020204020204" pitchFamily="34" typeface="微软雅黑"/>
                </a:rPr>
                <a:t>添加标题</a:t>
              </a:r>
            </a:p>
          </p:txBody>
        </p:sp>
        <p:sp>
          <p:nvSpPr>
            <p:cNvPr id="35" name="文本框 34"/>
            <p:cNvSpPr txBox="1"/>
            <p:nvPr/>
          </p:nvSpPr>
          <p:spPr>
            <a:xfrm>
              <a:off x="6327174" y="4579423"/>
              <a:ext cx="4413851" cy="646176"/>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a:t>
              </a:r>
            </a:p>
          </p:txBody>
        </p:sp>
      </p:grpSp>
    </p:spTree>
    <p:extLst>
      <p:ext uri="{BB962C8B-B14F-4D97-AF65-F5344CB8AC3E}">
        <p14:creationId val="131644666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anim calcmode="lin" valueType="num">
                                      <p:cBhvr>
                                        <p:cTn dur="500" fill="hold" id="10"/>
                                        <p:tgtEl>
                                          <p:spTgt spid="2"/>
                                        </p:tgtEl>
                                        <p:attrNameLst>
                                          <p:attrName>ppt_x</p:attrName>
                                        </p:attrNameLst>
                                      </p:cBhvr>
                                      <p:tavLst>
                                        <p:tav tm="0">
                                          <p:val>
                                            <p:fltVal val="0.5"/>
                                          </p:val>
                                        </p:tav>
                                        <p:tav tm="100000">
                                          <p:val>
                                            <p:strVal val="#ppt_x"/>
                                          </p:val>
                                        </p:tav>
                                      </p:tavLst>
                                    </p:anim>
                                    <p:anim calcmode="lin" valueType="num">
                                      <p:cBhvr>
                                        <p:cTn dur="500" fill="hold" id="11"/>
                                        <p:tgtEl>
                                          <p:spTgt spid="2"/>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250"/>
                                  </p:stCondLst>
                                  <p:childTnLst>
                                    <p:set>
                                      <p:cBhvr>
                                        <p:cTn dur="1" fill="hold" id="13">
                                          <p:stCondLst>
                                            <p:cond delay="0"/>
                                          </p:stCondLst>
                                        </p:cTn>
                                        <p:tgtEl>
                                          <p:spTgt spid="3"/>
                                        </p:tgtEl>
                                        <p:attrNameLst>
                                          <p:attrName>style.visibility</p:attrName>
                                        </p:attrNameLst>
                                      </p:cBhvr>
                                      <p:to>
                                        <p:strVal val="visible"/>
                                      </p:to>
                                    </p:set>
                                    <p:anim calcmode="lin" valueType="num">
                                      <p:cBhvr>
                                        <p:cTn dur="500" fill="hold" id="14"/>
                                        <p:tgtEl>
                                          <p:spTgt spid="3"/>
                                        </p:tgtEl>
                                        <p:attrNameLst>
                                          <p:attrName>ppt_w</p:attrName>
                                        </p:attrNameLst>
                                      </p:cBhvr>
                                      <p:tavLst>
                                        <p:tav tm="0">
                                          <p:val>
                                            <p:fltVal val="0"/>
                                          </p:val>
                                        </p:tav>
                                        <p:tav tm="100000">
                                          <p:val>
                                            <p:strVal val="#ppt_w"/>
                                          </p:val>
                                        </p:tav>
                                      </p:tavLst>
                                    </p:anim>
                                    <p:anim calcmode="lin" valueType="num">
                                      <p:cBhvr>
                                        <p:cTn dur="500" fill="hold" id="15"/>
                                        <p:tgtEl>
                                          <p:spTgt spid="3"/>
                                        </p:tgtEl>
                                        <p:attrNameLst>
                                          <p:attrName>ppt_h</p:attrName>
                                        </p:attrNameLst>
                                      </p:cBhvr>
                                      <p:tavLst>
                                        <p:tav tm="0">
                                          <p:val>
                                            <p:fltVal val="0"/>
                                          </p:val>
                                        </p:tav>
                                        <p:tav tm="100000">
                                          <p:val>
                                            <p:strVal val="#ppt_h"/>
                                          </p:val>
                                        </p:tav>
                                      </p:tavLst>
                                    </p:anim>
                                    <p:animEffect filter="fade" transition="in">
                                      <p:cBhvr>
                                        <p:cTn dur="500" id="16"/>
                                        <p:tgtEl>
                                          <p:spTgt spid="3"/>
                                        </p:tgtEl>
                                      </p:cBhvr>
                                    </p:animEffect>
                                    <p:anim calcmode="lin" valueType="num">
                                      <p:cBhvr>
                                        <p:cTn dur="500" fill="hold" id="17"/>
                                        <p:tgtEl>
                                          <p:spTgt spid="3"/>
                                        </p:tgtEl>
                                        <p:attrNameLst>
                                          <p:attrName>ppt_x</p:attrName>
                                        </p:attrNameLst>
                                      </p:cBhvr>
                                      <p:tavLst>
                                        <p:tav tm="0">
                                          <p:val>
                                            <p:fltVal val="0.5"/>
                                          </p:val>
                                        </p:tav>
                                        <p:tav tm="100000">
                                          <p:val>
                                            <p:strVal val="#ppt_x"/>
                                          </p:val>
                                        </p:tav>
                                      </p:tavLst>
                                    </p:anim>
                                    <p:anim calcmode="lin" valueType="num">
                                      <p:cBhvr>
                                        <p:cTn dur="500" fill="hold" id="18"/>
                                        <p:tgtEl>
                                          <p:spTgt spid="3"/>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500"/>
                                  </p:stCondLst>
                                  <p:childTnLst>
                                    <p:set>
                                      <p:cBhvr>
                                        <p:cTn dur="1" fill="hold" id="20">
                                          <p:stCondLst>
                                            <p:cond delay="0"/>
                                          </p:stCondLst>
                                        </p:cTn>
                                        <p:tgtEl>
                                          <p:spTgt spid="4"/>
                                        </p:tgtEl>
                                        <p:attrNameLst>
                                          <p:attrName>style.visibility</p:attrName>
                                        </p:attrNameLst>
                                      </p:cBhvr>
                                      <p:to>
                                        <p:strVal val="visible"/>
                                      </p:to>
                                    </p:set>
                                    <p:anim calcmode="lin" valueType="num">
                                      <p:cBhvr>
                                        <p:cTn dur="500" fill="hold" id="21"/>
                                        <p:tgtEl>
                                          <p:spTgt spid="4"/>
                                        </p:tgtEl>
                                        <p:attrNameLst>
                                          <p:attrName>ppt_w</p:attrName>
                                        </p:attrNameLst>
                                      </p:cBhvr>
                                      <p:tavLst>
                                        <p:tav tm="0">
                                          <p:val>
                                            <p:fltVal val="0"/>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animEffect filter="fade" transition="in">
                                      <p:cBhvr>
                                        <p:cTn dur="500" id="23"/>
                                        <p:tgtEl>
                                          <p:spTgt spid="4"/>
                                        </p:tgtEl>
                                      </p:cBhvr>
                                    </p:animEffect>
                                    <p:anim calcmode="lin" valueType="num">
                                      <p:cBhvr>
                                        <p:cTn dur="500" fill="hold" id="24"/>
                                        <p:tgtEl>
                                          <p:spTgt spid="4"/>
                                        </p:tgtEl>
                                        <p:attrNameLst>
                                          <p:attrName>ppt_x</p:attrName>
                                        </p:attrNameLst>
                                      </p:cBhvr>
                                      <p:tavLst>
                                        <p:tav tm="0">
                                          <p:val>
                                            <p:fltVal val="0.5"/>
                                          </p:val>
                                        </p:tav>
                                        <p:tav tm="100000">
                                          <p:val>
                                            <p:strVal val="#ppt_x"/>
                                          </p:val>
                                        </p:tav>
                                      </p:tavLst>
                                    </p:anim>
                                    <p:anim calcmode="lin" valueType="num">
                                      <p:cBhvr>
                                        <p:cTn dur="500" fill="hold" id="25"/>
                                        <p:tgtEl>
                                          <p:spTgt spid="4"/>
                                        </p:tgtEl>
                                        <p:attrNameLst>
                                          <p:attrName>ppt_y</p:attrName>
                                        </p:attrNameLst>
                                      </p:cBhvr>
                                      <p:tavLst>
                                        <p:tav tm="0">
                                          <p:val>
                                            <p:fltVal val="0.5"/>
                                          </p:val>
                                        </p:tav>
                                        <p:tav tm="100000">
                                          <p:val>
                                            <p:strVal val="#ppt_y"/>
                                          </p:val>
                                        </p:tav>
                                      </p:tavLst>
                                    </p:anim>
                                  </p:childTnLst>
                                </p:cTn>
                              </p:par>
                              <p:par>
                                <p:cTn fill="hold" id="26" nodeType="withEffect" presetClass="entr" presetID="53" presetSubtype="0">
                                  <p:stCondLst>
                                    <p:cond delay="750"/>
                                  </p:stCondLst>
                                  <p:childTnLst>
                                    <p:set>
                                      <p:cBhvr>
                                        <p:cTn dur="1" fill="hold" id="27">
                                          <p:stCondLst>
                                            <p:cond delay="0"/>
                                          </p:stCondLst>
                                        </p:cTn>
                                        <p:tgtEl>
                                          <p:spTgt spid="10"/>
                                        </p:tgtEl>
                                        <p:attrNameLst>
                                          <p:attrName>style.visibility</p:attrName>
                                        </p:attrNameLst>
                                      </p:cBhvr>
                                      <p:to>
                                        <p:strVal val="visible"/>
                                      </p:to>
                                    </p:set>
                                    <p:anim calcmode="lin" valueType="num">
                                      <p:cBhvr>
                                        <p:cTn dur="500" fill="hold" id="28"/>
                                        <p:tgtEl>
                                          <p:spTgt spid="10"/>
                                        </p:tgtEl>
                                        <p:attrNameLst>
                                          <p:attrName>ppt_w</p:attrName>
                                        </p:attrNameLst>
                                      </p:cBhvr>
                                      <p:tavLst>
                                        <p:tav tm="0">
                                          <p:val>
                                            <p:fltVal val="0"/>
                                          </p:val>
                                        </p:tav>
                                        <p:tav tm="100000">
                                          <p:val>
                                            <p:strVal val="#ppt_w"/>
                                          </p:val>
                                        </p:tav>
                                      </p:tavLst>
                                    </p:anim>
                                    <p:anim calcmode="lin" valueType="num">
                                      <p:cBhvr>
                                        <p:cTn dur="500" fill="hold" id="29"/>
                                        <p:tgtEl>
                                          <p:spTgt spid="10"/>
                                        </p:tgtEl>
                                        <p:attrNameLst>
                                          <p:attrName>ppt_h</p:attrName>
                                        </p:attrNameLst>
                                      </p:cBhvr>
                                      <p:tavLst>
                                        <p:tav tm="0">
                                          <p:val>
                                            <p:fltVal val="0"/>
                                          </p:val>
                                        </p:tav>
                                        <p:tav tm="100000">
                                          <p:val>
                                            <p:strVal val="#ppt_h"/>
                                          </p:val>
                                        </p:tav>
                                      </p:tavLst>
                                    </p:anim>
                                    <p:animEffect filter="fade" transition="in">
                                      <p:cBhvr>
                                        <p:cTn dur="500" id="30"/>
                                        <p:tgtEl>
                                          <p:spTgt spid="10"/>
                                        </p:tgtEl>
                                      </p:cBhvr>
                                    </p:animEffect>
                                    <p:anim calcmode="lin" valueType="num">
                                      <p:cBhvr>
                                        <p:cTn dur="500" fill="hold" id="31"/>
                                        <p:tgtEl>
                                          <p:spTgt spid="10"/>
                                        </p:tgtEl>
                                        <p:attrNameLst>
                                          <p:attrName>ppt_x</p:attrName>
                                        </p:attrNameLst>
                                      </p:cBhvr>
                                      <p:tavLst>
                                        <p:tav tm="0">
                                          <p:val>
                                            <p:fltVal val="0.5"/>
                                          </p:val>
                                        </p:tav>
                                        <p:tav tm="100000">
                                          <p:val>
                                            <p:strVal val="#ppt_x"/>
                                          </p:val>
                                        </p:tav>
                                      </p:tavLst>
                                    </p:anim>
                                    <p:anim calcmode="lin" valueType="num">
                                      <p:cBhvr>
                                        <p:cTn dur="500" fill="hold" id="32"/>
                                        <p:tgtEl>
                                          <p:spTgt spid="10"/>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1250"/>
                            </p:stCondLst>
                            <p:childTnLst>
                              <p:par>
                                <p:cTn fill="hold" id="34" nodeType="afterEffect" presetClass="entr" presetID="37"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500" id="36"/>
                                        <p:tgtEl>
                                          <p:spTgt spid="12"/>
                                        </p:tgtEl>
                                      </p:cBhvr>
                                    </p:animEffect>
                                    <p:anim calcmode="lin" valueType="num">
                                      <p:cBhvr>
                                        <p:cTn dur="500" fill="hold" id="37"/>
                                        <p:tgtEl>
                                          <p:spTgt spid="12"/>
                                        </p:tgtEl>
                                        <p:attrNameLst>
                                          <p:attrName>ppt_x</p:attrName>
                                        </p:attrNameLst>
                                      </p:cBhvr>
                                      <p:tavLst>
                                        <p:tav tm="0">
                                          <p:val>
                                            <p:strVal val="#ppt_x"/>
                                          </p:val>
                                        </p:tav>
                                        <p:tav tm="100000">
                                          <p:val>
                                            <p:strVal val="#ppt_x"/>
                                          </p:val>
                                        </p:tav>
                                      </p:tavLst>
                                    </p:anim>
                                    <p:anim calcmode="lin" valueType="num">
                                      <p:cBhvr>
                                        <p:cTn decel="100000" dur="450" fill="hold" id="38"/>
                                        <p:tgtEl>
                                          <p:spTgt spid="12"/>
                                        </p:tgtEl>
                                        <p:attrNameLst>
                                          <p:attrName>ppt_y</p:attrName>
                                        </p:attrNameLst>
                                      </p:cBhvr>
                                      <p:tavLst>
                                        <p:tav tm="0">
                                          <p:val>
                                            <p:strVal val="#ppt_y+1"/>
                                          </p:val>
                                        </p:tav>
                                        <p:tav tm="100000">
                                          <p:val>
                                            <p:strVal val="#ppt_y-.03"/>
                                          </p:val>
                                        </p:tav>
                                      </p:tavLst>
                                    </p:anim>
                                    <p:anim calcmode="lin" valueType="num">
                                      <p:cBhvr>
                                        <p:cTn accel="100000" dur="50" fill="hold" id="39">
                                          <p:stCondLst>
                                            <p:cond delay="450"/>
                                          </p:stCondLst>
                                        </p:cTn>
                                        <p:tgtEl>
                                          <p:spTgt spid="12"/>
                                        </p:tgtEl>
                                        <p:attrNameLst>
                                          <p:attrName>ppt_y</p:attrName>
                                        </p:attrNameLst>
                                      </p:cBhvr>
                                      <p:tavLst>
                                        <p:tav tm="0">
                                          <p:val>
                                            <p:strVal val="#ppt_y-.03"/>
                                          </p:val>
                                        </p:tav>
                                        <p:tav tm="100000">
                                          <p:val>
                                            <p:strVal val="#ppt_y"/>
                                          </p:val>
                                        </p:tav>
                                      </p:tavLst>
                                    </p:anim>
                                  </p:childTnLst>
                                </p:cTn>
                              </p:par>
                              <p:par>
                                <p:cTn fill="hold" id="40" nodeType="withEffect" presetClass="entr" presetID="37" presetSubtype="0">
                                  <p:stCondLst>
                                    <p:cond delay="250"/>
                                  </p:stCondLst>
                                  <p:childTnLst>
                                    <p:set>
                                      <p:cBhvr>
                                        <p:cTn dur="1" fill="hold" id="41">
                                          <p:stCondLst>
                                            <p:cond delay="0"/>
                                          </p:stCondLst>
                                        </p:cTn>
                                        <p:tgtEl>
                                          <p:spTgt spid="13"/>
                                        </p:tgtEl>
                                        <p:attrNameLst>
                                          <p:attrName>style.visibility</p:attrName>
                                        </p:attrNameLst>
                                      </p:cBhvr>
                                      <p:to>
                                        <p:strVal val="visible"/>
                                      </p:to>
                                    </p:set>
                                    <p:animEffect filter="fade" transition="in">
                                      <p:cBhvr>
                                        <p:cTn dur="500" id="42"/>
                                        <p:tgtEl>
                                          <p:spTgt spid="13"/>
                                        </p:tgtEl>
                                      </p:cBhvr>
                                    </p:animEffect>
                                    <p:anim calcmode="lin" valueType="num">
                                      <p:cBhvr>
                                        <p:cTn dur="500" fill="hold" id="43"/>
                                        <p:tgtEl>
                                          <p:spTgt spid="13"/>
                                        </p:tgtEl>
                                        <p:attrNameLst>
                                          <p:attrName>ppt_x</p:attrName>
                                        </p:attrNameLst>
                                      </p:cBhvr>
                                      <p:tavLst>
                                        <p:tav tm="0">
                                          <p:val>
                                            <p:strVal val="#ppt_x"/>
                                          </p:val>
                                        </p:tav>
                                        <p:tav tm="100000">
                                          <p:val>
                                            <p:strVal val="#ppt_x"/>
                                          </p:val>
                                        </p:tav>
                                      </p:tavLst>
                                    </p:anim>
                                    <p:anim calcmode="lin" valueType="num">
                                      <p:cBhvr>
                                        <p:cTn decel="100000" dur="450" fill="hold" id="44"/>
                                        <p:tgtEl>
                                          <p:spTgt spid="13"/>
                                        </p:tgtEl>
                                        <p:attrNameLst>
                                          <p:attrName>ppt_y</p:attrName>
                                        </p:attrNameLst>
                                      </p:cBhvr>
                                      <p:tavLst>
                                        <p:tav tm="0">
                                          <p:val>
                                            <p:strVal val="#ppt_y+1"/>
                                          </p:val>
                                        </p:tav>
                                        <p:tav tm="100000">
                                          <p:val>
                                            <p:strVal val="#ppt_y-.03"/>
                                          </p:val>
                                        </p:tav>
                                      </p:tavLst>
                                    </p:anim>
                                    <p:anim calcmode="lin" valueType="num">
                                      <p:cBhvr>
                                        <p:cTn accel="100000" dur="50" fill="hold" id="45">
                                          <p:stCondLst>
                                            <p:cond delay="450"/>
                                          </p:stCondLst>
                                        </p:cTn>
                                        <p:tgtEl>
                                          <p:spTgt spid="13"/>
                                        </p:tgtEl>
                                        <p:attrNameLst>
                                          <p:attrName>ppt_y</p:attrName>
                                        </p:attrNameLst>
                                      </p:cBhvr>
                                      <p:tavLst>
                                        <p:tav tm="0">
                                          <p:val>
                                            <p:strVal val="#ppt_y-.03"/>
                                          </p:val>
                                        </p:tav>
                                        <p:tav tm="100000">
                                          <p:val>
                                            <p:strVal val="#ppt_y"/>
                                          </p:val>
                                        </p:tav>
                                      </p:tavLst>
                                    </p:anim>
                                  </p:childTnLst>
                                </p:cTn>
                              </p:par>
                              <p:par>
                                <p:cTn fill="hold" id="46" nodeType="withEffect" presetClass="entr" presetID="37" presetSubtype="0">
                                  <p:stCondLst>
                                    <p:cond delay="500"/>
                                  </p:stCondLst>
                                  <p:childTnLst>
                                    <p:set>
                                      <p:cBhvr>
                                        <p:cTn dur="1" fill="hold" id="47">
                                          <p:stCondLst>
                                            <p:cond delay="0"/>
                                          </p:stCondLst>
                                        </p:cTn>
                                        <p:tgtEl>
                                          <p:spTgt spid="29"/>
                                        </p:tgtEl>
                                        <p:attrNameLst>
                                          <p:attrName>style.visibility</p:attrName>
                                        </p:attrNameLst>
                                      </p:cBhvr>
                                      <p:to>
                                        <p:strVal val="visible"/>
                                      </p:to>
                                    </p:set>
                                    <p:animEffect filter="fade" transition="in">
                                      <p:cBhvr>
                                        <p:cTn dur="500" id="48"/>
                                        <p:tgtEl>
                                          <p:spTgt spid="29"/>
                                        </p:tgtEl>
                                      </p:cBhvr>
                                    </p:animEffect>
                                    <p:anim calcmode="lin" valueType="num">
                                      <p:cBhvr>
                                        <p:cTn dur="500" fill="hold" id="49"/>
                                        <p:tgtEl>
                                          <p:spTgt spid="29"/>
                                        </p:tgtEl>
                                        <p:attrNameLst>
                                          <p:attrName>ppt_x</p:attrName>
                                        </p:attrNameLst>
                                      </p:cBhvr>
                                      <p:tavLst>
                                        <p:tav tm="0">
                                          <p:val>
                                            <p:strVal val="#ppt_x"/>
                                          </p:val>
                                        </p:tav>
                                        <p:tav tm="100000">
                                          <p:val>
                                            <p:strVal val="#ppt_x"/>
                                          </p:val>
                                        </p:tav>
                                      </p:tavLst>
                                    </p:anim>
                                    <p:anim calcmode="lin" valueType="num">
                                      <p:cBhvr>
                                        <p:cTn decel="100000" dur="450" fill="hold" id="50"/>
                                        <p:tgtEl>
                                          <p:spTgt spid="29"/>
                                        </p:tgtEl>
                                        <p:attrNameLst>
                                          <p:attrName>ppt_y</p:attrName>
                                        </p:attrNameLst>
                                      </p:cBhvr>
                                      <p:tavLst>
                                        <p:tav tm="0">
                                          <p:val>
                                            <p:strVal val="#ppt_y+1"/>
                                          </p:val>
                                        </p:tav>
                                        <p:tav tm="100000">
                                          <p:val>
                                            <p:strVal val="#ppt_y-.03"/>
                                          </p:val>
                                        </p:tav>
                                      </p:tavLst>
                                    </p:anim>
                                    <p:anim calcmode="lin" valueType="num">
                                      <p:cBhvr>
                                        <p:cTn accel="100000" dur="50" fill="hold" id="51">
                                          <p:stCondLst>
                                            <p:cond delay="450"/>
                                          </p:stCondLst>
                                        </p:cTn>
                                        <p:tgtEl>
                                          <p:spTgt spid="29"/>
                                        </p:tgtEl>
                                        <p:attrNameLst>
                                          <p:attrName>ppt_y</p:attrName>
                                        </p:attrNameLst>
                                      </p:cBhvr>
                                      <p:tavLst>
                                        <p:tav tm="0">
                                          <p:val>
                                            <p:strVal val="#ppt_y-.03"/>
                                          </p:val>
                                        </p:tav>
                                        <p:tav tm="100000">
                                          <p:val>
                                            <p:strVal val="#ppt_y"/>
                                          </p:val>
                                        </p:tav>
                                      </p:tavLst>
                                    </p:anim>
                                  </p:childTnLst>
                                </p:cTn>
                              </p:par>
                              <p:par>
                                <p:cTn fill="hold" id="52" nodeType="withEffect" presetClass="entr" presetID="37" presetSubtype="0">
                                  <p:stCondLst>
                                    <p:cond delay="750"/>
                                  </p:stCondLst>
                                  <p:childTnLst>
                                    <p:set>
                                      <p:cBhvr>
                                        <p:cTn dur="1" fill="hold" id="53">
                                          <p:stCondLst>
                                            <p:cond delay="0"/>
                                          </p:stCondLst>
                                        </p:cTn>
                                        <p:tgtEl>
                                          <p:spTgt spid="14"/>
                                        </p:tgtEl>
                                        <p:attrNameLst>
                                          <p:attrName>style.visibility</p:attrName>
                                        </p:attrNameLst>
                                      </p:cBhvr>
                                      <p:to>
                                        <p:strVal val="visible"/>
                                      </p:to>
                                    </p:set>
                                    <p:animEffect filter="fade" transition="in">
                                      <p:cBhvr>
                                        <p:cTn dur="500" id="54"/>
                                        <p:tgtEl>
                                          <p:spTgt spid="14"/>
                                        </p:tgtEl>
                                      </p:cBhvr>
                                    </p:animEffect>
                                    <p:anim calcmode="lin" valueType="num">
                                      <p:cBhvr>
                                        <p:cTn dur="500" fill="hold" id="55"/>
                                        <p:tgtEl>
                                          <p:spTgt spid="14"/>
                                        </p:tgtEl>
                                        <p:attrNameLst>
                                          <p:attrName>ppt_x</p:attrName>
                                        </p:attrNameLst>
                                      </p:cBhvr>
                                      <p:tavLst>
                                        <p:tav tm="0">
                                          <p:val>
                                            <p:strVal val="#ppt_x"/>
                                          </p:val>
                                        </p:tav>
                                        <p:tav tm="100000">
                                          <p:val>
                                            <p:strVal val="#ppt_x"/>
                                          </p:val>
                                        </p:tav>
                                      </p:tavLst>
                                    </p:anim>
                                    <p:anim calcmode="lin" valueType="num">
                                      <p:cBhvr>
                                        <p:cTn decel="100000" dur="450" fill="hold" id="56"/>
                                        <p:tgtEl>
                                          <p:spTgt spid="14"/>
                                        </p:tgtEl>
                                        <p:attrNameLst>
                                          <p:attrName>ppt_y</p:attrName>
                                        </p:attrNameLst>
                                      </p:cBhvr>
                                      <p:tavLst>
                                        <p:tav tm="0">
                                          <p:val>
                                            <p:strVal val="#ppt_y+1"/>
                                          </p:val>
                                        </p:tav>
                                        <p:tav tm="100000">
                                          <p:val>
                                            <p:strVal val="#ppt_y-.03"/>
                                          </p:val>
                                        </p:tav>
                                      </p:tavLst>
                                    </p:anim>
                                    <p:anim calcmode="lin" valueType="num">
                                      <p:cBhvr>
                                        <p:cTn accel="100000" dur="50" fill="hold" id="57">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4019550" y="1638300"/>
            <a:ext cx="4152900" cy="4152900"/>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4019550" y="1514147"/>
            <a:ext cx="4152900" cy="4358640"/>
          </a:xfrm>
          <a:prstGeom prst="rect">
            <a:avLst/>
          </a:prstGeom>
          <a:noFill/>
        </p:spPr>
        <p:txBody>
          <a:bodyPr rtlCol="0" wrap="square">
            <a:spAutoFit/>
          </a:bodyPr>
          <a:lstStyle/>
          <a:p>
            <a:pPr algn="ctr"/>
            <a:r>
              <a:rPr altLang="zh-CN" lang="en-US" smtClean="0" sz="28000">
                <a:solidFill>
                  <a:schemeClr val="bg1"/>
                </a:solidFill>
                <a:effectLst>
                  <a:outerShdw algn="ctr" blurRad="50800" rotWithShape="0">
                    <a:prstClr val="black">
                      <a:alpha val="40000"/>
                    </a:prstClr>
                  </a:outerShdw>
                </a:effectLst>
                <a:latin charset="0" panose="020b0806030902050204" pitchFamily="34" typeface="Impact"/>
              </a:rPr>
              <a:t>04</a:t>
            </a:r>
          </a:p>
        </p:txBody>
      </p:sp>
      <p:cxnSp>
        <p:nvCxnSpPr>
          <p:cNvPr id="3" name="直接连接符 2"/>
          <p:cNvCxnSpPr/>
          <p:nvPr/>
        </p:nvCxnSpPr>
        <p:spPr>
          <a:xfrm flipH="1">
            <a:off x="11854658" y="443863"/>
            <a:ext cx="0" cy="55313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376252" y="366489"/>
            <a:ext cx="2468880" cy="822960"/>
          </a:xfrm>
          <a:prstGeom prst="rect">
            <a:avLst/>
          </a:prstGeom>
          <a:noFill/>
        </p:spPr>
        <p:txBody>
          <a:bodyPr rtlCol="0" wrap="none">
            <a:spAutoFit/>
          </a:bodyPr>
          <a:lstStyle/>
          <a:p>
            <a:pPr algn="r"/>
            <a:r>
              <a:rPr altLang="en-US" b="1" lang="zh-CN" smtClean="0" sz="2400">
                <a:solidFill>
                  <a:schemeClr val="tx1">
                    <a:lumMod val="75000"/>
                    <a:lumOff val="25000"/>
                  </a:schemeClr>
                </a:solidFill>
                <a:ea charset="-122" panose="020b0503020204020204" pitchFamily="34" typeface="微软雅黑"/>
              </a:rPr>
              <a:t>过渡页</a:t>
            </a:r>
          </a:p>
          <a:p>
            <a:pPr algn="r"/>
            <a:r>
              <a:rPr altLang="en-US" b="1" lang="zh-CN" smtClean="0" sz="2400">
                <a:solidFill>
                  <a:schemeClr val="tx1">
                    <a:lumMod val="75000"/>
                    <a:lumOff val="25000"/>
                  </a:schemeClr>
                </a:solidFill>
                <a:ea charset="-122" panose="020b0503020204020204" pitchFamily="34" typeface="微软雅黑"/>
              </a:rPr>
              <a:t>TRANSITION PAGE</a:t>
            </a:r>
          </a:p>
        </p:txBody>
      </p:sp>
      <p:sp>
        <p:nvSpPr>
          <p:cNvPr id="16" name="灯片编号占位符 15"/>
          <p:cNvSpPr>
            <a:spLocks noGrp="1"/>
          </p:cNvSpPr>
          <p:nvPr>
            <p:ph idx="12" sz="quarter" type="sldNum"/>
          </p:nvPr>
        </p:nvSpPr>
        <p:spPr/>
        <p:txBody>
          <a:bodyPr/>
          <a:lstStyle/>
          <a:p>
            <a:fld id="{84D1D639-7E5A-4867-A941-8559824ABA86}" type="slidenum">
              <a:rPr altLang="en-US" lang="zh-CN" smtClean="0">
                <a:solidFill>
                  <a:schemeClr val="bg1"/>
                </a:solidFill>
              </a:rPr>
              <a:t>21</a:t>
            </a:fld>
          </a:p>
        </p:txBody>
      </p:sp>
      <p:sp>
        <p:nvSpPr>
          <p:cNvPr id="11" name="矩形 10"/>
          <p:cNvSpPr/>
          <p:nvPr/>
        </p:nvSpPr>
        <p:spPr>
          <a:xfrm>
            <a:off x="0" y="2994750"/>
            <a:ext cx="12192000" cy="1440000"/>
          </a:xfrm>
          <a:prstGeom prst="rect">
            <a:avLst/>
          </a:prstGeom>
          <a:solidFill>
            <a:srgbClr val="42BAC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2568607" y="3336186"/>
            <a:ext cx="7054786" cy="749808"/>
          </a:xfrm>
          <a:prstGeom prst="rect">
            <a:avLst/>
          </a:prstGeom>
          <a:noFill/>
        </p:spPr>
        <p:txBody>
          <a:bodyPr rtlCol="0" wrap="square">
            <a:spAutoFit/>
          </a:bodyPr>
          <a:lstStyle/>
          <a:p>
            <a:pPr algn="ctr">
              <a:lnSpc>
                <a:spcPct val="90000"/>
              </a:lnSpc>
              <a:spcBef>
                <a:spcPct val="0"/>
              </a:spcBef>
            </a:pPr>
            <a:r>
              <a:rPr altLang="en-US" b="1" lang="zh-CN" sz="4800">
                <a:solidFill>
                  <a:srgbClr val="08181A"/>
                </a:solidFill>
                <a:latin charset="-122" panose="020b0503020204020204" pitchFamily="34" typeface="微软雅黑"/>
                <a:ea charset="-122" panose="020b0503020204020204" pitchFamily="34" typeface="微软雅黑"/>
                <a:cs typeface="+mj-cs"/>
              </a:rPr>
              <a:t>单击此处添加标题</a:t>
            </a:r>
          </a:p>
        </p:txBody>
      </p:sp>
    </p:spTree>
    <p:extLst>
      <p:ext uri="{BB962C8B-B14F-4D97-AF65-F5344CB8AC3E}">
        <p14:creationId val="289195046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250" fill="hold" id="7"/>
                                        <p:tgtEl>
                                          <p:spTgt spid="3"/>
                                        </p:tgtEl>
                                        <p:attrNameLst>
                                          <p:attrName>ppt_x</p:attrName>
                                        </p:attrNameLst>
                                      </p:cBhvr>
                                      <p:tavLst>
                                        <p:tav tm="0">
                                          <p:val>
                                            <p:strVal val="1+#ppt_w/2"/>
                                          </p:val>
                                        </p:tav>
                                        <p:tav tm="100000">
                                          <p:val>
                                            <p:strVal val="#ppt_x"/>
                                          </p:val>
                                        </p:tav>
                                      </p:tavLst>
                                    </p:anim>
                                    <p:anim calcmode="lin" valueType="num">
                                      <p:cBhvr additive="base">
                                        <p:cTn dur="25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50"/>
                            </p:stCondLst>
                            <p:childTnLst>
                              <p:par>
                                <p:cTn fill="hold" id="10" nodeType="afterEffect" presetClass="entr" presetID="22" presetSubtype="2">
                                  <p:stCondLst>
                                    <p:cond delay="0"/>
                                  </p:stCondLst>
                                  <p:childTnLst>
                                    <p:set>
                                      <p:cBhvr>
                                        <p:cTn dur="1" fill="hold" id="11">
                                          <p:stCondLst>
                                            <p:cond delay="0"/>
                                          </p:stCondLst>
                                        </p:cTn>
                                        <p:tgtEl>
                                          <p:spTgt spid="4">
                                            <p:txEl>
                                              <p:pRg end="0" st="0"/>
                                            </p:txEl>
                                          </p:spTgt>
                                        </p:tgtEl>
                                        <p:attrNameLst>
                                          <p:attrName>style.visibility</p:attrName>
                                        </p:attrNameLst>
                                      </p:cBhvr>
                                      <p:to>
                                        <p:strVal val="visible"/>
                                      </p:to>
                                    </p:set>
                                    <p:animEffect filter="wipe(right)" transition="in">
                                      <p:cBhvr>
                                        <p:cTn dur="250" id="12"/>
                                        <p:tgtEl>
                                          <p:spTgt spid="4">
                                            <p:txEl>
                                              <p:pRg end="0" st="0"/>
                                            </p:txEl>
                                          </p:spTgt>
                                        </p:tgtEl>
                                      </p:cBhvr>
                                    </p:animEffect>
                                  </p:childTnLst>
                                </p:cTn>
                              </p:par>
                            </p:childTnLst>
                          </p:cTn>
                        </p:par>
                        <p:par>
                          <p:cTn fill="hold" id="13" nodeType="afterGroup">
                            <p:stCondLst>
                              <p:cond delay="500"/>
                            </p:stCondLst>
                            <p:childTnLst>
                              <p:par>
                                <p:cTn fill="hold" id="14" nodeType="afterEffect" presetClass="entr" presetID="22" presetSubtype="2">
                                  <p:stCondLst>
                                    <p:cond delay="0"/>
                                  </p:stCondLst>
                                  <p:childTnLst>
                                    <p:set>
                                      <p:cBhvr>
                                        <p:cTn dur="1" fill="hold" id="15">
                                          <p:stCondLst>
                                            <p:cond delay="0"/>
                                          </p:stCondLst>
                                        </p:cTn>
                                        <p:tgtEl>
                                          <p:spTgt spid="4">
                                            <p:txEl>
                                              <p:pRg end="1" st="1"/>
                                            </p:txEl>
                                          </p:spTgt>
                                        </p:tgtEl>
                                        <p:attrNameLst>
                                          <p:attrName>style.visibility</p:attrName>
                                        </p:attrNameLst>
                                      </p:cBhvr>
                                      <p:to>
                                        <p:strVal val="visible"/>
                                      </p:to>
                                    </p:set>
                                    <p:animEffect filter="wipe(right)" transition="in">
                                      <p:cBhvr>
                                        <p:cTn dur="250" id="16"/>
                                        <p:tgtEl>
                                          <p:spTgt spid="4">
                                            <p:txEl>
                                              <p:pRg end="1" st="1"/>
                                            </p:txEl>
                                          </p:spTgt>
                                        </p:tgtEl>
                                      </p:cBhvr>
                                    </p:animEffect>
                                  </p:childTnLst>
                                </p:cTn>
                              </p:par>
                            </p:childTnLst>
                          </p:cTn>
                        </p:par>
                        <p:par>
                          <p:cTn fill="hold" id="17" nodeType="afterGroup">
                            <p:stCondLst>
                              <p:cond delay="750"/>
                            </p:stCondLst>
                            <p:childTnLst>
                              <p:par>
                                <p:cTn fill="hold" grpId="0" id="18" nodeType="afterEffect" presetClass="entr" presetID="37"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fade" transition="in">
                                      <p:cBhvr>
                                        <p:cTn dur="500" id="20"/>
                                        <p:tgtEl>
                                          <p:spTgt spid="8"/>
                                        </p:tgtEl>
                                      </p:cBhvr>
                                    </p:animEffect>
                                    <p:anim calcmode="lin" valueType="num">
                                      <p:cBhvr>
                                        <p:cTn dur="500" fill="hold" id="21"/>
                                        <p:tgtEl>
                                          <p:spTgt spid="8"/>
                                        </p:tgtEl>
                                        <p:attrNameLst>
                                          <p:attrName>ppt_x</p:attrName>
                                        </p:attrNameLst>
                                      </p:cBhvr>
                                      <p:tavLst>
                                        <p:tav tm="0">
                                          <p:val>
                                            <p:strVal val="#ppt_x"/>
                                          </p:val>
                                        </p:tav>
                                        <p:tav tm="100000">
                                          <p:val>
                                            <p:strVal val="#ppt_x"/>
                                          </p:val>
                                        </p:tav>
                                      </p:tavLst>
                                    </p:anim>
                                    <p:anim calcmode="lin" valueType="num">
                                      <p:cBhvr>
                                        <p:cTn decel="100000" dur="450" fill="hold" id="22"/>
                                        <p:tgtEl>
                                          <p:spTgt spid="8"/>
                                        </p:tgtEl>
                                        <p:attrNameLst>
                                          <p:attrName>ppt_y</p:attrName>
                                        </p:attrNameLst>
                                      </p:cBhvr>
                                      <p:tavLst>
                                        <p:tav tm="0">
                                          <p:val>
                                            <p:strVal val="#ppt_y+1"/>
                                          </p:val>
                                        </p:tav>
                                        <p:tav tm="100000">
                                          <p:val>
                                            <p:strVal val="#ppt_y-.03"/>
                                          </p:val>
                                        </p:tav>
                                      </p:tavLst>
                                    </p:anim>
                                    <p:anim calcmode="lin" valueType="num">
                                      <p:cBhvr>
                                        <p:cTn accel="100000" dur="50" fill="hold" id="23">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fill="hold" id="24" nodeType="afterGroup">
                            <p:stCondLst>
                              <p:cond delay="1250"/>
                            </p:stCondLst>
                            <p:childTnLst>
                              <p:par>
                                <p:cTn fill="hold" grpId="0" id="25" nodeType="afterEffect" presetClass="entr" presetID="16" presetSubtype="37">
                                  <p:stCondLst>
                                    <p:cond delay="0"/>
                                  </p:stCondLst>
                                  <p:childTnLst>
                                    <p:set>
                                      <p:cBhvr>
                                        <p:cTn dur="1" fill="hold" id="26">
                                          <p:stCondLst>
                                            <p:cond delay="0"/>
                                          </p:stCondLst>
                                        </p:cTn>
                                        <p:tgtEl>
                                          <p:spTgt spid="11"/>
                                        </p:tgtEl>
                                        <p:attrNameLst>
                                          <p:attrName>style.visibility</p:attrName>
                                        </p:attrNameLst>
                                      </p:cBhvr>
                                      <p:to>
                                        <p:strVal val="visible"/>
                                      </p:to>
                                    </p:set>
                                    <p:animEffect filter="barn(outVertical)" transition="in">
                                      <p:cBhvr>
                                        <p:cTn dur="500" id="27"/>
                                        <p:tgtEl>
                                          <p:spTgt spid="11"/>
                                        </p:tgtEl>
                                      </p:cBhvr>
                                    </p:animEffect>
                                  </p:childTnLst>
                                </p:cTn>
                              </p:par>
                            </p:childTnLst>
                          </p:cTn>
                        </p:par>
                        <p:par>
                          <p:cTn fill="hold" id="28" nodeType="afterGroup">
                            <p:stCondLst>
                              <p:cond delay="1750"/>
                            </p:stCondLst>
                            <p:childTnLst>
                              <p:par>
                                <p:cTn fill="hold" grpId="0" id="29" nodeType="afterEffect" presetClass="entr" presetID="42"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500" id="31"/>
                                        <p:tgtEl>
                                          <p:spTgt spid="9"/>
                                        </p:tgtEl>
                                      </p:cBhvr>
                                    </p:animEffect>
                                    <p:anim calcmode="lin" valueType="num">
                                      <p:cBhvr>
                                        <p:cTn dur="500" fill="hold" id="32"/>
                                        <p:tgtEl>
                                          <p:spTgt spid="9"/>
                                        </p:tgtEl>
                                        <p:attrNameLst>
                                          <p:attrName>ppt_x</p:attrName>
                                        </p:attrNameLst>
                                      </p:cBhvr>
                                      <p:tavLst>
                                        <p:tav tm="0">
                                          <p:val>
                                            <p:strVal val="#ppt_x"/>
                                          </p:val>
                                        </p:tav>
                                        <p:tav tm="100000">
                                          <p:val>
                                            <p:strVal val="#ppt_x"/>
                                          </p:val>
                                        </p:tav>
                                      </p:tavLst>
                                    </p:anim>
                                    <p:anim calcmode="lin" valueType="num">
                                      <p:cBhvr>
                                        <p:cTn dur="500" fill="hold" id="33"/>
                                        <p:tgtEl>
                                          <p:spTgt spid="9"/>
                                        </p:tgtEl>
                                        <p:attrNameLst>
                                          <p:attrName>ppt_y</p:attrName>
                                        </p:attrNameLst>
                                      </p:cBhvr>
                                      <p:tavLst>
                                        <p:tav tm="0">
                                          <p:val>
                                            <p:strVal val="#ppt_y+.1"/>
                                          </p:val>
                                        </p:tav>
                                        <p:tav tm="100000">
                                          <p:val>
                                            <p:strVal val="#ppt_y"/>
                                          </p:val>
                                        </p:tav>
                                      </p:tavLst>
                                    </p:anim>
                                  </p:childTnLst>
                                </p:cTn>
                              </p:par>
                              <p:par>
                                <p:cTn fill="hold" grpId="0" id="34" nodeType="withEffect" presetClass="entr" presetID="2" presetSubtype="4">
                                  <p:stCondLst>
                                    <p:cond delay="250"/>
                                  </p:stCondLst>
                                  <p:childTnLst>
                                    <p:set>
                                      <p:cBhvr>
                                        <p:cTn dur="1" fill="hold" id="35">
                                          <p:stCondLst>
                                            <p:cond delay="0"/>
                                          </p:stCondLst>
                                        </p:cTn>
                                        <p:tgtEl>
                                          <p:spTgt spid="2"/>
                                        </p:tgtEl>
                                        <p:attrNameLst>
                                          <p:attrName>style.visibility</p:attrName>
                                        </p:attrNameLst>
                                      </p:cBhvr>
                                      <p:to>
                                        <p:strVal val="visible"/>
                                      </p:to>
                                    </p:set>
                                    <p:anim calcmode="lin" valueType="num">
                                      <p:cBhvr additive="base">
                                        <p:cTn dur="500" fill="hold" id="36"/>
                                        <p:tgtEl>
                                          <p:spTgt spid="2"/>
                                        </p:tgtEl>
                                        <p:attrNameLst>
                                          <p:attrName>ppt_x</p:attrName>
                                        </p:attrNameLst>
                                      </p:cBhvr>
                                      <p:tavLst>
                                        <p:tav tm="0">
                                          <p:val>
                                            <p:strVal val="#ppt_x"/>
                                          </p:val>
                                        </p:tav>
                                        <p:tav tm="100000">
                                          <p:val>
                                            <p:strVal val="#ppt_x"/>
                                          </p:val>
                                        </p:tav>
                                      </p:tavLst>
                                    </p:anim>
                                    <p:anim calcmode="lin" valueType="num">
                                      <p:cBhvr additive="base">
                                        <p:cTn dur="500" fill="hold" id="37"/>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1"/>
      <p:bldP grpId="0" spid="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70C6992E-07DC-4D99-9A06-DE6FA17F0F13}" type="slidenum">
              <a:rPr altLang="en-US" lang="zh-CN" smtClean="0"/>
              <a:t>22</a:t>
            </a:fld>
          </a:p>
        </p:txBody>
      </p:sp>
      <p:sp>
        <p:nvSpPr>
          <p:cNvPr id="3" name="文本框 2"/>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grpSp>
        <p:nvGrpSpPr>
          <p:cNvPr id="14" name="组合 13"/>
          <p:cNvGrpSpPr/>
          <p:nvPr/>
        </p:nvGrpSpPr>
        <p:grpSpPr>
          <a:xfrm>
            <a:off x="931891" y="1694631"/>
            <a:ext cx="4370734" cy="1954412"/>
            <a:chOff x="3723975" y="1092122"/>
            <a:chExt cx="3986979" cy="1782814"/>
          </a:xfrm>
          <a:solidFill>
            <a:srgbClr val="277C85"/>
          </a:solidFill>
        </p:grpSpPr>
        <p:sp>
          <p:nvSpPr>
            <p:cNvPr id="7" name="矩形 6"/>
            <p:cNvSpPr/>
            <p:nvPr/>
          </p:nvSpPr>
          <p:spPr>
            <a:xfrm>
              <a:off x="3723975" y="1092122"/>
              <a:ext cx="3776504" cy="17828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rot="5400000">
              <a:off x="7448038" y="1507491"/>
              <a:ext cx="307063" cy="21876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9" name="组合 48"/>
          <p:cNvGrpSpPr/>
          <p:nvPr/>
        </p:nvGrpSpPr>
        <p:grpSpPr>
          <a:xfrm>
            <a:off x="931456" y="3647108"/>
            <a:ext cx="4371169" cy="1954412"/>
            <a:chOff x="3723578" y="1092122"/>
            <a:chExt cx="3987376" cy="1782814"/>
          </a:xfrm>
          <a:solidFill>
            <a:srgbClr val="2E939E"/>
          </a:solidFill>
        </p:grpSpPr>
        <p:sp>
          <p:nvSpPr>
            <p:cNvPr id="50" name="矩形 49"/>
            <p:cNvSpPr/>
            <p:nvPr/>
          </p:nvSpPr>
          <p:spPr>
            <a:xfrm>
              <a:off x="3723578" y="1092122"/>
              <a:ext cx="3776899" cy="17828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等腰三角形 50"/>
            <p:cNvSpPr/>
            <p:nvPr/>
          </p:nvSpPr>
          <p:spPr>
            <a:xfrm rot="5400000">
              <a:off x="7448038" y="1507491"/>
              <a:ext cx="307063" cy="21876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2" name="文本框 51"/>
          <p:cNvSpPr txBox="1"/>
          <p:nvPr/>
        </p:nvSpPr>
        <p:spPr>
          <a:xfrm>
            <a:off x="5301314" y="1912885"/>
            <a:ext cx="509778" cy="716280"/>
          </a:xfrm>
          <a:prstGeom prst="rect">
            <a:avLst/>
          </a:prstGeom>
          <a:noFill/>
        </p:spPr>
        <p:txBody>
          <a:bodyPr rtlCol="0" wrap="none">
            <a:spAutoFit/>
          </a:bodyPr>
          <a:lstStyle/>
          <a:p>
            <a:r>
              <a:rPr altLang="zh-CN" lang="en-US" sz="4100">
                <a:solidFill>
                  <a:srgbClr val="3097A2"/>
                </a:solidFill>
                <a:latin charset="0" pitchFamily="82" typeface="Algerian"/>
                <a:ea charset="-122" pitchFamily="49" typeface="楷体"/>
              </a:rPr>
              <a:t>01</a:t>
            </a:r>
          </a:p>
        </p:txBody>
      </p:sp>
      <p:sp>
        <p:nvSpPr>
          <p:cNvPr id="53" name="文本框 52"/>
          <p:cNvSpPr txBox="1"/>
          <p:nvPr/>
        </p:nvSpPr>
        <p:spPr>
          <a:xfrm>
            <a:off x="5301314" y="3860731"/>
            <a:ext cx="562165" cy="716280"/>
          </a:xfrm>
          <a:prstGeom prst="rect">
            <a:avLst/>
          </a:prstGeom>
          <a:noFill/>
        </p:spPr>
        <p:txBody>
          <a:bodyPr rtlCol="0" wrap="none">
            <a:spAutoFit/>
          </a:bodyPr>
          <a:lstStyle/>
          <a:p>
            <a:r>
              <a:rPr altLang="zh-CN" lang="en-US" smtClean="0" sz="4100">
                <a:solidFill>
                  <a:srgbClr val="2E939E"/>
                </a:solidFill>
                <a:latin charset="0" pitchFamily="82" typeface="Algerian"/>
                <a:ea charset="-122" pitchFamily="49" typeface="楷体"/>
              </a:rPr>
              <a:t>03</a:t>
            </a:r>
          </a:p>
        </p:txBody>
      </p:sp>
      <p:grpSp>
        <p:nvGrpSpPr>
          <p:cNvPr id="66" name="组合 65"/>
          <p:cNvGrpSpPr/>
          <p:nvPr/>
        </p:nvGrpSpPr>
        <p:grpSpPr>
          <a:xfrm flipH="1" flipV="1">
            <a:off x="6891111" y="1694631"/>
            <a:ext cx="4369434" cy="1954412"/>
            <a:chOff x="3725161" y="1092122"/>
            <a:chExt cx="3985793" cy="1782814"/>
          </a:xfrm>
          <a:solidFill>
            <a:srgbClr val="33A3AF"/>
          </a:solidFill>
        </p:grpSpPr>
        <p:sp>
          <p:nvSpPr>
            <p:cNvPr id="72" name="矩形 71"/>
            <p:cNvSpPr/>
            <p:nvPr/>
          </p:nvSpPr>
          <p:spPr>
            <a:xfrm>
              <a:off x="3725161" y="1092122"/>
              <a:ext cx="3776505" cy="17828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等腰三角形 72"/>
            <p:cNvSpPr/>
            <p:nvPr/>
          </p:nvSpPr>
          <p:spPr>
            <a:xfrm rot="5400000">
              <a:off x="7448038" y="1507491"/>
              <a:ext cx="307063" cy="21876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7" name="组合 66"/>
          <p:cNvGrpSpPr/>
          <p:nvPr/>
        </p:nvGrpSpPr>
        <p:grpSpPr>
          <a:xfrm flipH="1" flipV="1">
            <a:off x="6891111" y="3647108"/>
            <a:ext cx="4369432" cy="1954412"/>
            <a:chOff x="3725162" y="1092122"/>
            <a:chExt cx="3985792" cy="1782814"/>
          </a:xfrm>
          <a:solidFill>
            <a:srgbClr val="67C9D3"/>
          </a:solidFill>
        </p:grpSpPr>
        <p:sp>
          <p:nvSpPr>
            <p:cNvPr id="70" name="矩形 69"/>
            <p:cNvSpPr/>
            <p:nvPr/>
          </p:nvSpPr>
          <p:spPr>
            <a:xfrm>
              <a:off x="3725162" y="1092122"/>
              <a:ext cx="3776511" cy="1782814"/>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等腰三角形 70"/>
            <p:cNvSpPr/>
            <p:nvPr/>
          </p:nvSpPr>
          <p:spPr>
            <a:xfrm rot="5400000">
              <a:off x="7448038" y="1507491"/>
              <a:ext cx="307063" cy="218768"/>
            </a:xfrm>
            <a:prstGeom prst="triangl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8" name="文本框 67"/>
          <p:cNvSpPr txBox="1"/>
          <p:nvPr/>
        </p:nvSpPr>
        <p:spPr>
          <a:xfrm flipH="1">
            <a:off x="6566659" y="2715250"/>
            <a:ext cx="562165" cy="716280"/>
          </a:xfrm>
          <a:prstGeom prst="rect">
            <a:avLst/>
          </a:prstGeom>
          <a:noFill/>
        </p:spPr>
        <p:txBody>
          <a:bodyPr rtlCol="0" wrap="none">
            <a:spAutoFit/>
          </a:bodyPr>
          <a:lstStyle/>
          <a:p>
            <a:pPr algn="r"/>
            <a:r>
              <a:rPr altLang="zh-CN" lang="en-US" smtClean="0" sz="4100">
                <a:solidFill>
                  <a:srgbClr val="33A3AF"/>
                </a:solidFill>
                <a:latin charset="0" pitchFamily="82" typeface="Algerian"/>
                <a:ea charset="-122" pitchFamily="49" typeface="楷体"/>
              </a:rPr>
              <a:t>02</a:t>
            </a:r>
          </a:p>
        </p:txBody>
      </p:sp>
      <p:sp>
        <p:nvSpPr>
          <p:cNvPr id="69" name="文本框 68"/>
          <p:cNvSpPr txBox="1"/>
          <p:nvPr/>
        </p:nvSpPr>
        <p:spPr>
          <a:xfrm flipH="1">
            <a:off x="6521979" y="4664620"/>
            <a:ext cx="584505" cy="716280"/>
          </a:xfrm>
          <a:prstGeom prst="rect">
            <a:avLst/>
          </a:prstGeom>
          <a:noFill/>
        </p:spPr>
        <p:txBody>
          <a:bodyPr rtlCol="0" wrap="none">
            <a:spAutoFit/>
          </a:bodyPr>
          <a:lstStyle/>
          <a:p>
            <a:pPr algn="r"/>
            <a:r>
              <a:rPr altLang="zh-CN" lang="en-US" smtClean="0" sz="4100">
                <a:solidFill>
                  <a:srgbClr val="42BAC8"/>
                </a:solidFill>
                <a:latin charset="0" pitchFamily="82" typeface="Algerian"/>
                <a:ea charset="-122" pitchFamily="49" typeface="楷体"/>
              </a:rPr>
              <a:t>04</a:t>
            </a:r>
          </a:p>
        </p:txBody>
      </p:sp>
      <p:grpSp>
        <p:nvGrpSpPr>
          <p:cNvPr id="13" name="组合 12"/>
          <p:cNvGrpSpPr/>
          <p:nvPr/>
        </p:nvGrpSpPr>
        <p:grpSpPr>
          <a:xfrm>
            <a:off x="1282901" y="1987318"/>
            <a:ext cx="3435098" cy="1369037"/>
            <a:chOff x="1478164" y="1940719"/>
            <a:chExt cx="3435098" cy="1369037"/>
          </a:xfrm>
        </p:grpSpPr>
        <p:pic>
          <p:nvPicPr>
            <p:cNvPr id="78" name="图片 77"/>
            <p:cNvPicPr>
              <a:picLocks noChangeAspect="1"/>
            </p:cNvPicPr>
            <p:nvPr/>
          </p:nvPicPr>
          <p:blipFill>
            <a:blip r:embed="rId2">
              <a:biLevel thresh="25000"/>
            </a:blip>
            <a:stretch>
              <a:fillRect/>
            </a:stretch>
          </p:blipFill>
          <p:spPr>
            <a:xfrm>
              <a:off x="4551589" y="1940719"/>
              <a:ext cx="361673" cy="475182"/>
            </a:xfrm>
            <a:prstGeom prst="rect">
              <a:avLst/>
            </a:prstGeom>
          </p:spPr>
        </p:pic>
        <p:grpSp>
          <p:nvGrpSpPr>
            <p:cNvPr id="5" name="组合 4"/>
            <p:cNvGrpSpPr/>
            <p:nvPr/>
          </p:nvGrpSpPr>
          <p:grpSpPr>
            <a:xfrm>
              <a:off x="1478164" y="2030048"/>
              <a:ext cx="3037927" cy="1279708"/>
              <a:chOff x="1510282" y="2074269"/>
              <a:chExt cx="3037927" cy="1279708"/>
            </a:xfrm>
          </p:grpSpPr>
          <p:sp>
            <p:nvSpPr>
              <p:cNvPr id="83" name="文本框 82"/>
              <p:cNvSpPr txBox="1"/>
              <p:nvPr/>
            </p:nvSpPr>
            <p:spPr>
              <a:xfrm>
                <a:off x="2149551" y="2074269"/>
                <a:ext cx="2389112" cy="338328"/>
              </a:xfrm>
              <a:prstGeom prst="rect">
                <a:avLst/>
              </a:prstGeom>
              <a:noFill/>
            </p:spPr>
            <p:txBody>
              <a:bodyPr rtlCol="0" wrap="square">
                <a:spAutoFit/>
              </a:bodyPr>
              <a:lstStyle/>
              <a:p>
                <a:pPr algn="r">
                  <a:lnSpc>
                    <a:spcPct val="90000"/>
                  </a:lnSpc>
                  <a:spcBef>
                    <a:spcPts val="1000"/>
                  </a:spcBef>
                </a:pPr>
                <a:r>
                  <a:rPr altLang="en-US" b="1" lang="zh-CN">
                    <a:solidFill>
                      <a:schemeClr val="bg1"/>
                    </a:solidFill>
                    <a:latin charset="-122" panose="020b0503020204020204" pitchFamily="34" typeface="微软雅黑"/>
                    <a:ea charset="-122" panose="020b0503020204020204" pitchFamily="34" typeface="微软雅黑"/>
                  </a:rPr>
                  <a:t>添加标题</a:t>
                </a:r>
              </a:p>
            </p:txBody>
          </p:sp>
          <p:sp>
            <p:nvSpPr>
              <p:cNvPr id="84" name="文本框 83"/>
              <p:cNvSpPr txBox="1"/>
              <p:nvPr/>
            </p:nvSpPr>
            <p:spPr>
              <a:xfrm>
                <a:off x="1510282" y="2421414"/>
                <a:ext cx="3037927" cy="923544"/>
              </a:xfrm>
              <a:prstGeom prst="rect">
                <a:avLst/>
              </a:prstGeom>
              <a:noFill/>
            </p:spPr>
            <p:txBody>
              <a:bodyPr rtlCol="0" wrap="square">
                <a:spAutoFit/>
              </a:bodyPr>
              <a:lstStyle/>
              <a:p>
                <a:pPr>
                  <a:lnSpc>
                    <a:spcPct val="130000"/>
                  </a:lnSpc>
                </a:pPr>
                <a:r>
                  <a:rPr altLang="en-US" lang="zh-CN" sz="1400">
                    <a:solidFill>
                      <a:schemeClr val="bg1"/>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a:t>
                </a:r>
              </a:p>
            </p:txBody>
          </p:sp>
        </p:grpSp>
      </p:grpSp>
      <p:grpSp>
        <p:nvGrpSpPr>
          <p:cNvPr id="15" name="组合 14"/>
          <p:cNvGrpSpPr/>
          <p:nvPr/>
        </p:nvGrpSpPr>
        <p:grpSpPr>
          <a:xfrm>
            <a:off x="1279579" y="4024766"/>
            <a:ext cx="3435098" cy="1279708"/>
            <a:chOff x="1478164" y="3984460"/>
            <a:chExt cx="3435098" cy="1279708"/>
          </a:xfrm>
        </p:grpSpPr>
        <p:pic>
          <p:nvPicPr>
            <p:cNvPr id="79" name="图片 78"/>
            <p:cNvPicPr>
              <a:picLocks noChangeAspect="1"/>
            </p:cNvPicPr>
            <p:nvPr/>
          </p:nvPicPr>
          <p:blipFill>
            <a:blip r:embed="rId3">
              <a:biLevel thresh="25000"/>
            </a:blip>
            <a:stretch>
              <a:fillRect/>
            </a:stretch>
          </p:blipFill>
          <p:spPr>
            <a:xfrm>
              <a:off x="4552182" y="4021866"/>
              <a:ext cx="361080" cy="353200"/>
            </a:xfrm>
            <a:prstGeom prst="rect">
              <a:avLst/>
            </a:prstGeom>
          </p:spPr>
        </p:pic>
        <p:grpSp>
          <p:nvGrpSpPr>
            <p:cNvPr id="6" name="组合 5"/>
            <p:cNvGrpSpPr/>
            <p:nvPr/>
          </p:nvGrpSpPr>
          <p:grpSpPr>
            <a:xfrm>
              <a:off x="1478164" y="3984460"/>
              <a:ext cx="3037927" cy="1279708"/>
              <a:chOff x="1510282" y="4027921"/>
              <a:chExt cx="3037927" cy="1279708"/>
            </a:xfrm>
          </p:grpSpPr>
          <p:sp>
            <p:nvSpPr>
              <p:cNvPr id="28" name="文本框 27"/>
              <p:cNvSpPr txBox="1"/>
              <p:nvPr/>
            </p:nvSpPr>
            <p:spPr>
              <a:xfrm>
                <a:off x="2149551" y="4027920"/>
                <a:ext cx="2389112" cy="338328"/>
              </a:xfrm>
              <a:prstGeom prst="rect">
                <a:avLst/>
              </a:prstGeom>
              <a:noFill/>
            </p:spPr>
            <p:txBody>
              <a:bodyPr rtlCol="0" wrap="square">
                <a:spAutoFit/>
              </a:bodyPr>
              <a:lstStyle/>
              <a:p>
                <a:pPr algn="r">
                  <a:lnSpc>
                    <a:spcPct val="90000"/>
                  </a:lnSpc>
                  <a:spcBef>
                    <a:spcPts val="1000"/>
                  </a:spcBef>
                </a:pPr>
                <a:r>
                  <a:rPr altLang="en-US" b="1" lang="zh-CN">
                    <a:solidFill>
                      <a:schemeClr val="bg1"/>
                    </a:solidFill>
                    <a:latin charset="-122" panose="020b0503020204020204" pitchFamily="34" typeface="微软雅黑"/>
                    <a:ea charset="-122" panose="020b0503020204020204" pitchFamily="34" typeface="微软雅黑"/>
                  </a:rPr>
                  <a:t>添加标题</a:t>
                </a:r>
              </a:p>
            </p:txBody>
          </p:sp>
          <p:sp>
            <p:nvSpPr>
              <p:cNvPr id="29" name="文本框 28"/>
              <p:cNvSpPr txBox="1"/>
              <p:nvPr/>
            </p:nvSpPr>
            <p:spPr>
              <a:xfrm>
                <a:off x="1510282" y="4375066"/>
                <a:ext cx="3037927" cy="923544"/>
              </a:xfrm>
              <a:prstGeom prst="rect">
                <a:avLst/>
              </a:prstGeom>
              <a:noFill/>
            </p:spPr>
            <p:txBody>
              <a:bodyPr rtlCol="0" wrap="square">
                <a:spAutoFit/>
              </a:bodyPr>
              <a:lstStyle/>
              <a:p>
                <a:pPr>
                  <a:lnSpc>
                    <a:spcPct val="130000"/>
                  </a:lnSpc>
                </a:pPr>
                <a:r>
                  <a:rPr altLang="en-US" lang="zh-CN" sz="1400">
                    <a:solidFill>
                      <a:schemeClr val="bg1"/>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a:t>
                </a:r>
              </a:p>
            </p:txBody>
          </p:sp>
        </p:grpSp>
      </p:grpSp>
      <p:grpSp>
        <p:nvGrpSpPr>
          <p:cNvPr id="10" name="组合 9"/>
          <p:cNvGrpSpPr/>
          <p:nvPr/>
        </p:nvGrpSpPr>
        <p:grpSpPr>
          <a:xfrm>
            <a:off x="7481068" y="2009259"/>
            <a:ext cx="3429345" cy="1332412"/>
            <a:chOff x="7282213" y="1973415"/>
            <a:chExt cx="3429345" cy="1332412"/>
          </a:xfrm>
        </p:grpSpPr>
        <p:pic>
          <p:nvPicPr>
            <p:cNvPr id="80" name="图片 79"/>
            <p:cNvPicPr>
              <a:picLocks noChangeAspect="1"/>
            </p:cNvPicPr>
            <p:nvPr/>
          </p:nvPicPr>
          <p:blipFill>
            <a:blip r:embed="rId4">
              <a:biLevel thresh="25000"/>
            </a:blip>
            <a:stretch>
              <a:fillRect/>
            </a:stretch>
          </p:blipFill>
          <p:spPr>
            <a:xfrm>
              <a:off x="7282213" y="1973415"/>
              <a:ext cx="358530" cy="453081"/>
            </a:xfrm>
            <a:prstGeom prst="rect">
              <a:avLst/>
            </a:prstGeom>
          </p:spPr>
        </p:pic>
        <p:grpSp>
          <p:nvGrpSpPr>
            <p:cNvPr id="8" name="组合 7"/>
            <p:cNvGrpSpPr/>
            <p:nvPr/>
          </p:nvGrpSpPr>
          <p:grpSpPr>
            <a:xfrm>
              <a:off x="7669520" y="2026119"/>
              <a:ext cx="3042038" cy="1279708"/>
              <a:chOff x="7656514" y="2074269"/>
              <a:chExt cx="3042038" cy="1279708"/>
            </a:xfrm>
          </p:grpSpPr>
          <p:sp>
            <p:nvSpPr>
              <p:cNvPr id="33" name="文本框 32"/>
              <p:cNvSpPr txBox="1"/>
              <p:nvPr/>
            </p:nvSpPr>
            <p:spPr>
              <a:xfrm flipH="1">
                <a:off x="7656516" y="2074269"/>
                <a:ext cx="2393245" cy="338328"/>
              </a:xfrm>
              <a:prstGeom prst="rect">
                <a:avLst/>
              </a:prstGeom>
              <a:noFill/>
            </p:spPr>
            <p:txBody>
              <a:bodyPr rtlCol="0" wrap="square">
                <a:spAutoFit/>
              </a:bodyPr>
              <a:lstStyle/>
              <a:p>
                <a:pPr>
                  <a:lnSpc>
                    <a:spcPct val="90000"/>
                  </a:lnSpc>
                  <a:spcBef>
                    <a:spcPts val="1000"/>
                  </a:spcBef>
                </a:pPr>
                <a:r>
                  <a:rPr altLang="en-US" b="1" lang="zh-CN">
                    <a:solidFill>
                      <a:schemeClr val="bg1"/>
                    </a:solidFill>
                    <a:latin charset="-122" panose="020b0503020204020204" pitchFamily="34" typeface="微软雅黑"/>
                    <a:ea charset="-122" panose="020b0503020204020204" pitchFamily="34" typeface="微软雅黑"/>
                  </a:rPr>
                  <a:t>添加标题</a:t>
                </a:r>
              </a:p>
            </p:txBody>
          </p:sp>
          <p:sp>
            <p:nvSpPr>
              <p:cNvPr id="34" name="文本框 33"/>
              <p:cNvSpPr txBox="1"/>
              <p:nvPr/>
            </p:nvSpPr>
            <p:spPr>
              <a:xfrm flipH="1">
                <a:off x="7660627" y="2421414"/>
                <a:ext cx="3037927" cy="923544"/>
              </a:xfrm>
              <a:prstGeom prst="rect">
                <a:avLst/>
              </a:prstGeom>
              <a:noFill/>
            </p:spPr>
            <p:txBody>
              <a:bodyPr rtlCol="0" wrap="square">
                <a:spAutoFit/>
              </a:bodyPr>
              <a:lstStyle/>
              <a:p>
                <a:pPr>
                  <a:lnSpc>
                    <a:spcPct val="130000"/>
                  </a:lnSpc>
                </a:pPr>
                <a:r>
                  <a:rPr altLang="en-US" lang="zh-CN" sz="1400">
                    <a:solidFill>
                      <a:schemeClr val="bg1"/>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a:t>
                </a:r>
              </a:p>
            </p:txBody>
          </p:sp>
        </p:grpSp>
      </p:grpSp>
      <p:grpSp>
        <p:nvGrpSpPr>
          <p:cNvPr id="11" name="组合 10"/>
          <p:cNvGrpSpPr/>
          <p:nvPr/>
        </p:nvGrpSpPr>
        <p:grpSpPr>
          <a:xfrm>
            <a:off x="7480152" y="3984460"/>
            <a:ext cx="3431175" cy="1279708"/>
            <a:chOff x="7280383" y="3984460"/>
            <a:chExt cx="3431175" cy="1279708"/>
          </a:xfrm>
        </p:grpSpPr>
        <p:pic>
          <p:nvPicPr>
            <p:cNvPr id="81" name="图片 80"/>
            <p:cNvPicPr>
              <a:picLocks noChangeAspect="1"/>
            </p:cNvPicPr>
            <p:nvPr/>
          </p:nvPicPr>
          <p:blipFill>
            <a:blip r:embed="rId5">
              <a:biLevel thresh="25000"/>
            </a:blip>
            <a:stretch>
              <a:fillRect/>
            </a:stretch>
          </p:blipFill>
          <p:spPr>
            <a:xfrm flipH="1">
              <a:off x="7280383" y="4054060"/>
              <a:ext cx="360360" cy="320734"/>
            </a:xfrm>
            <a:prstGeom prst="rect">
              <a:avLst/>
            </a:prstGeom>
          </p:spPr>
        </p:pic>
        <p:grpSp>
          <p:nvGrpSpPr>
            <p:cNvPr id="9" name="组合 8"/>
            <p:cNvGrpSpPr/>
            <p:nvPr/>
          </p:nvGrpSpPr>
          <p:grpSpPr>
            <a:xfrm>
              <a:off x="7669520" y="3984460"/>
              <a:ext cx="3042038" cy="1279708"/>
              <a:chOff x="7656514" y="4040586"/>
              <a:chExt cx="3042038" cy="1279708"/>
            </a:xfrm>
          </p:grpSpPr>
          <p:sp>
            <p:nvSpPr>
              <p:cNvPr id="37" name="文本框 36"/>
              <p:cNvSpPr txBox="1"/>
              <p:nvPr/>
            </p:nvSpPr>
            <p:spPr>
              <a:xfrm flipH="1">
                <a:off x="7656514" y="4040586"/>
                <a:ext cx="2393245" cy="338328"/>
              </a:xfrm>
              <a:prstGeom prst="rect">
                <a:avLst/>
              </a:prstGeom>
              <a:noFill/>
            </p:spPr>
            <p:txBody>
              <a:bodyPr rtlCol="0" wrap="square">
                <a:spAutoFit/>
              </a:bodyPr>
              <a:lstStyle/>
              <a:p>
                <a:pPr>
                  <a:lnSpc>
                    <a:spcPct val="90000"/>
                  </a:lnSpc>
                  <a:spcBef>
                    <a:spcPts val="1000"/>
                  </a:spcBef>
                </a:pPr>
                <a:r>
                  <a:rPr altLang="en-US" b="1" lang="zh-CN">
                    <a:solidFill>
                      <a:schemeClr val="bg1"/>
                    </a:solidFill>
                    <a:latin charset="-122" panose="020b0503020204020204" pitchFamily="34" typeface="微软雅黑"/>
                    <a:ea charset="-122" panose="020b0503020204020204" pitchFamily="34" typeface="微软雅黑"/>
                  </a:rPr>
                  <a:t>添加标题</a:t>
                </a:r>
              </a:p>
            </p:txBody>
          </p:sp>
          <p:sp>
            <p:nvSpPr>
              <p:cNvPr id="38" name="文本框 37"/>
              <p:cNvSpPr txBox="1"/>
              <p:nvPr/>
            </p:nvSpPr>
            <p:spPr>
              <a:xfrm flipH="1">
                <a:off x="7660624" y="4387731"/>
                <a:ext cx="3037927" cy="923544"/>
              </a:xfrm>
              <a:prstGeom prst="rect">
                <a:avLst/>
              </a:prstGeom>
              <a:noFill/>
            </p:spPr>
            <p:txBody>
              <a:bodyPr rtlCol="0" wrap="square">
                <a:spAutoFit/>
              </a:bodyPr>
              <a:lstStyle/>
              <a:p>
                <a:pPr>
                  <a:lnSpc>
                    <a:spcPct val="130000"/>
                  </a:lnSpc>
                </a:pPr>
                <a:r>
                  <a:rPr altLang="en-US" lang="zh-CN" sz="1400">
                    <a:solidFill>
                      <a:schemeClr val="bg1"/>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a:t>
                </a:r>
              </a:p>
            </p:txBody>
          </p:sp>
        </p:grpSp>
      </p:grpSp>
    </p:spTree>
    <p:extLst>
      <p:ext uri="{BB962C8B-B14F-4D97-AF65-F5344CB8AC3E}">
        <p14:creationId val="217064600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7"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750" id="7"/>
                                        <p:tgtEl>
                                          <p:spTgt spid="52"/>
                                        </p:tgtEl>
                                      </p:cBhvr>
                                    </p:animEffect>
                                    <p:anim calcmode="lin" valueType="num">
                                      <p:cBhvr>
                                        <p:cTn dur="750" fill="hold" id="8"/>
                                        <p:tgtEl>
                                          <p:spTgt spid="52"/>
                                        </p:tgtEl>
                                        <p:attrNameLst>
                                          <p:attrName>ppt_x</p:attrName>
                                        </p:attrNameLst>
                                      </p:cBhvr>
                                      <p:tavLst>
                                        <p:tav tm="0">
                                          <p:val>
                                            <p:strVal val="#ppt_x"/>
                                          </p:val>
                                        </p:tav>
                                        <p:tav tm="100000">
                                          <p:val>
                                            <p:strVal val="#ppt_x"/>
                                          </p:val>
                                        </p:tav>
                                      </p:tavLst>
                                    </p:anim>
                                    <p:anim calcmode="lin" valueType="num">
                                      <p:cBhvr>
                                        <p:cTn decel="100000" dur="675" fill="hold" id="9"/>
                                        <p:tgtEl>
                                          <p:spTgt spid="52"/>
                                        </p:tgtEl>
                                        <p:attrNameLst>
                                          <p:attrName>ppt_y</p:attrName>
                                        </p:attrNameLst>
                                      </p:cBhvr>
                                      <p:tavLst>
                                        <p:tav tm="0">
                                          <p:val>
                                            <p:strVal val="#ppt_y+1"/>
                                          </p:val>
                                        </p:tav>
                                        <p:tav tm="100000">
                                          <p:val>
                                            <p:strVal val="#ppt_y-.03"/>
                                          </p:val>
                                        </p:tav>
                                      </p:tavLst>
                                    </p:anim>
                                    <p:anim calcmode="lin" valueType="num">
                                      <p:cBhvr>
                                        <p:cTn accel="100000" dur="75" fill="hold" id="10">
                                          <p:stCondLst>
                                            <p:cond delay="675"/>
                                          </p:stCondLst>
                                        </p:cTn>
                                        <p:tgtEl>
                                          <p:spTgt spid="52"/>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750"/>
                            </p:stCondLst>
                            <p:childTnLst>
                              <p:par>
                                <p:cTn fill="hold" id="12" nodeType="afterEffect" presetClass="entr" presetID="2" presetSubtype="8">
                                  <p:stCondLst>
                                    <p:cond delay="0"/>
                                  </p:stCondLst>
                                  <p:childTnLst>
                                    <p:set>
                                      <p:cBhvr>
                                        <p:cTn dur="1" fill="hold" id="13">
                                          <p:stCondLst>
                                            <p:cond delay="0"/>
                                          </p:stCondLst>
                                        </p:cTn>
                                        <p:tgtEl>
                                          <p:spTgt spid="14"/>
                                        </p:tgtEl>
                                        <p:attrNameLst>
                                          <p:attrName>style.visibility</p:attrName>
                                        </p:attrNameLst>
                                      </p:cBhvr>
                                      <p:to>
                                        <p:strVal val="visible"/>
                                      </p:to>
                                    </p:set>
                                    <p:anim calcmode="lin" valueType="num">
                                      <p:cBhvr additive="base">
                                        <p:cTn dur="250" fill="hold" id="14"/>
                                        <p:tgtEl>
                                          <p:spTgt spid="14"/>
                                        </p:tgtEl>
                                        <p:attrNameLst>
                                          <p:attrName>ppt_x</p:attrName>
                                        </p:attrNameLst>
                                      </p:cBhvr>
                                      <p:tavLst>
                                        <p:tav tm="0">
                                          <p:val>
                                            <p:strVal val="0-#ppt_w/2"/>
                                          </p:val>
                                        </p:tav>
                                        <p:tav tm="100000">
                                          <p:val>
                                            <p:strVal val="#ppt_x"/>
                                          </p:val>
                                        </p:tav>
                                      </p:tavLst>
                                    </p:anim>
                                    <p:anim calcmode="lin" valueType="num">
                                      <p:cBhvr additive="base">
                                        <p:cTn dur="250" fill="hold" id="15"/>
                                        <p:tgtEl>
                                          <p:spTgt spid="14"/>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000"/>
                            </p:stCondLst>
                            <p:childTnLst>
                              <p:par>
                                <p:cTn fill="hold" id="17" nodeType="afterEffect" presetClass="entr" presetID="10"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500" id="19"/>
                                        <p:tgtEl>
                                          <p:spTgt spid="13"/>
                                        </p:tgtEl>
                                      </p:cBhvr>
                                    </p:animEffect>
                                  </p:childTnLst>
                                </p:cTn>
                              </p:par>
                            </p:childTnLst>
                          </p:cTn>
                        </p:par>
                        <p:par>
                          <p:cTn fill="hold" id="20" nodeType="afterGroup">
                            <p:stCondLst>
                              <p:cond delay="1500"/>
                            </p:stCondLst>
                            <p:childTnLst>
                              <p:par>
                                <p:cTn fill="hold" grpId="0" id="21" nodeType="afterEffect" presetClass="entr" presetID="37" presetSubtype="0">
                                  <p:stCondLst>
                                    <p:cond delay="0"/>
                                  </p:stCondLst>
                                  <p:childTnLst>
                                    <p:set>
                                      <p:cBhvr>
                                        <p:cTn dur="1" fill="hold" id="22">
                                          <p:stCondLst>
                                            <p:cond delay="0"/>
                                          </p:stCondLst>
                                        </p:cTn>
                                        <p:tgtEl>
                                          <p:spTgt spid="68"/>
                                        </p:tgtEl>
                                        <p:attrNameLst>
                                          <p:attrName>style.visibility</p:attrName>
                                        </p:attrNameLst>
                                      </p:cBhvr>
                                      <p:to>
                                        <p:strVal val="visible"/>
                                      </p:to>
                                    </p:set>
                                    <p:animEffect filter="fade" transition="in">
                                      <p:cBhvr>
                                        <p:cTn dur="750" id="23"/>
                                        <p:tgtEl>
                                          <p:spTgt spid="68"/>
                                        </p:tgtEl>
                                      </p:cBhvr>
                                    </p:animEffect>
                                    <p:anim calcmode="lin" valueType="num">
                                      <p:cBhvr>
                                        <p:cTn dur="750" fill="hold" id="24"/>
                                        <p:tgtEl>
                                          <p:spTgt spid="68"/>
                                        </p:tgtEl>
                                        <p:attrNameLst>
                                          <p:attrName>ppt_x</p:attrName>
                                        </p:attrNameLst>
                                      </p:cBhvr>
                                      <p:tavLst>
                                        <p:tav tm="0">
                                          <p:val>
                                            <p:strVal val="#ppt_x"/>
                                          </p:val>
                                        </p:tav>
                                        <p:tav tm="100000">
                                          <p:val>
                                            <p:strVal val="#ppt_x"/>
                                          </p:val>
                                        </p:tav>
                                      </p:tavLst>
                                    </p:anim>
                                    <p:anim calcmode="lin" valueType="num">
                                      <p:cBhvr>
                                        <p:cTn decel="100000" dur="675" fill="hold" id="25"/>
                                        <p:tgtEl>
                                          <p:spTgt spid="68"/>
                                        </p:tgtEl>
                                        <p:attrNameLst>
                                          <p:attrName>ppt_y</p:attrName>
                                        </p:attrNameLst>
                                      </p:cBhvr>
                                      <p:tavLst>
                                        <p:tav tm="0">
                                          <p:val>
                                            <p:strVal val="#ppt_y+1"/>
                                          </p:val>
                                        </p:tav>
                                        <p:tav tm="100000">
                                          <p:val>
                                            <p:strVal val="#ppt_y-.03"/>
                                          </p:val>
                                        </p:tav>
                                      </p:tavLst>
                                    </p:anim>
                                    <p:anim calcmode="lin" valueType="num">
                                      <p:cBhvr>
                                        <p:cTn accel="100000" dur="75" fill="hold" id="26">
                                          <p:stCondLst>
                                            <p:cond delay="675"/>
                                          </p:stCondLst>
                                        </p:cTn>
                                        <p:tgtEl>
                                          <p:spTgt spid="68"/>
                                        </p:tgtEl>
                                        <p:attrNameLst>
                                          <p:attrName>ppt_y</p:attrName>
                                        </p:attrNameLst>
                                      </p:cBhvr>
                                      <p:tavLst>
                                        <p:tav tm="0">
                                          <p:val>
                                            <p:strVal val="#ppt_y-.03"/>
                                          </p:val>
                                        </p:tav>
                                        <p:tav tm="100000">
                                          <p:val>
                                            <p:strVal val="#ppt_y"/>
                                          </p:val>
                                        </p:tav>
                                      </p:tavLst>
                                    </p:anim>
                                  </p:childTnLst>
                                </p:cTn>
                              </p:par>
                            </p:childTnLst>
                          </p:cTn>
                        </p:par>
                        <p:par>
                          <p:cTn fill="hold" id="27" nodeType="afterGroup">
                            <p:stCondLst>
                              <p:cond delay="2250"/>
                            </p:stCondLst>
                            <p:childTnLst>
                              <p:par>
                                <p:cTn fill="hold" id="28" nodeType="afterEffect" presetClass="entr" presetID="2" presetSubtype="2">
                                  <p:stCondLst>
                                    <p:cond delay="0"/>
                                  </p:stCondLst>
                                  <p:childTnLst>
                                    <p:set>
                                      <p:cBhvr>
                                        <p:cTn dur="1" fill="hold" id="29">
                                          <p:stCondLst>
                                            <p:cond delay="0"/>
                                          </p:stCondLst>
                                        </p:cTn>
                                        <p:tgtEl>
                                          <p:spTgt spid="66"/>
                                        </p:tgtEl>
                                        <p:attrNameLst>
                                          <p:attrName>style.visibility</p:attrName>
                                        </p:attrNameLst>
                                      </p:cBhvr>
                                      <p:to>
                                        <p:strVal val="visible"/>
                                      </p:to>
                                    </p:set>
                                    <p:anim calcmode="lin" valueType="num">
                                      <p:cBhvr additive="base">
                                        <p:cTn dur="250" fill="hold" id="30"/>
                                        <p:tgtEl>
                                          <p:spTgt spid="66"/>
                                        </p:tgtEl>
                                        <p:attrNameLst>
                                          <p:attrName>ppt_x</p:attrName>
                                        </p:attrNameLst>
                                      </p:cBhvr>
                                      <p:tavLst>
                                        <p:tav tm="0">
                                          <p:val>
                                            <p:strVal val="1+#ppt_w/2"/>
                                          </p:val>
                                        </p:tav>
                                        <p:tav tm="100000">
                                          <p:val>
                                            <p:strVal val="#ppt_x"/>
                                          </p:val>
                                        </p:tav>
                                      </p:tavLst>
                                    </p:anim>
                                    <p:anim calcmode="lin" valueType="num">
                                      <p:cBhvr additive="base">
                                        <p:cTn dur="250" fill="hold" id="31"/>
                                        <p:tgtEl>
                                          <p:spTgt spid="66"/>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500"/>
                            </p:stCondLst>
                            <p:childTnLst>
                              <p:par>
                                <p:cTn fill="hold" id="33" nodeType="afterEffect" presetClass="entr" presetID="10"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500" id="35"/>
                                        <p:tgtEl>
                                          <p:spTgt spid="10"/>
                                        </p:tgtEl>
                                      </p:cBhvr>
                                    </p:animEffect>
                                  </p:childTnLst>
                                </p:cTn>
                              </p:par>
                            </p:childTnLst>
                          </p:cTn>
                        </p:par>
                        <p:par>
                          <p:cTn fill="hold" id="36" nodeType="afterGroup">
                            <p:stCondLst>
                              <p:cond delay="3000"/>
                            </p:stCondLst>
                            <p:childTnLst>
                              <p:par>
                                <p:cTn fill="hold" grpId="0" id="37" nodeType="afterEffect" presetClass="entr" presetID="37" presetSubtype="0">
                                  <p:stCondLst>
                                    <p:cond delay="0"/>
                                  </p:stCondLst>
                                  <p:childTnLst>
                                    <p:set>
                                      <p:cBhvr>
                                        <p:cTn dur="1" fill="hold" id="38">
                                          <p:stCondLst>
                                            <p:cond delay="0"/>
                                          </p:stCondLst>
                                        </p:cTn>
                                        <p:tgtEl>
                                          <p:spTgt spid="53"/>
                                        </p:tgtEl>
                                        <p:attrNameLst>
                                          <p:attrName>style.visibility</p:attrName>
                                        </p:attrNameLst>
                                      </p:cBhvr>
                                      <p:to>
                                        <p:strVal val="visible"/>
                                      </p:to>
                                    </p:set>
                                    <p:animEffect filter="fade" transition="in">
                                      <p:cBhvr>
                                        <p:cTn dur="750" id="39"/>
                                        <p:tgtEl>
                                          <p:spTgt spid="53"/>
                                        </p:tgtEl>
                                      </p:cBhvr>
                                    </p:animEffect>
                                    <p:anim calcmode="lin" valueType="num">
                                      <p:cBhvr>
                                        <p:cTn dur="750" fill="hold" id="40"/>
                                        <p:tgtEl>
                                          <p:spTgt spid="53"/>
                                        </p:tgtEl>
                                        <p:attrNameLst>
                                          <p:attrName>ppt_x</p:attrName>
                                        </p:attrNameLst>
                                      </p:cBhvr>
                                      <p:tavLst>
                                        <p:tav tm="0">
                                          <p:val>
                                            <p:strVal val="#ppt_x"/>
                                          </p:val>
                                        </p:tav>
                                        <p:tav tm="100000">
                                          <p:val>
                                            <p:strVal val="#ppt_x"/>
                                          </p:val>
                                        </p:tav>
                                      </p:tavLst>
                                    </p:anim>
                                    <p:anim calcmode="lin" valueType="num">
                                      <p:cBhvr>
                                        <p:cTn decel="100000" dur="675" fill="hold" id="41"/>
                                        <p:tgtEl>
                                          <p:spTgt spid="53"/>
                                        </p:tgtEl>
                                        <p:attrNameLst>
                                          <p:attrName>ppt_y</p:attrName>
                                        </p:attrNameLst>
                                      </p:cBhvr>
                                      <p:tavLst>
                                        <p:tav tm="0">
                                          <p:val>
                                            <p:strVal val="#ppt_y+1"/>
                                          </p:val>
                                        </p:tav>
                                        <p:tav tm="100000">
                                          <p:val>
                                            <p:strVal val="#ppt_y-.03"/>
                                          </p:val>
                                        </p:tav>
                                      </p:tavLst>
                                    </p:anim>
                                    <p:anim calcmode="lin" valueType="num">
                                      <p:cBhvr>
                                        <p:cTn accel="100000" dur="75" fill="hold" id="42">
                                          <p:stCondLst>
                                            <p:cond delay="675"/>
                                          </p:stCondLst>
                                        </p:cTn>
                                        <p:tgtEl>
                                          <p:spTgt spid="53"/>
                                        </p:tgtEl>
                                        <p:attrNameLst>
                                          <p:attrName>ppt_y</p:attrName>
                                        </p:attrNameLst>
                                      </p:cBhvr>
                                      <p:tavLst>
                                        <p:tav tm="0">
                                          <p:val>
                                            <p:strVal val="#ppt_y-.03"/>
                                          </p:val>
                                        </p:tav>
                                        <p:tav tm="100000">
                                          <p:val>
                                            <p:strVal val="#ppt_y"/>
                                          </p:val>
                                        </p:tav>
                                      </p:tavLst>
                                    </p:anim>
                                  </p:childTnLst>
                                </p:cTn>
                              </p:par>
                            </p:childTnLst>
                          </p:cTn>
                        </p:par>
                        <p:par>
                          <p:cTn fill="hold" id="43" nodeType="afterGroup">
                            <p:stCondLst>
                              <p:cond delay="3750"/>
                            </p:stCondLst>
                            <p:childTnLst>
                              <p:par>
                                <p:cTn fill="hold" id="44" nodeType="afterEffect" presetClass="entr" presetID="2" presetSubtype="8">
                                  <p:stCondLst>
                                    <p:cond delay="0"/>
                                  </p:stCondLst>
                                  <p:childTnLst>
                                    <p:set>
                                      <p:cBhvr>
                                        <p:cTn dur="1" fill="hold" id="45">
                                          <p:stCondLst>
                                            <p:cond delay="0"/>
                                          </p:stCondLst>
                                        </p:cTn>
                                        <p:tgtEl>
                                          <p:spTgt spid="49"/>
                                        </p:tgtEl>
                                        <p:attrNameLst>
                                          <p:attrName>style.visibility</p:attrName>
                                        </p:attrNameLst>
                                      </p:cBhvr>
                                      <p:to>
                                        <p:strVal val="visible"/>
                                      </p:to>
                                    </p:set>
                                    <p:anim calcmode="lin" valueType="num">
                                      <p:cBhvr additive="base">
                                        <p:cTn dur="250" fill="hold" id="46"/>
                                        <p:tgtEl>
                                          <p:spTgt spid="49"/>
                                        </p:tgtEl>
                                        <p:attrNameLst>
                                          <p:attrName>ppt_x</p:attrName>
                                        </p:attrNameLst>
                                      </p:cBhvr>
                                      <p:tavLst>
                                        <p:tav tm="0">
                                          <p:val>
                                            <p:strVal val="0-#ppt_w/2"/>
                                          </p:val>
                                        </p:tav>
                                        <p:tav tm="100000">
                                          <p:val>
                                            <p:strVal val="#ppt_x"/>
                                          </p:val>
                                        </p:tav>
                                      </p:tavLst>
                                    </p:anim>
                                    <p:anim calcmode="lin" valueType="num">
                                      <p:cBhvr additive="base">
                                        <p:cTn dur="250" fill="hold" id="47"/>
                                        <p:tgtEl>
                                          <p:spTgt spid="49"/>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000"/>
                            </p:stCondLst>
                            <p:childTnLst>
                              <p:par>
                                <p:cTn fill="hold" id="49" nodeType="afterEffect" presetClass="entr" presetID="10" presetSubtype="0">
                                  <p:stCondLst>
                                    <p:cond delay="0"/>
                                  </p:stCondLst>
                                  <p:childTnLst>
                                    <p:set>
                                      <p:cBhvr>
                                        <p:cTn dur="1" fill="hold" id="50">
                                          <p:stCondLst>
                                            <p:cond delay="0"/>
                                          </p:stCondLst>
                                        </p:cTn>
                                        <p:tgtEl>
                                          <p:spTgt spid="15"/>
                                        </p:tgtEl>
                                        <p:attrNameLst>
                                          <p:attrName>style.visibility</p:attrName>
                                        </p:attrNameLst>
                                      </p:cBhvr>
                                      <p:to>
                                        <p:strVal val="visible"/>
                                      </p:to>
                                    </p:set>
                                    <p:animEffect filter="fade" transition="in">
                                      <p:cBhvr>
                                        <p:cTn dur="500" id="51"/>
                                        <p:tgtEl>
                                          <p:spTgt spid="15"/>
                                        </p:tgtEl>
                                      </p:cBhvr>
                                    </p:animEffect>
                                  </p:childTnLst>
                                </p:cTn>
                              </p:par>
                            </p:childTnLst>
                          </p:cTn>
                        </p:par>
                        <p:par>
                          <p:cTn fill="hold" id="52" nodeType="afterGroup">
                            <p:stCondLst>
                              <p:cond delay="4500"/>
                            </p:stCondLst>
                            <p:childTnLst>
                              <p:par>
                                <p:cTn fill="hold" grpId="0" id="53" nodeType="afterEffect" presetClass="entr" presetID="37" presetSubtype="0">
                                  <p:stCondLst>
                                    <p:cond delay="0"/>
                                  </p:stCondLst>
                                  <p:childTnLst>
                                    <p:set>
                                      <p:cBhvr>
                                        <p:cTn dur="1" fill="hold" id="54">
                                          <p:stCondLst>
                                            <p:cond delay="0"/>
                                          </p:stCondLst>
                                        </p:cTn>
                                        <p:tgtEl>
                                          <p:spTgt spid="69"/>
                                        </p:tgtEl>
                                        <p:attrNameLst>
                                          <p:attrName>style.visibility</p:attrName>
                                        </p:attrNameLst>
                                      </p:cBhvr>
                                      <p:to>
                                        <p:strVal val="visible"/>
                                      </p:to>
                                    </p:set>
                                    <p:animEffect filter="fade" transition="in">
                                      <p:cBhvr>
                                        <p:cTn dur="750" id="55"/>
                                        <p:tgtEl>
                                          <p:spTgt spid="69"/>
                                        </p:tgtEl>
                                      </p:cBhvr>
                                    </p:animEffect>
                                    <p:anim calcmode="lin" valueType="num">
                                      <p:cBhvr>
                                        <p:cTn dur="750" fill="hold" id="56"/>
                                        <p:tgtEl>
                                          <p:spTgt spid="69"/>
                                        </p:tgtEl>
                                        <p:attrNameLst>
                                          <p:attrName>ppt_x</p:attrName>
                                        </p:attrNameLst>
                                      </p:cBhvr>
                                      <p:tavLst>
                                        <p:tav tm="0">
                                          <p:val>
                                            <p:strVal val="#ppt_x"/>
                                          </p:val>
                                        </p:tav>
                                        <p:tav tm="100000">
                                          <p:val>
                                            <p:strVal val="#ppt_x"/>
                                          </p:val>
                                        </p:tav>
                                      </p:tavLst>
                                    </p:anim>
                                    <p:anim calcmode="lin" valueType="num">
                                      <p:cBhvr>
                                        <p:cTn decel="100000" dur="675" fill="hold" id="57"/>
                                        <p:tgtEl>
                                          <p:spTgt spid="69"/>
                                        </p:tgtEl>
                                        <p:attrNameLst>
                                          <p:attrName>ppt_y</p:attrName>
                                        </p:attrNameLst>
                                      </p:cBhvr>
                                      <p:tavLst>
                                        <p:tav tm="0">
                                          <p:val>
                                            <p:strVal val="#ppt_y+1"/>
                                          </p:val>
                                        </p:tav>
                                        <p:tav tm="100000">
                                          <p:val>
                                            <p:strVal val="#ppt_y-.03"/>
                                          </p:val>
                                        </p:tav>
                                      </p:tavLst>
                                    </p:anim>
                                    <p:anim calcmode="lin" valueType="num">
                                      <p:cBhvr>
                                        <p:cTn accel="100000" dur="75" fill="hold" id="58">
                                          <p:stCondLst>
                                            <p:cond delay="675"/>
                                          </p:stCondLst>
                                        </p:cTn>
                                        <p:tgtEl>
                                          <p:spTgt spid="69"/>
                                        </p:tgtEl>
                                        <p:attrNameLst>
                                          <p:attrName>ppt_y</p:attrName>
                                        </p:attrNameLst>
                                      </p:cBhvr>
                                      <p:tavLst>
                                        <p:tav tm="0">
                                          <p:val>
                                            <p:strVal val="#ppt_y-.03"/>
                                          </p:val>
                                        </p:tav>
                                        <p:tav tm="100000">
                                          <p:val>
                                            <p:strVal val="#ppt_y"/>
                                          </p:val>
                                        </p:tav>
                                      </p:tavLst>
                                    </p:anim>
                                  </p:childTnLst>
                                </p:cTn>
                              </p:par>
                            </p:childTnLst>
                          </p:cTn>
                        </p:par>
                        <p:par>
                          <p:cTn fill="hold" id="59" nodeType="afterGroup">
                            <p:stCondLst>
                              <p:cond delay="5250"/>
                            </p:stCondLst>
                            <p:childTnLst>
                              <p:par>
                                <p:cTn fill="hold" id="60" nodeType="afterEffect" presetClass="entr" presetID="2" presetSubtype="2">
                                  <p:stCondLst>
                                    <p:cond delay="0"/>
                                  </p:stCondLst>
                                  <p:childTnLst>
                                    <p:set>
                                      <p:cBhvr>
                                        <p:cTn dur="1" fill="hold" id="61">
                                          <p:stCondLst>
                                            <p:cond delay="0"/>
                                          </p:stCondLst>
                                        </p:cTn>
                                        <p:tgtEl>
                                          <p:spTgt spid="67"/>
                                        </p:tgtEl>
                                        <p:attrNameLst>
                                          <p:attrName>style.visibility</p:attrName>
                                        </p:attrNameLst>
                                      </p:cBhvr>
                                      <p:to>
                                        <p:strVal val="visible"/>
                                      </p:to>
                                    </p:set>
                                    <p:anim calcmode="lin" valueType="num">
                                      <p:cBhvr additive="base">
                                        <p:cTn dur="250" fill="hold" id="62"/>
                                        <p:tgtEl>
                                          <p:spTgt spid="67"/>
                                        </p:tgtEl>
                                        <p:attrNameLst>
                                          <p:attrName>ppt_x</p:attrName>
                                        </p:attrNameLst>
                                      </p:cBhvr>
                                      <p:tavLst>
                                        <p:tav tm="0">
                                          <p:val>
                                            <p:strVal val="1+#ppt_w/2"/>
                                          </p:val>
                                        </p:tav>
                                        <p:tav tm="100000">
                                          <p:val>
                                            <p:strVal val="#ppt_x"/>
                                          </p:val>
                                        </p:tav>
                                      </p:tavLst>
                                    </p:anim>
                                    <p:anim calcmode="lin" valueType="num">
                                      <p:cBhvr additive="base">
                                        <p:cTn dur="250" fill="hold" id="63"/>
                                        <p:tgtEl>
                                          <p:spTgt spid="67"/>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5500"/>
                            </p:stCondLst>
                            <p:childTnLst>
                              <p:par>
                                <p:cTn fill="hold" id="65" nodeType="afterEffect" presetClass="entr" presetID="10" presetSubtype="0">
                                  <p:stCondLst>
                                    <p:cond delay="0"/>
                                  </p:stCondLst>
                                  <p:childTnLst>
                                    <p:set>
                                      <p:cBhvr>
                                        <p:cTn dur="1" fill="hold" id="66">
                                          <p:stCondLst>
                                            <p:cond delay="0"/>
                                          </p:stCondLst>
                                        </p:cTn>
                                        <p:tgtEl>
                                          <p:spTgt spid="11"/>
                                        </p:tgtEl>
                                        <p:attrNameLst>
                                          <p:attrName>style.visibility</p:attrName>
                                        </p:attrNameLst>
                                      </p:cBhvr>
                                      <p:to>
                                        <p:strVal val="visible"/>
                                      </p:to>
                                    </p:set>
                                    <p:animEffect filter="fade" transition="in">
                                      <p:cBhvr>
                                        <p:cTn dur="500" id="6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3"/>
      <p:bldP grpId="0" spid="68"/>
      <p:bldP grpId="0" spid="6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空心弧 3"/>
          <p:cNvSpPr/>
          <p:nvPr/>
        </p:nvSpPr>
        <p:spPr>
          <a:xfrm>
            <a:off x="1201738" y="2021572"/>
            <a:ext cx="2432958" cy="2432958"/>
          </a:xfrm>
          <a:prstGeom prst="blockArc">
            <a:avLst>
              <a:gd fmla="val 10800000" name="adj1"/>
              <a:gd fmla="val 21573658" name="adj2"/>
              <a:gd fmla="val 6207" name="adj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空心弧 4"/>
          <p:cNvSpPr/>
          <p:nvPr/>
        </p:nvSpPr>
        <p:spPr>
          <a:xfrm flipV="1">
            <a:off x="3483655" y="2004155"/>
            <a:ext cx="2432958" cy="2432958"/>
          </a:xfrm>
          <a:prstGeom prst="blockArc">
            <a:avLst>
              <a:gd fmla="val 10800000" name="adj1"/>
              <a:gd fmla="val 21573658" name="adj2"/>
              <a:gd fmla="val 6207" name="adj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8" name="图片 7"/>
          <p:cNvPicPr>
            <a:picLocks noChangeAspect="1"/>
          </p:cNvPicPr>
          <p:nvPr/>
        </p:nvPicPr>
        <p:blipFill>
          <a:blip r:embed="rId2">
            <a:extLst>
              <a:ext uri="{28A0092B-C50C-407E-A947-70E740481C1C}">
                <a14:useLocalDpi val="0"/>
              </a:ext>
            </a:extLst>
          </a:blip>
          <a:srcRect b="16504" l="14560" r="56314" t="16273"/>
          <a:stretch>
            <a:fillRect/>
          </a:stretch>
        </p:blipFill>
        <p:spPr>
          <a:xfrm>
            <a:off x="2179134" y="2682669"/>
            <a:ext cx="478165" cy="1103622"/>
          </a:xfrm>
          <a:prstGeom prst="rect">
            <a:avLst/>
          </a:prstGeom>
        </p:spPr>
      </p:pic>
      <p:pic>
        <p:nvPicPr>
          <p:cNvPr id="9" name="图片 8"/>
          <p:cNvPicPr>
            <a:picLocks noChangeAspect="1"/>
          </p:cNvPicPr>
          <p:nvPr/>
        </p:nvPicPr>
        <p:blipFill>
          <a:blip r:embed="rId2">
            <a:extLst>
              <a:ext uri="{28A0092B-C50C-407E-A947-70E740481C1C}">
                <a14:useLocalDpi val="0"/>
              </a:ext>
            </a:extLst>
          </a:blip>
          <a:srcRect b="16504" l="51309" r="14050" t="16273"/>
          <a:stretch>
            <a:fillRect/>
          </a:stretch>
        </p:blipFill>
        <p:spPr>
          <a:xfrm>
            <a:off x="4415778" y="2682669"/>
            <a:ext cx="568711" cy="1103622"/>
          </a:xfrm>
          <a:prstGeom prst="rect">
            <a:avLst/>
          </a:prstGeom>
        </p:spPr>
      </p:pic>
      <p:sp>
        <p:nvSpPr>
          <p:cNvPr id="16" name="文本框 15"/>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sp>
        <p:nvSpPr>
          <p:cNvPr id="17" name="文本框 16"/>
          <p:cNvSpPr txBox="1"/>
          <p:nvPr/>
        </p:nvSpPr>
        <p:spPr>
          <a:xfrm>
            <a:off x="6336698" y="2004000"/>
            <a:ext cx="4664676" cy="338328"/>
          </a:xfrm>
          <a:prstGeom prst="rect">
            <a:avLst/>
          </a:prstGeom>
          <a:noFill/>
        </p:spPr>
        <p:txBody>
          <a:bodyPr rtlCol="0" wrap="square">
            <a:spAutoFit/>
          </a:bodyPr>
          <a:lstStyle/>
          <a:p>
            <a:pPr algn="just">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sp>
        <p:nvSpPr>
          <p:cNvPr id="18" name="文本框 17"/>
          <p:cNvSpPr txBox="1"/>
          <p:nvPr/>
        </p:nvSpPr>
        <p:spPr>
          <a:xfrm>
            <a:off x="6336698" y="2337828"/>
            <a:ext cx="4664677" cy="1200912"/>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a:t>
            </a:r>
          </a:p>
        </p:txBody>
      </p:sp>
      <p:sp>
        <p:nvSpPr>
          <p:cNvPr id="21" name="文本框 20"/>
          <p:cNvSpPr txBox="1"/>
          <p:nvPr/>
        </p:nvSpPr>
        <p:spPr>
          <a:xfrm>
            <a:off x="6336698" y="3703772"/>
            <a:ext cx="4664676" cy="338328"/>
          </a:xfrm>
          <a:prstGeom prst="rect">
            <a:avLst/>
          </a:prstGeom>
          <a:noFill/>
        </p:spPr>
        <p:txBody>
          <a:bodyPr rtlCol="0" wrap="square">
            <a:spAutoFit/>
          </a:bodyPr>
          <a:lstStyle/>
          <a:p>
            <a:pPr algn="just">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sp>
        <p:nvSpPr>
          <p:cNvPr id="22" name="文本框 21"/>
          <p:cNvSpPr txBox="1"/>
          <p:nvPr/>
        </p:nvSpPr>
        <p:spPr>
          <a:xfrm>
            <a:off x="6336698" y="4037600"/>
            <a:ext cx="4664677" cy="1200912"/>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a:t>
            </a:r>
          </a:p>
        </p:txBody>
      </p:sp>
      <p:grpSp>
        <p:nvGrpSpPr>
          <p:cNvPr id="3" name="组合 2"/>
          <p:cNvGrpSpPr/>
          <p:nvPr/>
        </p:nvGrpSpPr>
        <p:grpSpPr>
          <a:xfrm>
            <a:off x="1403352" y="4716572"/>
            <a:ext cx="2029728" cy="485775"/>
            <a:chOff x="1403352" y="4716572"/>
            <a:chExt cx="2029728" cy="485775"/>
          </a:xfrm>
        </p:grpSpPr>
        <p:sp>
          <p:nvSpPr>
            <p:cNvPr id="10" name="矩形 9"/>
            <p:cNvSpPr/>
            <p:nvPr/>
          </p:nvSpPr>
          <p:spPr>
            <a:xfrm>
              <a:off x="1403352" y="4716572"/>
              <a:ext cx="2029728" cy="485775"/>
            </a:xfrm>
            <a:prstGeom prst="rect">
              <a:avLst/>
            </a:prstGeom>
            <a:solidFill>
              <a:srgbClr val="44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1767040" y="4728627"/>
              <a:ext cx="1302351" cy="457200"/>
            </a:xfrm>
            <a:prstGeom prst="rect">
              <a:avLst/>
            </a:prstGeom>
            <a:noFill/>
          </p:spPr>
          <p:txBody>
            <a:bodyPr rtlCol="0" wrap="square">
              <a:spAutoFit/>
            </a:bodyPr>
            <a:lstStyle/>
            <a:p>
              <a:pPr algn="ctr">
                <a:spcBef>
                  <a:spcPts val="1000"/>
                </a:spcBef>
              </a:pPr>
              <a:r>
                <a:rPr altLang="zh-CN" b="1" lang="en-US" smtClean="0" sz="2400">
                  <a:solidFill>
                    <a:srgbClr val="E4F7F8"/>
                  </a:solidFill>
                  <a:latin charset="-122" panose="020b0503020204020204" pitchFamily="34" typeface="微软雅黑"/>
                  <a:ea charset="-122" panose="020b0503020204020204" pitchFamily="34" typeface="微软雅黑"/>
                </a:rPr>
                <a:t>60%</a:t>
              </a:r>
            </a:p>
          </p:txBody>
        </p:sp>
      </p:grpSp>
      <p:grpSp>
        <p:nvGrpSpPr>
          <p:cNvPr id="6" name="组合 5"/>
          <p:cNvGrpSpPr/>
          <p:nvPr/>
        </p:nvGrpSpPr>
        <p:grpSpPr>
          <a:xfrm>
            <a:off x="3685272" y="4716572"/>
            <a:ext cx="2029728" cy="485775"/>
            <a:chOff x="3685272" y="4716572"/>
            <a:chExt cx="2029728" cy="485775"/>
          </a:xfrm>
        </p:grpSpPr>
        <p:sp>
          <p:nvSpPr>
            <p:cNvPr id="11" name="矩形 10"/>
            <p:cNvSpPr/>
            <p:nvPr/>
          </p:nvSpPr>
          <p:spPr>
            <a:xfrm>
              <a:off x="3685272" y="4716572"/>
              <a:ext cx="2029728" cy="485775"/>
            </a:xfrm>
            <a:prstGeom prst="rect">
              <a:avLst/>
            </a:prstGeom>
            <a:solidFill>
              <a:srgbClr val="44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4048961" y="4728628"/>
              <a:ext cx="1302351" cy="457200"/>
            </a:xfrm>
            <a:prstGeom prst="rect">
              <a:avLst/>
            </a:prstGeom>
            <a:noFill/>
          </p:spPr>
          <p:txBody>
            <a:bodyPr rtlCol="0" wrap="square">
              <a:spAutoFit/>
            </a:bodyPr>
            <a:lstStyle/>
            <a:p>
              <a:pPr algn="ctr">
                <a:spcBef>
                  <a:spcPts val="1000"/>
                </a:spcBef>
              </a:pPr>
              <a:r>
                <a:rPr altLang="zh-CN" b="1" lang="en-US" sz="2400">
                  <a:solidFill>
                    <a:srgbClr val="E4F7F8"/>
                  </a:solidFill>
                  <a:latin charset="-122" panose="020b0503020204020204" pitchFamily="34" typeface="微软雅黑"/>
                  <a:ea charset="-122" panose="020b0503020204020204" pitchFamily="34" typeface="微软雅黑"/>
                </a:rPr>
                <a:t>40%</a:t>
              </a:r>
            </a:p>
          </p:txBody>
        </p:sp>
      </p:grpSp>
      <p:sp>
        <p:nvSpPr>
          <p:cNvPr id="14" name="灯片编号占位符 13"/>
          <p:cNvSpPr>
            <a:spLocks noGrp="1"/>
          </p:cNvSpPr>
          <p:nvPr>
            <p:ph idx="12" sz="quarter" type="sldNum"/>
          </p:nvPr>
        </p:nvSpPr>
        <p:spPr/>
        <p:txBody>
          <a:bodyPr/>
          <a:lstStyle/>
          <a:p>
            <a:fld id="{3B1DD089-C400-4F72-A584-907F49128329}" type="slidenum">
              <a:rPr altLang="en-US" lang="zh-CN" smtClean="0"/>
              <a:t>23</a:t>
            </a:fld>
          </a:p>
        </p:txBody>
      </p:sp>
    </p:spTree>
    <p:extLst>
      <p:ext uri="{BB962C8B-B14F-4D97-AF65-F5344CB8AC3E}">
        <p14:creationId val="277021404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4"/>
                                        </p:tgtEl>
                                        <p:attrNameLst>
                                          <p:attrName>style.visibility</p:attrName>
                                        </p:attrNameLst>
                                      </p:cBhvr>
                                      <p:to>
                                        <p:strVal val="visible"/>
                                      </p:to>
                                    </p:set>
                                    <p:animEffect filter="wipe(right)" transition="in">
                                      <p:cBhvr>
                                        <p:cTn dur="250" id="7"/>
                                        <p:tgtEl>
                                          <p:spTgt spid="4"/>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5"/>
                                        </p:tgtEl>
                                        <p:attrNameLst>
                                          <p:attrName>style.visibility</p:attrName>
                                        </p:attrNameLst>
                                      </p:cBhvr>
                                      <p:to>
                                        <p:strVal val="visible"/>
                                      </p:to>
                                    </p:set>
                                    <p:animEffect filter="wipe(left)" transition="in">
                                      <p:cBhvr>
                                        <p:cTn dur="250" id="10"/>
                                        <p:tgtEl>
                                          <p:spTgt spid="5"/>
                                        </p:tgtEl>
                                      </p:cBhvr>
                                    </p:animEffect>
                                  </p:childTnLst>
                                </p:cTn>
                              </p:par>
                            </p:childTnLst>
                          </p:cTn>
                        </p:par>
                        <p:par>
                          <p:cTn fill="hold" id="11" nodeType="afterGroup">
                            <p:stCondLst>
                              <p:cond delay="250"/>
                            </p:stCondLst>
                            <p:childTnLst>
                              <p:par>
                                <p:cTn fill="hold" id="12" nodeType="afterEffect" presetClass="entr" presetID="47"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500" id="14"/>
                                        <p:tgtEl>
                                          <p:spTgt spid="8"/>
                                        </p:tgtEl>
                                      </p:cBhvr>
                                    </p:animEffect>
                                    <p:anim calcmode="lin" valueType="num">
                                      <p:cBhvr>
                                        <p:cTn dur="500" fill="hold" id="15"/>
                                        <p:tgtEl>
                                          <p:spTgt spid="8"/>
                                        </p:tgtEl>
                                        <p:attrNameLst>
                                          <p:attrName>ppt_x</p:attrName>
                                        </p:attrNameLst>
                                      </p:cBhvr>
                                      <p:tavLst>
                                        <p:tav tm="0">
                                          <p:val>
                                            <p:strVal val="#ppt_x"/>
                                          </p:val>
                                        </p:tav>
                                        <p:tav tm="100000">
                                          <p:val>
                                            <p:strVal val="#ppt_x"/>
                                          </p:val>
                                        </p:tav>
                                      </p:tavLst>
                                    </p:anim>
                                    <p:anim calcmode="lin" valueType="num">
                                      <p:cBhvr>
                                        <p:cTn dur="500" fill="hold" id="16"/>
                                        <p:tgtEl>
                                          <p:spTgt spid="8"/>
                                        </p:tgtEl>
                                        <p:attrNameLst>
                                          <p:attrName>ppt_y</p:attrName>
                                        </p:attrNameLst>
                                      </p:cBhvr>
                                      <p:tavLst>
                                        <p:tav tm="0">
                                          <p:val>
                                            <p:strVal val="#ppt_y-.1"/>
                                          </p:val>
                                        </p:tav>
                                        <p:tav tm="100000">
                                          <p:val>
                                            <p:strVal val="#ppt_y"/>
                                          </p:val>
                                        </p:tav>
                                      </p:tavLst>
                                    </p:anim>
                                  </p:childTnLst>
                                </p:cTn>
                              </p:par>
                              <p:par>
                                <p:cTn fill="hold" id="17" nodeType="withEffect" presetClass="entr" presetID="42"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anim calcmode="lin" valueType="num">
                                      <p:cBhvr>
                                        <p:cTn dur="500" fill="hold" id="20"/>
                                        <p:tgtEl>
                                          <p:spTgt spid="9"/>
                                        </p:tgtEl>
                                        <p:attrNameLst>
                                          <p:attrName>ppt_x</p:attrName>
                                        </p:attrNameLst>
                                      </p:cBhvr>
                                      <p:tavLst>
                                        <p:tav tm="0">
                                          <p:val>
                                            <p:strVal val="#ppt_x"/>
                                          </p:val>
                                        </p:tav>
                                        <p:tav tm="100000">
                                          <p:val>
                                            <p:strVal val="#ppt_x"/>
                                          </p:val>
                                        </p:tav>
                                      </p:tavLst>
                                    </p:anim>
                                    <p:anim calcmode="lin" valueType="num">
                                      <p:cBhvr>
                                        <p:cTn dur="500" fill="hold" id="21"/>
                                        <p:tgtEl>
                                          <p:spTgt spid="9"/>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750"/>
                            </p:stCondLst>
                            <p:childTnLst>
                              <p:par>
                                <p:cTn fill="hold" id="23" nodeType="afterEffect" presetClass="entr" presetID="2" presetSubtype="4">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additive="base">
                                        <p:cTn dur="250" fill="hold" id="25"/>
                                        <p:tgtEl>
                                          <p:spTgt spid="6"/>
                                        </p:tgtEl>
                                        <p:attrNameLst>
                                          <p:attrName>ppt_x</p:attrName>
                                        </p:attrNameLst>
                                      </p:cBhvr>
                                      <p:tavLst>
                                        <p:tav tm="0">
                                          <p:val>
                                            <p:strVal val="#ppt_x"/>
                                          </p:val>
                                        </p:tav>
                                        <p:tav tm="100000">
                                          <p:val>
                                            <p:strVal val="#ppt_x"/>
                                          </p:val>
                                        </p:tav>
                                      </p:tavLst>
                                    </p:anim>
                                    <p:anim calcmode="lin" valueType="num">
                                      <p:cBhvr additive="base">
                                        <p:cTn dur="250" fill="hold" id="26"/>
                                        <p:tgtEl>
                                          <p:spTgt spid="6"/>
                                        </p:tgtEl>
                                        <p:attrNameLst>
                                          <p:attrName>ppt_y</p:attrName>
                                        </p:attrNameLst>
                                      </p:cBhvr>
                                      <p:tavLst>
                                        <p:tav tm="0">
                                          <p:val>
                                            <p:strVal val="1+#ppt_h/2"/>
                                          </p:val>
                                        </p:tav>
                                        <p:tav tm="100000">
                                          <p:val>
                                            <p:strVal val="#ppt_y"/>
                                          </p:val>
                                        </p:tav>
                                      </p:tavLst>
                                    </p:anim>
                                  </p:childTnLst>
                                </p:cTn>
                              </p:par>
                              <p:par>
                                <p:cTn fill="hold" id="27" nodeType="withEffect" presetClass="entr" presetID="2" presetSubtype="4">
                                  <p:stCondLst>
                                    <p:cond delay="0"/>
                                  </p:stCondLst>
                                  <p:childTnLst>
                                    <p:set>
                                      <p:cBhvr>
                                        <p:cTn dur="1" fill="hold" id="28">
                                          <p:stCondLst>
                                            <p:cond delay="0"/>
                                          </p:stCondLst>
                                        </p:cTn>
                                        <p:tgtEl>
                                          <p:spTgt spid="3"/>
                                        </p:tgtEl>
                                        <p:attrNameLst>
                                          <p:attrName>style.visibility</p:attrName>
                                        </p:attrNameLst>
                                      </p:cBhvr>
                                      <p:to>
                                        <p:strVal val="visible"/>
                                      </p:to>
                                    </p:set>
                                    <p:anim calcmode="lin" valueType="num">
                                      <p:cBhvr additive="base">
                                        <p:cTn dur="250" fill="hold" id="29"/>
                                        <p:tgtEl>
                                          <p:spTgt spid="3"/>
                                        </p:tgtEl>
                                        <p:attrNameLst>
                                          <p:attrName>ppt_x</p:attrName>
                                        </p:attrNameLst>
                                      </p:cBhvr>
                                      <p:tavLst>
                                        <p:tav tm="0">
                                          <p:val>
                                            <p:strVal val="#ppt_x"/>
                                          </p:val>
                                        </p:tav>
                                        <p:tav tm="100000">
                                          <p:val>
                                            <p:strVal val="#ppt_x"/>
                                          </p:val>
                                        </p:tav>
                                      </p:tavLst>
                                    </p:anim>
                                    <p:anim calcmode="lin" valueType="num">
                                      <p:cBhvr additive="base">
                                        <p:cTn dur="250" fill="hold" id="30"/>
                                        <p:tgtEl>
                                          <p:spTgt spid="3"/>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1000"/>
                            </p:stCondLst>
                            <p:childTnLst>
                              <p:par>
                                <p:cTn fill="hold" grpId="0" id="32" nodeType="afterEffect" presetClass="entr" presetID="30" presetSubtype="0">
                                  <p:stCondLst>
                                    <p:cond delay="0"/>
                                  </p:stCondLst>
                                  <p:childTnLst>
                                    <p:set>
                                      <p:cBhvr>
                                        <p:cTn dur="1" fill="hold" id="33">
                                          <p:stCondLst>
                                            <p:cond delay="0"/>
                                          </p:stCondLst>
                                        </p:cTn>
                                        <p:tgtEl>
                                          <p:spTgt spid="17"/>
                                        </p:tgtEl>
                                        <p:attrNameLst>
                                          <p:attrName>style.visibility</p:attrName>
                                        </p:attrNameLst>
                                      </p:cBhvr>
                                      <p:to>
                                        <p:strVal val="visible"/>
                                      </p:to>
                                    </p:set>
                                    <p:animEffect filter="fade" transition="in">
                                      <p:cBhvr>
                                        <p:cTn decel="100000" dur="800" id="34"/>
                                        <p:tgtEl>
                                          <p:spTgt spid="17"/>
                                        </p:tgtEl>
                                      </p:cBhvr>
                                    </p:animEffect>
                                    <p:anim calcmode="lin" valueType="num">
                                      <p:cBhvr>
                                        <p:cTn decel="100000" dur="800" fill="hold" id="35"/>
                                        <p:tgtEl>
                                          <p:spTgt spid="17"/>
                                        </p:tgtEl>
                                        <p:attrNameLst>
                                          <p:attrName>style.rotation</p:attrName>
                                        </p:attrNameLst>
                                      </p:cBhvr>
                                      <p:tavLst>
                                        <p:tav tm="0">
                                          <p:val>
                                            <p:fltVal val="-90"/>
                                          </p:val>
                                        </p:tav>
                                        <p:tav tm="100000">
                                          <p:val>
                                            <p:fltVal val="0"/>
                                          </p:val>
                                        </p:tav>
                                      </p:tavLst>
                                    </p:anim>
                                    <p:anim calcmode="lin" valueType="num">
                                      <p:cBhvr>
                                        <p:cTn decel="100000" dur="800" fill="hold" id="36"/>
                                        <p:tgtEl>
                                          <p:spTgt spid="17"/>
                                        </p:tgtEl>
                                        <p:attrNameLst>
                                          <p:attrName>ppt_x</p:attrName>
                                        </p:attrNameLst>
                                      </p:cBhvr>
                                      <p:tavLst>
                                        <p:tav tm="0">
                                          <p:val>
                                            <p:strVal val="#ppt_x+0.4"/>
                                          </p:val>
                                        </p:tav>
                                        <p:tav tm="100000">
                                          <p:val>
                                            <p:strVal val="#ppt_x-0.05"/>
                                          </p:val>
                                        </p:tav>
                                      </p:tavLst>
                                    </p:anim>
                                    <p:anim calcmode="lin" valueType="num">
                                      <p:cBhvr>
                                        <p:cTn decel="100000" dur="800" fill="hold" id="37"/>
                                        <p:tgtEl>
                                          <p:spTgt spid="17"/>
                                        </p:tgtEl>
                                        <p:attrNameLst>
                                          <p:attrName>ppt_y</p:attrName>
                                        </p:attrNameLst>
                                      </p:cBhvr>
                                      <p:tavLst>
                                        <p:tav tm="0">
                                          <p:val>
                                            <p:strVal val="#ppt_y-0.4"/>
                                          </p:val>
                                        </p:tav>
                                        <p:tav tm="100000">
                                          <p:val>
                                            <p:strVal val="#ppt_y+0.1"/>
                                          </p:val>
                                        </p:tav>
                                      </p:tavLst>
                                    </p:anim>
                                    <p:anim calcmode="lin" valueType="num">
                                      <p:cBhvr>
                                        <p:cTn accel="100000" dur="200" fill="hold" id="38">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accel="100000" dur="200" fill="hold" id="39">
                                          <p:stCondLst>
                                            <p:cond delay="800"/>
                                          </p:stCondLst>
                                        </p:cTn>
                                        <p:tgtEl>
                                          <p:spTgt spid="17"/>
                                        </p:tgtEl>
                                        <p:attrNameLst>
                                          <p:attrName>ppt_y</p:attrName>
                                        </p:attrNameLst>
                                      </p:cBhvr>
                                      <p:tavLst>
                                        <p:tav tm="0">
                                          <p:val>
                                            <p:strVal val="#ppt_y+0.1"/>
                                          </p:val>
                                        </p:tav>
                                        <p:tav tm="100000">
                                          <p:val>
                                            <p:strVal val="#ppt_y"/>
                                          </p:val>
                                        </p:tav>
                                      </p:tavLst>
                                    </p:anim>
                                  </p:childTnLst>
                                </p:cTn>
                              </p:par>
                              <p:par>
                                <p:cTn fill="hold" grpId="0" id="40" nodeType="withEffect" presetClass="entr" presetID="30" presetSubtype="0">
                                  <p:stCondLst>
                                    <p:cond delay="500"/>
                                  </p:stCondLst>
                                  <p:childTnLst>
                                    <p:set>
                                      <p:cBhvr>
                                        <p:cTn dur="1" fill="hold" id="41">
                                          <p:stCondLst>
                                            <p:cond delay="0"/>
                                          </p:stCondLst>
                                        </p:cTn>
                                        <p:tgtEl>
                                          <p:spTgt spid="18"/>
                                        </p:tgtEl>
                                        <p:attrNameLst>
                                          <p:attrName>style.visibility</p:attrName>
                                        </p:attrNameLst>
                                      </p:cBhvr>
                                      <p:to>
                                        <p:strVal val="visible"/>
                                      </p:to>
                                    </p:set>
                                    <p:animEffect filter="fade" transition="in">
                                      <p:cBhvr>
                                        <p:cTn decel="100000" dur="800" id="42"/>
                                        <p:tgtEl>
                                          <p:spTgt spid="18"/>
                                        </p:tgtEl>
                                      </p:cBhvr>
                                    </p:animEffect>
                                    <p:anim calcmode="lin" valueType="num">
                                      <p:cBhvr>
                                        <p:cTn decel="100000" dur="800" fill="hold" id="43"/>
                                        <p:tgtEl>
                                          <p:spTgt spid="18"/>
                                        </p:tgtEl>
                                        <p:attrNameLst>
                                          <p:attrName>style.rotation</p:attrName>
                                        </p:attrNameLst>
                                      </p:cBhvr>
                                      <p:tavLst>
                                        <p:tav tm="0">
                                          <p:val>
                                            <p:fltVal val="-90"/>
                                          </p:val>
                                        </p:tav>
                                        <p:tav tm="100000">
                                          <p:val>
                                            <p:fltVal val="0"/>
                                          </p:val>
                                        </p:tav>
                                      </p:tavLst>
                                    </p:anim>
                                    <p:anim calcmode="lin" valueType="num">
                                      <p:cBhvr>
                                        <p:cTn decel="100000" dur="800" fill="hold" id="44"/>
                                        <p:tgtEl>
                                          <p:spTgt spid="18"/>
                                        </p:tgtEl>
                                        <p:attrNameLst>
                                          <p:attrName>ppt_x</p:attrName>
                                        </p:attrNameLst>
                                      </p:cBhvr>
                                      <p:tavLst>
                                        <p:tav tm="0">
                                          <p:val>
                                            <p:strVal val="#ppt_x+0.4"/>
                                          </p:val>
                                        </p:tav>
                                        <p:tav tm="100000">
                                          <p:val>
                                            <p:strVal val="#ppt_x-0.05"/>
                                          </p:val>
                                        </p:tav>
                                      </p:tavLst>
                                    </p:anim>
                                    <p:anim calcmode="lin" valueType="num">
                                      <p:cBhvr>
                                        <p:cTn decel="100000" dur="800" fill="hold" id="45"/>
                                        <p:tgtEl>
                                          <p:spTgt spid="18"/>
                                        </p:tgtEl>
                                        <p:attrNameLst>
                                          <p:attrName>ppt_y</p:attrName>
                                        </p:attrNameLst>
                                      </p:cBhvr>
                                      <p:tavLst>
                                        <p:tav tm="0">
                                          <p:val>
                                            <p:strVal val="#ppt_y-0.4"/>
                                          </p:val>
                                        </p:tav>
                                        <p:tav tm="100000">
                                          <p:val>
                                            <p:strVal val="#ppt_y+0.1"/>
                                          </p:val>
                                        </p:tav>
                                      </p:tavLst>
                                    </p:anim>
                                    <p:anim calcmode="lin" valueType="num">
                                      <p:cBhvr>
                                        <p:cTn accel="100000" dur="200" fill="hold" id="46">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accel="100000" dur="200" fill="hold" id="47">
                                          <p:stCondLst>
                                            <p:cond delay="800"/>
                                          </p:stCondLst>
                                        </p:cTn>
                                        <p:tgtEl>
                                          <p:spTgt spid="18"/>
                                        </p:tgtEl>
                                        <p:attrNameLst>
                                          <p:attrName>ppt_y</p:attrName>
                                        </p:attrNameLst>
                                      </p:cBhvr>
                                      <p:tavLst>
                                        <p:tav tm="0">
                                          <p:val>
                                            <p:strVal val="#ppt_y+0.1"/>
                                          </p:val>
                                        </p:tav>
                                        <p:tav tm="100000">
                                          <p:val>
                                            <p:strVal val="#ppt_y"/>
                                          </p:val>
                                        </p:tav>
                                      </p:tavLst>
                                    </p:anim>
                                  </p:childTnLst>
                                </p:cTn>
                              </p:par>
                              <p:par>
                                <p:cTn fill="hold" grpId="0" id="48" nodeType="withEffect" presetClass="entr" presetID="30" presetSubtype="0">
                                  <p:stCondLst>
                                    <p:cond delay="1000"/>
                                  </p:stCondLst>
                                  <p:childTnLst>
                                    <p:set>
                                      <p:cBhvr>
                                        <p:cTn dur="1" fill="hold" id="49">
                                          <p:stCondLst>
                                            <p:cond delay="0"/>
                                          </p:stCondLst>
                                        </p:cTn>
                                        <p:tgtEl>
                                          <p:spTgt spid="21"/>
                                        </p:tgtEl>
                                        <p:attrNameLst>
                                          <p:attrName>style.visibility</p:attrName>
                                        </p:attrNameLst>
                                      </p:cBhvr>
                                      <p:to>
                                        <p:strVal val="visible"/>
                                      </p:to>
                                    </p:set>
                                    <p:animEffect filter="fade" transition="in">
                                      <p:cBhvr>
                                        <p:cTn decel="100000" dur="800" id="50"/>
                                        <p:tgtEl>
                                          <p:spTgt spid="21"/>
                                        </p:tgtEl>
                                      </p:cBhvr>
                                    </p:animEffect>
                                    <p:anim calcmode="lin" valueType="num">
                                      <p:cBhvr>
                                        <p:cTn decel="100000" dur="800" fill="hold" id="51"/>
                                        <p:tgtEl>
                                          <p:spTgt spid="21"/>
                                        </p:tgtEl>
                                        <p:attrNameLst>
                                          <p:attrName>style.rotation</p:attrName>
                                        </p:attrNameLst>
                                      </p:cBhvr>
                                      <p:tavLst>
                                        <p:tav tm="0">
                                          <p:val>
                                            <p:fltVal val="-90"/>
                                          </p:val>
                                        </p:tav>
                                        <p:tav tm="100000">
                                          <p:val>
                                            <p:fltVal val="0"/>
                                          </p:val>
                                        </p:tav>
                                      </p:tavLst>
                                    </p:anim>
                                    <p:anim calcmode="lin" valueType="num">
                                      <p:cBhvr>
                                        <p:cTn decel="100000" dur="800" fill="hold" id="52"/>
                                        <p:tgtEl>
                                          <p:spTgt spid="21"/>
                                        </p:tgtEl>
                                        <p:attrNameLst>
                                          <p:attrName>ppt_x</p:attrName>
                                        </p:attrNameLst>
                                      </p:cBhvr>
                                      <p:tavLst>
                                        <p:tav tm="0">
                                          <p:val>
                                            <p:strVal val="#ppt_x+0.4"/>
                                          </p:val>
                                        </p:tav>
                                        <p:tav tm="100000">
                                          <p:val>
                                            <p:strVal val="#ppt_x-0.05"/>
                                          </p:val>
                                        </p:tav>
                                      </p:tavLst>
                                    </p:anim>
                                    <p:anim calcmode="lin" valueType="num">
                                      <p:cBhvr>
                                        <p:cTn decel="100000" dur="800" fill="hold" id="53"/>
                                        <p:tgtEl>
                                          <p:spTgt spid="21"/>
                                        </p:tgtEl>
                                        <p:attrNameLst>
                                          <p:attrName>ppt_y</p:attrName>
                                        </p:attrNameLst>
                                      </p:cBhvr>
                                      <p:tavLst>
                                        <p:tav tm="0">
                                          <p:val>
                                            <p:strVal val="#ppt_y-0.4"/>
                                          </p:val>
                                        </p:tav>
                                        <p:tav tm="100000">
                                          <p:val>
                                            <p:strVal val="#ppt_y+0.1"/>
                                          </p:val>
                                        </p:tav>
                                      </p:tavLst>
                                    </p:anim>
                                    <p:anim calcmode="lin" valueType="num">
                                      <p:cBhvr>
                                        <p:cTn accel="100000" dur="200" fill="hold" id="54">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accel="100000" dur="200" fill="hold" id="55">
                                          <p:stCondLst>
                                            <p:cond delay="800"/>
                                          </p:stCondLst>
                                        </p:cTn>
                                        <p:tgtEl>
                                          <p:spTgt spid="21"/>
                                        </p:tgtEl>
                                        <p:attrNameLst>
                                          <p:attrName>ppt_y</p:attrName>
                                        </p:attrNameLst>
                                      </p:cBhvr>
                                      <p:tavLst>
                                        <p:tav tm="0">
                                          <p:val>
                                            <p:strVal val="#ppt_y+0.1"/>
                                          </p:val>
                                        </p:tav>
                                        <p:tav tm="100000">
                                          <p:val>
                                            <p:strVal val="#ppt_y"/>
                                          </p:val>
                                        </p:tav>
                                      </p:tavLst>
                                    </p:anim>
                                  </p:childTnLst>
                                </p:cTn>
                              </p:par>
                              <p:par>
                                <p:cTn fill="hold" grpId="0" id="56" nodeType="withEffect" presetClass="entr" presetID="30" presetSubtype="0">
                                  <p:stCondLst>
                                    <p:cond delay="1500"/>
                                  </p:stCondLst>
                                  <p:childTnLst>
                                    <p:set>
                                      <p:cBhvr>
                                        <p:cTn dur="1" fill="hold" id="57">
                                          <p:stCondLst>
                                            <p:cond delay="0"/>
                                          </p:stCondLst>
                                        </p:cTn>
                                        <p:tgtEl>
                                          <p:spTgt spid="22"/>
                                        </p:tgtEl>
                                        <p:attrNameLst>
                                          <p:attrName>style.visibility</p:attrName>
                                        </p:attrNameLst>
                                      </p:cBhvr>
                                      <p:to>
                                        <p:strVal val="visible"/>
                                      </p:to>
                                    </p:set>
                                    <p:animEffect filter="fade" transition="in">
                                      <p:cBhvr>
                                        <p:cTn decel="100000" dur="800" id="58"/>
                                        <p:tgtEl>
                                          <p:spTgt spid="22"/>
                                        </p:tgtEl>
                                      </p:cBhvr>
                                    </p:animEffect>
                                    <p:anim calcmode="lin" valueType="num">
                                      <p:cBhvr>
                                        <p:cTn decel="100000" dur="800" fill="hold" id="59"/>
                                        <p:tgtEl>
                                          <p:spTgt spid="22"/>
                                        </p:tgtEl>
                                        <p:attrNameLst>
                                          <p:attrName>style.rotation</p:attrName>
                                        </p:attrNameLst>
                                      </p:cBhvr>
                                      <p:tavLst>
                                        <p:tav tm="0">
                                          <p:val>
                                            <p:fltVal val="-90"/>
                                          </p:val>
                                        </p:tav>
                                        <p:tav tm="100000">
                                          <p:val>
                                            <p:fltVal val="0"/>
                                          </p:val>
                                        </p:tav>
                                      </p:tavLst>
                                    </p:anim>
                                    <p:anim calcmode="lin" valueType="num">
                                      <p:cBhvr>
                                        <p:cTn decel="100000" dur="800" fill="hold" id="60"/>
                                        <p:tgtEl>
                                          <p:spTgt spid="22"/>
                                        </p:tgtEl>
                                        <p:attrNameLst>
                                          <p:attrName>ppt_x</p:attrName>
                                        </p:attrNameLst>
                                      </p:cBhvr>
                                      <p:tavLst>
                                        <p:tav tm="0">
                                          <p:val>
                                            <p:strVal val="#ppt_x+0.4"/>
                                          </p:val>
                                        </p:tav>
                                        <p:tav tm="100000">
                                          <p:val>
                                            <p:strVal val="#ppt_x-0.05"/>
                                          </p:val>
                                        </p:tav>
                                      </p:tavLst>
                                    </p:anim>
                                    <p:anim calcmode="lin" valueType="num">
                                      <p:cBhvr>
                                        <p:cTn decel="100000" dur="800" fill="hold" id="61"/>
                                        <p:tgtEl>
                                          <p:spTgt spid="22"/>
                                        </p:tgtEl>
                                        <p:attrNameLst>
                                          <p:attrName>ppt_y</p:attrName>
                                        </p:attrNameLst>
                                      </p:cBhvr>
                                      <p:tavLst>
                                        <p:tav tm="0">
                                          <p:val>
                                            <p:strVal val="#ppt_y-0.4"/>
                                          </p:val>
                                        </p:tav>
                                        <p:tav tm="100000">
                                          <p:val>
                                            <p:strVal val="#ppt_y+0.1"/>
                                          </p:val>
                                        </p:tav>
                                      </p:tavLst>
                                    </p:anim>
                                    <p:anim calcmode="lin" valueType="num">
                                      <p:cBhvr>
                                        <p:cTn accel="100000" dur="200" fill="hold" id="62">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accel="100000" dur="200" fill="hold" id="63">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7"/>
      <p:bldP grpId="0" spid="18"/>
      <p:bldP grpId="0" spid="21"/>
      <p:bldP grpId="0" spid="2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46176943-CCDB-4B2A-BDF0-FD79FCA1B300}" type="slidenum">
              <a:rPr altLang="en-US" lang="zh-CN" smtClean="0"/>
              <a:t>24</a:t>
            </a:fld>
          </a:p>
        </p:txBody>
      </p:sp>
      <p:graphicFrame>
        <p:nvGraphicFramePr>
          <p:cNvPr id="27" name="图表 26"/>
          <p:cNvGraphicFramePr/>
          <p:nvPr>
            <p:extLst>
              <p:ext uri="{D42A27DB-BD31-4B8C-83A1-F6EECF244321}">
                <p14:modId val="704366697"/>
              </p:ext>
            </p:extLst>
          </p:nvPr>
        </p:nvGraphicFramePr>
        <p:xfrm>
          <a:off x="1992313" y="1152525"/>
          <a:ext cx="8207375" cy="3976561"/>
        </p:xfrm>
        <a:graphic>
          <a:graphicData uri="http://schemas.openxmlformats.org/drawingml/2006/chart">
            <c:chart xmlns:c="http://schemas.openxmlformats.org/drawingml/2006/chart" r:id="rId2"/>
          </a:graphicData>
        </a:graphic>
      </p:graphicFrame>
      <p:sp>
        <p:nvSpPr>
          <p:cNvPr id="29" name="等腰三角形 28"/>
          <p:cNvSpPr/>
          <p:nvPr/>
        </p:nvSpPr>
        <p:spPr>
          <a:xfrm>
            <a:off x="2566381" y="1514475"/>
            <a:ext cx="4327200" cy="3430695"/>
          </a:xfrm>
          <a:prstGeom prst="triangle">
            <a:avLst>
              <a:gd fmla="val 39210" name="adj"/>
            </a:avLst>
          </a:prstGeom>
          <a:solidFill>
            <a:srgbClr val="33A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等腰三角形 30"/>
          <p:cNvSpPr/>
          <p:nvPr/>
        </p:nvSpPr>
        <p:spPr>
          <a:xfrm>
            <a:off x="5730703" y="2228851"/>
            <a:ext cx="4327200" cy="2716320"/>
          </a:xfrm>
          <a:prstGeom prst="triangle">
            <a:avLst>
              <a:gd fmla="val 69037" name="adj"/>
            </a:avLst>
          </a:prstGeom>
          <a:solidFill>
            <a:srgbClr val="A4DE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29"/>
          <p:cNvSpPr/>
          <p:nvPr/>
        </p:nvSpPr>
        <p:spPr>
          <a:xfrm>
            <a:off x="4262083" y="2686050"/>
            <a:ext cx="4325504" cy="2259120"/>
          </a:xfrm>
          <a:prstGeom prst="triangle">
            <a:avLst>
              <a:gd fmla="val 50294"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5732399" y="3054350"/>
            <a:ext cx="4325504" cy="1890820"/>
          </a:xfrm>
          <a:prstGeom prst="triangle">
            <a:avLst>
              <a:gd fmla="val 61009" name="adj"/>
            </a:avLst>
          </a:prstGeom>
          <a:solidFill>
            <a:srgbClr val="77CE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grpSp>
        <p:nvGrpSpPr>
          <p:cNvPr id="2" name="组合 1"/>
          <p:cNvGrpSpPr/>
          <p:nvPr/>
        </p:nvGrpSpPr>
        <p:grpSpPr>
          <a:xfrm>
            <a:off x="2055519" y="5278545"/>
            <a:ext cx="8080961" cy="920447"/>
            <a:chOff x="2055519" y="5278545"/>
            <a:chExt cx="8080961" cy="920447"/>
          </a:xfrm>
        </p:grpSpPr>
        <p:sp>
          <p:nvSpPr>
            <p:cNvPr id="11" name="文本框 10"/>
            <p:cNvSpPr txBox="1"/>
            <p:nvPr/>
          </p:nvSpPr>
          <p:spPr>
            <a:xfrm>
              <a:off x="2055519" y="5278545"/>
              <a:ext cx="1718878" cy="338328"/>
            </a:xfrm>
            <a:prstGeom prst="rect">
              <a:avLst/>
            </a:prstGeom>
            <a:noFill/>
          </p:spPr>
          <p:txBody>
            <a:bodyPr rtlCol="0" wrap="square">
              <a:spAutoFit/>
            </a:bodyPr>
            <a:lstStyle/>
            <a:p>
              <a:pPr algn="just">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sp>
          <p:nvSpPr>
            <p:cNvPr id="12" name="文本框 11"/>
            <p:cNvSpPr txBox="1"/>
            <p:nvPr/>
          </p:nvSpPr>
          <p:spPr>
            <a:xfrm>
              <a:off x="2055520" y="5573821"/>
              <a:ext cx="8080960" cy="646176"/>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单击添加文本单击添加文本单击添加文本单击添加文本单击添加文本单击添加文本单击添加文本单击添加文本单击添加文本单击添加文本单击添加文本单击添加文本单击添加文本单击添加文本单击添加</a:t>
              </a:r>
            </a:p>
          </p:txBody>
        </p:sp>
      </p:grpSp>
    </p:spTree>
    <p:extLst>
      <p:ext uri="{BB962C8B-B14F-4D97-AF65-F5344CB8AC3E}">
        <p14:creationId val="35569692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7"/>
                                        </p:tgtEl>
                                        <p:attrNameLst>
                                          <p:attrName>style.visibility</p:attrName>
                                        </p:attrNameLst>
                                      </p:cBhvr>
                                      <p:to>
                                        <p:strVal val="visible"/>
                                      </p:to>
                                    </p:set>
                                    <p:animEffect filter="wipe(down)"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29"/>
                                        </p:tgtEl>
                                        <p:attrNameLst>
                                          <p:attrName>style.visibility</p:attrName>
                                        </p:attrNameLst>
                                      </p:cBhvr>
                                      <p:to>
                                        <p:strVal val="visible"/>
                                      </p:to>
                                    </p:set>
                                    <p:animEffect filter="wipe(down)" transition="in">
                                      <p:cBhvr>
                                        <p:cTn dur="500" id="11"/>
                                        <p:tgtEl>
                                          <p:spTgt spid="29"/>
                                        </p:tgtEl>
                                      </p:cBhvr>
                                    </p:animEffect>
                                  </p:childTnLst>
                                </p:cTn>
                              </p:par>
                              <p:par>
                                <p:cTn fill="hold" grpId="0" id="12" nodeType="withEffect" presetClass="entr" presetID="22" presetSubtype="4">
                                  <p:stCondLst>
                                    <p:cond delay="250"/>
                                  </p:stCondLst>
                                  <p:childTnLst>
                                    <p:set>
                                      <p:cBhvr>
                                        <p:cTn dur="1" fill="hold" id="13">
                                          <p:stCondLst>
                                            <p:cond delay="0"/>
                                          </p:stCondLst>
                                        </p:cTn>
                                        <p:tgtEl>
                                          <p:spTgt spid="34"/>
                                        </p:tgtEl>
                                        <p:attrNameLst>
                                          <p:attrName>style.visibility</p:attrName>
                                        </p:attrNameLst>
                                      </p:cBhvr>
                                      <p:to>
                                        <p:strVal val="visible"/>
                                      </p:to>
                                    </p:set>
                                    <p:animEffect filter="wipe(down)" transition="in">
                                      <p:cBhvr>
                                        <p:cTn dur="500" id="14"/>
                                        <p:tgtEl>
                                          <p:spTgt spid="34"/>
                                        </p:tgtEl>
                                      </p:cBhvr>
                                    </p:animEffect>
                                  </p:childTnLst>
                                </p:cTn>
                              </p:par>
                              <p:par>
                                <p:cTn fill="hold" grpId="0" id="15" nodeType="withEffect" presetClass="entr" presetID="22" presetSubtype="4">
                                  <p:stCondLst>
                                    <p:cond delay="500"/>
                                  </p:stCondLst>
                                  <p:childTnLst>
                                    <p:set>
                                      <p:cBhvr>
                                        <p:cTn dur="1" fill="hold" id="16">
                                          <p:stCondLst>
                                            <p:cond delay="0"/>
                                          </p:stCondLst>
                                        </p:cTn>
                                        <p:tgtEl>
                                          <p:spTgt spid="30"/>
                                        </p:tgtEl>
                                        <p:attrNameLst>
                                          <p:attrName>style.visibility</p:attrName>
                                        </p:attrNameLst>
                                      </p:cBhvr>
                                      <p:to>
                                        <p:strVal val="visible"/>
                                      </p:to>
                                    </p:set>
                                    <p:animEffect filter="wipe(down)" transition="in">
                                      <p:cBhvr>
                                        <p:cTn dur="500" id="17"/>
                                        <p:tgtEl>
                                          <p:spTgt spid="30"/>
                                        </p:tgtEl>
                                      </p:cBhvr>
                                    </p:animEffect>
                                  </p:childTnLst>
                                </p:cTn>
                              </p:par>
                              <p:par>
                                <p:cTn fill="hold" grpId="0" id="18" nodeType="withEffect" presetClass="entr" presetID="22" presetSubtype="4">
                                  <p:stCondLst>
                                    <p:cond delay="750"/>
                                  </p:stCondLst>
                                  <p:childTnLst>
                                    <p:set>
                                      <p:cBhvr>
                                        <p:cTn dur="1" fill="hold" id="19">
                                          <p:stCondLst>
                                            <p:cond delay="0"/>
                                          </p:stCondLst>
                                        </p:cTn>
                                        <p:tgtEl>
                                          <p:spTgt spid="31"/>
                                        </p:tgtEl>
                                        <p:attrNameLst>
                                          <p:attrName>style.visibility</p:attrName>
                                        </p:attrNameLst>
                                      </p:cBhvr>
                                      <p:to>
                                        <p:strVal val="visible"/>
                                      </p:to>
                                    </p:set>
                                    <p:animEffect filter="wipe(down)" transition="in">
                                      <p:cBhvr>
                                        <p:cTn dur="500" id="20"/>
                                        <p:tgtEl>
                                          <p:spTgt spid="31"/>
                                        </p:tgtEl>
                                      </p:cBhvr>
                                    </p:animEffect>
                                  </p:childTnLst>
                                </p:cTn>
                              </p:par>
                            </p:childTnLst>
                          </p:cTn>
                        </p:par>
                        <p:par>
                          <p:cTn fill="hold" id="21" nodeType="afterGroup">
                            <p:stCondLst>
                              <p:cond delay="1750"/>
                            </p:stCondLst>
                            <p:childTnLst>
                              <p:par>
                                <p:cTn fill="hold" id="22" nodeType="afterEffect" presetClass="entr" presetID="52" presetSubtype="0">
                                  <p:stCondLst>
                                    <p:cond delay="0"/>
                                  </p:stCondLst>
                                  <p:childTnLst>
                                    <p:set>
                                      <p:cBhvr>
                                        <p:cTn dur="1" fill="hold" id="23">
                                          <p:stCondLst>
                                            <p:cond delay="0"/>
                                          </p:stCondLst>
                                        </p:cTn>
                                        <p:tgtEl>
                                          <p:spTgt spid="2"/>
                                        </p:tgtEl>
                                        <p:attrNameLst>
                                          <p:attrName>style.visibility</p:attrName>
                                        </p:attrNameLst>
                                      </p:cBhvr>
                                      <p:to>
                                        <p:strVal val="visible"/>
                                      </p:to>
                                    </p:set>
                                    <p:animScale>
                                      <p:cBhvr>
                                        <p:cTn decel="50000" dur="1000" fill="hold" id="24">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5">
                                          <p:stCondLst>
                                            <p:cond delay="0"/>
                                          </p:stCondLst>
                                        </p:cTn>
                                        <p:tgtEl>
                                          <p:spTgt spid="2"/>
                                        </p:tgtEl>
                                        <p:attrNameLst>
                                          <p:attrName>ppt_x</p:attrName>
                                          <p:attrName>ppt_y</p:attrName>
                                        </p:attrNameLst>
                                      </p:cBhvr>
                                    </p:animMotion>
                                    <p:animEffect filter="fade" transition="in">
                                      <p:cBhvr>
                                        <p:cTn dur="1000" id="26"/>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1"/>
      <p:bldP grpId="0" spid="30"/>
      <p:bldP grpId="0" spid="34"/>
      <p:bldGraphic grpId="0" spid="27">
        <p:bldAsOne/>
      </p:bldGraphic>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1" name="直接连接符 60"/>
          <p:cNvCxnSpPr/>
          <p:nvPr/>
        </p:nvCxnSpPr>
        <p:spPr>
          <a:xfrm>
            <a:off x="6327174" y="2567896"/>
            <a:ext cx="466467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647917" y="5104217"/>
            <a:ext cx="3890086" cy="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582482" y="5048307"/>
            <a:ext cx="111821" cy="11182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2240148" y="5048307"/>
            <a:ext cx="111821" cy="11182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2897814" y="5048307"/>
            <a:ext cx="111821" cy="11182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3555480" y="5048307"/>
            <a:ext cx="111821" cy="11182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4213146" y="5048307"/>
            <a:ext cx="111821" cy="11182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4870812" y="5048307"/>
            <a:ext cx="111821" cy="11182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5528478" y="5048307"/>
            <a:ext cx="111821" cy="11182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512392" y="2077903"/>
            <a:ext cx="252000" cy="2880000"/>
            <a:chOff x="1512392" y="2077903"/>
            <a:chExt cx="252000" cy="2880000"/>
          </a:xfrm>
        </p:grpSpPr>
        <p:sp>
          <p:nvSpPr>
            <p:cNvPr id="15" name="圆角矩形 14"/>
            <p:cNvSpPr/>
            <p:nvPr/>
          </p:nvSpPr>
          <p:spPr>
            <a:xfrm>
              <a:off x="1512392" y="2077903"/>
              <a:ext cx="252000" cy="2880000"/>
            </a:xfrm>
            <a:prstGeom prst="roundRect">
              <a:avLst>
                <a:gd fmla="val 50000" name="adj"/>
              </a:avLst>
            </a:prstGeom>
            <a:solidFill>
              <a:srgbClr val="AFE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6" name="组合 115"/>
            <p:cNvGrpSpPr/>
            <p:nvPr/>
          </p:nvGrpSpPr>
          <p:grpSpPr>
            <a:xfrm>
              <a:off x="1512392" y="2794990"/>
              <a:ext cx="252000" cy="1441942"/>
              <a:chOff x="1512392" y="2794990"/>
              <a:chExt cx="252000" cy="1441942"/>
            </a:xfrm>
          </p:grpSpPr>
          <p:cxnSp>
            <p:nvCxnSpPr>
              <p:cNvPr id="102" name="直接连接符 101"/>
              <p:cNvCxnSpPr/>
              <p:nvPr/>
            </p:nvCxnSpPr>
            <p:spPr>
              <a:xfrm>
                <a:off x="1512392" y="4236932"/>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512392" y="2794990"/>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1512392" y="3514762"/>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 name="组合 3"/>
          <p:cNvGrpSpPr/>
          <p:nvPr/>
        </p:nvGrpSpPr>
        <p:grpSpPr>
          <a:xfrm>
            <a:off x="2170055" y="2080335"/>
            <a:ext cx="252003" cy="2880000"/>
            <a:chOff x="2170055" y="2080335"/>
            <a:chExt cx="252003" cy="2880000"/>
          </a:xfrm>
        </p:grpSpPr>
        <p:sp>
          <p:nvSpPr>
            <p:cNvPr id="17" name="圆角矩形 16"/>
            <p:cNvSpPr/>
            <p:nvPr/>
          </p:nvSpPr>
          <p:spPr>
            <a:xfrm>
              <a:off x="2170058" y="2080335"/>
              <a:ext cx="252000" cy="2880000"/>
            </a:xfrm>
            <a:prstGeom prst="roundRect">
              <a:avLst>
                <a:gd fmla="val 50000" name="adj"/>
              </a:avLst>
            </a:prstGeom>
            <a:solidFill>
              <a:srgbClr val="AFE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7" name="组合 116"/>
            <p:cNvGrpSpPr/>
            <p:nvPr/>
          </p:nvGrpSpPr>
          <p:grpSpPr>
            <a:xfrm>
              <a:off x="2170055" y="2794990"/>
              <a:ext cx="252000" cy="1441942"/>
              <a:chOff x="1512392" y="2794990"/>
              <a:chExt cx="252000" cy="1441942"/>
            </a:xfrm>
          </p:grpSpPr>
          <p:cxnSp>
            <p:nvCxnSpPr>
              <p:cNvPr id="118" name="直接连接符 117"/>
              <p:cNvCxnSpPr/>
              <p:nvPr/>
            </p:nvCxnSpPr>
            <p:spPr>
              <a:xfrm>
                <a:off x="1512392" y="4236932"/>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1512392" y="2794990"/>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1512392" y="3514762"/>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 name="组合 4"/>
          <p:cNvGrpSpPr/>
          <p:nvPr/>
        </p:nvGrpSpPr>
        <p:grpSpPr>
          <a:xfrm>
            <a:off x="2827722" y="2080335"/>
            <a:ext cx="252002" cy="2880000"/>
            <a:chOff x="2827722" y="2080335"/>
            <a:chExt cx="252002" cy="2880000"/>
          </a:xfrm>
        </p:grpSpPr>
        <p:sp>
          <p:nvSpPr>
            <p:cNvPr id="19" name="圆角矩形 18"/>
            <p:cNvSpPr/>
            <p:nvPr/>
          </p:nvSpPr>
          <p:spPr>
            <a:xfrm>
              <a:off x="2827724" y="2080335"/>
              <a:ext cx="252000" cy="2880000"/>
            </a:xfrm>
            <a:prstGeom prst="roundRect">
              <a:avLst>
                <a:gd fmla="val 50000" name="adj"/>
              </a:avLst>
            </a:prstGeom>
            <a:solidFill>
              <a:srgbClr val="AFE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1" name="组合 120"/>
            <p:cNvGrpSpPr/>
            <p:nvPr/>
          </p:nvGrpSpPr>
          <p:grpSpPr>
            <a:xfrm>
              <a:off x="2827722" y="2794990"/>
              <a:ext cx="252000" cy="1441942"/>
              <a:chOff x="1512392" y="2794990"/>
              <a:chExt cx="252000" cy="1441942"/>
            </a:xfrm>
          </p:grpSpPr>
          <p:cxnSp>
            <p:nvCxnSpPr>
              <p:cNvPr id="122" name="直接连接符 121"/>
              <p:cNvCxnSpPr/>
              <p:nvPr/>
            </p:nvCxnSpPr>
            <p:spPr>
              <a:xfrm>
                <a:off x="1512392" y="4236932"/>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1512392" y="2794990"/>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1512392" y="3514762"/>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p:cNvGrpSpPr/>
          <p:nvPr/>
        </p:nvGrpSpPr>
        <p:grpSpPr>
          <a:xfrm>
            <a:off x="3485389" y="2080335"/>
            <a:ext cx="252001" cy="2880000"/>
            <a:chOff x="3485389" y="2080335"/>
            <a:chExt cx="252001" cy="2880000"/>
          </a:xfrm>
        </p:grpSpPr>
        <p:sp>
          <p:nvSpPr>
            <p:cNvPr id="20" name="圆角矩形 19"/>
            <p:cNvSpPr/>
            <p:nvPr/>
          </p:nvSpPr>
          <p:spPr>
            <a:xfrm>
              <a:off x="3485390" y="2080335"/>
              <a:ext cx="252000" cy="2880000"/>
            </a:xfrm>
            <a:prstGeom prst="roundRect">
              <a:avLst>
                <a:gd fmla="val 50000" name="adj"/>
              </a:avLst>
            </a:prstGeom>
            <a:solidFill>
              <a:srgbClr val="AFE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5" name="组合 124"/>
            <p:cNvGrpSpPr/>
            <p:nvPr/>
          </p:nvGrpSpPr>
          <p:grpSpPr>
            <a:xfrm>
              <a:off x="3485389" y="2794990"/>
              <a:ext cx="252000" cy="1441942"/>
              <a:chOff x="1512392" y="2794990"/>
              <a:chExt cx="252000" cy="1441942"/>
            </a:xfrm>
          </p:grpSpPr>
          <p:cxnSp>
            <p:nvCxnSpPr>
              <p:cNvPr id="126" name="直接连接符 125"/>
              <p:cNvCxnSpPr/>
              <p:nvPr/>
            </p:nvCxnSpPr>
            <p:spPr>
              <a:xfrm>
                <a:off x="1512392" y="4236932"/>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1512392" y="2794990"/>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512392" y="3514762"/>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p:cNvGrpSpPr/>
          <p:nvPr/>
        </p:nvGrpSpPr>
        <p:grpSpPr>
          <a:xfrm>
            <a:off x="4143056" y="2080335"/>
            <a:ext cx="253182" cy="2880000"/>
            <a:chOff x="4143056" y="2080335"/>
            <a:chExt cx="253182" cy="2880000"/>
          </a:xfrm>
        </p:grpSpPr>
        <p:sp>
          <p:nvSpPr>
            <p:cNvPr id="21" name="圆角矩形 20"/>
            <p:cNvSpPr/>
            <p:nvPr/>
          </p:nvSpPr>
          <p:spPr>
            <a:xfrm>
              <a:off x="4143056" y="2080335"/>
              <a:ext cx="252000" cy="2880000"/>
            </a:xfrm>
            <a:prstGeom prst="roundRect">
              <a:avLst>
                <a:gd fmla="val 50000" name="adj"/>
              </a:avLst>
            </a:prstGeom>
            <a:solidFill>
              <a:srgbClr val="AFE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9" name="组合 128"/>
            <p:cNvGrpSpPr/>
            <p:nvPr/>
          </p:nvGrpSpPr>
          <p:grpSpPr>
            <a:xfrm>
              <a:off x="4144238" y="2794990"/>
              <a:ext cx="252000" cy="1441942"/>
              <a:chOff x="1512392" y="2794990"/>
              <a:chExt cx="252000" cy="1441942"/>
            </a:xfrm>
          </p:grpSpPr>
          <p:cxnSp>
            <p:nvCxnSpPr>
              <p:cNvPr id="130" name="直接连接符 129"/>
              <p:cNvCxnSpPr/>
              <p:nvPr/>
            </p:nvCxnSpPr>
            <p:spPr>
              <a:xfrm>
                <a:off x="1512392" y="4236932"/>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1512392" y="2794990"/>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1512392" y="3514762"/>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3" name="组合 22"/>
          <p:cNvGrpSpPr/>
          <p:nvPr/>
        </p:nvGrpSpPr>
        <p:grpSpPr>
          <a:xfrm>
            <a:off x="4799883" y="2080335"/>
            <a:ext cx="252839" cy="2880000"/>
            <a:chOff x="4799883" y="2080335"/>
            <a:chExt cx="252839" cy="2880000"/>
          </a:xfrm>
        </p:grpSpPr>
        <p:sp>
          <p:nvSpPr>
            <p:cNvPr id="22" name="圆角矩形 21"/>
            <p:cNvSpPr/>
            <p:nvPr/>
          </p:nvSpPr>
          <p:spPr>
            <a:xfrm>
              <a:off x="4800722" y="2080335"/>
              <a:ext cx="252000" cy="2880000"/>
            </a:xfrm>
            <a:prstGeom prst="roundRect">
              <a:avLst>
                <a:gd fmla="val 50000" name="adj"/>
              </a:avLst>
            </a:prstGeom>
            <a:solidFill>
              <a:srgbClr val="AFE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3" name="组合 132"/>
            <p:cNvGrpSpPr/>
            <p:nvPr/>
          </p:nvGrpSpPr>
          <p:grpSpPr>
            <a:xfrm>
              <a:off x="4799883" y="2794990"/>
              <a:ext cx="252000" cy="1441942"/>
              <a:chOff x="1512392" y="2794990"/>
              <a:chExt cx="252000" cy="1441942"/>
            </a:xfrm>
          </p:grpSpPr>
          <p:cxnSp>
            <p:nvCxnSpPr>
              <p:cNvPr id="134" name="直接连接符 133"/>
              <p:cNvCxnSpPr/>
              <p:nvPr/>
            </p:nvCxnSpPr>
            <p:spPr>
              <a:xfrm>
                <a:off x="1512392" y="4236932"/>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1512392" y="2794990"/>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512392" y="3514762"/>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p:cNvGrpSpPr/>
          <p:nvPr/>
        </p:nvGrpSpPr>
        <p:grpSpPr>
          <a:xfrm>
            <a:off x="5452427" y="2080335"/>
            <a:ext cx="257961" cy="2880000"/>
            <a:chOff x="5452427" y="2080335"/>
            <a:chExt cx="257961" cy="2880000"/>
          </a:xfrm>
        </p:grpSpPr>
        <p:sp>
          <p:nvSpPr>
            <p:cNvPr id="18" name="圆角矩形 17"/>
            <p:cNvSpPr/>
            <p:nvPr/>
          </p:nvSpPr>
          <p:spPr>
            <a:xfrm>
              <a:off x="5458388" y="2080335"/>
              <a:ext cx="252000" cy="2880000"/>
            </a:xfrm>
            <a:prstGeom prst="roundRect">
              <a:avLst>
                <a:gd fmla="val 50000" name="adj"/>
              </a:avLst>
            </a:prstGeom>
            <a:solidFill>
              <a:srgbClr val="AFE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7" name="组合 136"/>
            <p:cNvGrpSpPr/>
            <p:nvPr/>
          </p:nvGrpSpPr>
          <p:grpSpPr>
            <a:xfrm>
              <a:off x="5452427" y="2794990"/>
              <a:ext cx="252000" cy="1441942"/>
              <a:chOff x="1512392" y="2794990"/>
              <a:chExt cx="252000" cy="1441942"/>
            </a:xfrm>
          </p:grpSpPr>
          <p:cxnSp>
            <p:nvCxnSpPr>
              <p:cNvPr id="138" name="直接连接符 137"/>
              <p:cNvCxnSpPr/>
              <p:nvPr/>
            </p:nvCxnSpPr>
            <p:spPr>
              <a:xfrm>
                <a:off x="1512392" y="4236932"/>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1512392" y="2794990"/>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1512392" y="3514762"/>
                <a:ext cx="2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6" name="圆角矩形 25"/>
          <p:cNvSpPr/>
          <p:nvPr/>
        </p:nvSpPr>
        <p:spPr>
          <a:xfrm flipV="1">
            <a:off x="1512392" y="4596932"/>
            <a:ext cx="252000" cy="360000"/>
          </a:xfrm>
          <a:prstGeom prst="roundRect">
            <a:avLst>
              <a:gd fmla="val 50000"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文本框 99"/>
          <p:cNvSpPr txBox="1"/>
          <p:nvPr/>
        </p:nvSpPr>
        <p:spPr>
          <a:xfrm>
            <a:off x="1458844" y="4670193"/>
            <a:ext cx="359093" cy="213360"/>
          </a:xfrm>
          <a:prstGeom prst="rect">
            <a:avLst/>
          </a:prstGeom>
          <a:noFill/>
        </p:spPr>
        <p:txBody>
          <a:bodyPr rtlCol="0" wrap="none">
            <a:spAutoFit/>
          </a:bodyPr>
          <a:lstStyle/>
          <a:p>
            <a:pPr algn="ctr"/>
            <a:r>
              <a:rPr altLang="zh-CN" b="1" lang="en-US" smtClean="0" sz="800">
                <a:solidFill>
                  <a:srgbClr val="F3FAFB"/>
                </a:solidFill>
              </a:rPr>
              <a:t>20%</a:t>
            </a:r>
          </a:p>
        </p:txBody>
      </p:sp>
      <p:sp>
        <p:nvSpPr>
          <p:cNvPr id="27" name="圆角矩形 26"/>
          <p:cNvSpPr/>
          <p:nvPr/>
        </p:nvSpPr>
        <p:spPr>
          <a:xfrm flipV="1">
            <a:off x="2170058" y="4236932"/>
            <a:ext cx="252000" cy="720000"/>
          </a:xfrm>
          <a:prstGeom prst="roundRect">
            <a:avLst>
              <a:gd fmla="val 50000"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文本框 98"/>
          <p:cNvSpPr txBox="1"/>
          <p:nvPr/>
        </p:nvSpPr>
        <p:spPr>
          <a:xfrm>
            <a:off x="2116510" y="4350010"/>
            <a:ext cx="359093" cy="213360"/>
          </a:xfrm>
          <a:prstGeom prst="rect">
            <a:avLst/>
          </a:prstGeom>
          <a:noFill/>
        </p:spPr>
        <p:txBody>
          <a:bodyPr rtlCol="0" wrap="none">
            <a:spAutoFit/>
          </a:bodyPr>
          <a:lstStyle/>
          <a:p>
            <a:pPr algn="ctr"/>
            <a:r>
              <a:rPr altLang="zh-CN" b="1" lang="en-US" smtClean="0" sz="800">
                <a:solidFill>
                  <a:srgbClr val="F3FAFB"/>
                </a:solidFill>
              </a:rPr>
              <a:t>30%</a:t>
            </a:r>
          </a:p>
        </p:txBody>
      </p:sp>
      <p:sp>
        <p:nvSpPr>
          <p:cNvPr id="29" name="圆角矩形 28"/>
          <p:cNvSpPr/>
          <p:nvPr/>
        </p:nvSpPr>
        <p:spPr>
          <a:xfrm flipV="1">
            <a:off x="2827724" y="3876932"/>
            <a:ext cx="252000" cy="1080000"/>
          </a:xfrm>
          <a:prstGeom prst="roundRect">
            <a:avLst>
              <a:gd fmla="val 50000"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文本框 97"/>
          <p:cNvSpPr txBox="1"/>
          <p:nvPr/>
        </p:nvSpPr>
        <p:spPr>
          <a:xfrm>
            <a:off x="2774176" y="3999300"/>
            <a:ext cx="359093" cy="213360"/>
          </a:xfrm>
          <a:prstGeom prst="rect">
            <a:avLst/>
          </a:prstGeom>
          <a:noFill/>
        </p:spPr>
        <p:txBody>
          <a:bodyPr rtlCol="0" wrap="none">
            <a:spAutoFit/>
          </a:bodyPr>
          <a:lstStyle/>
          <a:p>
            <a:pPr algn="ctr"/>
            <a:r>
              <a:rPr altLang="zh-CN" b="1" lang="en-US" smtClean="0" sz="800">
                <a:solidFill>
                  <a:srgbClr val="F3FAFB"/>
                </a:solidFill>
              </a:rPr>
              <a:t>40%</a:t>
            </a:r>
          </a:p>
        </p:txBody>
      </p:sp>
      <p:sp>
        <p:nvSpPr>
          <p:cNvPr id="30" name="圆角矩形 29"/>
          <p:cNvSpPr/>
          <p:nvPr/>
        </p:nvSpPr>
        <p:spPr>
          <a:xfrm flipV="1">
            <a:off x="3485390" y="3516932"/>
            <a:ext cx="252000" cy="1440000"/>
          </a:xfrm>
          <a:prstGeom prst="roundRect">
            <a:avLst>
              <a:gd fmla="val 50000"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文本框 96"/>
          <p:cNvSpPr txBox="1"/>
          <p:nvPr/>
        </p:nvSpPr>
        <p:spPr>
          <a:xfrm>
            <a:off x="3431844" y="3671013"/>
            <a:ext cx="359093" cy="213360"/>
          </a:xfrm>
          <a:prstGeom prst="rect">
            <a:avLst/>
          </a:prstGeom>
          <a:noFill/>
        </p:spPr>
        <p:txBody>
          <a:bodyPr rtlCol="0" wrap="none">
            <a:spAutoFit/>
          </a:bodyPr>
          <a:lstStyle/>
          <a:p>
            <a:pPr algn="ctr"/>
            <a:r>
              <a:rPr altLang="zh-CN" b="1" lang="en-US" smtClean="0" sz="800">
                <a:solidFill>
                  <a:srgbClr val="F3FAFB"/>
                </a:solidFill>
              </a:rPr>
              <a:t>50%</a:t>
            </a:r>
          </a:p>
        </p:txBody>
      </p:sp>
      <p:sp>
        <p:nvSpPr>
          <p:cNvPr id="31" name="圆角矩形 30"/>
          <p:cNvSpPr/>
          <p:nvPr/>
        </p:nvSpPr>
        <p:spPr>
          <a:xfrm flipV="1">
            <a:off x="4143056" y="3156932"/>
            <a:ext cx="252000" cy="1800000"/>
          </a:xfrm>
          <a:prstGeom prst="roundRect">
            <a:avLst>
              <a:gd fmla="val 50000"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文本框 95"/>
          <p:cNvSpPr txBox="1"/>
          <p:nvPr/>
        </p:nvSpPr>
        <p:spPr>
          <a:xfrm>
            <a:off x="4089511" y="3339136"/>
            <a:ext cx="359093" cy="213360"/>
          </a:xfrm>
          <a:prstGeom prst="rect">
            <a:avLst/>
          </a:prstGeom>
          <a:noFill/>
        </p:spPr>
        <p:txBody>
          <a:bodyPr rtlCol="0" wrap="none">
            <a:spAutoFit/>
          </a:bodyPr>
          <a:lstStyle/>
          <a:p>
            <a:pPr algn="ctr"/>
            <a:r>
              <a:rPr altLang="zh-CN" b="1" lang="en-US" smtClean="0" sz="800">
                <a:solidFill>
                  <a:srgbClr val="F3FAFB"/>
                </a:solidFill>
              </a:rPr>
              <a:t>60%</a:t>
            </a:r>
          </a:p>
        </p:txBody>
      </p:sp>
      <p:sp>
        <p:nvSpPr>
          <p:cNvPr id="32" name="圆角矩形 31"/>
          <p:cNvSpPr/>
          <p:nvPr/>
        </p:nvSpPr>
        <p:spPr>
          <a:xfrm flipV="1">
            <a:off x="4800722" y="2796932"/>
            <a:ext cx="252000" cy="2160000"/>
          </a:xfrm>
          <a:prstGeom prst="roundRect">
            <a:avLst>
              <a:gd fmla="val 50000"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文本框 94"/>
          <p:cNvSpPr txBox="1"/>
          <p:nvPr/>
        </p:nvSpPr>
        <p:spPr>
          <a:xfrm>
            <a:off x="4747177" y="2952979"/>
            <a:ext cx="359093" cy="213360"/>
          </a:xfrm>
          <a:prstGeom prst="rect">
            <a:avLst/>
          </a:prstGeom>
          <a:noFill/>
        </p:spPr>
        <p:txBody>
          <a:bodyPr rtlCol="0" wrap="none">
            <a:spAutoFit/>
          </a:bodyPr>
          <a:lstStyle/>
          <a:p>
            <a:pPr algn="ctr"/>
            <a:r>
              <a:rPr altLang="zh-CN" b="1" lang="en-US" smtClean="0" sz="800">
                <a:solidFill>
                  <a:srgbClr val="F3FAFB"/>
                </a:solidFill>
              </a:rPr>
              <a:t>70%</a:t>
            </a:r>
          </a:p>
        </p:txBody>
      </p:sp>
      <p:sp>
        <p:nvSpPr>
          <p:cNvPr id="28" name="圆角矩形 27"/>
          <p:cNvSpPr/>
          <p:nvPr/>
        </p:nvSpPr>
        <p:spPr>
          <a:xfrm flipV="1">
            <a:off x="5458388" y="2077902"/>
            <a:ext cx="252000" cy="2879025"/>
          </a:xfrm>
          <a:prstGeom prst="roundRect">
            <a:avLst>
              <a:gd fmla="val 50000"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文本框 93"/>
          <p:cNvSpPr txBox="1"/>
          <p:nvPr/>
        </p:nvSpPr>
        <p:spPr>
          <a:xfrm>
            <a:off x="5379440" y="2244055"/>
            <a:ext cx="409893" cy="213360"/>
          </a:xfrm>
          <a:prstGeom prst="rect">
            <a:avLst/>
          </a:prstGeom>
          <a:noFill/>
        </p:spPr>
        <p:txBody>
          <a:bodyPr rtlCol="0" wrap="none">
            <a:spAutoFit/>
          </a:bodyPr>
          <a:lstStyle/>
          <a:p>
            <a:pPr algn="ctr"/>
            <a:r>
              <a:rPr altLang="zh-CN" b="1" lang="en-US" smtClean="0" sz="800">
                <a:solidFill>
                  <a:srgbClr val="F3FAFB"/>
                </a:solidFill>
              </a:rPr>
              <a:t>100%</a:t>
            </a:r>
          </a:p>
        </p:txBody>
      </p:sp>
      <p:sp>
        <p:nvSpPr>
          <p:cNvPr id="71" name="文本框 70"/>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sp>
        <p:nvSpPr>
          <p:cNvPr id="72" name="文本框 71"/>
          <p:cNvSpPr txBox="1"/>
          <p:nvPr/>
        </p:nvSpPr>
        <p:spPr>
          <a:xfrm>
            <a:off x="6327173" y="2077903"/>
            <a:ext cx="4664676" cy="420624"/>
          </a:xfrm>
          <a:prstGeom prst="rect">
            <a:avLst/>
          </a:prstGeom>
          <a:noFill/>
        </p:spPr>
        <p:txBody>
          <a:bodyPr rtlCol="0" wrap="square">
            <a:spAutoFit/>
          </a:bodyPr>
          <a:lstStyle/>
          <a:p>
            <a:pPr algn="just">
              <a:lnSpc>
                <a:spcPct val="90000"/>
              </a:lnSpc>
              <a:spcBef>
                <a:spcPts val="1000"/>
              </a:spcBef>
            </a:pPr>
            <a:r>
              <a:rPr altLang="en-US" b="1" lang="zh-CN" sz="2400">
                <a:solidFill>
                  <a:srgbClr val="44BAC8"/>
                </a:solidFill>
                <a:latin charset="-122" panose="020b0503020204020204" pitchFamily="34" typeface="微软雅黑"/>
                <a:ea charset="-122" panose="020b0503020204020204" pitchFamily="34" typeface="微软雅黑"/>
              </a:rPr>
              <a:t>添加标题</a:t>
            </a:r>
          </a:p>
        </p:txBody>
      </p:sp>
      <p:sp>
        <p:nvSpPr>
          <p:cNvPr id="74" name="文本框 73"/>
          <p:cNvSpPr txBox="1"/>
          <p:nvPr/>
        </p:nvSpPr>
        <p:spPr>
          <a:xfrm>
            <a:off x="5339459" y="5200472"/>
            <a:ext cx="477936" cy="243840"/>
          </a:xfrm>
          <a:prstGeom prst="rect">
            <a:avLst/>
          </a:prstGeom>
          <a:noFill/>
        </p:spPr>
        <p:txBody>
          <a:bodyPr rtlCol="0" wrap="square">
            <a:spAutoFit/>
          </a:bodyPr>
          <a:lstStyle/>
          <a:p>
            <a:pPr algn="ctr"/>
            <a:r>
              <a:rPr altLang="en-US" b="1" lang="zh-CN" sz="1000">
                <a:solidFill>
                  <a:srgbClr val="42BAC8"/>
                </a:solidFill>
                <a:latin charset="-122" panose="020b0503020204020204" pitchFamily="34" typeface="微软雅黑"/>
                <a:ea charset="-122" panose="020b0503020204020204" pitchFamily="34" typeface="微软雅黑"/>
              </a:rPr>
              <a:t>标题</a:t>
            </a:r>
          </a:p>
        </p:txBody>
      </p:sp>
      <p:sp>
        <p:nvSpPr>
          <p:cNvPr id="75" name="文本框 74"/>
          <p:cNvSpPr txBox="1"/>
          <p:nvPr/>
        </p:nvSpPr>
        <p:spPr>
          <a:xfrm>
            <a:off x="4686915" y="5200472"/>
            <a:ext cx="477936" cy="243840"/>
          </a:xfrm>
          <a:prstGeom prst="rect">
            <a:avLst/>
          </a:prstGeom>
          <a:noFill/>
        </p:spPr>
        <p:txBody>
          <a:bodyPr rtlCol="0" wrap="square">
            <a:spAutoFit/>
          </a:bodyPr>
          <a:lstStyle/>
          <a:p>
            <a:pPr algn="ctr"/>
            <a:r>
              <a:rPr altLang="en-US" b="1" lang="zh-CN" sz="1000">
                <a:solidFill>
                  <a:srgbClr val="42BAC8"/>
                </a:solidFill>
                <a:latin charset="-122" panose="020b0503020204020204" pitchFamily="34" typeface="微软雅黑"/>
                <a:ea charset="-122" panose="020b0503020204020204" pitchFamily="34" typeface="微软雅黑"/>
              </a:rPr>
              <a:t>标题</a:t>
            </a:r>
          </a:p>
        </p:txBody>
      </p:sp>
      <p:sp>
        <p:nvSpPr>
          <p:cNvPr id="76" name="文本框 75"/>
          <p:cNvSpPr txBox="1"/>
          <p:nvPr/>
        </p:nvSpPr>
        <p:spPr>
          <a:xfrm>
            <a:off x="4030087" y="5200472"/>
            <a:ext cx="477936" cy="243840"/>
          </a:xfrm>
          <a:prstGeom prst="rect">
            <a:avLst/>
          </a:prstGeom>
          <a:noFill/>
        </p:spPr>
        <p:txBody>
          <a:bodyPr rtlCol="0" wrap="square">
            <a:spAutoFit/>
          </a:bodyPr>
          <a:lstStyle/>
          <a:p>
            <a:pPr algn="ctr"/>
            <a:r>
              <a:rPr altLang="en-US" b="1" lang="zh-CN" sz="1000">
                <a:solidFill>
                  <a:srgbClr val="42BAC8"/>
                </a:solidFill>
                <a:latin charset="-122" panose="020b0503020204020204" pitchFamily="34" typeface="微软雅黑"/>
                <a:ea charset="-122" panose="020b0503020204020204" pitchFamily="34" typeface="微软雅黑"/>
              </a:rPr>
              <a:t>标题</a:t>
            </a:r>
          </a:p>
        </p:txBody>
      </p:sp>
      <p:sp>
        <p:nvSpPr>
          <p:cNvPr id="77" name="文本框 76"/>
          <p:cNvSpPr txBox="1"/>
          <p:nvPr/>
        </p:nvSpPr>
        <p:spPr>
          <a:xfrm>
            <a:off x="3373232" y="5200472"/>
            <a:ext cx="477936" cy="243840"/>
          </a:xfrm>
          <a:prstGeom prst="rect">
            <a:avLst/>
          </a:prstGeom>
          <a:noFill/>
        </p:spPr>
        <p:txBody>
          <a:bodyPr rtlCol="0" wrap="square">
            <a:spAutoFit/>
          </a:bodyPr>
          <a:lstStyle/>
          <a:p>
            <a:pPr algn="ctr"/>
            <a:r>
              <a:rPr altLang="en-US" b="1" lang="zh-CN" sz="1000">
                <a:solidFill>
                  <a:srgbClr val="42BAC8"/>
                </a:solidFill>
                <a:latin charset="-122" panose="020b0503020204020204" pitchFamily="34" typeface="微软雅黑"/>
                <a:ea charset="-122" panose="020b0503020204020204" pitchFamily="34" typeface="微软雅黑"/>
              </a:rPr>
              <a:t>标题</a:t>
            </a:r>
          </a:p>
        </p:txBody>
      </p:sp>
      <p:sp>
        <p:nvSpPr>
          <p:cNvPr id="78" name="文本框 77"/>
          <p:cNvSpPr txBox="1"/>
          <p:nvPr/>
        </p:nvSpPr>
        <p:spPr>
          <a:xfrm>
            <a:off x="2720689" y="5200472"/>
            <a:ext cx="477936" cy="243840"/>
          </a:xfrm>
          <a:prstGeom prst="rect">
            <a:avLst/>
          </a:prstGeom>
          <a:noFill/>
        </p:spPr>
        <p:txBody>
          <a:bodyPr rtlCol="0" wrap="square">
            <a:spAutoFit/>
          </a:bodyPr>
          <a:lstStyle/>
          <a:p>
            <a:pPr algn="ctr"/>
            <a:r>
              <a:rPr altLang="en-US" b="1" lang="zh-CN" sz="1000">
                <a:solidFill>
                  <a:srgbClr val="42BAC8"/>
                </a:solidFill>
                <a:latin charset="-122" panose="020b0503020204020204" pitchFamily="34" typeface="微软雅黑"/>
                <a:ea charset="-122" panose="020b0503020204020204" pitchFamily="34" typeface="微软雅黑"/>
              </a:rPr>
              <a:t>标题</a:t>
            </a:r>
          </a:p>
        </p:txBody>
      </p:sp>
      <p:sp>
        <p:nvSpPr>
          <p:cNvPr id="79" name="文本框 78"/>
          <p:cNvSpPr txBox="1"/>
          <p:nvPr/>
        </p:nvSpPr>
        <p:spPr>
          <a:xfrm>
            <a:off x="2063023" y="5200472"/>
            <a:ext cx="477936" cy="243840"/>
          </a:xfrm>
          <a:prstGeom prst="rect">
            <a:avLst/>
          </a:prstGeom>
          <a:noFill/>
        </p:spPr>
        <p:txBody>
          <a:bodyPr rtlCol="0" wrap="square">
            <a:spAutoFit/>
          </a:bodyPr>
          <a:lstStyle/>
          <a:p>
            <a:pPr algn="ctr"/>
            <a:r>
              <a:rPr altLang="en-US" b="1" lang="zh-CN" sz="1000">
                <a:solidFill>
                  <a:srgbClr val="42BAC8"/>
                </a:solidFill>
                <a:latin charset="-122" panose="020b0503020204020204" pitchFamily="34" typeface="微软雅黑"/>
                <a:ea charset="-122" panose="020b0503020204020204" pitchFamily="34" typeface="微软雅黑"/>
              </a:rPr>
              <a:t>标题</a:t>
            </a:r>
          </a:p>
        </p:txBody>
      </p:sp>
      <p:sp>
        <p:nvSpPr>
          <p:cNvPr id="80" name="文本框 79"/>
          <p:cNvSpPr txBox="1"/>
          <p:nvPr/>
        </p:nvSpPr>
        <p:spPr>
          <a:xfrm>
            <a:off x="1397510" y="5200472"/>
            <a:ext cx="477936" cy="243840"/>
          </a:xfrm>
          <a:prstGeom prst="rect">
            <a:avLst/>
          </a:prstGeom>
          <a:noFill/>
        </p:spPr>
        <p:txBody>
          <a:bodyPr rtlCol="0" wrap="square">
            <a:spAutoFit/>
          </a:bodyPr>
          <a:lstStyle/>
          <a:p>
            <a:pPr algn="ctr"/>
            <a:r>
              <a:rPr altLang="en-US" b="1" lang="zh-CN" sz="1000">
                <a:solidFill>
                  <a:srgbClr val="42BAC8"/>
                </a:solidFill>
                <a:latin charset="-122" panose="020b0503020204020204" pitchFamily="34" typeface="微软雅黑"/>
                <a:ea charset="-122" panose="020b0503020204020204" pitchFamily="34" typeface="微软雅黑"/>
              </a:rPr>
              <a:t>标题</a:t>
            </a:r>
          </a:p>
        </p:txBody>
      </p:sp>
      <p:sp>
        <p:nvSpPr>
          <p:cNvPr id="2" name="灯片编号占位符 1"/>
          <p:cNvSpPr>
            <a:spLocks noGrp="1"/>
          </p:cNvSpPr>
          <p:nvPr>
            <p:ph idx="12" sz="quarter" type="sldNum"/>
          </p:nvPr>
        </p:nvSpPr>
        <p:spPr/>
        <p:txBody>
          <a:bodyPr/>
          <a:lstStyle/>
          <a:p>
            <a:fld id="{245B00C2-5196-4DE2-A156-C03CF87261D5}" type="slidenum">
              <a:rPr altLang="en-US" lang="zh-CN" smtClean="0"/>
              <a:t>25</a:t>
            </a:fld>
          </a:p>
        </p:txBody>
      </p:sp>
      <p:grpSp>
        <p:nvGrpSpPr>
          <p:cNvPr id="25" name="组合 24"/>
          <p:cNvGrpSpPr/>
          <p:nvPr/>
        </p:nvGrpSpPr>
        <p:grpSpPr>
          <a:xfrm>
            <a:off x="6327173" y="2668760"/>
            <a:ext cx="4664677" cy="1212499"/>
            <a:chOff x="6327173" y="2668760"/>
            <a:chExt cx="4664677" cy="1212499"/>
          </a:xfrm>
        </p:grpSpPr>
        <p:sp>
          <p:nvSpPr>
            <p:cNvPr id="73" name="文本框 72"/>
            <p:cNvSpPr txBox="1"/>
            <p:nvPr/>
          </p:nvSpPr>
          <p:spPr>
            <a:xfrm>
              <a:off x="6327173" y="2948696"/>
              <a:ext cx="4664677" cy="923544"/>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a:t>
              </a:r>
            </a:p>
          </p:txBody>
        </p:sp>
        <p:sp>
          <p:nvSpPr>
            <p:cNvPr id="81" name="文本框 80"/>
            <p:cNvSpPr txBox="1"/>
            <p:nvPr/>
          </p:nvSpPr>
          <p:spPr>
            <a:xfrm>
              <a:off x="6327173" y="2668760"/>
              <a:ext cx="4664676" cy="338328"/>
            </a:xfrm>
            <a:prstGeom prst="rect">
              <a:avLst/>
            </a:prstGeom>
            <a:noFill/>
          </p:spPr>
          <p:txBody>
            <a:bodyPr rtlCol="0" wrap="square">
              <a:spAutoFit/>
            </a:bodyPr>
            <a:lstStyle/>
            <a:p>
              <a:pPr algn="just">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grpSp>
      <p:grpSp>
        <p:nvGrpSpPr>
          <p:cNvPr id="33" name="组合 32"/>
          <p:cNvGrpSpPr/>
          <p:nvPr/>
        </p:nvGrpSpPr>
        <p:grpSpPr>
          <a:xfrm>
            <a:off x="6327173" y="4236932"/>
            <a:ext cx="4664677" cy="1212499"/>
            <a:chOff x="6327173" y="4236932"/>
            <a:chExt cx="4664677" cy="1212499"/>
          </a:xfrm>
        </p:grpSpPr>
        <p:sp>
          <p:nvSpPr>
            <p:cNvPr id="82" name="文本框 81"/>
            <p:cNvSpPr txBox="1"/>
            <p:nvPr/>
          </p:nvSpPr>
          <p:spPr>
            <a:xfrm>
              <a:off x="6327173" y="4516868"/>
              <a:ext cx="4664677" cy="923544"/>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a:t>
              </a:r>
            </a:p>
          </p:txBody>
        </p:sp>
        <p:sp>
          <p:nvSpPr>
            <p:cNvPr id="83" name="文本框 82"/>
            <p:cNvSpPr txBox="1"/>
            <p:nvPr/>
          </p:nvSpPr>
          <p:spPr>
            <a:xfrm>
              <a:off x="6327173" y="4236932"/>
              <a:ext cx="4664676" cy="338328"/>
            </a:xfrm>
            <a:prstGeom prst="rect">
              <a:avLst/>
            </a:prstGeom>
            <a:noFill/>
          </p:spPr>
          <p:txBody>
            <a:bodyPr rtlCol="0" wrap="square">
              <a:spAutoFit/>
            </a:bodyPr>
            <a:lstStyle/>
            <a:p>
              <a:pPr algn="just">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grpSp>
    </p:spTree>
    <p:extLst>
      <p:ext uri="{BB962C8B-B14F-4D97-AF65-F5344CB8AC3E}">
        <p14:creationId val="279196546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250" id="7"/>
                                        <p:tgtEl>
                                          <p:spTgt spid="3"/>
                                        </p:tgtEl>
                                      </p:cBhvr>
                                    </p:animEffect>
                                    <p:anim calcmode="lin" valueType="num">
                                      <p:cBhvr>
                                        <p:cTn dur="250" fill="hold" id="8"/>
                                        <p:tgtEl>
                                          <p:spTgt spid="3"/>
                                        </p:tgtEl>
                                        <p:attrNameLst>
                                          <p:attrName>ppt_x</p:attrName>
                                        </p:attrNameLst>
                                      </p:cBhvr>
                                      <p:tavLst>
                                        <p:tav tm="0">
                                          <p:val>
                                            <p:strVal val="#ppt_x"/>
                                          </p:val>
                                        </p:tav>
                                        <p:tav tm="100000">
                                          <p:val>
                                            <p:strVal val="#ppt_x"/>
                                          </p:val>
                                        </p:tav>
                                      </p:tavLst>
                                    </p:anim>
                                    <p:anim calcmode="lin" valueType="num">
                                      <p:cBhvr>
                                        <p:cTn dur="25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250" id="12"/>
                                        <p:tgtEl>
                                          <p:spTgt spid="7"/>
                                        </p:tgtEl>
                                      </p:cBhvr>
                                    </p:animEffect>
                                    <p:anim calcmode="lin" valueType="num">
                                      <p:cBhvr>
                                        <p:cTn dur="250" fill="hold" id="13"/>
                                        <p:tgtEl>
                                          <p:spTgt spid="7"/>
                                        </p:tgtEl>
                                        <p:attrNameLst>
                                          <p:attrName>ppt_x</p:attrName>
                                        </p:attrNameLst>
                                      </p:cBhvr>
                                      <p:tavLst>
                                        <p:tav tm="0">
                                          <p:val>
                                            <p:strVal val="#ppt_x"/>
                                          </p:val>
                                        </p:tav>
                                        <p:tav tm="100000">
                                          <p:val>
                                            <p:strVal val="#ppt_x"/>
                                          </p:val>
                                        </p:tav>
                                      </p:tavLst>
                                    </p:anim>
                                    <p:anim calcmode="lin" valueType="num">
                                      <p:cBhvr>
                                        <p:cTn dur="25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250"/>
                            </p:stCondLst>
                            <p:childTnLst>
                              <p:par>
                                <p:cTn fill="hold" id="16" nodeType="afterEffect" presetClass="entr" presetID="47" presetSubtype="0">
                                  <p:stCondLst>
                                    <p:cond delay="0"/>
                                  </p:stCondLst>
                                  <p:childTnLst>
                                    <p:set>
                                      <p:cBhvr>
                                        <p:cTn dur="1" fill="hold" id="17">
                                          <p:stCondLst>
                                            <p:cond delay="0"/>
                                          </p:stCondLst>
                                        </p:cTn>
                                        <p:tgtEl>
                                          <p:spTgt spid="4"/>
                                        </p:tgtEl>
                                        <p:attrNameLst>
                                          <p:attrName>style.visibility</p:attrName>
                                        </p:attrNameLst>
                                      </p:cBhvr>
                                      <p:to>
                                        <p:strVal val="visible"/>
                                      </p:to>
                                    </p:set>
                                    <p:animEffect filter="fade" transition="in">
                                      <p:cBhvr>
                                        <p:cTn dur="250" id="18"/>
                                        <p:tgtEl>
                                          <p:spTgt spid="4"/>
                                        </p:tgtEl>
                                      </p:cBhvr>
                                    </p:animEffect>
                                    <p:anim calcmode="lin" valueType="num">
                                      <p:cBhvr>
                                        <p:cTn dur="250" fill="hold" id="19"/>
                                        <p:tgtEl>
                                          <p:spTgt spid="4"/>
                                        </p:tgtEl>
                                        <p:attrNameLst>
                                          <p:attrName>ppt_x</p:attrName>
                                        </p:attrNameLst>
                                      </p:cBhvr>
                                      <p:tavLst>
                                        <p:tav tm="0">
                                          <p:val>
                                            <p:strVal val="#ppt_x"/>
                                          </p:val>
                                        </p:tav>
                                        <p:tav tm="100000">
                                          <p:val>
                                            <p:strVal val="#ppt_x"/>
                                          </p:val>
                                        </p:tav>
                                      </p:tavLst>
                                    </p:anim>
                                    <p:anim calcmode="lin" valueType="num">
                                      <p:cBhvr>
                                        <p:cTn dur="250" fill="hold" id="20"/>
                                        <p:tgtEl>
                                          <p:spTgt spid="4"/>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250" id="23"/>
                                        <p:tgtEl>
                                          <p:spTgt spid="8"/>
                                        </p:tgtEl>
                                      </p:cBhvr>
                                    </p:animEffect>
                                    <p:anim calcmode="lin" valueType="num">
                                      <p:cBhvr>
                                        <p:cTn dur="250" fill="hold" id="24"/>
                                        <p:tgtEl>
                                          <p:spTgt spid="8"/>
                                        </p:tgtEl>
                                        <p:attrNameLst>
                                          <p:attrName>ppt_x</p:attrName>
                                        </p:attrNameLst>
                                      </p:cBhvr>
                                      <p:tavLst>
                                        <p:tav tm="0">
                                          <p:val>
                                            <p:strVal val="#ppt_x"/>
                                          </p:val>
                                        </p:tav>
                                        <p:tav tm="100000">
                                          <p:val>
                                            <p:strVal val="#ppt_x"/>
                                          </p:val>
                                        </p:tav>
                                      </p:tavLst>
                                    </p:anim>
                                    <p:anim calcmode="lin" valueType="num">
                                      <p:cBhvr>
                                        <p:cTn dur="250" fill="hold" id="25"/>
                                        <p:tgtEl>
                                          <p:spTgt spid="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500"/>
                            </p:stCondLst>
                            <p:childTnLst>
                              <p:par>
                                <p:cTn fill="hold" grpId="0" id="27" nodeType="after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250" id="29"/>
                                        <p:tgtEl>
                                          <p:spTgt spid="9"/>
                                        </p:tgtEl>
                                      </p:cBhvr>
                                    </p:animEffect>
                                    <p:anim calcmode="lin" valueType="num">
                                      <p:cBhvr>
                                        <p:cTn dur="250" fill="hold" id="30"/>
                                        <p:tgtEl>
                                          <p:spTgt spid="9"/>
                                        </p:tgtEl>
                                        <p:attrNameLst>
                                          <p:attrName>ppt_x</p:attrName>
                                        </p:attrNameLst>
                                      </p:cBhvr>
                                      <p:tavLst>
                                        <p:tav tm="0">
                                          <p:val>
                                            <p:strVal val="#ppt_x"/>
                                          </p:val>
                                        </p:tav>
                                        <p:tav tm="100000">
                                          <p:val>
                                            <p:strVal val="#ppt_x"/>
                                          </p:val>
                                        </p:tav>
                                      </p:tavLst>
                                    </p:anim>
                                    <p:anim calcmode="lin" valueType="num">
                                      <p:cBhvr>
                                        <p:cTn dur="250" fill="hold" id="31"/>
                                        <p:tgtEl>
                                          <p:spTgt spid="9"/>
                                        </p:tgtEl>
                                        <p:attrNameLst>
                                          <p:attrName>ppt_y</p:attrName>
                                        </p:attrNameLst>
                                      </p:cBhvr>
                                      <p:tavLst>
                                        <p:tav tm="0">
                                          <p:val>
                                            <p:strVal val="#ppt_y+.1"/>
                                          </p:val>
                                        </p:tav>
                                        <p:tav tm="100000">
                                          <p:val>
                                            <p:strVal val="#ppt_y"/>
                                          </p:val>
                                        </p:tav>
                                      </p:tavLst>
                                    </p:anim>
                                  </p:childTnLst>
                                </p:cTn>
                              </p:par>
                              <p:par>
                                <p:cTn fill="hold" id="32" nodeType="withEffect" presetClass="entr" presetID="47" presetSubtype="0">
                                  <p:stCondLst>
                                    <p:cond delay="0"/>
                                  </p:stCondLst>
                                  <p:childTnLst>
                                    <p:set>
                                      <p:cBhvr>
                                        <p:cTn dur="1" fill="hold" id="33">
                                          <p:stCondLst>
                                            <p:cond delay="0"/>
                                          </p:stCondLst>
                                        </p:cTn>
                                        <p:tgtEl>
                                          <p:spTgt spid="5"/>
                                        </p:tgtEl>
                                        <p:attrNameLst>
                                          <p:attrName>style.visibility</p:attrName>
                                        </p:attrNameLst>
                                      </p:cBhvr>
                                      <p:to>
                                        <p:strVal val="visible"/>
                                      </p:to>
                                    </p:set>
                                    <p:animEffect filter="fade" transition="in">
                                      <p:cBhvr>
                                        <p:cTn dur="250" id="34"/>
                                        <p:tgtEl>
                                          <p:spTgt spid="5"/>
                                        </p:tgtEl>
                                      </p:cBhvr>
                                    </p:animEffect>
                                    <p:anim calcmode="lin" valueType="num">
                                      <p:cBhvr>
                                        <p:cTn dur="250" fill="hold" id="35"/>
                                        <p:tgtEl>
                                          <p:spTgt spid="5"/>
                                        </p:tgtEl>
                                        <p:attrNameLst>
                                          <p:attrName>ppt_x</p:attrName>
                                        </p:attrNameLst>
                                      </p:cBhvr>
                                      <p:tavLst>
                                        <p:tav tm="0">
                                          <p:val>
                                            <p:strVal val="#ppt_x"/>
                                          </p:val>
                                        </p:tav>
                                        <p:tav tm="100000">
                                          <p:val>
                                            <p:strVal val="#ppt_x"/>
                                          </p:val>
                                        </p:tav>
                                      </p:tavLst>
                                    </p:anim>
                                    <p:anim calcmode="lin" valueType="num">
                                      <p:cBhvr>
                                        <p:cTn dur="250" fill="hold" id="36"/>
                                        <p:tgtEl>
                                          <p:spTgt spid="5"/>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750"/>
                            </p:stCondLst>
                            <p:childTnLst>
                              <p:par>
                                <p:cTn fill="hold" id="38" nodeType="afterEffect" presetClass="entr" presetID="47" presetSubtype="0">
                                  <p:stCondLst>
                                    <p:cond delay="0"/>
                                  </p:stCondLst>
                                  <p:childTnLst>
                                    <p:set>
                                      <p:cBhvr>
                                        <p:cTn dur="1" fill="hold" id="39">
                                          <p:stCondLst>
                                            <p:cond delay="0"/>
                                          </p:stCondLst>
                                        </p:cTn>
                                        <p:tgtEl>
                                          <p:spTgt spid="14"/>
                                        </p:tgtEl>
                                        <p:attrNameLst>
                                          <p:attrName>style.visibility</p:attrName>
                                        </p:attrNameLst>
                                      </p:cBhvr>
                                      <p:to>
                                        <p:strVal val="visible"/>
                                      </p:to>
                                    </p:set>
                                    <p:animEffect filter="fade" transition="in">
                                      <p:cBhvr>
                                        <p:cTn dur="250" id="40"/>
                                        <p:tgtEl>
                                          <p:spTgt spid="14"/>
                                        </p:tgtEl>
                                      </p:cBhvr>
                                    </p:animEffect>
                                    <p:anim calcmode="lin" valueType="num">
                                      <p:cBhvr>
                                        <p:cTn dur="250" fill="hold" id="41"/>
                                        <p:tgtEl>
                                          <p:spTgt spid="14"/>
                                        </p:tgtEl>
                                        <p:attrNameLst>
                                          <p:attrName>ppt_x</p:attrName>
                                        </p:attrNameLst>
                                      </p:cBhvr>
                                      <p:tavLst>
                                        <p:tav tm="0">
                                          <p:val>
                                            <p:strVal val="#ppt_x"/>
                                          </p:val>
                                        </p:tav>
                                        <p:tav tm="100000">
                                          <p:val>
                                            <p:strVal val="#ppt_x"/>
                                          </p:val>
                                        </p:tav>
                                      </p:tavLst>
                                    </p:anim>
                                    <p:anim calcmode="lin" valueType="num">
                                      <p:cBhvr>
                                        <p:cTn dur="250" fill="hold" id="42"/>
                                        <p:tgtEl>
                                          <p:spTgt spid="14"/>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10"/>
                                        </p:tgtEl>
                                        <p:attrNameLst>
                                          <p:attrName>style.visibility</p:attrName>
                                        </p:attrNameLst>
                                      </p:cBhvr>
                                      <p:to>
                                        <p:strVal val="visible"/>
                                      </p:to>
                                    </p:set>
                                    <p:animEffect filter="fade" transition="in">
                                      <p:cBhvr>
                                        <p:cTn dur="250" id="45"/>
                                        <p:tgtEl>
                                          <p:spTgt spid="10"/>
                                        </p:tgtEl>
                                      </p:cBhvr>
                                    </p:animEffect>
                                    <p:anim calcmode="lin" valueType="num">
                                      <p:cBhvr>
                                        <p:cTn dur="250" fill="hold" id="46"/>
                                        <p:tgtEl>
                                          <p:spTgt spid="10"/>
                                        </p:tgtEl>
                                        <p:attrNameLst>
                                          <p:attrName>ppt_x</p:attrName>
                                        </p:attrNameLst>
                                      </p:cBhvr>
                                      <p:tavLst>
                                        <p:tav tm="0">
                                          <p:val>
                                            <p:strVal val="#ppt_x"/>
                                          </p:val>
                                        </p:tav>
                                        <p:tav tm="100000">
                                          <p:val>
                                            <p:strVal val="#ppt_x"/>
                                          </p:val>
                                        </p:tav>
                                      </p:tavLst>
                                    </p:anim>
                                    <p:anim calcmode="lin" valueType="num">
                                      <p:cBhvr>
                                        <p:cTn dur="250" fill="hold" id="47"/>
                                        <p:tgtEl>
                                          <p:spTgt spid="10"/>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1000"/>
                            </p:stCondLst>
                            <p:childTnLst>
                              <p:par>
                                <p:cTn fill="hold" id="49" nodeType="afterEffect" presetClass="entr" presetID="47" presetSubtype="0">
                                  <p:stCondLst>
                                    <p:cond delay="0"/>
                                  </p:stCondLst>
                                  <p:childTnLst>
                                    <p:set>
                                      <p:cBhvr>
                                        <p:cTn dur="1" fill="hold" id="50">
                                          <p:stCondLst>
                                            <p:cond delay="0"/>
                                          </p:stCondLst>
                                        </p:cTn>
                                        <p:tgtEl>
                                          <p:spTgt spid="16"/>
                                        </p:tgtEl>
                                        <p:attrNameLst>
                                          <p:attrName>style.visibility</p:attrName>
                                        </p:attrNameLst>
                                      </p:cBhvr>
                                      <p:to>
                                        <p:strVal val="visible"/>
                                      </p:to>
                                    </p:set>
                                    <p:animEffect filter="fade" transition="in">
                                      <p:cBhvr>
                                        <p:cTn dur="250" id="51"/>
                                        <p:tgtEl>
                                          <p:spTgt spid="16"/>
                                        </p:tgtEl>
                                      </p:cBhvr>
                                    </p:animEffect>
                                    <p:anim calcmode="lin" valueType="num">
                                      <p:cBhvr>
                                        <p:cTn dur="250" fill="hold" id="52"/>
                                        <p:tgtEl>
                                          <p:spTgt spid="16"/>
                                        </p:tgtEl>
                                        <p:attrNameLst>
                                          <p:attrName>ppt_x</p:attrName>
                                        </p:attrNameLst>
                                      </p:cBhvr>
                                      <p:tavLst>
                                        <p:tav tm="0">
                                          <p:val>
                                            <p:strVal val="#ppt_x"/>
                                          </p:val>
                                        </p:tav>
                                        <p:tav tm="100000">
                                          <p:val>
                                            <p:strVal val="#ppt_x"/>
                                          </p:val>
                                        </p:tav>
                                      </p:tavLst>
                                    </p:anim>
                                    <p:anim calcmode="lin" valueType="num">
                                      <p:cBhvr>
                                        <p:cTn dur="250" fill="hold" id="53"/>
                                        <p:tgtEl>
                                          <p:spTgt spid="16"/>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11"/>
                                        </p:tgtEl>
                                        <p:attrNameLst>
                                          <p:attrName>style.visibility</p:attrName>
                                        </p:attrNameLst>
                                      </p:cBhvr>
                                      <p:to>
                                        <p:strVal val="visible"/>
                                      </p:to>
                                    </p:set>
                                    <p:animEffect filter="fade" transition="in">
                                      <p:cBhvr>
                                        <p:cTn dur="250" id="56"/>
                                        <p:tgtEl>
                                          <p:spTgt spid="11"/>
                                        </p:tgtEl>
                                      </p:cBhvr>
                                    </p:animEffect>
                                    <p:anim calcmode="lin" valueType="num">
                                      <p:cBhvr>
                                        <p:cTn dur="250" fill="hold" id="57"/>
                                        <p:tgtEl>
                                          <p:spTgt spid="11"/>
                                        </p:tgtEl>
                                        <p:attrNameLst>
                                          <p:attrName>ppt_x</p:attrName>
                                        </p:attrNameLst>
                                      </p:cBhvr>
                                      <p:tavLst>
                                        <p:tav tm="0">
                                          <p:val>
                                            <p:strVal val="#ppt_x"/>
                                          </p:val>
                                        </p:tav>
                                        <p:tav tm="100000">
                                          <p:val>
                                            <p:strVal val="#ppt_x"/>
                                          </p:val>
                                        </p:tav>
                                      </p:tavLst>
                                    </p:anim>
                                    <p:anim calcmode="lin" valueType="num">
                                      <p:cBhvr>
                                        <p:cTn dur="250" fill="hold" id="58"/>
                                        <p:tgtEl>
                                          <p:spTgt spid="11"/>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1250"/>
                            </p:stCondLst>
                            <p:childTnLst>
                              <p:par>
                                <p:cTn fill="hold" id="60" nodeType="afterEffect" presetClass="entr" presetID="47" presetSubtype="0">
                                  <p:stCondLst>
                                    <p:cond delay="0"/>
                                  </p:stCondLst>
                                  <p:childTnLst>
                                    <p:set>
                                      <p:cBhvr>
                                        <p:cTn dur="1" fill="hold" id="61">
                                          <p:stCondLst>
                                            <p:cond delay="0"/>
                                          </p:stCondLst>
                                        </p:cTn>
                                        <p:tgtEl>
                                          <p:spTgt spid="23"/>
                                        </p:tgtEl>
                                        <p:attrNameLst>
                                          <p:attrName>style.visibility</p:attrName>
                                        </p:attrNameLst>
                                      </p:cBhvr>
                                      <p:to>
                                        <p:strVal val="visible"/>
                                      </p:to>
                                    </p:set>
                                    <p:animEffect filter="fade" transition="in">
                                      <p:cBhvr>
                                        <p:cTn dur="250" id="62"/>
                                        <p:tgtEl>
                                          <p:spTgt spid="23"/>
                                        </p:tgtEl>
                                      </p:cBhvr>
                                    </p:animEffect>
                                    <p:anim calcmode="lin" valueType="num">
                                      <p:cBhvr>
                                        <p:cTn dur="250" fill="hold" id="63"/>
                                        <p:tgtEl>
                                          <p:spTgt spid="23"/>
                                        </p:tgtEl>
                                        <p:attrNameLst>
                                          <p:attrName>ppt_x</p:attrName>
                                        </p:attrNameLst>
                                      </p:cBhvr>
                                      <p:tavLst>
                                        <p:tav tm="0">
                                          <p:val>
                                            <p:strVal val="#ppt_x"/>
                                          </p:val>
                                        </p:tav>
                                        <p:tav tm="100000">
                                          <p:val>
                                            <p:strVal val="#ppt_x"/>
                                          </p:val>
                                        </p:tav>
                                      </p:tavLst>
                                    </p:anim>
                                    <p:anim calcmode="lin" valueType="num">
                                      <p:cBhvr>
                                        <p:cTn dur="250" fill="hold" id="64"/>
                                        <p:tgtEl>
                                          <p:spTgt spid="23"/>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12"/>
                                        </p:tgtEl>
                                        <p:attrNameLst>
                                          <p:attrName>style.visibility</p:attrName>
                                        </p:attrNameLst>
                                      </p:cBhvr>
                                      <p:to>
                                        <p:strVal val="visible"/>
                                      </p:to>
                                    </p:set>
                                    <p:animEffect filter="fade" transition="in">
                                      <p:cBhvr>
                                        <p:cTn dur="250" id="67"/>
                                        <p:tgtEl>
                                          <p:spTgt spid="12"/>
                                        </p:tgtEl>
                                      </p:cBhvr>
                                    </p:animEffect>
                                    <p:anim calcmode="lin" valueType="num">
                                      <p:cBhvr>
                                        <p:cTn dur="250" fill="hold" id="68"/>
                                        <p:tgtEl>
                                          <p:spTgt spid="12"/>
                                        </p:tgtEl>
                                        <p:attrNameLst>
                                          <p:attrName>ppt_x</p:attrName>
                                        </p:attrNameLst>
                                      </p:cBhvr>
                                      <p:tavLst>
                                        <p:tav tm="0">
                                          <p:val>
                                            <p:strVal val="#ppt_x"/>
                                          </p:val>
                                        </p:tav>
                                        <p:tav tm="100000">
                                          <p:val>
                                            <p:strVal val="#ppt_x"/>
                                          </p:val>
                                        </p:tav>
                                      </p:tavLst>
                                    </p:anim>
                                    <p:anim calcmode="lin" valueType="num">
                                      <p:cBhvr>
                                        <p:cTn dur="250" fill="hold" id="69"/>
                                        <p:tgtEl>
                                          <p:spTgt spid="12"/>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1500"/>
                            </p:stCondLst>
                            <p:childTnLst>
                              <p:par>
                                <p:cTn fill="hold" id="71" nodeType="afterEffect" presetClass="entr" presetID="47" presetSubtype="0">
                                  <p:stCondLst>
                                    <p:cond delay="0"/>
                                  </p:stCondLst>
                                  <p:childTnLst>
                                    <p:set>
                                      <p:cBhvr>
                                        <p:cTn dur="1" fill="hold" id="72">
                                          <p:stCondLst>
                                            <p:cond delay="0"/>
                                          </p:stCondLst>
                                        </p:cTn>
                                        <p:tgtEl>
                                          <p:spTgt spid="24"/>
                                        </p:tgtEl>
                                        <p:attrNameLst>
                                          <p:attrName>style.visibility</p:attrName>
                                        </p:attrNameLst>
                                      </p:cBhvr>
                                      <p:to>
                                        <p:strVal val="visible"/>
                                      </p:to>
                                    </p:set>
                                    <p:animEffect filter="fade" transition="in">
                                      <p:cBhvr>
                                        <p:cTn dur="250" id="73"/>
                                        <p:tgtEl>
                                          <p:spTgt spid="24"/>
                                        </p:tgtEl>
                                      </p:cBhvr>
                                    </p:animEffect>
                                    <p:anim calcmode="lin" valueType="num">
                                      <p:cBhvr>
                                        <p:cTn dur="250" fill="hold" id="74"/>
                                        <p:tgtEl>
                                          <p:spTgt spid="24"/>
                                        </p:tgtEl>
                                        <p:attrNameLst>
                                          <p:attrName>ppt_x</p:attrName>
                                        </p:attrNameLst>
                                      </p:cBhvr>
                                      <p:tavLst>
                                        <p:tav tm="0">
                                          <p:val>
                                            <p:strVal val="#ppt_x"/>
                                          </p:val>
                                        </p:tav>
                                        <p:tav tm="100000">
                                          <p:val>
                                            <p:strVal val="#ppt_x"/>
                                          </p:val>
                                        </p:tav>
                                      </p:tavLst>
                                    </p:anim>
                                    <p:anim calcmode="lin" valueType="num">
                                      <p:cBhvr>
                                        <p:cTn dur="250" fill="hold" id="75"/>
                                        <p:tgtEl>
                                          <p:spTgt spid="24"/>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13"/>
                                        </p:tgtEl>
                                        <p:attrNameLst>
                                          <p:attrName>style.visibility</p:attrName>
                                        </p:attrNameLst>
                                      </p:cBhvr>
                                      <p:to>
                                        <p:strVal val="visible"/>
                                      </p:to>
                                    </p:set>
                                    <p:animEffect filter="fade" transition="in">
                                      <p:cBhvr>
                                        <p:cTn dur="250" id="78"/>
                                        <p:tgtEl>
                                          <p:spTgt spid="13"/>
                                        </p:tgtEl>
                                      </p:cBhvr>
                                    </p:animEffect>
                                    <p:anim calcmode="lin" valueType="num">
                                      <p:cBhvr>
                                        <p:cTn dur="250" fill="hold" id="79"/>
                                        <p:tgtEl>
                                          <p:spTgt spid="13"/>
                                        </p:tgtEl>
                                        <p:attrNameLst>
                                          <p:attrName>ppt_x</p:attrName>
                                        </p:attrNameLst>
                                      </p:cBhvr>
                                      <p:tavLst>
                                        <p:tav tm="0">
                                          <p:val>
                                            <p:strVal val="#ppt_x"/>
                                          </p:val>
                                        </p:tav>
                                        <p:tav tm="100000">
                                          <p:val>
                                            <p:strVal val="#ppt_x"/>
                                          </p:val>
                                        </p:tav>
                                      </p:tavLst>
                                    </p:anim>
                                    <p:anim calcmode="lin" valueType="num">
                                      <p:cBhvr>
                                        <p:cTn dur="250" fill="hold" id="80"/>
                                        <p:tgtEl>
                                          <p:spTgt spid="13"/>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1750"/>
                            </p:stCondLst>
                            <p:childTnLst>
                              <p:par>
                                <p:cTn fill="hold" id="82" nodeType="afterEffect" presetClass="entr" presetID="22" presetSubtype="8">
                                  <p:stCondLst>
                                    <p:cond delay="0"/>
                                  </p:stCondLst>
                                  <p:childTnLst>
                                    <p:set>
                                      <p:cBhvr>
                                        <p:cTn dur="1" fill="hold" id="83">
                                          <p:stCondLst>
                                            <p:cond delay="0"/>
                                          </p:stCondLst>
                                        </p:cTn>
                                        <p:tgtEl>
                                          <p:spTgt spid="6"/>
                                        </p:tgtEl>
                                        <p:attrNameLst>
                                          <p:attrName>style.visibility</p:attrName>
                                        </p:attrNameLst>
                                      </p:cBhvr>
                                      <p:to>
                                        <p:strVal val="visible"/>
                                      </p:to>
                                    </p:set>
                                    <p:animEffect filter="wipe(left)" transition="in">
                                      <p:cBhvr>
                                        <p:cTn dur="500" id="84"/>
                                        <p:tgtEl>
                                          <p:spTgt spid="6"/>
                                        </p:tgtEl>
                                      </p:cBhvr>
                                    </p:animEffect>
                                  </p:childTnLst>
                                </p:cTn>
                              </p:par>
                            </p:childTnLst>
                          </p:cTn>
                        </p:par>
                        <p:par>
                          <p:cTn fill="hold" id="85" nodeType="afterGroup">
                            <p:stCondLst>
                              <p:cond delay="2250"/>
                            </p:stCondLst>
                            <p:childTnLst>
                              <p:par>
                                <p:cTn fill="hold" grpId="0" id="86" nodeType="afterEffect" presetClass="entr" presetID="2" presetSubtype="4">
                                  <p:stCondLst>
                                    <p:cond delay="0"/>
                                  </p:stCondLst>
                                  <p:childTnLst>
                                    <p:set>
                                      <p:cBhvr>
                                        <p:cTn dur="1" fill="hold" id="87">
                                          <p:stCondLst>
                                            <p:cond delay="0"/>
                                          </p:stCondLst>
                                        </p:cTn>
                                        <p:tgtEl>
                                          <p:spTgt spid="80"/>
                                        </p:tgtEl>
                                        <p:attrNameLst>
                                          <p:attrName>style.visibility</p:attrName>
                                        </p:attrNameLst>
                                      </p:cBhvr>
                                      <p:to>
                                        <p:strVal val="visible"/>
                                      </p:to>
                                    </p:set>
                                    <p:anim calcmode="lin" valueType="num">
                                      <p:cBhvr additive="base">
                                        <p:cTn dur="250" fill="hold" id="88"/>
                                        <p:tgtEl>
                                          <p:spTgt spid="80"/>
                                        </p:tgtEl>
                                        <p:attrNameLst>
                                          <p:attrName>ppt_x</p:attrName>
                                        </p:attrNameLst>
                                      </p:cBhvr>
                                      <p:tavLst>
                                        <p:tav tm="0">
                                          <p:val>
                                            <p:strVal val="#ppt_x"/>
                                          </p:val>
                                        </p:tav>
                                        <p:tav tm="100000">
                                          <p:val>
                                            <p:strVal val="#ppt_x"/>
                                          </p:val>
                                        </p:tav>
                                      </p:tavLst>
                                    </p:anim>
                                    <p:anim calcmode="lin" valueType="num">
                                      <p:cBhvr additive="base">
                                        <p:cTn dur="250" fill="hold" id="89"/>
                                        <p:tgtEl>
                                          <p:spTgt spid="80"/>
                                        </p:tgtEl>
                                        <p:attrNameLst>
                                          <p:attrName>ppt_y</p:attrName>
                                        </p:attrNameLst>
                                      </p:cBhvr>
                                      <p:tavLst>
                                        <p:tav tm="0">
                                          <p:val>
                                            <p:strVal val="1+#ppt_h/2"/>
                                          </p:val>
                                        </p:tav>
                                        <p:tav tm="100000">
                                          <p:val>
                                            <p:strVal val="#ppt_y"/>
                                          </p:val>
                                        </p:tav>
                                      </p:tavLst>
                                    </p:anim>
                                  </p:childTnLst>
                                </p:cTn>
                              </p:par>
                              <p:par>
                                <p:cTn fill="hold" grpId="0" id="90" nodeType="withEffect" presetClass="entr" presetID="2" presetSubtype="4">
                                  <p:stCondLst>
                                    <p:cond delay="0"/>
                                  </p:stCondLst>
                                  <p:childTnLst>
                                    <p:set>
                                      <p:cBhvr>
                                        <p:cTn dur="1" fill="hold" id="91">
                                          <p:stCondLst>
                                            <p:cond delay="0"/>
                                          </p:stCondLst>
                                        </p:cTn>
                                        <p:tgtEl>
                                          <p:spTgt spid="79"/>
                                        </p:tgtEl>
                                        <p:attrNameLst>
                                          <p:attrName>style.visibility</p:attrName>
                                        </p:attrNameLst>
                                      </p:cBhvr>
                                      <p:to>
                                        <p:strVal val="visible"/>
                                      </p:to>
                                    </p:set>
                                    <p:anim calcmode="lin" valueType="num">
                                      <p:cBhvr additive="base">
                                        <p:cTn dur="250" fill="hold" id="92"/>
                                        <p:tgtEl>
                                          <p:spTgt spid="79"/>
                                        </p:tgtEl>
                                        <p:attrNameLst>
                                          <p:attrName>ppt_x</p:attrName>
                                        </p:attrNameLst>
                                      </p:cBhvr>
                                      <p:tavLst>
                                        <p:tav tm="0">
                                          <p:val>
                                            <p:strVal val="#ppt_x"/>
                                          </p:val>
                                        </p:tav>
                                        <p:tav tm="100000">
                                          <p:val>
                                            <p:strVal val="#ppt_x"/>
                                          </p:val>
                                        </p:tav>
                                      </p:tavLst>
                                    </p:anim>
                                    <p:anim calcmode="lin" valueType="num">
                                      <p:cBhvr additive="base">
                                        <p:cTn dur="250" fill="hold" id="93"/>
                                        <p:tgtEl>
                                          <p:spTgt spid="79"/>
                                        </p:tgtEl>
                                        <p:attrNameLst>
                                          <p:attrName>ppt_y</p:attrName>
                                        </p:attrNameLst>
                                      </p:cBhvr>
                                      <p:tavLst>
                                        <p:tav tm="0">
                                          <p:val>
                                            <p:strVal val="1+#ppt_h/2"/>
                                          </p:val>
                                        </p:tav>
                                        <p:tav tm="100000">
                                          <p:val>
                                            <p:strVal val="#ppt_y"/>
                                          </p:val>
                                        </p:tav>
                                      </p:tavLst>
                                    </p:anim>
                                  </p:childTnLst>
                                </p:cTn>
                              </p:par>
                              <p:par>
                                <p:cTn fill="hold" grpId="0" id="94" nodeType="withEffect" presetClass="entr" presetID="2" presetSubtype="4">
                                  <p:stCondLst>
                                    <p:cond delay="0"/>
                                  </p:stCondLst>
                                  <p:childTnLst>
                                    <p:set>
                                      <p:cBhvr>
                                        <p:cTn dur="1" fill="hold" id="95">
                                          <p:stCondLst>
                                            <p:cond delay="0"/>
                                          </p:stCondLst>
                                        </p:cTn>
                                        <p:tgtEl>
                                          <p:spTgt spid="78"/>
                                        </p:tgtEl>
                                        <p:attrNameLst>
                                          <p:attrName>style.visibility</p:attrName>
                                        </p:attrNameLst>
                                      </p:cBhvr>
                                      <p:to>
                                        <p:strVal val="visible"/>
                                      </p:to>
                                    </p:set>
                                    <p:anim calcmode="lin" valueType="num">
                                      <p:cBhvr additive="base">
                                        <p:cTn dur="250" fill="hold" id="96"/>
                                        <p:tgtEl>
                                          <p:spTgt spid="78"/>
                                        </p:tgtEl>
                                        <p:attrNameLst>
                                          <p:attrName>ppt_x</p:attrName>
                                        </p:attrNameLst>
                                      </p:cBhvr>
                                      <p:tavLst>
                                        <p:tav tm="0">
                                          <p:val>
                                            <p:strVal val="#ppt_x"/>
                                          </p:val>
                                        </p:tav>
                                        <p:tav tm="100000">
                                          <p:val>
                                            <p:strVal val="#ppt_x"/>
                                          </p:val>
                                        </p:tav>
                                      </p:tavLst>
                                    </p:anim>
                                    <p:anim calcmode="lin" valueType="num">
                                      <p:cBhvr additive="base">
                                        <p:cTn dur="250" fill="hold" id="97"/>
                                        <p:tgtEl>
                                          <p:spTgt spid="78"/>
                                        </p:tgtEl>
                                        <p:attrNameLst>
                                          <p:attrName>ppt_y</p:attrName>
                                        </p:attrNameLst>
                                      </p:cBhvr>
                                      <p:tavLst>
                                        <p:tav tm="0">
                                          <p:val>
                                            <p:strVal val="1+#ppt_h/2"/>
                                          </p:val>
                                        </p:tav>
                                        <p:tav tm="100000">
                                          <p:val>
                                            <p:strVal val="#ppt_y"/>
                                          </p:val>
                                        </p:tav>
                                      </p:tavLst>
                                    </p:anim>
                                  </p:childTnLst>
                                </p:cTn>
                              </p:par>
                              <p:par>
                                <p:cTn fill="hold" grpId="0" id="98" nodeType="withEffect" presetClass="entr" presetID="2" presetSubtype="4">
                                  <p:stCondLst>
                                    <p:cond delay="0"/>
                                  </p:stCondLst>
                                  <p:childTnLst>
                                    <p:set>
                                      <p:cBhvr>
                                        <p:cTn dur="1" fill="hold" id="99">
                                          <p:stCondLst>
                                            <p:cond delay="0"/>
                                          </p:stCondLst>
                                        </p:cTn>
                                        <p:tgtEl>
                                          <p:spTgt spid="77"/>
                                        </p:tgtEl>
                                        <p:attrNameLst>
                                          <p:attrName>style.visibility</p:attrName>
                                        </p:attrNameLst>
                                      </p:cBhvr>
                                      <p:to>
                                        <p:strVal val="visible"/>
                                      </p:to>
                                    </p:set>
                                    <p:anim calcmode="lin" valueType="num">
                                      <p:cBhvr additive="base">
                                        <p:cTn dur="250" fill="hold" id="100"/>
                                        <p:tgtEl>
                                          <p:spTgt spid="77"/>
                                        </p:tgtEl>
                                        <p:attrNameLst>
                                          <p:attrName>ppt_x</p:attrName>
                                        </p:attrNameLst>
                                      </p:cBhvr>
                                      <p:tavLst>
                                        <p:tav tm="0">
                                          <p:val>
                                            <p:strVal val="#ppt_x"/>
                                          </p:val>
                                        </p:tav>
                                        <p:tav tm="100000">
                                          <p:val>
                                            <p:strVal val="#ppt_x"/>
                                          </p:val>
                                        </p:tav>
                                      </p:tavLst>
                                    </p:anim>
                                    <p:anim calcmode="lin" valueType="num">
                                      <p:cBhvr additive="base">
                                        <p:cTn dur="250" fill="hold" id="101"/>
                                        <p:tgtEl>
                                          <p:spTgt spid="77"/>
                                        </p:tgtEl>
                                        <p:attrNameLst>
                                          <p:attrName>ppt_y</p:attrName>
                                        </p:attrNameLst>
                                      </p:cBhvr>
                                      <p:tavLst>
                                        <p:tav tm="0">
                                          <p:val>
                                            <p:strVal val="1+#ppt_h/2"/>
                                          </p:val>
                                        </p:tav>
                                        <p:tav tm="100000">
                                          <p:val>
                                            <p:strVal val="#ppt_y"/>
                                          </p:val>
                                        </p:tav>
                                      </p:tavLst>
                                    </p:anim>
                                  </p:childTnLst>
                                </p:cTn>
                              </p:par>
                              <p:par>
                                <p:cTn fill="hold" grpId="0" id="102" nodeType="withEffect" presetClass="entr" presetID="2" presetSubtype="4">
                                  <p:stCondLst>
                                    <p:cond delay="0"/>
                                  </p:stCondLst>
                                  <p:childTnLst>
                                    <p:set>
                                      <p:cBhvr>
                                        <p:cTn dur="1" fill="hold" id="103">
                                          <p:stCondLst>
                                            <p:cond delay="0"/>
                                          </p:stCondLst>
                                        </p:cTn>
                                        <p:tgtEl>
                                          <p:spTgt spid="76"/>
                                        </p:tgtEl>
                                        <p:attrNameLst>
                                          <p:attrName>style.visibility</p:attrName>
                                        </p:attrNameLst>
                                      </p:cBhvr>
                                      <p:to>
                                        <p:strVal val="visible"/>
                                      </p:to>
                                    </p:set>
                                    <p:anim calcmode="lin" valueType="num">
                                      <p:cBhvr additive="base">
                                        <p:cTn dur="250" fill="hold" id="104"/>
                                        <p:tgtEl>
                                          <p:spTgt spid="76"/>
                                        </p:tgtEl>
                                        <p:attrNameLst>
                                          <p:attrName>ppt_x</p:attrName>
                                        </p:attrNameLst>
                                      </p:cBhvr>
                                      <p:tavLst>
                                        <p:tav tm="0">
                                          <p:val>
                                            <p:strVal val="#ppt_x"/>
                                          </p:val>
                                        </p:tav>
                                        <p:tav tm="100000">
                                          <p:val>
                                            <p:strVal val="#ppt_x"/>
                                          </p:val>
                                        </p:tav>
                                      </p:tavLst>
                                    </p:anim>
                                    <p:anim calcmode="lin" valueType="num">
                                      <p:cBhvr additive="base">
                                        <p:cTn dur="250" fill="hold" id="105"/>
                                        <p:tgtEl>
                                          <p:spTgt spid="76"/>
                                        </p:tgtEl>
                                        <p:attrNameLst>
                                          <p:attrName>ppt_y</p:attrName>
                                        </p:attrNameLst>
                                      </p:cBhvr>
                                      <p:tavLst>
                                        <p:tav tm="0">
                                          <p:val>
                                            <p:strVal val="1+#ppt_h/2"/>
                                          </p:val>
                                        </p:tav>
                                        <p:tav tm="100000">
                                          <p:val>
                                            <p:strVal val="#ppt_y"/>
                                          </p:val>
                                        </p:tav>
                                      </p:tavLst>
                                    </p:anim>
                                  </p:childTnLst>
                                </p:cTn>
                              </p:par>
                              <p:par>
                                <p:cTn fill="hold" grpId="0" id="106" nodeType="withEffect" presetClass="entr" presetID="2" presetSubtype="4">
                                  <p:stCondLst>
                                    <p:cond delay="0"/>
                                  </p:stCondLst>
                                  <p:childTnLst>
                                    <p:set>
                                      <p:cBhvr>
                                        <p:cTn dur="1" fill="hold" id="107">
                                          <p:stCondLst>
                                            <p:cond delay="0"/>
                                          </p:stCondLst>
                                        </p:cTn>
                                        <p:tgtEl>
                                          <p:spTgt spid="75"/>
                                        </p:tgtEl>
                                        <p:attrNameLst>
                                          <p:attrName>style.visibility</p:attrName>
                                        </p:attrNameLst>
                                      </p:cBhvr>
                                      <p:to>
                                        <p:strVal val="visible"/>
                                      </p:to>
                                    </p:set>
                                    <p:anim calcmode="lin" valueType="num">
                                      <p:cBhvr additive="base">
                                        <p:cTn dur="250" fill="hold" id="108"/>
                                        <p:tgtEl>
                                          <p:spTgt spid="75"/>
                                        </p:tgtEl>
                                        <p:attrNameLst>
                                          <p:attrName>ppt_x</p:attrName>
                                        </p:attrNameLst>
                                      </p:cBhvr>
                                      <p:tavLst>
                                        <p:tav tm="0">
                                          <p:val>
                                            <p:strVal val="#ppt_x"/>
                                          </p:val>
                                        </p:tav>
                                        <p:tav tm="100000">
                                          <p:val>
                                            <p:strVal val="#ppt_x"/>
                                          </p:val>
                                        </p:tav>
                                      </p:tavLst>
                                    </p:anim>
                                    <p:anim calcmode="lin" valueType="num">
                                      <p:cBhvr additive="base">
                                        <p:cTn dur="250" fill="hold" id="109"/>
                                        <p:tgtEl>
                                          <p:spTgt spid="75"/>
                                        </p:tgtEl>
                                        <p:attrNameLst>
                                          <p:attrName>ppt_y</p:attrName>
                                        </p:attrNameLst>
                                      </p:cBhvr>
                                      <p:tavLst>
                                        <p:tav tm="0">
                                          <p:val>
                                            <p:strVal val="1+#ppt_h/2"/>
                                          </p:val>
                                        </p:tav>
                                        <p:tav tm="100000">
                                          <p:val>
                                            <p:strVal val="#ppt_y"/>
                                          </p:val>
                                        </p:tav>
                                      </p:tavLst>
                                    </p:anim>
                                  </p:childTnLst>
                                </p:cTn>
                              </p:par>
                              <p:par>
                                <p:cTn fill="hold" grpId="0" id="110" nodeType="withEffect" presetClass="entr" presetID="2" presetSubtype="4">
                                  <p:stCondLst>
                                    <p:cond delay="0"/>
                                  </p:stCondLst>
                                  <p:childTnLst>
                                    <p:set>
                                      <p:cBhvr>
                                        <p:cTn dur="1" fill="hold" id="111">
                                          <p:stCondLst>
                                            <p:cond delay="0"/>
                                          </p:stCondLst>
                                        </p:cTn>
                                        <p:tgtEl>
                                          <p:spTgt spid="74"/>
                                        </p:tgtEl>
                                        <p:attrNameLst>
                                          <p:attrName>style.visibility</p:attrName>
                                        </p:attrNameLst>
                                      </p:cBhvr>
                                      <p:to>
                                        <p:strVal val="visible"/>
                                      </p:to>
                                    </p:set>
                                    <p:anim calcmode="lin" valueType="num">
                                      <p:cBhvr additive="base">
                                        <p:cTn dur="250" fill="hold" id="112"/>
                                        <p:tgtEl>
                                          <p:spTgt spid="74"/>
                                        </p:tgtEl>
                                        <p:attrNameLst>
                                          <p:attrName>ppt_x</p:attrName>
                                        </p:attrNameLst>
                                      </p:cBhvr>
                                      <p:tavLst>
                                        <p:tav tm="0">
                                          <p:val>
                                            <p:strVal val="#ppt_x"/>
                                          </p:val>
                                        </p:tav>
                                        <p:tav tm="100000">
                                          <p:val>
                                            <p:strVal val="#ppt_x"/>
                                          </p:val>
                                        </p:tav>
                                      </p:tavLst>
                                    </p:anim>
                                    <p:anim calcmode="lin" valueType="num">
                                      <p:cBhvr additive="base">
                                        <p:cTn dur="250" fill="hold" id="113"/>
                                        <p:tgtEl>
                                          <p:spTgt spid="74"/>
                                        </p:tgtEl>
                                        <p:attrNameLst>
                                          <p:attrName>ppt_y</p:attrName>
                                        </p:attrNameLst>
                                      </p:cBhvr>
                                      <p:tavLst>
                                        <p:tav tm="0">
                                          <p:val>
                                            <p:strVal val="1+#ppt_h/2"/>
                                          </p:val>
                                        </p:tav>
                                        <p:tav tm="100000">
                                          <p:val>
                                            <p:strVal val="#ppt_y"/>
                                          </p:val>
                                        </p:tav>
                                      </p:tavLst>
                                    </p:anim>
                                  </p:childTnLst>
                                </p:cTn>
                              </p:par>
                            </p:childTnLst>
                          </p:cTn>
                        </p:par>
                        <p:par>
                          <p:cTn fill="hold" id="114" nodeType="afterGroup">
                            <p:stCondLst>
                              <p:cond delay="2500"/>
                            </p:stCondLst>
                            <p:childTnLst>
                              <p:par>
                                <p:cTn fill="hold" grpId="0" id="115" nodeType="afterEffect" presetClass="entr" presetID="22" presetSubtype="4">
                                  <p:stCondLst>
                                    <p:cond delay="0"/>
                                  </p:stCondLst>
                                  <p:childTnLst>
                                    <p:set>
                                      <p:cBhvr>
                                        <p:cTn dur="1" fill="hold" id="116">
                                          <p:stCondLst>
                                            <p:cond delay="0"/>
                                          </p:stCondLst>
                                        </p:cTn>
                                        <p:tgtEl>
                                          <p:spTgt spid="26"/>
                                        </p:tgtEl>
                                        <p:attrNameLst>
                                          <p:attrName>style.visibility</p:attrName>
                                        </p:attrNameLst>
                                      </p:cBhvr>
                                      <p:to>
                                        <p:strVal val="visible"/>
                                      </p:to>
                                    </p:set>
                                    <p:animEffect filter="wipe(down)" transition="in">
                                      <p:cBhvr>
                                        <p:cTn dur="500" id="117"/>
                                        <p:tgtEl>
                                          <p:spTgt spid="26"/>
                                        </p:tgtEl>
                                      </p:cBhvr>
                                    </p:animEffect>
                                  </p:childTnLst>
                                </p:cTn>
                              </p:par>
                            </p:childTnLst>
                          </p:cTn>
                        </p:par>
                        <p:par>
                          <p:cTn fill="hold" id="118" nodeType="afterGroup">
                            <p:stCondLst>
                              <p:cond delay="3000"/>
                            </p:stCondLst>
                            <p:childTnLst>
                              <p:par>
                                <p:cTn fill="hold" grpId="0" id="119" nodeType="afterEffect" presetClass="entr" presetID="10" presetSubtype="0">
                                  <p:stCondLst>
                                    <p:cond delay="0"/>
                                  </p:stCondLst>
                                  <p:childTnLst>
                                    <p:set>
                                      <p:cBhvr>
                                        <p:cTn dur="1" fill="hold" id="120">
                                          <p:stCondLst>
                                            <p:cond delay="0"/>
                                          </p:stCondLst>
                                        </p:cTn>
                                        <p:tgtEl>
                                          <p:spTgt spid="100"/>
                                        </p:tgtEl>
                                        <p:attrNameLst>
                                          <p:attrName>style.visibility</p:attrName>
                                        </p:attrNameLst>
                                      </p:cBhvr>
                                      <p:to>
                                        <p:strVal val="visible"/>
                                      </p:to>
                                    </p:set>
                                    <p:animEffect filter="fade" transition="in">
                                      <p:cBhvr>
                                        <p:cTn dur="500" id="121"/>
                                        <p:tgtEl>
                                          <p:spTgt spid="100"/>
                                        </p:tgtEl>
                                      </p:cBhvr>
                                    </p:animEffect>
                                  </p:childTnLst>
                                </p:cTn>
                              </p:par>
                            </p:childTnLst>
                          </p:cTn>
                        </p:par>
                        <p:par>
                          <p:cTn fill="hold" id="122" nodeType="afterGroup">
                            <p:stCondLst>
                              <p:cond delay="3500"/>
                            </p:stCondLst>
                            <p:childTnLst>
                              <p:par>
                                <p:cTn fill="hold" grpId="0" id="123" nodeType="afterEffect" presetClass="entr" presetID="22" presetSubtype="4">
                                  <p:stCondLst>
                                    <p:cond delay="0"/>
                                  </p:stCondLst>
                                  <p:childTnLst>
                                    <p:set>
                                      <p:cBhvr>
                                        <p:cTn dur="1" fill="hold" id="124">
                                          <p:stCondLst>
                                            <p:cond delay="0"/>
                                          </p:stCondLst>
                                        </p:cTn>
                                        <p:tgtEl>
                                          <p:spTgt spid="27"/>
                                        </p:tgtEl>
                                        <p:attrNameLst>
                                          <p:attrName>style.visibility</p:attrName>
                                        </p:attrNameLst>
                                      </p:cBhvr>
                                      <p:to>
                                        <p:strVal val="visible"/>
                                      </p:to>
                                    </p:set>
                                    <p:animEffect filter="wipe(down)" transition="in">
                                      <p:cBhvr>
                                        <p:cTn dur="500" id="125"/>
                                        <p:tgtEl>
                                          <p:spTgt spid="27"/>
                                        </p:tgtEl>
                                      </p:cBhvr>
                                    </p:animEffect>
                                  </p:childTnLst>
                                </p:cTn>
                              </p:par>
                            </p:childTnLst>
                          </p:cTn>
                        </p:par>
                        <p:par>
                          <p:cTn fill="hold" id="126" nodeType="afterGroup">
                            <p:stCondLst>
                              <p:cond delay="4000"/>
                            </p:stCondLst>
                            <p:childTnLst>
                              <p:par>
                                <p:cTn fill="hold" grpId="0" id="127" nodeType="afterEffect" presetClass="entr" presetID="10" presetSubtype="0">
                                  <p:stCondLst>
                                    <p:cond delay="0"/>
                                  </p:stCondLst>
                                  <p:childTnLst>
                                    <p:set>
                                      <p:cBhvr>
                                        <p:cTn dur="1" fill="hold" id="128">
                                          <p:stCondLst>
                                            <p:cond delay="0"/>
                                          </p:stCondLst>
                                        </p:cTn>
                                        <p:tgtEl>
                                          <p:spTgt spid="99"/>
                                        </p:tgtEl>
                                        <p:attrNameLst>
                                          <p:attrName>style.visibility</p:attrName>
                                        </p:attrNameLst>
                                      </p:cBhvr>
                                      <p:to>
                                        <p:strVal val="visible"/>
                                      </p:to>
                                    </p:set>
                                    <p:animEffect filter="fade" transition="in">
                                      <p:cBhvr>
                                        <p:cTn dur="500" id="129"/>
                                        <p:tgtEl>
                                          <p:spTgt spid="99"/>
                                        </p:tgtEl>
                                      </p:cBhvr>
                                    </p:animEffect>
                                  </p:childTnLst>
                                </p:cTn>
                              </p:par>
                            </p:childTnLst>
                          </p:cTn>
                        </p:par>
                        <p:par>
                          <p:cTn fill="hold" id="130" nodeType="afterGroup">
                            <p:stCondLst>
                              <p:cond delay="4500"/>
                            </p:stCondLst>
                            <p:childTnLst>
                              <p:par>
                                <p:cTn fill="hold" grpId="0" id="131" nodeType="afterEffect" presetClass="entr" presetID="22" presetSubtype="4">
                                  <p:stCondLst>
                                    <p:cond delay="0"/>
                                  </p:stCondLst>
                                  <p:childTnLst>
                                    <p:set>
                                      <p:cBhvr>
                                        <p:cTn dur="1" fill="hold" id="132">
                                          <p:stCondLst>
                                            <p:cond delay="0"/>
                                          </p:stCondLst>
                                        </p:cTn>
                                        <p:tgtEl>
                                          <p:spTgt spid="29"/>
                                        </p:tgtEl>
                                        <p:attrNameLst>
                                          <p:attrName>style.visibility</p:attrName>
                                        </p:attrNameLst>
                                      </p:cBhvr>
                                      <p:to>
                                        <p:strVal val="visible"/>
                                      </p:to>
                                    </p:set>
                                    <p:animEffect filter="wipe(down)" transition="in">
                                      <p:cBhvr>
                                        <p:cTn dur="500" id="133"/>
                                        <p:tgtEl>
                                          <p:spTgt spid="29"/>
                                        </p:tgtEl>
                                      </p:cBhvr>
                                    </p:animEffect>
                                  </p:childTnLst>
                                </p:cTn>
                              </p:par>
                            </p:childTnLst>
                          </p:cTn>
                        </p:par>
                        <p:par>
                          <p:cTn fill="hold" id="134" nodeType="afterGroup">
                            <p:stCondLst>
                              <p:cond delay="5000"/>
                            </p:stCondLst>
                            <p:childTnLst>
                              <p:par>
                                <p:cTn fill="hold" grpId="0" id="135" nodeType="afterEffect" presetClass="entr" presetID="10" presetSubtype="0">
                                  <p:stCondLst>
                                    <p:cond delay="0"/>
                                  </p:stCondLst>
                                  <p:childTnLst>
                                    <p:set>
                                      <p:cBhvr>
                                        <p:cTn dur="1" fill="hold" id="136">
                                          <p:stCondLst>
                                            <p:cond delay="0"/>
                                          </p:stCondLst>
                                        </p:cTn>
                                        <p:tgtEl>
                                          <p:spTgt spid="98"/>
                                        </p:tgtEl>
                                        <p:attrNameLst>
                                          <p:attrName>style.visibility</p:attrName>
                                        </p:attrNameLst>
                                      </p:cBhvr>
                                      <p:to>
                                        <p:strVal val="visible"/>
                                      </p:to>
                                    </p:set>
                                    <p:animEffect filter="fade" transition="in">
                                      <p:cBhvr>
                                        <p:cTn dur="500" id="137"/>
                                        <p:tgtEl>
                                          <p:spTgt spid="98"/>
                                        </p:tgtEl>
                                      </p:cBhvr>
                                    </p:animEffect>
                                  </p:childTnLst>
                                </p:cTn>
                              </p:par>
                            </p:childTnLst>
                          </p:cTn>
                        </p:par>
                        <p:par>
                          <p:cTn fill="hold" id="138" nodeType="afterGroup">
                            <p:stCondLst>
                              <p:cond delay="5500"/>
                            </p:stCondLst>
                            <p:childTnLst>
                              <p:par>
                                <p:cTn fill="hold" grpId="0" id="139" nodeType="afterEffect" presetClass="entr" presetID="22" presetSubtype="4">
                                  <p:stCondLst>
                                    <p:cond delay="0"/>
                                  </p:stCondLst>
                                  <p:childTnLst>
                                    <p:set>
                                      <p:cBhvr>
                                        <p:cTn dur="1" fill="hold" id="140">
                                          <p:stCondLst>
                                            <p:cond delay="0"/>
                                          </p:stCondLst>
                                        </p:cTn>
                                        <p:tgtEl>
                                          <p:spTgt spid="30"/>
                                        </p:tgtEl>
                                        <p:attrNameLst>
                                          <p:attrName>style.visibility</p:attrName>
                                        </p:attrNameLst>
                                      </p:cBhvr>
                                      <p:to>
                                        <p:strVal val="visible"/>
                                      </p:to>
                                    </p:set>
                                    <p:animEffect filter="wipe(down)" transition="in">
                                      <p:cBhvr>
                                        <p:cTn dur="500" id="141"/>
                                        <p:tgtEl>
                                          <p:spTgt spid="30"/>
                                        </p:tgtEl>
                                      </p:cBhvr>
                                    </p:animEffect>
                                  </p:childTnLst>
                                </p:cTn>
                              </p:par>
                            </p:childTnLst>
                          </p:cTn>
                        </p:par>
                        <p:par>
                          <p:cTn fill="hold" id="142" nodeType="afterGroup">
                            <p:stCondLst>
                              <p:cond delay="6000"/>
                            </p:stCondLst>
                            <p:childTnLst>
                              <p:par>
                                <p:cTn fill="hold" grpId="0" id="143" nodeType="afterEffect" presetClass="entr" presetID="10" presetSubtype="0">
                                  <p:stCondLst>
                                    <p:cond delay="0"/>
                                  </p:stCondLst>
                                  <p:childTnLst>
                                    <p:set>
                                      <p:cBhvr>
                                        <p:cTn dur="1" fill="hold" id="144">
                                          <p:stCondLst>
                                            <p:cond delay="0"/>
                                          </p:stCondLst>
                                        </p:cTn>
                                        <p:tgtEl>
                                          <p:spTgt spid="97"/>
                                        </p:tgtEl>
                                        <p:attrNameLst>
                                          <p:attrName>style.visibility</p:attrName>
                                        </p:attrNameLst>
                                      </p:cBhvr>
                                      <p:to>
                                        <p:strVal val="visible"/>
                                      </p:to>
                                    </p:set>
                                    <p:animEffect filter="fade" transition="in">
                                      <p:cBhvr>
                                        <p:cTn dur="500" id="145"/>
                                        <p:tgtEl>
                                          <p:spTgt spid="97"/>
                                        </p:tgtEl>
                                      </p:cBhvr>
                                    </p:animEffect>
                                  </p:childTnLst>
                                </p:cTn>
                              </p:par>
                            </p:childTnLst>
                          </p:cTn>
                        </p:par>
                        <p:par>
                          <p:cTn fill="hold" id="146" nodeType="afterGroup">
                            <p:stCondLst>
                              <p:cond delay="6500"/>
                            </p:stCondLst>
                            <p:childTnLst>
                              <p:par>
                                <p:cTn fill="hold" grpId="0" id="147" nodeType="afterEffect" presetClass="entr" presetID="22" presetSubtype="4">
                                  <p:stCondLst>
                                    <p:cond delay="0"/>
                                  </p:stCondLst>
                                  <p:childTnLst>
                                    <p:set>
                                      <p:cBhvr>
                                        <p:cTn dur="1" fill="hold" id="148">
                                          <p:stCondLst>
                                            <p:cond delay="0"/>
                                          </p:stCondLst>
                                        </p:cTn>
                                        <p:tgtEl>
                                          <p:spTgt spid="31"/>
                                        </p:tgtEl>
                                        <p:attrNameLst>
                                          <p:attrName>style.visibility</p:attrName>
                                        </p:attrNameLst>
                                      </p:cBhvr>
                                      <p:to>
                                        <p:strVal val="visible"/>
                                      </p:to>
                                    </p:set>
                                    <p:animEffect filter="wipe(down)" transition="in">
                                      <p:cBhvr>
                                        <p:cTn dur="500" id="149"/>
                                        <p:tgtEl>
                                          <p:spTgt spid="31"/>
                                        </p:tgtEl>
                                      </p:cBhvr>
                                    </p:animEffect>
                                  </p:childTnLst>
                                </p:cTn>
                              </p:par>
                            </p:childTnLst>
                          </p:cTn>
                        </p:par>
                        <p:par>
                          <p:cTn fill="hold" id="150" nodeType="afterGroup">
                            <p:stCondLst>
                              <p:cond delay="7000"/>
                            </p:stCondLst>
                            <p:childTnLst>
                              <p:par>
                                <p:cTn fill="hold" grpId="0" id="151" nodeType="afterEffect" presetClass="entr" presetID="10" presetSubtype="0">
                                  <p:stCondLst>
                                    <p:cond delay="0"/>
                                  </p:stCondLst>
                                  <p:childTnLst>
                                    <p:set>
                                      <p:cBhvr>
                                        <p:cTn dur="1" fill="hold" id="152">
                                          <p:stCondLst>
                                            <p:cond delay="0"/>
                                          </p:stCondLst>
                                        </p:cTn>
                                        <p:tgtEl>
                                          <p:spTgt spid="96"/>
                                        </p:tgtEl>
                                        <p:attrNameLst>
                                          <p:attrName>style.visibility</p:attrName>
                                        </p:attrNameLst>
                                      </p:cBhvr>
                                      <p:to>
                                        <p:strVal val="visible"/>
                                      </p:to>
                                    </p:set>
                                    <p:animEffect filter="fade" transition="in">
                                      <p:cBhvr>
                                        <p:cTn dur="500" id="153"/>
                                        <p:tgtEl>
                                          <p:spTgt spid="96"/>
                                        </p:tgtEl>
                                      </p:cBhvr>
                                    </p:animEffect>
                                  </p:childTnLst>
                                </p:cTn>
                              </p:par>
                            </p:childTnLst>
                          </p:cTn>
                        </p:par>
                        <p:par>
                          <p:cTn fill="hold" id="154" nodeType="afterGroup">
                            <p:stCondLst>
                              <p:cond delay="7500"/>
                            </p:stCondLst>
                            <p:childTnLst>
                              <p:par>
                                <p:cTn fill="hold" grpId="0" id="155" nodeType="afterEffect" presetClass="entr" presetID="22" presetSubtype="4">
                                  <p:stCondLst>
                                    <p:cond delay="0"/>
                                  </p:stCondLst>
                                  <p:childTnLst>
                                    <p:set>
                                      <p:cBhvr>
                                        <p:cTn dur="1" fill="hold" id="156">
                                          <p:stCondLst>
                                            <p:cond delay="0"/>
                                          </p:stCondLst>
                                        </p:cTn>
                                        <p:tgtEl>
                                          <p:spTgt spid="32"/>
                                        </p:tgtEl>
                                        <p:attrNameLst>
                                          <p:attrName>style.visibility</p:attrName>
                                        </p:attrNameLst>
                                      </p:cBhvr>
                                      <p:to>
                                        <p:strVal val="visible"/>
                                      </p:to>
                                    </p:set>
                                    <p:animEffect filter="wipe(down)" transition="in">
                                      <p:cBhvr>
                                        <p:cTn dur="500" id="157"/>
                                        <p:tgtEl>
                                          <p:spTgt spid="32"/>
                                        </p:tgtEl>
                                      </p:cBhvr>
                                    </p:animEffect>
                                  </p:childTnLst>
                                </p:cTn>
                              </p:par>
                            </p:childTnLst>
                          </p:cTn>
                        </p:par>
                        <p:par>
                          <p:cTn fill="hold" id="158" nodeType="afterGroup">
                            <p:stCondLst>
                              <p:cond delay="8000"/>
                            </p:stCondLst>
                            <p:childTnLst>
                              <p:par>
                                <p:cTn fill="hold" grpId="0" id="159" nodeType="afterEffect" presetClass="entr" presetID="10" presetSubtype="0">
                                  <p:stCondLst>
                                    <p:cond delay="0"/>
                                  </p:stCondLst>
                                  <p:childTnLst>
                                    <p:set>
                                      <p:cBhvr>
                                        <p:cTn dur="1" fill="hold" id="160">
                                          <p:stCondLst>
                                            <p:cond delay="0"/>
                                          </p:stCondLst>
                                        </p:cTn>
                                        <p:tgtEl>
                                          <p:spTgt spid="95"/>
                                        </p:tgtEl>
                                        <p:attrNameLst>
                                          <p:attrName>style.visibility</p:attrName>
                                        </p:attrNameLst>
                                      </p:cBhvr>
                                      <p:to>
                                        <p:strVal val="visible"/>
                                      </p:to>
                                    </p:set>
                                    <p:animEffect filter="fade" transition="in">
                                      <p:cBhvr>
                                        <p:cTn dur="500" id="161"/>
                                        <p:tgtEl>
                                          <p:spTgt spid="95"/>
                                        </p:tgtEl>
                                      </p:cBhvr>
                                    </p:animEffect>
                                  </p:childTnLst>
                                </p:cTn>
                              </p:par>
                            </p:childTnLst>
                          </p:cTn>
                        </p:par>
                        <p:par>
                          <p:cTn fill="hold" id="162" nodeType="afterGroup">
                            <p:stCondLst>
                              <p:cond delay="8500"/>
                            </p:stCondLst>
                            <p:childTnLst>
                              <p:par>
                                <p:cTn fill="hold" grpId="0" id="163" nodeType="afterEffect" presetClass="entr" presetID="22" presetSubtype="4">
                                  <p:stCondLst>
                                    <p:cond delay="0"/>
                                  </p:stCondLst>
                                  <p:childTnLst>
                                    <p:set>
                                      <p:cBhvr>
                                        <p:cTn dur="1" fill="hold" id="164">
                                          <p:stCondLst>
                                            <p:cond delay="0"/>
                                          </p:stCondLst>
                                        </p:cTn>
                                        <p:tgtEl>
                                          <p:spTgt spid="28"/>
                                        </p:tgtEl>
                                        <p:attrNameLst>
                                          <p:attrName>style.visibility</p:attrName>
                                        </p:attrNameLst>
                                      </p:cBhvr>
                                      <p:to>
                                        <p:strVal val="visible"/>
                                      </p:to>
                                    </p:set>
                                    <p:animEffect filter="wipe(down)" transition="in">
                                      <p:cBhvr>
                                        <p:cTn dur="500" id="165"/>
                                        <p:tgtEl>
                                          <p:spTgt spid="28"/>
                                        </p:tgtEl>
                                      </p:cBhvr>
                                    </p:animEffect>
                                  </p:childTnLst>
                                </p:cTn>
                              </p:par>
                            </p:childTnLst>
                          </p:cTn>
                        </p:par>
                        <p:par>
                          <p:cTn fill="hold" id="166" nodeType="afterGroup">
                            <p:stCondLst>
                              <p:cond delay="9000"/>
                            </p:stCondLst>
                            <p:childTnLst>
                              <p:par>
                                <p:cTn fill="hold" grpId="0" id="167" nodeType="afterEffect" presetClass="entr" presetID="10" presetSubtype="0">
                                  <p:stCondLst>
                                    <p:cond delay="0"/>
                                  </p:stCondLst>
                                  <p:childTnLst>
                                    <p:set>
                                      <p:cBhvr>
                                        <p:cTn dur="1" fill="hold" id="168">
                                          <p:stCondLst>
                                            <p:cond delay="0"/>
                                          </p:stCondLst>
                                        </p:cTn>
                                        <p:tgtEl>
                                          <p:spTgt spid="94"/>
                                        </p:tgtEl>
                                        <p:attrNameLst>
                                          <p:attrName>style.visibility</p:attrName>
                                        </p:attrNameLst>
                                      </p:cBhvr>
                                      <p:to>
                                        <p:strVal val="visible"/>
                                      </p:to>
                                    </p:set>
                                    <p:animEffect filter="fade" transition="in">
                                      <p:cBhvr>
                                        <p:cTn dur="500" id="169"/>
                                        <p:tgtEl>
                                          <p:spTgt spid="94"/>
                                        </p:tgtEl>
                                      </p:cBhvr>
                                    </p:animEffect>
                                  </p:childTnLst>
                                </p:cTn>
                              </p:par>
                            </p:childTnLst>
                          </p:cTn>
                        </p:par>
                        <p:par>
                          <p:cTn fill="hold" id="170" nodeType="afterGroup">
                            <p:stCondLst>
                              <p:cond delay="9500"/>
                            </p:stCondLst>
                            <p:childTnLst>
                              <p:par>
                                <p:cTn fill="hold" grpId="0" id="171" nodeType="afterEffect" presetClass="entr" presetID="2" presetSubtype="2">
                                  <p:stCondLst>
                                    <p:cond delay="0"/>
                                  </p:stCondLst>
                                  <p:iterate type="lt">
                                    <p:tmPct val="10000"/>
                                  </p:iterate>
                                  <p:childTnLst>
                                    <p:set>
                                      <p:cBhvr>
                                        <p:cTn dur="1" fill="hold" id="172">
                                          <p:stCondLst>
                                            <p:cond delay="0"/>
                                          </p:stCondLst>
                                        </p:cTn>
                                        <p:tgtEl>
                                          <p:spTgt spid="72"/>
                                        </p:tgtEl>
                                        <p:attrNameLst>
                                          <p:attrName>style.visibility</p:attrName>
                                        </p:attrNameLst>
                                      </p:cBhvr>
                                      <p:to>
                                        <p:strVal val="visible"/>
                                      </p:to>
                                    </p:set>
                                    <p:anim calcmode="lin" valueType="num">
                                      <p:cBhvr additive="base">
                                        <p:cTn dur="500" fill="hold" id="173"/>
                                        <p:tgtEl>
                                          <p:spTgt spid="72"/>
                                        </p:tgtEl>
                                        <p:attrNameLst>
                                          <p:attrName>ppt_x</p:attrName>
                                        </p:attrNameLst>
                                      </p:cBhvr>
                                      <p:tavLst>
                                        <p:tav tm="0">
                                          <p:val>
                                            <p:strVal val="1+#ppt_w/2"/>
                                          </p:val>
                                        </p:tav>
                                        <p:tav tm="100000">
                                          <p:val>
                                            <p:strVal val="#ppt_x"/>
                                          </p:val>
                                        </p:tav>
                                      </p:tavLst>
                                    </p:anim>
                                    <p:anim calcmode="lin" valueType="num">
                                      <p:cBhvr additive="base">
                                        <p:cTn dur="500" fill="hold" id="174"/>
                                        <p:tgtEl>
                                          <p:spTgt spid="72"/>
                                        </p:tgtEl>
                                        <p:attrNameLst>
                                          <p:attrName>ppt_y</p:attrName>
                                        </p:attrNameLst>
                                      </p:cBhvr>
                                      <p:tavLst>
                                        <p:tav tm="0">
                                          <p:val>
                                            <p:strVal val="#ppt_y"/>
                                          </p:val>
                                        </p:tav>
                                        <p:tav tm="100000">
                                          <p:val>
                                            <p:strVal val="#ppt_y"/>
                                          </p:val>
                                        </p:tav>
                                      </p:tavLst>
                                    </p:anim>
                                  </p:childTnLst>
                                </p:cTn>
                              </p:par>
                              <p:par>
                                <p:cTn fill="hold" id="175" nodeType="withEffect" presetClass="entr" presetID="22" presetSubtype="8">
                                  <p:stCondLst>
                                    <p:cond delay="0"/>
                                  </p:stCondLst>
                                  <p:childTnLst>
                                    <p:set>
                                      <p:cBhvr>
                                        <p:cTn dur="1" fill="hold" id="176">
                                          <p:stCondLst>
                                            <p:cond delay="0"/>
                                          </p:stCondLst>
                                        </p:cTn>
                                        <p:tgtEl>
                                          <p:spTgt spid="61"/>
                                        </p:tgtEl>
                                        <p:attrNameLst>
                                          <p:attrName>style.visibility</p:attrName>
                                        </p:attrNameLst>
                                      </p:cBhvr>
                                      <p:to>
                                        <p:strVal val="visible"/>
                                      </p:to>
                                    </p:set>
                                    <p:animEffect filter="wipe(left)" transition="in">
                                      <p:cBhvr>
                                        <p:cTn dur="500" id="177"/>
                                        <p:tgtEl>
                                          <p:spTgt spid="61"/>
                                        </p:tgtEl>
                                      </p:cBhvr>
                                    </p:animEffect>
                                  </p:childTnLst>
                                </p:cTn>
                              </p:par>
                            </p:childTnLst>
                          </p:cTn>
                        </p:par>
                        <p:par>
                          <p:cTn fill="hold" id="178" nodeType="afterGroup">
                            <p:stCondLst>
                              <p:cond delay="10000"/>
                            </p:stCondLst>
                            <p:childTnLst>
                              <p:par>
                                <p:cTn fill="hold" id="179" nodeType="afterEffect" presetClass="entr" presetID="25" presetSubtype="0">
                                  <p:stCondLst>
                                    <p:cond delay="0"/>
                                  </p:stCondLst>
                                  <p:childTnLst>
                                    <p:set>
                                      <p:cBhvr>
                                        <p:cTn dur="1" fill="hold" id="180">
                                          <p:stCondLst>
                                            <p:cond delay="0"/>
                                          </p:stCondLst>
                                        </p:cTn>
                                        <p:tgtEl>
                                          <p:spTgt spid="25"/>
                                        </p:tgtEl>
                                        <p:attrNameLst>
                                          <p:attrName>style.visibility</p:attrName>
                                        </p:attrNameLst>
                                      </p:cBhvr>
                                      <p:to>
                                        <p:strVal val="visible"/>
                                      </p:to>
                                    </p:set>
                                    <p:anim calcmode="lin" valueType="num">
                                      <p:cBhvr>
                                        <p:cTn decel="50000" dur="500" fill="hold" id="181">
                                          <p:stCondLst>
                                            <p:cond delay="0"/>
                                          </p:stCondLst>
                                        </p:cTn>
                                        <p:tgtEl>
                                          <p:spTgt spid="25"/>
                                        </p:tgtEl>
                                        <p:attrNameLst>
                                          <p:attrName>style.rotation</p:attrName>
                                        </p:attrNameLst>
                                      </p:cBhvr>
                                      <p:tavLst>
                                        <p:tav tm="0">
                                          <p:val>
                                            <p:fltVal val="-90"/>
                                          </p:val>
                                        </p:tav>
                                        <p:tav tm="100000">
                                          <p:val>
                                            <p:fltVal val="0"/>
                                          </p:val>
                                        </p:tav>
                                      </p:tavLst>
                                    </p:anim>
                                    <p:anim calcmode="lin" valueType="num">
                                      <p:cBhvr>
                                        <p:cTn decel="50000" dur="500" fill="hold" id="182">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accel="50000" dur="500" fill="hold" id="183">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dur="1000" fill="hold" id="184"/>
                                        <p:tgtEl>
                                          <p:spTgt spid="25"/>
                                        </p:tgtEl>
                                        <p:attrNameLst>
                                          <p:attrName>ppt_h</p:attrName>
                                        </p:attrNameLst>
                                      </p:cBhvr>
                                      <p:tavLst>
                                        <p:tav tm="0">
                                          <p:val>
                                            <p:strVal val="#ppt_h"/>
                                          </p:val>
                                        </p:tav>
                                        <p:tav tm="100000">
                                          <p:val>
                                            <p:strVal val="#ppt_h"/>
                                          </p:val>
                                        </p:tav>
                                      </p:tavLst>
                                    </p:anim>
                                    <p:anim calcmode="lin" valueType="num">
                                      <p:cBhvr>
                                        <p:cTn decel="50000" dur="500" fill="hold" id="185">
                                          <p:stCondLst>
                                            <p:cond delay="0"/>
                                          </p:stCondLst>
                                        </p:cTn>
                                        <p:tgtEl>
                                          <p:spTgt spid="25"/>
                                        </p:tgtEl>
                                        <p:attrNameLst>
                                          <p:attrName>ppt_x</p:attrName>
                                        </p:attrNameLst>
                                      </p:cBhvr>
                                      <p:tavLst>
                                        <p:tav tm="0">
                                          <p:val>
                                            <p:strVal val="#ppt_x+.4"/>
                                          </p:val>
                                        </p:tav>
                                        <p:tav tm="100000">
                                          <p:val>
                                            <p:strVal val="#ppt_x"/>
                                          </p:val>
                                        </p:tav>
                                      </p:tavLst>
                                    </p:anim>
                                    <p:anim calcmode="lin" valueType="num">
                                      <p:cBhvr>
                                        <p:cTn decel="50000" dur="500" fill="hold" id="186">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accel="50000" dur="500" fill="hold" id="187">
                                          <p:stCondLst>
                                            <p:cond delay="500"/>
                                          </p:stCondLst>
                                        </p:cTn>
                                        <p:tgtEl>
                                          <p:spTgt spid="25"/>
                                        </p:tgtEl>
                                        <p:attrNameLst>
                                          <p:attrName>ppt_y</p:attrName>
                                        </p:attrNameLst>
                                      </p:cBhvr>
                                      <p:tavLst>
                                        <p:tav tm="0">
                                          <p:val>
                                            <p:strVal val="#ppt_y+.1"/>
                                          </p:val>
                                        </p:tav>
                                        <p:tav tm="100000">
                                          <p:val>
                                            <p:strVal val="#ppt_y"/>
                                          </p:val>
                                        </p:tav>
                                      </p:tavLst>
                                    </p:anim>
                                    <p:animEffect filter="fade" transition="in">
                                      <p:cBhvr>
                                        <p:cTn decel="50000" dur="1000" id="188">
                                          <p:stCondLst>
                                            <p:cond delay="0"/>
                                          </p:stCondLst>
                                        </p:cTn>
                                        <p:tgtEl>
                                          <p:spTgt spid="25"/>
                                        </p:tgtEl>
                                      </p:cBhvr>
                                    </p:animEffect>
                                  </p:childTnLst>
                                </p:cTn>
                              </p:par>
                              <p:par>
                                <p:cTn fill="hold" id="189" nodeType="withEffect" presetClass="entr" presetID="25" presetSubtype="0">
                                  <p:stCondLst>
                                    <p:cond delay="250"/>
                                  </p:stCondLst>
                                  <p:childTnLst>
                                    <p:set>
                                      <p:cBhvr>
                                        <p:cTn dur="1" fill="hold" id="190">
                                          <p:stCondLst>
                                            <p:cond delay="0"/>
                                          </p:stCondLst>
                                        </p:cTn>
                                        <p:tgtEl>
                                          <p:spTgt spid="33"/>
                                        </p:tgtEl>
                                        <p:attrNameLst>
                                          <p:attrName>style.visibility</p:attrName>
                                        </p:attrNameLst>
                                      </p:cBhvr>
                                      <p:to>
                                        <p:strVal val="visible"/>
                                      </p:to>
                                    </p:set>
                                    <p:anim calcmode="lin" valueType="num">
                                      <p:cBhvr>
                                        <p:cTn decel="50000" dur="500" fill="hold" id="191">
                                          <p:stCondLst>
                                            <p:cond delay="0"/>
                                          </p:stCondLst>
                                        </p:cTn>
                                        <p:tgtEl>
                                          <p:spTgt spid="33"/>
                                        </p:tgtEl>
                                        <p:attrNameLst>
                                          <p:attrName>style.rotation</p:attrName>
                                        </p:attrNameLst>
                                      </p:cBhvr>
                                      <p:tavLst>
                                        <p:tav tm="0">
                                          <p:val>
                                            <p:fltVal val="-90"/>
                                          </p:val>
                                        </p:tav>
                                        <p:tav tm="100000">
                                          <p:val>
                                            <p:fltVal val="0"/>
                                          </p:val>
                                        </p:tav>
                                      </p:tavLst>
                                    </p:anim>
                                    <p:anim calcmode="lin" valueType="num">
                                      <p:cBhvr>
                                        <p:cTn decel="50000" dur="500" fill="hold" id="192">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accel="50000" dur="500" fill="hold" id="193">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dur="1000" fill="hold" id="194"/>
                                        <p:tgtEl>
                                          <p:spTgt spid="33"/>
                                        </p:tgtEl>
                                        <p:attrNameLst>
                                          <p:attrName>ppt_h</p:attrName>
                                        </p:attrNameLst>
                                      </p:cBhvr>
                                      <p:tavLst>
                                        <p:tav tm="0">
                                          <p:val>
                                            <p:strVal val="#ppt_h"/>
                                          </p:val>
                                        </p:tav>
                                        <p:tav tm="100000">
                                          <p:val>
                                            <p:strVal val="#ppt_h"/>
                                          </p:val>
                                        </p:tav>
                                      </p:tavLst>
                                    </p:anim>
                                    <p:anim calcmode="lin" valueType="num">
                                      <p:cBhvr>
                                        <p:cTn decel="50000" dur="500" fill="hold" id="195">
                                          <p:stCondLst>
                                            <p:cond delay="0"/>
                                          </p:stCondLst>
                                        </p:cTn>
                                        <p:tgtEl>
                                          <p:spTgt spid="33"/>
                                        </p:tgtEl>
                                        <p:attrNameLst>
                                          <p:attrName>ppt_x</p:attrName>
                                        </p:attrNameLst>
                                      </p:cBhvr>
                                      <p:tavLst>
                                        <p:tav tm="0">
                                          <p:val>
                                            <p:strVal val="#ppt_x+.4"/>
                                          </p:val>
                                        </p:tav>
                                        <p:tav tm="100000">
                                          <p:val>
                                            <p:strVal val="#ppt_x"/>
                                          </p:val>
                                        </p:tav>
                                      </p:tavLst>
                                    </p:anim>
                                    <p:anim calcmode="lin" valueType="num">
                                      <p:cBhvr>
                                        <p:cTn decel="50000" dur="500" fill="hold" id="196">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accel="50000" dur="500" fill="hold" id="197">
                                          <p:stCondLst>
                                            <p:cond delay="500"/>
                                          </p:stCondLst>
                                        </p:cTn>
                                        <p:tgtEl>
                                          <p:spTgt spid="33"/>
                                        </p:tgtEl>
                                        <p:attrNameLst>
                                          <p:attrName>ppt_y</p:attrName>
                                        </p:attrNameLst>
                                      </p:cBhvr>
                                      <p:tavLst>
                                        <p:tav tm="0">
                                          <p:val>
                                            <p:strVal val="#ppt_y+.1"/>
                                          </p:val>
                                        </p:tav>
                                        <p:tav tm="100000">
                                          <p:val>
                                            <p:strVal val="#ppt_y"/>
                                          </p:val>
                                        </p:tav>
                                      </p:tavLst>
                                    </p:anim>
                                    <p:animEffect filter="fade" transition="in">
                                      <p:cBhvr>
                                        <p:cTn decel="50000" dur="1000" id="198">
                                          <p:stCondLst>
                                            <p:cond delay="0"/>
                                          </p:stCondLst>
                                        </p:cTn>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26"/>
      <p:bldP grpId="0" spid="100"/>
      <p:bldP grpId="0" spid="27"/>
      <p:bldP grpId="0" spid="99"/>
      <p:bldP grpId="0" spid="29"/>
      <p:bldP grpId="0" spid="98"/>
      <p:bldP grpId="0" spid="30"/>
      <p:bldP grpId="0" spid="97"/>
      <p:bldP grpId="0" spid="31"/>
      <p:bldP grpId="0" spid="96"/>
      <p:bldP grpId="0" spid="32"/>
      <p:bldP grpId="0" spid="95"/>
      <p:bldP grpId="0" spid="28"/>
      <p:bldP grpId="0" spid="94"/>
      <p:bldP grpId="0" spid="72"/>
      <p:bldP grpId="0" spid="74"/>
      <p:bldP grpId="0" spid="75"/>
      <p:bldP grpId="0" spid="76"/>
      <p:bldP grpId="0" spid="77"/>
      <p:bldP grpId="0" spid="78"/>
      <p:bldP grpId="0" spid="79"/>
      <p:bldP grpId="0" spid="8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文本框 25"/>
          <p:cNvSpPr txBox="1"/>
          <p:nvPr/>
        </p:nvSpPr>
        <p:spPr>
          <a:xfrm>
            <a:off x="1136796" y="4993647"/>
            <a:ext cx="2056605" cy="365760"/>
          </a:xfrm>
          <a:prstGeom prst="rect">
            <a:avLst/>
          </a:prstGeom>
          <a:noFill/>
        </p:spPr>
        <p:txBody>
          <a:bodyPr rtlCol="0" wrap="square">
            <a:spAutoFit/>
          </a:bodyPr>
          <a:lstStyle/>
          <a:p>
            <a:r>
              <a:rPr altLang="en-US" b="1" lang="zh-CN" smtClean="0">
                <a:solidFill>
                  <a:srgbClr val="42BAC8"/>
                </a:solidFill>
                <a:latin charset="-122" panose="020b0503020204020204" pitchFamily="34" typeface="微软雅黑"/>
                <a:ea charset="-122" panose="020b0503020204020204" pitchFamily="34" typeface="微软雅黑"/>
              </a:rPr>
              <a:t>添加标题</a:t>
            </a:r>
          </a:p>
        </p:txBody>
      </p:sp>
      <p:sp>
        <p:nvSpPr>
          <p:cNvPr id="27" name="文本框 26"/>
          <p:cNvSpPr txBox="1"/>
          <p:nvPr/>
        </p:nvSpPr>
        <p:spPr>
          <a:xfrm>
            <a:off x="1136797" y="5317911"/>
            <a:ext cx="9936956" cy="923544"/>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单击添加文本单击添加文本单击添加单击添加文本单击添加文本单击添加文本单击添加文本单击添加文本单击添加文本单击添加文本单击添加文本单击添加文本单击添加文本单击添加文本单击添加文本</a:t>
            </a:r>
          </a:p>
        </p:txBody>
      </p:sp>
      <p:sp>
        <p:nvSpPr>
          <p:cNvPr id="56" name="矩形 55"/>
          <p:cNvSpPr/>
          <p:nvPr/>
        </p:nvSpPr>
        <p:spPr>
          <a:xfrm rot="10800000">
            <a:off x="1085004" y="5070313"/>
            <a:ext cx="60324" cy="216000"/>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弧形 9"/>
          <p:cNvSpPr/>
          <p:nvPr/>
        </p:nvSpPr>
        <p:spPr>
          <a:xfrm>
            <a:off x="960437" y="2409825"/>
            <a:ext cx="990600" cy="99060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1" name="弧形 10"/>
          <p:cNvSpPr/>
          <p:nvPr/>
        </p:nvSpPr>
        <p:spPr>
          <a:xfrm flipV="1">
            <a:off x="4356100" y="2409825"/>
            <a:ext cx="990600" cy="99060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2" name="弧形 11"/>
          <p:cNvSpPr/>
          <p:nvPr/>
        </p:nvSpPr>
        <p:spPr>
          <a:xfrm>
            <a:off x="7751763" y="2409825"/>
            <a:ext cx="990600" cy="99060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14" name="直接连接符 13"/>
          <p:cNvCxnSpPr/>
          <p:nvPr/>
        </p:nvCxnSpPr>
        <p:spPr>
          <a:xfrm>
            <a:off x="1936751" y="2905125"/>
            <a:ext cx="2332037"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332414" y="2905125"/>
            <a:ext cx="2332037"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728077" y="2905125"/>
            <a:ext cx="2332037"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6200000">
            <a:off x="1059737" y="2033350"/>
            <a:ext cx="792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200000">
            <a:off x="7851062" y="2035256"/>
            <a:ext cx="792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rot="5400000">
            <a:off x="4455399" y="3782138"/>
            <a:ext cx="792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79" name="组合 78"/>
          <p:cNvGrpSpPr/>
          <p:nvPr/>
        </p:nvGrpSpPr>
        <p:grpSpPr>
          <a:xfrm>
            <a:off x="1936749" y="2377975"/>
            <a:ext cx="2332038" cy="2312926"/>
            <a:chOff x="1936749" y="2530375"/>
            <a:chExt cx="2332038" cy="2312926"/>
          </a:xfrm>
        </p:grpSpPr>
        <p:grpSp>
          <p:nvGrpSpPr>
            <p:cNvPr id="49" name="组合 48"/>
            <p:cNvGrpSpPr/>
            <p:nvPr/>
          </p:nvGrpSpPr>
          <p:grpSpPr>
            <a:xfrm>
              <a:off x="2164557" y="2530375"/>
              <a:ext cx="1876425" cy="447741"/>
              <a:chOff x="2164557" y="2530375"/>
              <a:chExt cx="1876425" cy="447741"/>
            </a:xfrm>
          </p:grpSpPr>
          <p:sp>
            <p:nvSpPr>
              <p:cNvPr id="72" name="任意多边形 71"/>
              <p:cNvSpPr/>
              <p:nvPr/>
            </p:nvSpPr>
            <p:spPr>
              <a:xfrm rot="10800000">
                <a:off x="2164557" y="2536554"/>
                <a:ext cx="1876425" cy="441562"/>
              </a:xfrm>
              <a:custGeom>
                <a:gdLst>
                  <a:gd fmla="*/ 1876425 w 1876425" name="connsiteX0"/>
                  <a:gd fmla="*/ 441562 h 441562" name="connsiteY0"/>
                  <a:gd fmla="*/ 0 w 1876425" name="connsiteX1"/>
                  <a:gd fmla="*/ 441562 h 441562" name="connsiteY1"/>
                  <a:gd fmla="*/ 0 w 1876425" name="connsiteX2"/>
                  <a:gd fmla="*/ 81562 h 441562" name="connsiteY2"/>
                  <a:gd fmla="*/ 862947 w 1876425" name="connsiteX3"/>
                  <a:gd fmla="*/ 81562 h 441562" name="connsiteY3"/>
                  <a:gd fmla="*/ 939134 w 1876425" name="connsiteX4"/>
                  <a:gd fmla="*/ 0 h 441562" name="connsiteY4"/>
                  <a:gd fmla="*/ 1015321 w 1876425" name="connsiteX5"/>
                  <a:gd fmla="*/ 81562 h 441562" name="connsiteY5"/>
                  <a:gd fmla="*/ 1876425 w 1876425" name="connsiteX6"/>
                  <a:gd fmla="*/ 81562 h 44156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1561" w="1876425">
                    <a:moveTo>
                      <a:pt x="1876425" y="441562"/>
                    </a:moveTo>
                    <a:lnTo>
                      <a:pt x="0" y="441562"/>
                    </a:lnTo>
                    <a:lnTo>
                      <a:pt x="0" y="81562"/>
                    </a:lnTo>
                    <a:lnTo>
                      <a:pt x="862947" y="81562"/>
                    </a:lnTo>
                    <a:lnTo>
                      <a:pt x="939134" y="0"/>
                    </a:lnTo>
                    <a:lnTo>
                      <a:pt x="1015321" y="81562"/>
                    </a:lnTo>
                    <a:lnTo>
                      <a:pt x="1876425" y="81562"/>
                    </a:lnTo>
                    <a:close/>
                  </a:path>
                </a:pathLst>
              </a:cu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3" name="文本框 52"/>
              <p:cNvSpPr txBox="1"/>
              <p:nvPr/>
            </p:nvSpPr>
            <p:spPr>
              <a:xfrm>
                <a:off x="2560557" y="2530375"/>
                <a:ext cx="1097280" cy="365760"/>
              </a:xfrm>
              <a:prstGeom prst="rect">
                <a:avLst/>
              </a:prstGeom>
              <a:noFill/>
            </p:spPr>
            <p:txBody>
              <a:bodyPr rtlCol="0" wrap="none">
                <a:spAutoFit/>
              </a:bodyPr>
              <a:lstStyle/>
              <a:p>
                <a:pPr algn="ctr"/>
                <a:r>
                  <a:rPr altLang="en-US" b="1" lang="zh-CN" smtClean="0">
                    <a:solidFill>
                      <a:srgbClr val="E5F5F7"/>
                    </a:solidFill>
                    <a:latin charset="-122" panose="020b0503020204020204" pitchFamily="34" typeface="微软雅黑"/>
                    <a:ea charset="-122" panose="020b0503020204020204" pitchFamily="34" typeface="微软雅黑"/>
                  </a:rPr>
                  <a:t>添加标题</a:t>
                </a:r>
              </a:p>
            </p:txBody>
          </p:sp>
        </p:grpSp>
        <p:grpSp>
          <p:nvGrpSpPr>
            <p:cNvPr id="51" name="组合 50"/>
            <p:cNvGrpSpPr/>
            <p:nvPr/>
          </p:nvGrpSpPr>
          <p:grpSpPr>
            <a:xfrm>
              <a:off x="1936749" y="3147133"/>
              <a:ext cx="2332038" cy="1696168"/>
              <a:chOff x="1936749" y="3147133"/>
              <a:chExt cx="2332038" cy="1696168"/>
            </a:xfrm>
          </p:grpSpPr>
          <p:sp>
            <p:nvSpPr>
              <p:cNvPr id="73" name="任意多边形 72"/>
              <p:cNvSpPr/>
              <p:nvPr/>
            </p:nvSpPr>
            <p:spPr>
              <a:xfrm rot="10800000">
                <a:off x="1936749" y="3147133"/>
                <a:ext cx="2332038" cy="1696168"/>
              </a:xfrm>
              <a:custGeom>
                <a:gdLst>
                  <a:gd fmla="*/ 1165097 w 2332038" name="connsiteX0"/>
                  <a:gd fmla="*/ 1696168 h 1696168" name="connsiteY0"/>
                  <a:gd fmla="*/ 1088911 w 2332038" name="connsiteX1"/>
                  <a:gd fmla="*/ 1614607 h 1696168" name="connsiteY1"/>
                  <a:gd fmla="*/ 0 w 2332038" name="connsiteX2"/>
                  <a:gd fmla="*/ 1614607 h 1696168" name="connsiteY2"/>
                  <a:gd fmla="*/ 0 w 2332038" name="connsiteX3"/>
                  <a:gd fmla="*/ 0 h 1696168" name="connsiteY3"/>
                  <a:gd fmla="*/ 2332038 w 2332038" name="connsiteX4"/>
                  <a:gd fmla="*/ 0 h 1696168" name="connsiteY4"/>
                  <a:gd fmla="*/ 2332038 w 2332038" name="connsiteX5"/>
                  <a:gd fmla="*/ 1614607 h 1696168" name="connsiteY5"/>
                  <a:gd fmla="*/ 1241283 w 2332038" name="connsiteX6"/>
                  <a:gd fmla="*/ 1614607 h 16961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96168" w="2332038">
                    <a:moveTo>
                      <a:pt x="1165097" y="1696168"/>
                    </a:moveTo>
                    <a:lnTo>
                      <a:pt x="1088911" y="1614607"/>
                    </a:lnTo>
                    <a:lnTo>
                      <a:pt x="0" y="1614607"/>
                    </a:lnTo>
                    <a:lnTo>
                      <a:pt x="0" y="0"/>
                    </a:lnTo>
                    <a:lnTo>
                      <a:pt x="2332038" y="0"/>
                    </a:lnTo>
                    <a:lnTo>
                      <a:pt x="2332038" y="1614607"/>
                    </a:lnTo>
                    <a:lnTo>
                      <a:pt x="1241283" y="1614607"/>
                    </a:lnTo>
                    <a:close/>
                  </a:path>
                </a:pathLst>
              </a:cu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4" name="文本框 53"/>
              <p:cNvSpPr txBox="1"/>
              <p:nvPr/>
            </p:nvSpPr>
            <p:spPr>
              <a:xfrm>
                <a:off x="2042750" y="3320514"/>
                <a:ext cx="2120035" cy="1478280"/>
              </a:xfrm>
              <a:prstGeom prst="rect">
                <a:avLst/>
              </a:prstGeom>
              <a:noFill/>
            </p:spPr>
            <p:txBody>
              <a:bodyPr rtlCol="0" wrap="square">
                <a:spAutoFit/>
              </a:bodyPr>
              <a:lstStyle/>
              <a:p>
                <a:pPr algn="just">
                  <a:lnSpc>
                    <a:spcPct val="130000"/>
                  </a:lnSpc>
                  <a:spcBef>
                    <a:spcPts val="1000"/>
                  </a:spcBef>
                </a:pPr>
                <a:r>
                  <a:rPr altLang="en-US" lang="zh-CN" sz="1400">
                    <a:solidFill>
                      <a:srgbClr val="EBF8F9"/>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a:t>
                </a:r>
              </a:p>
            </p:txBody>
          </p:sp>
        </p:grpSp>
      </p:grpSp>
      <p:grpSp>
        <p:nvGrpSpPr>
          <p:cNvPr id="80" name="组合 79"/>
          <p:cNvGrpSpPr/>
          <p:nvPr/>
        </p:nvGrpSpPr>
        <p:grpSpPr>
          <a:xfrm>
            <a:off x="5332414" y="1124111"/>
            <a:ext cx="2332038" cy="2306747"/>
            <a:chOff x="5332414" y="1276511"/>
            <a:chExt cx="2332038" cy="2306747"/>
          </a:xfrm>
        </p:grpSpPr>
        <p:grpSp>
          <p:nvGrpSpPr>
            <p:cNvPr id="55" name="组合 54"/>
            <p:cNvGrpSpPr/>
            <p:nvPr/>
          </p:nvGrpSpPr>
          <p:grpSpPr>
            <a:xfrm>
              <a:off x="5560221" y="3141696"/>
              <a:ext cx="1876425" cy="441562"/>
              <a:chOff x="5560221" y="3141696"/>
              <a:chExt cx="1876425" cy="441562"/>
            </a:xfrm>
          </p:grpSpPr>
          <p:sp>
            <p:nvSpPr>
              <p:cNvPr id="75" name="任意多边形 74"/>
              <p:cNvSpPr/>
              <p:nvPr/>
            </p:nvSpPr>
            <p:spPr>
              <a:xfrm rot="10800000">
                <a:off x="5560221" y="3141696"/>
                <a:ext cx="1876425" cy="441562"/>
              </a:xfrm>
              <a:custGeom>
                <a:gdLst>
                  <a:gd fmla="*/ 937291 w 1876425" name="connsiteX0"/>
                  <a:gd fmla="*/ 441562 h 441562" name="connsiteY0"/>
                  <a:gd fmla="*/ 861105 w 1876425" name="connsiteX1"/>
                  <a:gd fmla="*/ 360000 h 441562" name="connsiteY1"/>
                  <a:gd fmla="*/ 0 w 1876425" name="connsiteX2"/>
                  <a:gd fmla="*/ 360000 h 441562" name="connsiteY2"/>
                  <a:gd fmla="*/ 0 w 1876425" name="connsiteX3"/>
                  <a:gd fmla="*/ 0 h 441562" name="connsiteY3"/>
                  <a:gd fmla="*/ 1876425 w 1876425" name="connsiteX4"/>
                  <a:gd fmla="*/ 0 h 441562" name="connsiteY4"/>
                  <a:gd fmla="*/ 1876425 w 1876425" name="connsiteX5"/>
                  <a:gd fmla="*/ 360000 h 441562" name="connsiteY5"/>
                  <a:gd fmla="*/ 1013478 w 1876425" name="connsiteX6"/>
                  <a:gd fmla="*/ 360000 h 44156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1561" w="1876425">
                    <a:moveTo>
                      <a:pt x="937291" y="441562"/>
                    </a:moveTo>
                    <a:lnTo>
                      <a:pt x="861105" y="360000"/>
                    </a:lnTo>
                    <a:lnTo>
                      <a:pt x="0" y="360000"/>
                    </a:lnTo>
                    <a:lnTo>
                      <a:pt x="0" y="0"/>
                    </a:lnTo>
                    <a:lnTo>
                      <a:pt x="1876425" y="0"/>
                    </a:lnTo>
                    <a:lnTo>
                      <a:pt x="1876425" y="360000"/>
                    </a:lnTo>
                    <a:lnTo>
                      <a:pt x="1013478" y="360000"/>
                    </a:lnTo>
                    <a:close/>
                  </a:path>
                </a:pathLst>
              </a:cu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7" name="文本框 56"/>
              <p:cNvSpPr txBox="1"/>
              <p:nvPr/>
            </p:nvSpPr>
            <p:spPr>
              <a:xfrm>
                <a:off x="5948871" y="3213648"/>
                <a:ext cx="1097280" cy="365760"/>
              </a:xfrm>
              <a:prstGeom prst="rect">
                <a:avLst/>
              </a:prstGeom>
              <a:noFill/>
            </p:spPr>
            <p:txBody>
              <a:bodyPr rtlCol="0" wrap="none">
                <a:spAutoFit/>
              </a:bodyPr>
              <a:lstStyle/>
              <a:p>
                <a:pPr algn="ctr"/>
                <a:r>
                  <a:rPr altLang="en-US" b="1" lang="zh-CN" smtClean="0">
                    <a:solidFill>
                      <a:srgbClr val="E5F5F7"/>
                    </a:solidFill>
                    <a:latin charset="-122" panose="020b0503020204020204" pitchFamily="34" typeface="微软雅黑"/>
                    <a:ea charset="-122" panose="020b0503020204020204" pitchFamily="34" typeface="微软雅黑"/>
                  </a:rPr>
                  <a:t>添加标题</a:t>
                </a:r>
              </a:p>
            </p:txBody>
          </p:sp>
        </p:grpSp>
        <p:grpSp>
          <p:nvGrpSpPr>
            <p:cNvPr id="52" name="组合 51"/>
            <p:cNvGrpSpPr/>
            <p:nvPr/>
          </p:nvGrpSpPr>
          <p:grpSpPr>
            <a:xfrm>
              <a:off x="5332414" y="1276511"/>
              <a:ext cx="2332038" cy="1696168"/>
              <a:chOff x="5332414" y="1276511"/>
              <a:chExt cx="2332038" cy="1696168"/>
            </a:xfrm>
          </p:grpSpPr>
          <p:sp>
            <p:nvSpPr>
              <p:cNvPr id="74" name="任意多边形 73"/>
              <p:cNvSpPr/>
              <p:nvPr/>
            </p:nvSpPr>
            <p:spPr>
              <a:xfrm rot="10800000">
                <a:off x="5332414" y="1276511"/>
                <a:ext cx="2332038" cy="1696168"/>
              </a:xfrm>
              <a:custGeom>
                <a:gdLst>
                  <a:gd fmla="*/ 2332038 w 2332038" name="connsiteX0"/>
                  <a:gd fmla="*/ 1696168 h 1696168" name="connsiteY0"/>
                  <a:gd fmla="*/ 0 w 2332038" name="connsiteX1"/>
                  <a:gd fmla="*/ 1696168 h 1696168" name="connsiteY1"/>
                  <a:gd fmla="*/ 0 w 2332038" name="connsiteX2"/>
                  <a:gd fmla="*/ 81561 h 1696168" name="connsiteY2"/>
                  <a:gd fmla="*/ 1090755 w 2332038" name="connsiteX3"/>
                  <a:gd fmla="*/ 81561 h 1696168" name="connsiteY3"/>
                  <a:gd fmla="*/ 1166941 w 2332038" name="connsiteX4"/>
                  <a:gd fmla="*/ 0 h 1696168" name="connsiteY4"/>
                  <a:gd fmla="*/ 1243127 w 2332038" name="connsiteX5"/>
                  <a:gd fmla="*/ 81561 h 1696168" name="connsiteY5"/>
                  <a:gd fmla="*/ 2332038 w 2332038" name="connsiteX6"/>
                  <a:gd fmla="*/ 81561 h 16961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96168" w="2332038">
                    <a:moveTo>
                      <a:pt x="2332038" y="1696168"/>
                    </a:moveTo>
                    <a:lnTo>
                      <a:pt x="0" y="1696168"/>
                    </a:lnTo>
                    <a:lnTo>
                      <a:pt x="0" y="81561"/>
                    </a:lnTo>
                    <a:lnTo>
                      <a:pt x="1090755" y="81561"/>
                    </a:lnTo>
                    <a:lnTo>
                      <a:pt x="1166941" y="0"/>
                    </a:lnTo>
                    <a:lnTo>
                      <a:pt x="1243127" y="81561"/>
                    </a:lnTo>
                    <a:lnTo>
                      <a:pt x="2332038" y="81561"/>
                    </a:lnTo>
                    <a:close/>
                  </a:path>
                </a:pathLst>
              </a:cu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9" name="文本框 58"/>
              <p:cNvSpPr txBox="1"/>
              <p:nvPr/>
            </p:nvSpPr>
            <p:spPr>
              <a:xfrm>
                <a:off x="5434011" y="1362008"/>
                <a:ext cx="2120035" cy="1478280"/>
              </a:xfrm>
              <a:prstGeom prst="rect">
                <a:avLst/>
              </a:prstGeom>
              <a:noFill/>
            </p:spPr>
            <p:txBody>
              <a:bodyPr rtlCol="0" wrap="square">
                <a:spAutoFit/>
              </a:bodyPr>
              <a:lstStyle/>
              <a:p>
                <a:pPr algn="just">
                  <a:lnSpc>
                    <a:spcPct val="130000"/>
                  </a:lnSpc>
                  <a:spcBef>
                    <a:spcPts val="1000"/>
                  </a:spcBef>
                </a:pPr>
                <a:r>
                  <a:rPr altLang="en-US" lang="zh-CN" sz="1400">
                    <a:solidFill>
                      <a:srgbClr val="EBF8F9"/>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a:t>
                </a:r>
              </a:p>
            </p:txBody>
          </p:sp>
        </p:grpSp>
      </p:grpSp>
      <p:grpSp>
        <p:nvGrpSpPr>
          <p:cNvPr id="81" name="组合 80"/>
          <p:cNvGrpSpPr/>
          <p:nvPr/>
        </p:nvGrpSpPr>
        <p:grpSpPr>
          <a:xfrm>
            <a:off x="8727434" y="2377975"/>
            <a:ext cx="2332038" cy="2312925"/>
            <a:chOff x="8727434" y="2530375"/>
            <a:chExt cx="2332038" cy="2312925"/>
          </a:xfrm>
        </p:grpSpPr>
        <p:grpSp>
          <p:nvGrpSpPr>
            <p:cNvPr id="58" name="组合 57"/>
            <p:cNvGrpSpPr/>
            <p:nvPr/>
          </p:nvGrpSpPr>
          <p:grpSpPr>
            <a:xfrm>
              <a:off x="8955242" y="2530375"/>
              <a:ext cx="1876425" cy="447741"/>
              <a:chOff x="8955242" y="2530375"/>
              <a:chExt cx="1876425" cy="447741"/>
            </a:xfrm>
          </p:grpSpPr>
          <p:sp>
            <p:nvSpPr>
              <p:cNvPr id="76" name="任意多边形 75"/>
              <p:cNvSpPr/>
              <p:nvPr/>
            </p:nvSpPr>
            <p:spPr>
              <a:xfrm rot="10800000">
                <a:off x="8955242" y="2536554"/>
                <a:ext cx="1876425" cy="441562"/>
              </a:xfrm>
              <a:custGeom>
                <a:gdLst>
                  <a:gd fmla="*/ 1876425 w 1876425" name="connsiteX0"/>
                  <a:gd fmla="*/ 441562 h 441562" name="connsiteY0"/>
                  <a:gd fmla="*/ 0 w 1876425" name="connsiteX1"/>
                  <a:gd fmla="*/ 441562 h 441562" name="connsiteY1"/>
                  <a:gd fmla="*/ 0 w 1876425" name="connsiteX2"/>
                  <a:gd fmla="*/ 81562 h 441562" name="connsiteY2"/>
                  <a:gd fmla="*/ 862947 w 1876425" name="connsiteX3"/>
                  <a:gd fmla="*/ 81562 h 441562" name="connsiteY3"/>
                  <a:gd fmla="*/ 939134 w 1876425" name="connsiteX4"/>
                  <a:gd fmla="*/ 0 h 441562" name="connsiteY4"/>
                  <a:gd fmla="*/ 1015321 w 1876425" name="connsiteX5"/>
                  <a:gd fmla="*/ 81562 h 441562" name="connsiteY5"/>
                  <a:gd fmla="*/ 1876425 w 1876425" name="connsiteX6"/>
                  <a:gd fmla="*/ 81562 h 44156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1561" w="1876425">
                    <a:moveTo>
                      <a:pt x="1876425" y="441562"/>
                    </a:moveTo>
                    <a:lnTo>
                      <a:pt x="0" y="441562"/>
                    </a:lnTo>
                    <a:lnTo>
                      <a:pt x="0" y="81562"/>
                    </a:lnTo>
                    <a:lnTo>
                      <a:pt x="862947" y="81562"/>
                    </a:lnTo>
                    <a:lnTo>
                      <a:pt x="939134" y="0"/>
                    </a:lnTo>
                    <a:lnTo>
                      <a:pt x="1015321" y="81562"/>
                    </a:lnTo>
                    <a:lnTo>
                      <a:pt x="1876425" y="81562"/>
                    </a:lnTo>
                    <a:close/>
                  </a:path>
                </a:pathLst>
              </a:cu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6" name="文本框 65"/>
              <p:cNvSpPr txBox="1"/>
              <p:nvPr/>
            </p:nvSpPr>
            <p:spPr>
              <a:xfrm>
                <a:off x="9351241" y="2530374"/>
                <a:ext cx="1097280" cy="365760"/>
              </a:xfrm>
              <a:prstGeom prst="rect">
                <a:avLst/>
              </a:prstGeom>
              <a:noFill/>
            </p:spPr>
            <p:txBody>
              <a:bodyPr rtlCol="0" wrap="none">
                <a:spAutoFit/>
              </a:bodyPr>
              <a:lstStyle/>
              <a:p>
                <a:pPr algn="ctr"/>
                <a:r>
                  <a:rPr altLang="en-US" b="1" lang="zh-CN" smtClean="0">
                    <a:solidFill>
                      <a:srgbClr val="E5F5F7"/>
                    </a:solidFill>
                    <a:latin charset="-122" panose="020b0503020204020204" pitchFamily="34" typeface="微软雅黑"/>
                    <a:ea charset="-122" panose="020b0503020204020204" pitchFamily="34" typeface="微软雅黑"/>
                  </a:rPr>
                  <a:t>添加标题</a:t>
                </a:r>
              </a:p>
            </p:txBody>
          </p:sp>
        </p:grpSp>
        <p:grpSp>
          <p:nvGrpSpPr>
            <p:cNvPr id="78" name="组合 77"/>
            <p:cNvGrpSpPr/>
            <p:nvPr/>
          </p:nvGrpSpPr>
          <p:grpSpPr>
            <a:xfrm>
              <a:off x="8727434" y="3147132"/>
              <a:ext cx="2332038" cy="1696168"/>
              <a:chOff x="8727434" y="3147132"/>
              <a:chExt cx="2332038" cy="1696168"/>
            </a:xfrm>
          </p:grpSpPr>
          <p:sp>
            <p:nvSpPr>
              <p:cNvPr id="77" name="任意多边形 76"/>
              <p:cNvSpPr/>
              <p:nvPr/>
            </p:nvSpPr>
            <p:spPr>
              <a:xfrm>
                <a:off x="8727434" y="3147132"/>
                <a:ext cx="2332038" cy="1696168"/>
              </a:xfrm>
              <a:custGeom>
                <a:gdLst>
                  <a:gd fmla="*/ 1166941 w 2332038" name="connsiteX0"/>
                  <a:gd fmla="*/ 0 h 1696168" name="connsiteY0"/>
                  <a:gd fmla="*/ 1243127 w 2332038" name="connsiteX1"/>
                  <a:gd fmla="*/ 81561 h 1696168" name="connsiteY1"/>
                  <a:gd fmla="*/ 2332038 w 2332038" name="connsiteX2"/>
                  <a:gd fmla="*/ 81561 h 1696168" name="connsiteY2"/>
                  <a:gd fmla="*/ 2332038 w 2332038" name="connsiteX3"/>
                  <a:gd fmla="*/ 1696168 h 1696168" name="connsiteY3"/>
                  <a:gd fmla="*/ 0 w 2332038" name="connsiteX4"/>
                  <a:gd fmla="*/ 1696168 h 1696168" name="connsiteY4"/>
                  <a:gd fmla="*/ 0 w 2332038" name="connsiteX5"/>
                  <a:gd fmla="*/ 81561 h 1696168" name="connsiteY5"/>
                  <a:gd fmla="*/ 1090755 w 2332038" name="connsiteX6"/>
                  <a:gd fmla="*/ 81561 h 16961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96168" w="2332038">
                    <a:moveTo>
                      <a:pt x="1166941" y="0"/>
                    </a:moveTo>
                    <a:lnTo>
                      <a:pt x="1243127" y="81561"/>
                    </a:lnTo>
                    <a:lnTo>
                      <a:pt x="2332038" y="81561"/>
                    </a:lnTo>
                    <a:lnTo>
                      <a:pt x="2332038" y="1696168"/>
                    </a:lnTo>
                    <a:lnTo>
                      <a:pt x="0" y="1696168"/>
                    </a:lnTo>
                    <a:lnTo>
                      <a:pt x="0" y="81561"/>
                    </a:lnTo>
                    <a:lnTo>
                      <a:pt x="1090755" y="81561"/>
                    </a:lnTo>
                    <a:close/>
                  </a:path>
                </a:pathLst>
              </a:cu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7" name="文本框 66"/>
              <p:cNvSpPr txBox="1"/>
              <p:nvPr/>
            </p:nvSpPr>
            <p:spPr>
              <a:xfrm>
                <a:off x="8833434" y="3320513"/>
                <a:ext cx="2120035" cy="1478280"/>
              </a:xfrm>
              <a:prstGeom prst="rect">
                <a:avLst/>
              </a:prstGeom>
              <a:noFill/>
            </p:spPr>
            <p:txBody>
              <a:bodyPr rtlCol="0" wrap="square">
                <a:spAutoFit/>
              </a:bodyPr>
              <a:lstStyle/>
              <a:p>
                <a:pPr algn="just">
                  <a:lnSpc>
                    <a:spcPct val="130000"/>
                  </a:lnSpc>
                  <a:spcBef>
                    <a:spcPts val="1000"/>
                  </a:spcBef>
                </a:pPr>
                <a:r>
                  <a:rPr altLang="en-US" lang="zh-CN" sz="1400">
                    <a:solidFill>
                      <a:srgbClr val="EBF8F9"/>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a:t>
                </a:r>
              </a:p>
            </p:txBody>
          </p:sp>
        </p:grpSp>
      </p:grpSp>
      <p:grpSp>
        <p:nvGrpSpPr>
          <p:cNvPr id="7" name="组合 6"/>
          <p:cNvGrpSpPr/>
          <p:nvPr/>
        </p:nvGrpSpPr>
        <p:grpSpPr>
          <a:xfrm>
            <a:off x="1103312" y="2552700"/>
            <a:ext cx="704850" cy="704850"/>
            <a:chOff x="1103312" y="2705100"/>
            <a:chExt cx="704850" cy="704850"/>
          </a:xfrm>
        </p:grpSpPr>
        <p:sp>
          <p:nvSpPr>
            <p:cNvPr id="5" name="椭圆 4"/>
            <p:cNvSpPr/>
            <p:nvPr/>
          </p:nvSpPr>
          <p:spPr>
            <a:xfrm>
              <a:off x="1103312" y="2705100"/>
              <a:ext cx="704850" cy="704850"/>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文本框 68"/>
            <p:cNvSpPr txBox="1"/>
            <p:nvPr/>
          </p:nvSpPr>
          <p:spPr>
            <a:xfrm>
              <a:off x="1172298" y="2770115"/>
              <a:ext cx="538480" cy="518160"/>
            </a:xfrm>
            <a:prstGeom prst="rect">
              <a:avLst/>
            </a:prstGeom>
            <a:noFill/>
          </p:spPr>
          <p:txBody>
            <a:bodyPr anchor="t" rtlCol="0" wrap="none">
              <a:spAutoFit/>
            </a:bodyPr>
            <a:lstStyle/>
            <a:p>
              <a:pPr algn="ctr"/>
              <a:r>
                <a:rPr altLang="zh-CN" b="1" lang="en-US" smtClean="0" sz="2800">
                  <a:solidFill>
                    <a:srgbClr val="E5F5F7"/>
                  </a:solidFill>
                  <a:latin charset="-128" panose="02020600000000000000" pitchFamily="18" typeface="Adobe Myungjo Std M"/>
                  <a:ea charset="-128" panose="02020600000000000000" pitchFamily="18" typeface="Adobe Myungjo Std M"/>
                </a:rPr>
                <a:t>01</a:t>
              </a:r>
            </a:p>
          </p:txBody>
        </p:sp>
      </p:grpSp>
      <p:grpSp>
        <p:nvGrpSpPr>
          <p:cNvPr id="46" name="组合 45"/>
          <p:cNvGrpSpPr/>
          <p:nvPr/>
        </p:nvGrpSpPr>
        <p:grpSpPr>
          <a:xfrm>
            <a:off x="4498975" y="2552700"/>
            <a:ext cx="704850" cy="704850"/>
            <a:chOff x="4498975" y="2705100"/>
            <a:chExt cx="704850" cy="704850"/>
          </a:xfrm>
        </p:grpSpPr>
        <p:sp>
          <p:nvSpPr>
            <p:cNvPr id="8" name="椭圆 7"/>
            <p:cNvSpPr/>
            <p:nvPr/>
          </p:nvSpPr>
          <p:spPr>
            <a:xfrm>
              <a:off x="4498975" y="2705100"/>
              <a:ext cx="704850" cy="704850"/>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文本框 69"/>
            <p:cNvSpPr txBox="1"/>
            <p:nvPr/>
          </p:nvSpPr>
          <p:spPr>
            <a:xfrm>
              <a:off x="4564790" y="2762077"/>
              <a:ext cx="538480" cy="518160"/>
            </a:xfrm>
            <a:prstGeom prst="rect">
              <a:avLst/>
            </a:prstGeom>
            <a:noFill/>
          </p:spPr>
          <p:txBody>
            <a:bodyPr anchor="t" rtlCol="0" wrap="none">
              <a:spAutoFit/>
            </a:bodyPr>
            <a:lstStyle/>
            <a:p>
              <a:pPr algn="ctr"/>
              <a:r>
                <a:rPr altLang="zh-CN" b="1" lang="en-US" smtClean="0" sz="2800">
                  <a:solidFill>
                    <a:srgbClr val="E5F5F7"/>
                  </a:solidFill>
                  <a:latin charset="-128" panose="02020600000000000000" pitchFamily="18" typeface="Adobe Myungjo Std M"/>
                  <a:ea charset="-128" panose="02020600000000000000" pitchFamily="18" typeface="Adobe Myungjo Std M"/>
                </a:rPr>
                <a:t>02</a:t>
              </a:r>
            </a:p>
          </p:txBody>
        </p:sp>
      </p:grpSp>
      <p:grpSp>
        <p:nvGrpSpPr>
          <p:cNvPr id="47" name="组合 46"/>
          <p:cNvGrpSpPr/>
          <p:nvPr/>
        </p:nvGrpSpPr>
        <p:grpSpPr>
          <a:xfrm>
            <a:off x="7894637" y="2552700"/>
            <a:ext cx="704850" cy="704850"/>
            <a:chOff x="7894637" y="2705100"/>
            <a:chExt cx="704850" cy="704850"/>
          </a:xfrm>
        </p:grpSpPr>
        <p:sp>
          <p:nvSpPr>
            <p:cNvPr id="9" name="椭圆 8"/>
            <p:cNvSpPr/>
            <p:nvPr/>
          </p:nvSpPr>
          <p:spPr>
            <a:xfrm>
              <a:off x="7894637" y="2705100"/>
              <a:ext cx="704850" cy="704850"/>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文本框 70"/>
            <p:cNvSpPr txBox="1"/>
            <p:nvPr/>
          </p:nvSpPr>
          <p:spPr>
            <a:xfrm>
              <a:off x="7959509" y="2770116"/>
              <a:ext cx="538480" cy="518160"/>
            </a:xfrm>
            <a:prstGeom prst="rect">
              <a:avLst/>
            </a:prstGeom>
            <a:noFill/>
          </p:spPr>
          <p:txBody>
            <a:bodyPr anchor="t" rtlCol="0" wrap="none">
              <a:spAutoFit/>
            </a:bodyPr>
            <a:lstStyle/>
            <a:p>
              <a:pPr algn="ctr"/>
              <a:r>
                <a:rPr altLang="zh-CN" b="1" lang="en-US" smtClean="0" sz="2800">
                  <a:solidFill>
                    <a:srgbClr val="E5F5F7"/>
                  </a:solidFill>
                  <a:latin charset="-128" panose="02020600000000000000" pitchFamily="18" typeface="Adobe Myungjo Std M"/>
                  <a:ea charset="-128" panose="02020600000000000000" pitchFamily="18" typeface="Adobe Myungjo Std M"/>
                </a:rPr>
                <a:t>03</a:t>
              </a:r>
            </a:p>
          </p:txBody>
        </p:sp>
      </p:grpSp>
      <p:sp>
        <p:nvSpPr>
          <p:cNvPr id="50" name="文本框 49"/>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grpSp>
        <p:nvGrpSpPr>
          <p:cNvPr id="6" name="组合 5"/>
          <p:cNvGrpSpPr/>
          <p:nvPr/>
        </p:nvGrpSpPr>
        <p:grpSpPr>
          <a:xfrm>
            <a:off x="8054974" y="1133636"/>
            <a:ext cx="384176" cy="384176"/>
            <a:chOff x="8054974" y="1286036"/>
            <a:chExt cx="384176" cy="384176"/>
          </a:xfrm>
        </p:grpSpPr>
        <p:sp>
          <p:nvSpPr>
            <p:cNvPr id="23" name="椭圆 22"/>
            <p:cNvSpPr/>
            <p:nvPr/>
          </p:nvSpPr>
          <p:spPr>
            <a:xfrm>
              <a:off x="8054974" y="1286036"/>
              <a:ext cx="384176" cy="384176"/>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 name="图片 20"/>
            <p:cNvPicPr>
              <a:picLocks noChangeAspect="1"/>
            </p:cNvPicPr>
            <p:nvPr/>
          </p:nvPicPr>
          <p:blipFill>
            <a:blip r:embed="rId2">
              <a:extLst>
                <a:ext uri="{28A0092B-C50C-407E-A947-70E740481C1C}">
                  <a14:useLocalDpi val="0"/>
                </a:ext>
              </a:extLst>
            </a:blip>
            <a:stretch>
              <a:fillRect/>
            </a:stretch>
          </p:blipFill>
          <p:spPr>
            <a:xfrm>
              <a:off x="8106402" y="1335489"/>
              <a:ext cx="281320" cy="281320"/>
            </a:xfrm>
            <a:prstGeom prst="rect">
              <a:avLst/>
            </a:prstGeom>
          </p:spPr>
        </p:pic>
      </p:grpSp>
      <p:grpSp>
        <p:nvGrpSpPr>
          <p:cNvPr id="3" name="组合 2"/>
          <p:cNvGrpSpPr/>
          <p:nvPr/>
        </p:nvGrpSpPr>
        <p:grpSpPr>
          <a:xfrm>
            <a:off x="4659311" y="4306726"/>
            <a:ext cx="384176" cy="384176"/>
            <a:chOff x="4659311" y="4459126"/>
            <a:chExt cx="384176" cy="384176"/>
          </a:xfrm>
        </p:grpSpPr>
        <p:sp>
          <p:nvSpPr>
            <p:cNvPr id="24" name="椭圆 23"/>
            <p:cNvSpPr/>
            <p:nvPr/>
          </p:nvSpPr>
          <p:spPr>
            <a:xfrm>
              <a:off x="4659311" y="4459126"/>
              <a:ext cx="384176" cy="384176"/>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5" name="图片 24"/>
            <p:cNvPicPr>
              <a:picLocks noChangeAspect="1"/>
            </p:cNvPicPr>
            <p:nvPr/>
          </p:nvPicPr>
          <p:blipFill>
            <a:blip r:embed="rId3">
              <a:extLst>
                <a:ext uri="{28A0092B-C50C-407E-A947-70E740481C1C}">
                  <a14:useLocalDpi val="0"/>
                </a:ext>
              </a:extLst>
            </a:blip>
            <a:stretch>
              <a:fillRect/>
            </a:stretch>
          </p:blipFill>
          <p:spPr>
            <a:xfrm>
              <a:off x="4746409" y="4546224"/>
              <a:ext cx="209979" cy="209979"/>
            </a:xfrm>
            <a:prstGeom prst="rect">
              <a:avLst/>
            </a:prstGeom>
          </p:spPr>
        </p:pic>
      </p:grpSp>
      <p:grpSp>
        <p:nvGrpSpPr>
          <p:cNvPr id="2" name="组合 1"/>
          <p:cNvGrpSpPr/>
          <p:nvPr/>
        </p:nvGrpSpPr>
        <p:grpSpPr>
          <a:xfrm>
            <a:off x="1263649" y="1133636"/>
            <a:ext cx="384176" cy="384176"/>
            <a:chOff x="1263649" y="1286036"/>
            <a:chExt cx="384176" cy="384176"/>
          </a:xfrm>
        </p:grpSpPr>
        <p:sp>
          <p:nvSpPr>
            <p:cNvPr id="22" name="椭圆 21"/>
            <p:cNvSpPr/>
            <p:nvPr/>
          </p:nvSpPr>
          <p:spPr>
            <a:xfrm>
              <a:off x="1263649" y="1286036"/>
              <a:ext cx="384176" cy="384176"/>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3" name="图片 32"/>
            <p:cNvPicPr>
              <a:picLocks noChangeAspect="1"/>
            </p:cNvPicPr>
            <p:nvPr/>
          </p:nvPicPr>
          <p:blipFill>
            <a:blip r:embed="rId4">
              <a:extLst>
                <a:ext uri="{28A0092B-C50C-407E-A947-70E740481C1C}">
                  <a14:useLocalDpi val="0"/>
                </a:ext>
              </a:extLst>
            </a:blip>
            <a:stretch>
              <a:fillRect/>
            </a:stretch>
          </p:blipFill>
          <p:spPr>
            <a:xfrm>
              <a:off x="1274035" y="1337329"/>
              <a:ext cx="342856" cy="277323"/>
            </a:xfrm>
            <a:prstGeom prst="rect">
              <a:avLst/>
            </a:prstGeom>
          </p:spPr>
        </p:pic>
      </p:grpSp>
      <p:sp>
        <p:nvSpPr>
          <p:cNvPr id="34" name="灯片编号占位符 33"/>
          <p:cNvSpPr>
            <a:spLocks noGrp="1"/>
          </p:cNvSpPr>
          <p:nvPr>
            <p:ph idx="12" sz="quarter" type="sldNum"/>
          </p:nvPr>
        </p:nvSpPr>
        <p:spPr/>
        <p:txBody>
          <a:bodyPr/>
          <a:lstStyle/>
          <a:p>
            <a:fld id="{0AD6FCDC-1938-4940-937F-EBA30C6DB427}" type="slidenum">
              <a:rPr altLang="en-US" lang="zh-CN" smtClean="0"/>
              <a:t>26</a:t>
            </a:fld>
          </a:p>
        </p:txBody>
      </p:sp>
    </p:spTree>
    <p:extLst>
      <p:ext uri="{BB962C8B-B14F-4D97-AF65-F5344CB8AC3E}">
        <p14:creationId val="380838723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mph" presetID="26" presetSubtype="0">
                                  <p:stCondLst>
                                    <p:cond delay="500"/>
                                  </p:stCondLst>
                                  <p:childTnLst>
                                    <p:animEffect filter="fade" transition="out">
                                      <p:cBhvr>
                                        <p:cTn dur="500" id="11" tmFilter="0, 0; .2, .5; .8, .5; 1, 0"/>
                                        <p:tgtEl>
                                          <p:spTgt spid="7"/>
                                        </p:tgtEl>
                                      </p:cBhvr>
                                    </p:animEffect>
                                    <p:animScale>
                                      <p:cBhvr>
                                        <p:cTn autoRev="1" dur="250" fill="hold" id="12"/>
                                        <p:tgtEl>
                                          <p:spTgt spid="7"/>
                                        </p:tgtEl>
                                      </p:cBhvr>
                                      <p:by x="105000" y="105000"/>
                                    </p:animScale>
                                  </p:childTnLst>
                                </p:cTn>
                              </p:par>
                              <p:par>
                                <p:cTn fill="hold" id="13" nodeType="withEffect" presetClass="entr" presetID="10" presetSubtype="0">
                                  <p:stCondLst>
                                    <p:cond delay="0"/>
                                  </p:stCondLst>
                                  <p:childTnLst>
                                    <p:set>
                                      <p:cBhvr>
                                        <p:cTn dur="1" fill="hold" id="14">
                                          <p:stCondLst>
                                            <p:cond delay="0"/>
                                          </p:stCondLst>
                                        </p:cTn>
                                        <p:tgtEl>
                                          <p:spTgt spid="2"/>
                                        </p:tgtEl>
                                        <p:attrNameLst>
                                          <p:attrName>style.visibility</p:attrName>
                                        </p:attrNameLst>
                                      </p:cBhvr>
                                      <p:to>
                                        <p:strVal val="visible"/>
                                      </p:to>
                                    </p:set>
                                    <p:animEffect filter="fade" transition="in">
                                      <p:cBhvr>
                                        <p:cTn dur="250" id="15"/>
                                        <p:tgtEl>
                                          <p:spTgt spid="2"/>
                                        </p:tgtEl>
                                      </p:cBhvr>
                                    </p:animEffect>
                                  </p:childTnLst>
                                </p:cTn>
                              </p:par>
                              <p:par>
                                <p:cTn fill="hold" id="16" nodeType="withEffect" presetClass="emph" presetID="26" presetSubtype="0">
                                  <p:stCondLst>
                                    <p:cond delay="250"/>
                                  </p:stCondLst>
                                  <p:childTnLst>
                                    <p:animEffect filter="fade" transition="out">
                                      <p:cBhvr>
                                        <p:cTn dur="500" id="17" tmFilter="0, 0; .2, .5; .8, .5; 1, 0"/>
                                        <p:tgtEl>
                                          <p:spTgt spid="2"/>
                                        </p:tgtEl>
                                      </p:cBhvr>
                                    </p:animEffect>
                                    <p:animScale>
                                      <p:cBhvr>
                                        <p:cTn autoRev="1" dur="250" fill="hold" id="18"/>
                                        <p:tgtEl>
                                          <p:spTgt spid="2"/>
                                        </p:tgtEl>
                                      </p:cBhvr>
                                      <p:by x="105000" y="105000"/>
                                    </p:animScale>
                                  </p:childTnLst>
                                </p:cTn>
                              </p:par>
                              <p:par>
                                <p:cTn fill="hold" id="19" nodeType="withEffect" presetClass="entr" presetID="22" presetSubtype="1">
                                  <p:stCondLst>
                                    <p:cond delay="250"/>
                                  </p:stCondLst>
                                  <p:childTnLst>
                                    <p:set>
                                      <p:cBhvr>
                                        <p:cTn dur="1" fill="hold" id="20">
                                          <p:stCondLst>
                                            <p:cond delay="0"/>
                                          </p:stCondLst>
                                        </p:cTn>
                                        <p:tgtEl>
                                          <p:spTgt spid="18"/>
                                        </p:tgtEl>
                                        <p:attrNameLst>
                                          <p:attrName>style.visibility</p:attrName>
                                        </p:attrNameLst>
                                      </p:cBhvr>
                                      <p:to>
                                        <p:strVal val="visible"/>
                                      </p:to>
                                    </p:set>
                                    <p:animEffect filter="wipe(up)" transition="in">
                                      <p:cBhvr>
                                        <p:cTn dur="250" id="21"/>
                                        <p:tgtEl>
                                          <p:spTgt spid="18"/>
                                        </p:tgtEl>
                                      </p:cBhvr>
                                    </p:animEffect>
                                  </p:childTnLst>
                                </p:cTn>
                              </p:par>
                              <p:par>
                                <p:cTn fill="hold" grpId="0" id="22" nodeType="withEffect" presetClass="entr" presetID="22" presetSubtype="1">
                                  <p:stCondLst>
                                    <p:cond delay="500"/>
                                  </p:stCondLst>
                                  <p:childTnLst>
                                    <p:set>
                                      <p:cBhvr>
                                        <p:cTn dur="1" fill="hold" id="23">
                                          <p:stCondLst>
                                            <p:cond delay="0"/>
                                          </p:stCondLst>
                                        </p:cTn>
                                        <p:tgtEl>
                                          <p:spTgt spid="10"/>
                                        </p:tgtEl>
                                        <p:attrNameLst>
                                          <p:attrName>style.visibility</p:attrName>
                                        </p:attrNameLst>
                                      </p:cBhvr>
                                      <p:to>
                                        <p:strVal val="visible"/>
                                      </p:to>
                                    </p:set>
                                    <p:animEffect filter="wipe(up)" transition="in">
                                      <p:cBhvr>
                                        <p:cTn dur="250" id="24"/>
                                        <p:tgtEl>
                                          <p:spTgt spid="10"/>
                                        </p:tgtEl>
                                      </p:cBhvr>
                                    </p:animEffect>
                                  </p:childTnLst>
                                </p:cTn>
                              </p:par>
                              <p:par>
                                <p:cTn fill="hold" id="25" nodeType="withEffect" presetClass="entr" presetID="22" presetSubtype="8">
                                  <p:stCondLst>
                                    <p:cond delay="750"/>
                                  </p:stCondLst>
                                  <p:childTnLst>
                                    <p:set>
                                      <p:cBhvr>
                                        <p:cTn dur="1" fill="hold" id="26">
                                          <p:stCondLst>
                                            <p:cond delay="0"/>
                                          </p:stCondLst>
                                        </p:cTn>
                                        <p:tgtEl>
                                          <p:spTgt spid="14"/>
                                        </p:tgtEl>
                                        <p:attrNameLst>
                                          <p:attrName>style.visibility</p:attrName>
                                        </p:attrNameLst>
                                      </p:cBhvr>
                                      <p:to>
                                        <p:strVal val="visible"/>
                                      </p:to>
                                    </p:set>
                                    <p:animEffect filter="wipe(left)" transition="in">
                                      <p:cBhvr>
                                        <p:cTn dur="250" id="27"/>
                                        <p:tgtEl>
                                          <p:spTgt spid="14"/>
                                        </p:tgtEl>
                                      </p:cBhvr>
                                    </p:animEffect>
                                  </p:childTnLst>
                                </p:cTn>
                              </p:par>
                              <p:par>
                                <p:cTn fill="hold" id="28" nodeType="withEffect" presetClass="entr" presetID="1" presetSubtype="0">
                                  <p:stCondLst>
                                    <p:cond delay="750"/>
                                  </p:stCondLst>
                                  <p:childTnLst>
                                    <p:set>
                                      <p:cBhvr>
                                        <p:cTn dur="1" fill="hold" id="29">
                                          <p:stCondLst>
                                            <p:cond delay="0"/>
                                          </p:stCondLst>
                                        </p:cTn>
                                        <p:tgtEl>
                                          <p:spTgt spid="79"/>
                                        </p:tgtEl>
                                        <p:attrNameLst>
                                          <p:attrName>style.visibility</p:attrName>
                                        </p:attrNameLst>
                                      </p:cBhvr>
                                      <p:to>
                                        <p:strVal val="visible"/>
                                      </p:to>
                                    </p:set>
                                  </p:childTnLst>
                                </p:cTn>
                              </p:par>
                              <p:par>
                                <p:cTn fill="hold" id="30" nodeType="withEffect" presetClass="emph" presetID="26" presetSubtype="0">
                                  <p:stCondLst>
                                    <p:cond delay="750"/>
                                  </p:stCondLst>
                                  <p:childTnLst>
                                    <p:animEffect filter="fade" transition="out">
                                      <p:cBhvr>
                                        <p:cTn dur="500" id="31" tmFilter="0, 0; .2, .5; .8, .5; 1, 0"/>
                                        <p:tgtEl>
                                          <p:spTgt spid="79"/>
                                        </p:tgtEl>
                                      </p:cBhvr>
                                    </p:animEffect>
                                    <p:animScale>
                                      <p:cBhvr>
                                        <p:cTn autoRev="1" dur="250" fill="hold" id="32"/>
                                        <p:tgtEl>
                                          <p:spTgt spid="79"/>
                                        </p:tgtEl>
                                      </p:cBhvr>
                                      <p:by x="105000" y="105000"/>
                                    </p:animScale>
                                  </p:childTnLst>
                                </p:cTn>
                              </p:par>
                            </p:childTnLst>
                          </p:cTn>
                        </p:par>
                        <p:par>
                          <p:cTn fill="hold" id="33" nodeType="afterGroup">
                            <p:stCondLst>
                              <p:cond delay="1250"/>
                            </p:stCondLst>
                            <p:childTnLst>
                              <p:par>
                                <p:cTn fill="hold" id="34" nodeType="afterEffect" presetClass="entr" presetID="10" presetSubtype="0">
                                  <p:stCondLst>
                                    <p:cond delay="0"/>
                                  </p:stCondLst>
                                  <p:childTnLst>
                                    <p:set>
                                      <p:cBhvr>
                                        <p:cTn dur="1" fill="hold" id="35">
                                          <p:stCondLst>
                                            <p:cond delay="0"/>
                                          </p:stCondLst>
                                        </p:cTn>
                                        <p:tgtEl>
                                          <p:spTgt spid="46"/>
                                        </p:tgtEl>
                                        <p:attrNameLst>
                                          <p:attrName>style.visibility</p:attrName>
                                        </p:attrNameLst>
                                      </p:cBhvr>
                                      <p:to>
                                        <p:strVal val="visible"/>
                                      </p:to>
                                    </p:set>
                                    <p:animEffect filter="fade" transition="in">
                                      <p:cBhvr>
                                        <p:cTn dur="500" id="36"/>
                                        <p:tgtEl>
                                          <p:spTgt spid="46"/>
                                        </p:tgtEl>
                                      </p:cBhvr>
                                    </p:animEffect>
                                  </p:childTnLst>
                                </p:cTn>
                              </p:par>
                              <p:par>
                                <p:cTn fill="hold" id="37" nodeType="withEffect" presetClass="emph" presetID="26" presetSubtype="0">
                                  <p:stCondLst>
                                    <p:cond delay="500"/>
                                  </p:stCondLst>
                                  <p:childTnLst>
                                    <p:animEffect filter="fade" transition="out">
                                      <p:cBhvr>
                                        <p:cTn dur="500" id="38" tmFilter="0, 0; .2, .5; .8, .5; 1, 0"/>
                                        <p:tgtEl>
                                          <p:spTgt spid="46"/>
                                        </p:tgtEl>
                                      </p:cBhvr>
                                    </p:animEffect>
                                    <p:animScale>
                                      <p:cBhvr>
                                        <p:cTn autoRev="1" dur="250" fill="hold" id="39"/>
                                        <p:tgtEl>
                                          <p:spTgt spid="46"/>
                                        </p:tgtEl>
                                      </p:cBhvr>
                                      <p:by x="105000" y="105000"/>
                                    </p:animScale>
                                  </p:childTnLst>
                                </p:cTn>
                              </p:par>
                              <p:par>
                                <p:cTn fill="hold" id="40" nodeType="withEffect" presetClass="entr" presetID="10" presetSubtype="0">
                                  <p:stCondLst>
                                    <p:cond delay="0"/>
                                  </p:stCondLst>
                                  <p:childTnLst>
                                    <p:set>
                                      <p:cBhvr>
                                        <p:cTn dur="1" fill="hold" id="41">
                                          <p:stCondLst>
                                            <p:cond delay="0"/>
                                          </p:stCondLst>
                                        </p:cTn>
                                        <p:tgtEl>
                                          <p:spTgt spid="3"/>
                                        </p:tgtEl>
                                        <p:attrNameLst>
                                          <p:attrName>style.visibility</p:attrName>
                                        </p:attrNameLst>
                                      </p:cBhvr>
                                      <p:to>
                                        <p:strVal val="visible"/>
                                      </p:to>
                                    </p:set>
                                    <p:animEffect filter="fade" transition="in">
                                      <p:cBhvr>
                                        <p:cTn dur="500" id="42"/>
                                        <p:tgtEl>
                                          <p:spTgt spid="3"/>
                                        </p:tgtEl>
                                      </p:cBhvr>
                                    </p:animEffect>
                                  </p:childTnLst>
                                </p:cTn>
                              </p:par>
                              <p:par>
                                <p:cTn fill="hold" id="43" nodeType="withEffect" presetClass="emph" presetID="26" presetSubtype="0">
                                  <p:stCondLst>
                                    <p:cond delay="500"/>
                                  </p:stCondLst>
                                  <p:childTnLst>
                                    <p:animEffect filter="fade" transition="out">
                                      <p:cBhvr>
                                        <p:cTn dur="500" id="44" tmFilter="0, 0; .2, .5; .8, .5; 1, 0"/>
                                        <p:tgtEl>
                                          <p:spTgt spid="3"/>
                                        </p:tgtEl>
                                      </p:cBhvr>
                                    </p:animEffect>
                                    <p:animScale>
                                      <p:cBhvr>
                                        <p:cTn autoRev="1" dur="250" fill="hold" id="45"/>
                                        <p:tgtEl>
                                          <p:spTgt spid="3"/>
                                        </p:tgtEl>
                                      </p:cBhvr>
                                      <p:by x="105000" y="105000"/>
                                    </p:animScale>
                                  </p:childTnLst>
                                </p:cTn>
                              </p:par>
                              <p:par>
                                <p:cTn fill="hold" id="46" nodeType="withEffect" presetClass="entr" presetID="22" presetSubtype="4">
                                  <p:stCondLst>
                                    <p:cond delay="0"/>
                                  </p:stCondLst>
                                  <p:childTnLst>
                                    <p:set>
                                      <p:cBhvr>
                                        <p:cTn dur="1" fill="hold" id="47">
                                          <p:stCondLst>
                                            <p:cond delay="0"/>
                                          </p:stCondLst>
                                        </p:cTn>
                                        <p:tgtEl>
                                          <p:spTgt spid="20"/>
                                        </p:tgtEl>
                                        <p:attrNameLst>
                                          <p:attrName>style.visibility</p:attrName>
                                        </p:attrNameLst>
                                      </p:cBhvr>
                                      <p:to>
                                        <p:strVal val="visible"/>
                                      </p:to>
                                    </p:set>
                                    <p:animEffect filter="wipe(down)" transition="in">
                                      <p:cBhvr>
                                        <p:cTn dur="250" id="48"/>
                                        <p:tgtEl>
                                          <p:spTgt spid="20"/>
                                        </p:tgtEl>
                                      </p:cBhvr>
                                    </p:animEffect>
                                  </p:childTnLst>
                                </p:cTn>
                              </p:par>
                              <p:par>
                                <p:cTn fill="hold" grpId="0" id="49" nodeType="withEffect" presetClass="entr" presetID="22" presetSubtype="4">
                                  <p:stCondLst>
                                    <p:cond delay="250"/>
                                  </p:stCondLst>
                                  <p:childTnLst>
                                    <p:set>
                                      <p:cBhvr>
                                        <p:cTn dur="1" fill="hold" id="50">
                                          <p:stCondLst>
                                            <p:cond delay="0"/>
                                          </p:stCondLst>
                                        </p:cTn>
                                        <p:tgtEl>
                                          <p:spTgt spid="11"/>
                                        </p:tgtEl>
                                        <p:attrNameLst>
                                          <p:attrName>style.visibility</p:attrName>
                                        </p:attrNameLst>
                                      </p:cBhvr>
                                      <p:to>
                                        <p:strVal val="visible"/>
                                      </p:to>
                                    </p:set>
                                    <p:animEffect filter="wipe(down)" transition="in">
                                      <p:cBhvr>
                                        <p:cTn dur="250" id="51"/>
                                        <p:tgtEl>
                                          <p:spTgt spid="11"/>
                                        </p:tgtEl>
                                      </p:cBhvr>
                                    </p:animEffect>
                                  </p:childTnLst>
                                </p:cTn>
                              </p:par>
                              <p:par>
                                <p:cTn fill="hold" id="52" nodeType="withEffect" presetClass="entr" presetID="22" presetSubtype="8">
                                  <p:stCondLst>
                                    <p:cond delay="500"/>
                                  </p:stCondLst>
                                  <p:childTnLst>
                                    <p:set>
                                      <p:cBhvr>
                                        <p:cTn dur="1" fill="hold" id="53">
                                          <p:stCondLst>
                                            <p:cond delay="0"/>
                                          </p:stCondLst>
                                        </p:cTn>
                                        <p:tgtEl>
                                          <p:spTgt spid="16"/>
                                        </p:tgtEl>
                                        <p:attrNameLst>
                                          <p:attrName>style.visibility</p:attrName>
                                        </p:attrNameLst>
                                      </p:cBhvr>
                                      <p:to>
                                        <p:strVal val="visible"/>
                                      </p:to>
                                    </p:set>
                                    <p:animEffect filter="wipe(left)" transition="in">
                                      <p:cBhvr>
                                        <p:cTn dur="250" id="54"/>
                                        <p:tgtEl>
                                          <p:spTgt spid="16"/>
                                        </p:tgtEl>
                                      </p:cBhvr>
                                    </p:animEffect>
                                  </p:childTnLst>
                                </p:cTn>
                              </p:par>
                              <p:par>
                                <p:cTn fill="hold" id="55" nodeType="withEffect" presetClass="entr" presetID="10" presetSubtype="0">
                                  <p:stCondLst>
                                    <p:cond delay="500"/>
                                  </p:stCondLst>
                                  <p:childTnLst>
                                    <p:set>
                                      <p:cBhvr>
                                        <p:cTn dur="1" fill="hold" id="56">
                                          <p:stCondLst>
                                            <p:cond delay="0"/>
                                          </p:stCondLst>
                                        </p:cTn>
                                        <p:tgtEl>
                                          <p:spTgt spid="80"/>
                                        </p:tgtEl>
                                        <p:attrNameLst>
                                          <p:attrName>style.visibility</p:attrName>
                                        </p:attrNameLst>
                                      </p:cBhvr>
                                      <p:to>
                                        <p:strVal val="visible"/>
                                      </p:to>
                                    </p:set>
                                    <p:animEffect filter="fade" transition="in">
                                      <p:cBhvr>
                                        <p:cTn dur="500" id="57"/>
                                        <p:tgtEl>
                                          <p:spTgt spid="80"/>
                                        </p:tgtEl>
                                      </p:cBhvr>
                                    </p:animEffect>
                                  </p:childTnLst>
                                </p:cTn>
                              </p:par>
                              <p:par>
                                <p:cTn fill="hold" id="58" nodeType="withEffect" presetClass="emph" presetID="26" presetSubtype="0">
                                  <p:stCondLst>
                                    <p:cond delay="500"/>
                                  </p:stCondLst>
                                  <p:childTnLst>
                                    <p:animEffect filter="fade" transition="out">
                                      <p:cBhvr>
                                        <p:cTn dur="500" id="59" tmFilter="0, 0; .2, .5; .8, .5; 1, 0"/>
                                        <p:tgtEl>
                                          <p:spTgt spid="80"/>
                                        </p:tgtEl>
                                      </p:cBhvr>
                                    </p:animEffect>
                                    <p:animScale>
                                      <p:cBhvr>
                                        <p:cTn autoRev="1" dur="250" fill="hold" id="60"/>
                                        <p:tgtEl>
                                          <p:spTgt spid="80"/>
                                        </p:tgtEl>
                                      </p:cBhvr>
                                      <p:by x="105000" y="105000"/>
                                    </p:animScale>
                                  </p:childTnLst>
                                </p:cTn>
                              </p:par>
                            </p:childTnLst>
                          </p:cTn>
                        </p:par>
                        <p:par>
                          <p:cTn fill="hold" id="61" nodeType="afterGroup">
                            <p:stCondLst>
                              <p:cond delay="2250"/>
                            </p:stCondLst>
                            <p:childTnLst>
                              <p:par>
                                <p:cTn fill="hold" id="62" nodeType="afterEffect" presetClass="entr" presetID="53" presetSubtype="0">
                                  <p:stCondLst>
                                    <p:cond delay="0"/>
                                  </p:stCondLst>
                                  <p:childTnLst>
                                    <p:set>
                                      <p:cBhvr>
                                        <p:cTn dur="1" fill="hold" id="63">
                                          <p:stCondLst>
                                            <p:cond delay="0"/>
                                          </p:stCondLst>
                                        </p:cTn>
                                        <p:tgtEl>
                                          <p:spTgt spid="47"/>
                                        </p:tgtEl>
                                        <p:attrNameLst>
                                          <p:attrName>style.visibility</p:attrName>
                                        </p:attrNameLst>
                                      </p:cBhvr>
                                      <p:to>
                                        <p:strVal val="visible"/>
                                      </p:to>
                                    </p:set>
                                    <p:anim calcmode="lin" valueType="num">
                                      <p:cBhvr>
                                        <p:cTn dur="500" fill="hold" id="64"/>
                                        <p:tgtEl>
                                          <p:spTgt spid="47"/>
                                        </p:tgtEl>
                                        <p:attrNameLst>
                                          <p:attrName>ppt_w</p:attrName>
                                        </p:attrNameLst>
                                      </p:cBhvr>
                                      <p:tavLst>
                                        <p:tav tm="0">
                                          <p:val>
                                            <p:fltVal val="0"/>
                                          </p:val>
                                        </p:tav>
                                        <p:tav tm="100000">
                                          <p:val>
                                            <p:strVal val="#ppt_w"/>
                                          </p:val>
                                        </p:tav>
                                      </p:tavLst>
                                    </p:anim>
                                    <p:anim calcmode="lin" valueType="num">
                                      <p:cBhvr>
                                        <p:cTn dur="500" fill="hold" id="65"/>
                                        <p:tgtEl>
                                          <p:spTgt spid="47"/>
                                        </p:tgtEl>
                                        <p:attrNameLst>
                                          <p:attrName>ppt_h</p:attrName>
                                        </p:attrNameLst>
                                      </p:cBhvr>
                                      <p:tavLst>
                                        <p:tav tm="0">
                                          <p:val>
                                            <p:fltVal val="0"/>
                                          </p:val>
                                        </p:tav>
                                        <p:tav tm="100000">
                                          <p:val>
                                            <p:strVal val="#ppt_h"/>
                                          </p:val>
                                        </p:tav>
                                      </p:tavLst>
                                    </p:anim>
                                    <p:animEffect filter="fade" transition="in">
                                      <p:cBhvr>
                                        <p:cTn dur="500" id="66"/>
                                        <p:tgtEl>
                                          <p:spTgt spid="47"/>
                                        </p:tgtEl>
                                      </p:cBhvr>
                                    </p:animEffect>
                                  </p:childTnLst>
                                </p:cTn>
                              </p:par>
                              <p:par>
                                <p:cTn fill="hold" id="67" nodeType="withEffect" presetClass="emph" presetID="26" presetSubtype="0">
                                  <p:stCondLst>
                                    <p:cond delay="500"/>
                                  </p:stCondLst>
                                  <p:childTnLst>
                                    <p:animEffect filter="fade" transition="out">
                                      <p:cBhvr>
                                        <p:cTn dur="500" id="68" tmFilter="0, 0; .2, .5; .8, .5; 1, 0"/>
                                        <p:tgtEl>
                                          <p:spTgt spid="47"/>
                                        </p:tgtEl>
                                      </p:cBhvr>
                                    </p:animEffect>
                                    <p:animScale>
                                      <p:cBhvr>
                                        <p:cTn autoRev="1" dur="250" fill="hold" id="69"/>
                                        <p:tgtEl>
                                          <p:spTgt spid="47"/>
                                        </p:tgtEl>
                                      </p:cBhvr>
                                      <p:by x="105000" y="105000"/>
                                    </p:animScale>
                                  </p:childTnLst>
                                </p:cTn>
                              </p:par>
                              <p:par>
                                <p:cTn fill="hold" id="70" nodeType="withEffect" presetClass="entr" presetID="10" presetSubtype="0">
                                  <p:stCondLst>
                                    <p:cond delay="0"/>
                                  </p:stCondLst>
                                  <p:childTnLst>
                                    <p:set>
                                      <p:cBhvr>
                                        <p:cTn dur="1" fill="hold" id="71">
                                          <p:stCondLst>
                                            <p:cond delay="0"/>
                                          </p:stCondLst>
                                        </p:cTn>
                                        <p:tgtEl>
                                          <p:spTgt spid="6"/>
                                        </p:tgtEl>
                                        <p:attrNameLst>
                                          <p:attrName>style.visibility</p:attrName>
                                        </p:attrNameLst>
                                      </p:cBhvr>
                                      <p:to>
                                        <p:strVal val="visible"/>
                                      </p:to>
                                    </p:set>
                                    <p:animEffect filter="fade" transition="in">
                                      <p:cBhvr>
                                        <p:cTn dur="250" id="72"/>
                                        <p:tgtEl>
                                          <p:spTgt spid="6"/>
                                        </p:tgtEl>
                                      </p:cBhvr>
                                    </p:animEffect>
                                  </p:childTnLst>
                                </p:cTn>
                              </p:par>
                              <p:par>
                                <p:cTn fill="hold" id="73" nodeType="withEffect" presetClass="emph" presetID="26" presetSubtype="0">
                                  <p:stCondLst>
                                    <p:cond delay="250"/>
                                  </p:stCondLst>
                                  <p:childTnLst>
                                    <p:animEffect filter="fade" transition="out">
                                      <p:cBhvr>
                                        <p:cTn dur="500" id="74" tmFilter="0, 0; .2, .5; .8, .5; 1, 0"/>
                                        <p:tgtEl>
                                          <p:spTgt spid="6"/>
                                        </p:tgtEl>
                                      </p:cBhvr>
                                    </p:animEffect>
                                    <p:animScale>
                                      <p:cBhvr>
                                        <p:cTn autoRev="1" dur="250" fill="hold" id="75"/>
                                        <p:tgtEl>
                                          <p:spTgt spid="6"/>
                                        </p:tgtEl>
                                      </p:cBhvr>
                                      <p:by x="105000" y="105000"/>
                                    </p:animScale>
                                  </p:childTnLst>
                                </p:cTn>
                              </p:par>
                              <p:par>
                                <p:cTn fill="hold" id="76" nodeType="withEffect" presetClass="entr" presetID="22" presetSubtype="1">
                                  <p:stCondLst>
                                    <p:cond delay="0"/>
                                  </p:stCondLst>
                                  <p:childTnLst>
                                    <p:set>
                                      <p:cBhvr>
                                        <p:cTn dur="1" fill="hold" id="77">
                                          <p:stCondLst>
                                            <p:cond delay="0"/>
                                          </p:stCondLst>
                                        </p:cTn>
                                        <p:tgtEl>
                                          <p:spTgt spid="19"/>
                                        </p:tgtEl>
                                        <p:attrNameLst>
                                          <p:attrName>style.visibility</p:attrName>
                                        </p:attrNameLst>
                                      </p:cBhvr>
                                      <p:to>
                                        <p:strVal val="visible"/>
                                      </p:to>
                                    </p:set>
                                    <p:animEffect filter="wipe(up)" transition="in">
                                      <p:cBhvr>
                                        <p:cTn dur="250" id="78"/>
                                        <p:tgtEl>
                                          <p:spTgt spid="19"/>
                                        </p:tgtEl>
                                      </p:cBhvr>
                                    </p:animEffect>
                                  </p:childTnLst>
                                </p:cTn>
                              </p:par>
                              <p:par>
                                <p:cTn fill="hold" grpId="0" id="79" nodeType="withEffect" presetClass="entr" presetID="22" presetSubtype="1">
                                  <p:stCondLst>
                                    <p:cond delay="250"/>
                                  </p:stCondLst>
                                  <p:childTnLst>
                                    <p:set>
                                      <p:cBhvr>
                                        <p:cTn dur="1" fill="hold" id="80">
                                          <p:stCondLst>
                                            <p:cond delay="0"/>
                                          </p:stCondLst>
                                        </p:cTn>
                                        <p:tgtEl>
                                          <p:spTgt spid="12"/>
                                        </p:tgtEl>
                                        <p:attrNameLst>
                                          <p:attrName>style.visibility</p:attrName>
                                        </p:attrNameLst>
                                      </p:cBhvr>
                                      <p:to>
                                        <p:strVal val="visible"/>
                                      </p:to>
                                    </p:set>
                                    <p:animEffect filter="wipe(up)" transition="in">
                                      <p:cBhvr>
                                        <p:cTn dur="250" id="81"/>
                                        <p:tgtEl>
                                          <p:spTgt spid="12"/>
                                        </p:tgtEl>
                                      </p:cBhvr>
                                    </p:animEffect>
                                  </p:childTnLst>
                                </p:cTn>
                              </p:par>
                              <p:par>
                                <p:cTn fill="hold" id="82" nodeType="withEffect" presetClass="entr" presetID="22" presetSubtype="8">
                                  <p:stCondLst>
                                    <p:cond delay="500"/>
                                  </p:stCondLst>
                                  <p:childTnLst>
                                    <p:set>
                                      <p:cBhvr>
                                        <p:cTn dur="1" fill="hold" id="83">
                                          <p:stCondLst>
                                            <p:cond delay="0"/>
                                          </p:stCondLst>
                                        </p:cTn>
                                        <p:tgtEl>
                                          <p:spTgt spid="17"/>
                                        </p:tgtEl>
                                        <p:attrNameLst>
                                          <p:attrName>style.visibility</p:attrName>
                                        </p:attrNameLst>
                                      </p:cBhvr>
                                      <p:to>
                                        <p:strVal val="visible"/>
                                      </p:to>
                                    </p:set>
                                    <p:animEffect filter="wipe(left)" transition="in">
                                      <p:cBhvr>
                                        <p:cTn dur="250" id="84"/>
                                        <p:tgtEl>
                                          <p:spTgt spid="17"/>
                                        </p:tgtEl>
                                      </p:cBhvr>
                                    </p:animEffect>
                                  </p:childTnLst>
                                </p:cTn>
                              </p:par>
                              <p:par>
                                <p:cTn fill="hold" id="85" nodeType="withEffect" presetClass="entr" presetID="1" presetSubtype="0">
                                  <p:stCondLst>
                                    <p:cond delay="500"/>
                                  </p:stCondLst>
                                  <p:childTnLst>
                                    <p:set>
                                      <p:cBhvr>
                                        <p:cTn dur="1" fill="hold" id="86">
                                          <p:stCondLst>
                                            <p:cond delay="0"/>
                                          </p:stCondLst>
                                        </p:cTn>
                                        <p:tgtEl>
                                          <p:spTgt spid="81"/>
                                        </p:tgtEl>
                                        <p:attrNameLst>
                                          <p:attrName>style.visibility</p:attrName>
                                        </p:attrNameLst>
                                      </p:cBhvr>
                                      <p:to>
                                        <p:strVal val="visible"/>
                                      </p:to>
                                    </p:set>
                                  </p:childTnLst>
                                </p:cTn>
                              </p:par>
                              <p:par>
                                <p:cTn fill="hold" id="87" nodeType="withEffect" presetClass="emph" presetID="26" presetSubtype="0">
                                  <p:stCondLst>
                                    <p:cond delay="500"/>
                                  </p:stCondLst>
                                  <p:childTnLst>
                                    <p:animEffect filter="fade" transition="out">
                                      <p:cBhvr>
                                        <p:cTn dur="500" id="88" tmFilter="0, 0; .2, .5; .8, .5; 1, 0"/>
                                        <p:tgtEl>
                                          <p:spTgt spid="81"/>
                                        </p:tgtEl>
                                      </p:cBhvr>
                                    </p:animEffect>
                                    <p:animScale>
                                      <p:cBhvr>
                                        <p:cTn autoRev="1" dur="250" fill="hold" id="89"/>
                                        <p:tgtEl>
                                          <p:spTgt spid="81"/>
                                        </p:tgtEl>
                                      </p:cBhvr>
                                      <p:by x="105000" y="105000"/>
                                    </p:animScale>
                                  </p:childTnLst>
                                </p:cTn>
                              </p:par>
                            </p:childTnLst>
                          </p:cTn>
                        </p:par>
                        <p:par>
                          <p:cTn fill="hold" id="90" nodeType="afterGroup">
                            <p:stCondLst>
                              <p:cond delay="3250"/>
                            </p:stCondLst>
                            <p:childTnLst>
                              <p:par>
                                <p:cTn fill="hold" grpId="0" id="91" nodeType="afterEffect" presetClass="entr" presetID="22" presetSubtype="8">
                                  <p:stCondLst>
                                    <p:cond delay="0"/>
                                  </p:stCondLst>
                                  <p:childTnLst>
                                    <p:set>
                                      <p:cBhvr>
                                        <p:cTn dur="1" fill="hold" id="92">
                                          <p:stCondLst>
                                            <p:cond delay="0"/>
                                          </p:stCondLst>
                                        </p:cTn>
                                        <p:tgtEl>
                                          <p:spTgt spid="56"/>
                                        </p:tgtEl>
                                        <p:attrNameLst>
                                          <p:attrName>style.visibility</p:attrName>
                                        </p:attrNameLst>
                                      </p:cBhvr>
                                      <p:to>
                                        <p:strVal val="visible"/>
                                      </p:to>
                                    </p:set>
                                    <p:animEffect filter="wipe(left)" transition="in">
                                      <p:cBhvr>
                                        <p:cTn dur="250" id="93"/>
                                        <p:tgtEl>
                                          <p:spTgt spid="56"/>
                                        </p:tgtEl>
                                      </p:cBhvr>
                                    </p:animEffect>
                                  </p:childTnLst>
                                </p:cTn>
                              </p:par>
                            </p:childTnLst>
                          </p:cTn>
                        </p:par>
                        <p:par>
                          <p:cTn fill="hold" id="94" nodeType="afterGroup">
                            <p:stCondLst>
                              <p:cond delay="3500"/>
                            </p:stCondLst>
                            <p:childTnLst>
                              <p:par>
                                <p:cTn fill="hold" grpId="0" id="95" nodeType="afterEffect" presetClass="entr" presetID="22" presetSubtype="8">
                                  <p:stCondLst>
                                    <p:cond delay="0"/>
                                  </p:stCondLst>
                                  <p:childTnLst>
                                    <p:set>
                                      <p:cBhvr>
                                        <p:cTn dur="1" fill="hold" id="96">
                                          <p:stCondLst>
                                            <p:cond delay="0"/>
                                          </p:stCondLst>
                                        </p:cTn>
                                        <p:tgtEl>
                                          <p:spTgt spid="26"/>
                                        </p:tgtEl>
                                        <p:attrNameLst>
                                          <p:attrName>style.visibility</p:attrName>
                                        </p:attrNameLst>
                                      </p:cBhvr>
                                      <p:to>
                                        <p:strVal val="visible"/>
                                      </p:to>
                                    </p:set>
                                    <p:animEffect filter="wipe(left)" transition="in">
                                      <p:cBhvr>
                                        <p:cTn dur="250" id="97"/>
                                        <p:tgtEl>
                                          <p:spTgt spid="26"/>
                                        </p:tgtEl>
                                      </p:cBhvr>
                                    </p:animEffect>
                                  </p:childTnLst>
                                </p:cTn>
                              </p:par>
                            </p:childTnLst>
                          </p:cTn>
                        </p:par>
                        <p:par>
                          <p:cTn fill="hold" id="98" nodeType="afterGroup">
                            <p:stCondLst>
                              <p:cond delay="3750"/>
                            </p:stCondLst>
                            <p:childTnLst>
                              <p:par>
                                <p:cTn decel="100000" fill="hold" grpId="0" id="99" nodeType="afterEffect" presetClass="entr" presetID="50" presetSubtype="0">
                                  <p:stCondLst>
                                    <p:cond delay="0"/>
                                  </p:stCondLst>
                                  <p:childTnLst>
                                    <p:set>
                                      <p:cBhvr>
                                        <p:cTn dur="1" fill="hold" id="100">
                                          <p:stCondLst>
                                            <p:cond delay="0"/>
                                          </p:stCondLst>
                                        </p:cTn>
                                        <p:tgtEl>
                                          <p:spTgt spid="27"/>
                                        </p:tgtEl>
                                        <p:attrNameLst>
                                          <p:attrName>style.visibility</p:attrName>
                                        </p:attrNameLst>
                                      </p:cBhvr>
                                      <p:to>
                                        <p:strVal val="visible"/>
                                      </p:to>
                                    </p:set>
                                    <p:anim calcmode="lin" valueType="num">
                                      <p:cBhvr>
                                        <p:cTn dur="1000" fill="hold" id="101"/>
                                        <p:tgtEl>
                                          <p:spTgt spid="27"/>
                                        </p:tgtEl>
                                        <p:attrNameLst>
                                          <p:attrName>ppt_w</p:attrName>
                                        </p:attrNameLst>
                                      </p:cBhvr>
                                      <p:tavLst>
                                        <p:tav tm="0">
                                          <p:val>
                                            <p:strVal val="#ppt_w+.3"/>
                                          </p:val>
                                        </p:tav>
                                        <p:tav tm="100000">
                                          <p:val>
                                            <p:strVal val="#ppt_w"/>
                                          </p:val>
                                        </p:tav>
                                      </p:tavLst>
                                    </p:anim>
                                    <p:anim calcmode="lin" valueType="num">
                                      <p:cBhvr>
                                        <p:cTn dur="1000" fill="hold" id="102"/>
                                        <p:tgtEl>
                                          <p:spTgt spid="27"/>
                                        </p:tgtEl>
                                        <p:attrNameLst>
                                          <p:attrName>ppt_h</p:attrName>
                                        </p:attrNameLst>
                                      </p:cBhvr>
                                      <p:tavLst>
                                        <p:tav tm="0">
                                          <p:val>
                                            <p:strVal val="#ppt_h"/>
                                          </p:val>
                                        </p:tav>
                                        <p:tav tm="100000">
                                          <p:val>
                                            <p:strVal val="#ppt_h"/>
                                          </p:val>
                                        </p:tav>
                                      </p:tavLst>
                                    </p:anim>
                                    <p:animEffect filter="fade" transition="in">
                                      <p:cBhvr>
                                        <p:cTn dur="1000" id="103"/>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56"/>
      <p:bldP grpId="0" spid="10"/>
      <p:bldP grpId="0" spid="11"/>
      <p:bldP grpId="0" spid="1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9" name="组合 68"/>
          <p:cNvGrpSpPr/>
          <p:nvPr/>
        </p:nvGrpSpPr>
        <p:grpSpPr>
          <a:xfrm>
            <a:off x="8488143" y="1086589"/>
            <a:ext cx="1634899" cy="2837938"/>
            <a:chOff x="2123734" y="1086589"/>
            <a:chExt cx="1634899" cy="2837938"/>
          </a:xfrm>
        </p:grpSpPr>
        <p:sp>
          <p:nvSpPr>
            <p:cNvPr id="70" name="圆角矩形 69"/>
            <p:cNvSpPr/>
            <p:nvPr/>
          </p:nvSpPr>
          <p:spPr>
            <a:xfrm>
              <a:off x="2123734" y="1086589"/>
              <a:ext cx="1634899" cy="2837938"/>
            </a:xfrm>
            <a:prstGeom prst="roundRect">
              <a:avLst>
                <a:gd fmla="val 3459"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1" name="组合 70"/>
            <p:cNvGrpSpPr/>
            <p:nvPr/>
          </p:nvGrpSpPr>
          <p:grpSpPr>
            <a:xfrm>
              <a:off x="2163939" y="2421420"/>
              <a:ext cx="1550339" cy="174931"/>
              <a:chOff x="2178931" y="2402370"/>
              <a:chExt cx="1550339" cy="174931"/>
            </a:xfrm>
            <a:solidFill>
              <a:srgbClr val="B1E4E9"/>
            </a:solidFill>
          </p:grpSpPr>
          <p:sp>
            <p:nvSpPr>
              <p:cNvPr id="74" name="矩形 73"/>
              <p:cNvSpPr/>
              <p:nvPr/>
            </p:nvSpPr>
            <p:spPr>
              <a:xfrm>
                <a:off x="2178931"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矩形 74"/>
              <p:cNvSpPr/>
              <p:nvPr/>
            </p:nvSpPr>
            <p:spPr>
              <a:xfrm>
                <a:off x="3652384"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72" name="直接连接符 71"/>
            <p:cNvCxnSpPr>
              <a:stCxn id="70" idx="1"/>
              <a:endCxn id="70" idx="3"/>
            </p:cNvCxnSpPr>
            <p:nvPr/>
          </p:nvCxnSpPr>
          <p:spPr>
            <a:xfrm>
              <a:off x="2123734" y="2505558"/>
              <a:ext cx="1634899" cy="0"/>
            </a:xfrm>
            <a:prstGeom prst="line">
              <a:avLst/>
            </a:prstGeom>
            <a:ln w="19050">
              <a:solidFill>
                <a:srgbClr val="B1E4E9"/>
              </a:solidFill>
            </a:ln>
          </p:spPr>
          <p:style>
            <a:lnRef idx="1">
              <a:schemeClr val="accent1"/>
            </a:lnRef>
            <a:fillRef idx="0">
              <a:schemeClr val="accent1"/>
            </a:fillRef>
            <a:effectRef idx="0">
              <a:schemeClr val="accent1"/>
            </a:effectRef>
            <a:fontRef idx="minor">
              <a:schemeClr val="tx1"/>
            </a:fontRef>
          </p:style>
        </p:cxnSp>
      </p:grpSp>
      <p:sp>
        <p:nvSpPr>
          <p:cNvPr id="77" name="文本框 76"/>
          <p:cNvSpPr txBox="1"/>
          <p:nvPr/>
        </p:nvSpPr>
        <p:spPr>
          <a:xfrm>
            <a:off x="1461485" y="769817"/>
            <a:ext cx="12192001" cy="3124200"/>
          </a:xfrm>
          <a:prstGeom prst="rect">
            <a:avLst/>
          </a:prstGeom>
          <a:noFill/>
        </p:spPr>
        <p:txBody>
          <a:bodyPr rtlCol="0" wrap="square">
            <a:spAutoFit/>
          </a:bodyPr>
          <a:lstStyle/>
          <a:p>
            <a:pPr algn="dist"/>
            <a:r>
              <a:rPr altLang="zh-CN" lang="en-US" smtClean="0" sz="19900">
                <a:solidFill>
                  <a:schemeClr val="bg1"/>
                </a:solidFill>
                <a:latin charset="-122" panose="02010601030101010101" pitchFamily="2" typeface="方正姚体"/>
                <a:ea charset="-122" panose="02010601030101010101" pitchFamily="2" typeface="方正姚体"/>
              </a:rPr>
              <a:t>1234667</a:t>
            </a:r>
          </a:p>
        </p:txBody>
      </p:sp>
      <p:sp>
        <p:nvSpPr>
          <p:cNvPr id="2" name="灯片编号占位符 1"/>
          <p:cNvSpPr>
            <a:spLocks noGrp="1"/>
          </p:cNvSpPr>
          <p:nvPr>
            <p:ph idx="12" sz="quarter" type="sldNum"/>
          </p:nvPr>
        </p:nvSpPr>
        <p:spPr/>
        <p:txBody>
          <a:bodyPr/>
          <a:lstStyle/>
          <a:p>
            <a:fld id="{03C5949B-046D-4066-AF8D-55B8A4E0A9CB}" type="slidenum">
              <a:rPr altLang="en-US" lang="zh-CN" smtClean="0"/>
              <a:t>27</a:t>
            </a:fld>
          </a:p>
        </p:txBody>
      </p:sp>
      <p:sp>
        <p:nvSpPr>
          <p:cNvPr id="66" name="矩形 65"/>
          <p:cNvSpPr/>
          <p:nvPr/>
        </p:nvSpPr>
        <p:spPr>
          <a:xfrm>
            <a:off x="219075" y="447675"/>
            <a:ext cx="11725275" cy="322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1" y="6489700"/>
            <a:ext cx="12192001" cy="322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任意多边形 75"/>
          <p:cNvSpPr/>
          <p:nvPr/>
        </p:nvSpPr>
        <p:spPr>
          <a:xfrm>
            <a:off x="0" y="0"/>
            <a:ext cx="12192001" cy="6858000"/>
          </a:xfrm>
          <a:custGeom>
            <a:gdLst>
              <a:gd fmla="*/ 8544694 w 12192001" name="connsiteX0"/>
              <a:gd fmla="*/ 1086589 h 6858000" name="connsiteY0"/>
              <a:gd fmla="*/ 8488143 w 12192001" name="connsiteX1"/>
              <a:gd fmla="*/ 1143140 h 6858000" name="connsiteY1"/>
              <a:gd fmla="*/ 8488143 w 12192001" name="connsiteX2"/>
              <a:gd fmla="*/ 3867976 h 6858000" name="connsiteY2"/>
              <a:gd fmla="*/ 8544694 w 12192001" name="connsiteX3"/>
              <a:gd fmla="*/ 3924527 h 6858000" name="connsiteY3"/>
              <a:gd fmla="*/ 10066491 w 12192001" name="connsiteX4"/>
              <a:gd fmla="*/ 3924527 h 6858000" name="connsiteY4"/>
              <a:gd fmla="*/ 10123042 w 12192001" name="connsiteX5"/>
              <a:gd fmla="*/ 3867976 h 6858000" name="connsiteY5"/>
              <a:gd fmla="*/ 10123042 w 12192001" name="connsiteX6"/>
              <a:gd fmla="*/ 1143140 h 6858000" name="connsiteY6"/>
              <a:gd fmla="*/ 10066491 w 12192001" name="connsiteX7"/>
              <a:gd fmla="*/ 1086589 h 6858000" name="connsiteY7"/>
              <a:gd fmla="*/ 0 w 12192001" name="connsiteX8"/>
              <a:gd fmla="*/ 0 h 6858000" name="connsiteY8"/>
              <a:gd fmla="*/ 12192001 w 12192001" name="connsiteX9"/>
              <a:gd fmla="*/ 0 h 6858000" name="connsiteY9"/>
              <a:gd fmla="*/ 12192001 w 12192001" name="connsiteX10"/>
              <a:gd fmla="*/ 6858000 h 6858000" name="connsiteY10"/>
              <a:gd fmla="*/ 0 w 12192001" name="connsiteX11"/>
              <a:gd fmla="*/ 6858000 h 68580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858000" w="12192001">
                <a:moveTo>
                  <a:pt x="8544694" y="1086589"/>
                </a:moveTo>
                <a:cubicBezTo>
                  <a:pt x="8513462" y="1086589"/>
                  <a:pt x="8488143" y="1111908"/>
                  <a:pt x="8488143" y="1143140"/>
                </a:cubicBezTo>
                <a:lnTo>
                  <a:pt x="8488143" y="3867976"/>
                </a:lnTo>
                <a:cubicBezTo>
                  <a:pt x="8488143" y="3899208"/>
                  <a:pt x="8513462" y="3924527"/>
                  <a:pt x="8544694" y="3924527"/>
                </a:cubicBezTo>
                <a:lnTo>
                  <a:pt x="10066491" y="3924527"/>
                </a:lnTo>
                <a:cubicBezTo>
                  <a:pt x="10097723" y="3924527"/>
                  <a:pt x="10123042" y="3899208"/>
                  <a:pt x="10123042" y="3867976"/>
                </a:cubicBezTo>
                <a:lnTo>
                  <a:pt x="10123042" y="1143140"/>
                </a:lnTo>
                <a:cubicBezTo>
                  <a:pt x="10123042" y="1111908"/>
                  <a:pt x="10097723" y="1086589"/>
                  <a:pt x="10066491" y="1086589"/>
                </a:cubicBezTo>
                <a:close/>
                <a:moveTo>
                  <a:pt x="0" y="0"/>
                </a:moveTo>
                <a:lnTo>
                  <a:pt x="12192001" y="0"/>
                </a:lnTo>
                <a:lnTo>
                  <a:pt x="1219200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9" name="组合 78"/>
          <p:cNvGrpSpPr/>
          <p:nvPr/>
        </p:nvGrpSpPr>
        <p:grpSpPr>
          <a:xfrm>
            <a:off x="2068958" y="769817"/>
            <a:ext cx="1634899" cy="3154710"/>
            <a:chOff x="2123734" y="769817"/>
            <a:chExt cx="1634899" cy="3154710"/>
          </a:xfrm>
        </p:grpSpPr>
        <p:sp>
          <p:nvSpPr>
            <p:cNvPr id="80" name="圆角矩形 79"/>
            <p:cNvSpPr/>
            <p:nvPr/>
          </p:nvSpPr>
          <p:spPr>
            <a:xfrm>
              <a:off x="2123734" y="1086589"/>
              <a:ext cx="1634899" cy="2837938"/>
            </a:xfrm>
            <a:prstGeom prst="roundRect">
              <a:avLst>
                <a:gd fmla="val 3459"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1" name="组合 80"/>
            <p:cNvGrpSpPr/>
            <p:nvPr/>
          </p:nvGrpSpPr>
          <p:grpSpPr>
            <a:xfrm>
              <a:off x="2163939" y="2421420"/>
              <a:ext cx="1550339" cy="174931"/>
              <a:chOff x="2178931" y="2402370"/>
              <a:chExt cx="1550339" cy="174931"/>
            </a:xfrm>
            <a:solidFill>
              <a:srgbClr val="B1E4E9"/>
            </a:solidFill>
          </p:grpSpPr>
          <p:sp>
            <p:nvSpPr>
              <p:cNvPr id="84" name="矩形 83"/>
              <p:cNvSpPr/>
              <p:nvPr/>
            </p:nvSpPr>
            <p:spPr>
              <a:xfrm>
                <a:off x="2178931"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矩形 84"/>
              <p:cNvSpPr/>
              <p:nvPr/>
            </p:nvSpPr>
            <p:spPr>
              <a:xfrm>
                <a:off x="3652384"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82" name="直接连接符 81"/>
            <p:cNvCxnSpPr>
              <a:stCxn id="80" idx="1"/>
              <a:endCxn id="80" idx="3"/>
            </p:cNvCxnSpPr>
            <p:nvPr/>
          </p:nvCxnSpPr>
          <p:spPr>
            <a:xfrm>
              <a:off x="2123734" y="2505558"/>
              <a:ext cx="1634899" cy="0"/>
            </a:xfrm>
            <a:prstGeom prst="line">
              <a:avLst/>
            </a:prstGeom>
            <a:ln w="19050">
              <a:solidFill>
                <a:srgbClr val="B1E4E9"/>
              </a:solidFill>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2208781" y="769817"/>
              <a:ext cx="1446530" cy="3124200"/>
            </a:xfrm>
            <a:prstGeom prst="rect">
              <a:avLst/>
            </a:prstGeom>
            <a:noFill/>
          </p:spPr>
          <p:txBody>
            <a:bodyPr anchor="t" rtlCol="0" wrap="none">
              <a:spAutoFit/>
            </a:bodyPr>
            <a:lstStyle/>
            <a:p>
              <a:r>
                <a:rPr altLang="zh-CN" lang="en-US" smtClean="0" sz="19900">
                  <a:solidFill>
                    <a:schemeClr val="bg1"/>
                  </a:solidFill>
                  <a:latin charset="-122" panose="02010601030101010101" pitchFamily="2" typeface="方正姚体"/>
                  <a:ea charset="-122" panose="02010601030101010101" pitchFamily="2" typeface="方正姚体"/>
                </a:rPr>
                <a:t>2</a:t>
              </a:r>
            </a:p>
          </p:txBody>
        </p:sp>
      </p:grpSp>
      <p:grpSp>
        <p:nvGrpSpPr>
          <p:cNvPr id="86" name="组合 85"/>
          <p:cNvGrpSpPr/>
          <p:nvPr/>
        </p:nvGrpSpPr>
        <p:grpSpPr>
          <a:xfrm>
            <a:off x="4208686" y="769817"/>
            <a:ext cx="1634899" cy="3154710"/>
            <a:chOff x="2123734" y="769817"/>
            <a:chExt cx="1634899" cy="3154710"/>
          </a:xfrm>
        </p:grpSpPr>
        <p:sp>
          <p:nvSpPr>
            <p:cNvPr id="87" name="圆角矩形 86"/>
            <p:cNvSpPr/>
            <p:nvPr/>
          </p:nvSpPr>
          <p:spPr>
            <a:xfrm>
              <a:off x="2123734" y="1086589"/>
              <a:ext cx="1634899" cy="2837938"/>
            </a:xfrm>
            <a:prstGeom prst="roundRect">
              <a:avLst>
                <a:gd fmla="val 3459"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8" name="组合 87"/>
            <p:cNvGrpSpPr/>
            <p:nvPr/>
          </p:nvGrpSpPr>
          <p:grpSpPr>
            <a:xfrm>
              <a:off x="2163939" y="2421420"/>
              <a:ext cx="1550339" cy="174931"/>
              <a:chOff x="2178931" y="2402370"/>
              <a:chExt cx="1550339" cy="174931"/>
            </a:xfrm>
            <a:solidFill>
              <a:srgbClr val="B1E4E9"/>
            </a:solidFill>
          </p:grpSpPr>
          <p:sp>
            <p:nvSpPr>
              <p:cNvPr id="91" name="矩形 90"/>
              <p:cNvSpPr/>
              <p:nvPr/>
            </p:nvSpPr>
            <p:spPr>
              <a:xfrm>
                <a:off x="2178931"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矩形 91"/>
              <p:cNvSpPr/>
              <p:nvPr/>
            </p:nvSpPr>
            <p:spPr>
              <a:xfrm>
                <a:off x="3652384"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89" name="直接连接符 88"/>
            <p:cNvCxnSpPr>
              <a:stCxn id="87" idx="1"/>
              <a:endCxn id="87" idx="3"/>
            </p:cNvCxnSpPr>
            <p:nvPr/>
          </p:nvCxnSpPr>
          <p:spPr>
            <a:xfrm>
              <a:off x="2123734" y="2505558"/>
              <a:ext cx="1634899" cy="0"/>
            </a:xfrm>
            <a:prstGeom prst="line">
              <a:avLst/>
            </a:prstGeom>
            <a:ln w="19050">
              <a:solidFill>
                <a:srgbClr val="B1E4E9"/>
              </a:solidFill>
            </a:ln>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2208781" y="769817"/>
              <a:ext cx="1446530" cy="3124200"/>
            </a:xfrm>
            <a:prstGeom prst="rect">
              <a:avLst/>
            </a:prstGeom>
            <a:noFill/>
          </p:spPr>
          <p:txBody>
            <a:bodyPr anchor="t" rtlCol="0" wrap="none">
              <a:spAutoFit/>
            </a:bodyPr>
            <a:lstStyle/>
            <a:p>
              <a:r>
                <a:rPr altLang="zh-CN" lang="en-US" smtClean="0" sz="19900">
                  <a:solidFill>
                    <a:schemeClr val="bg1"/>
                  </a:solidFill>
                  <a:latin charset="-122" panose="02010601030101010101" pitchFamily="2" typeface="方正姚体"/>
                  <a:ea charset="-122" panose="02010601030101010101" pitchFamily="2" typeface="方正姚体"/>
                </a:rPr>
                <a:t>0</a:t>
              </a:r>
            </a:p>
          </p:txBody>
        </p:sp>
      </p:grpSp>
      <p:grpSp>
        <p:nvGrpSpPr>
          <p:cNvPr id="93" name="组合 92"/>
          <p:cNvGrpSpPr/>
          <p:nvPr/>
        </p:nvGrpSpPr>
        <p:grpSpPr>
          <a:xfrm>
            <a:off x="6348414" y="769817"/>
            <a:ext cx="1634899" cy="3154710"/>
            <a:chOff x="2123734" y="769817"/>
            <a:chExt cx="1634899" cy="3154710"/>
          </a:xfrm>
        </p:grpSpPr>
        <p:sp>
          <p:nvSpPr>
            <p:cNvPr id="94" name="圆角矩形 93"/>
            <p:cNvSpPr/>
            <p:nvPr/>
          </p:nvSpPr>
          <p:spPr>
            <a:xfrm>
              <a:off x="2123734" y="1086589"/>
              <a:ext cx="1634899" cy="2837938"/>
            </a:xfrm>
            <a:prstGeom prst="roundRect">
              <a:avLst>
                <a:gd fmla="val 3459" name="adj"/>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5" name="组合 94"/>
            <p:cNvGrpSpPr/>
            <p:nvPr/>
          </p:nvGrpSpPr>
          <p:grpSpPr>
            <a:xfrm>
              <a:off x="2163939" y="2421420"/>
              <a:ext cx="1550339" cy="174931"/>
              <a:chOff x="2178931" y="2402370"/>
              <a:chExt cx="1550339" cy="174931"/>
            </a:xfrm>
            <a:solidFill>
              <a:srgbClr val="B1E4E9"/>
            </a:solidFill>
          </p:grpSpPr>
          <p:sp>
            <p:nvSpPr>
              <p:cNvPr id="98" name="矩形 97"/>
              <p:cNvSpPr/>
              <p:nvPr/>
            </p:nvSpPr>
            <p:spPr>
              <a:xfrm>
                <a:off x="2178931"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矩形 98"/>
              <p:cNvSpPr/>
              <p:nvPr/>
            </p:nvSpPr>
            <p:spPr>
              <a:xfrm>
                <a:off x="3652384" y="2402370"/>
                <a:ext cx="76886" cy="174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96" name="直接连接符 95"/>
            <p:cNvCxnSpPr>
              <a:stCxn id="94" idx="1"/>
              <a:endCxn id="94" idx="3"/>
            </p:cNvCxnSpPr>
            <p:nvPr/>
          </p:nvCxnSpPr>
          <p:spPr>
            <a:xfrm>
              <a:off x="2123734" y="2505558"/>
              <a:ext cx="1634899" cy="0"/>
            </a:xfrm>
            <a:prstGeom prst="line">
              <a:avLst/>
            </a:prstGeom>
            <a:ln w="19050">
              <a:solidFill>
                <a:srgbClr val="B1E4E9"/>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2208781" y="769817"/>
              <a:ext cx="1446530" cy="3124200"/>
            </a:xfrm>
            <a:prstGeom prst="rect">
              <a:avLst/>
            </a:prstGeom>
            <a:noFill/>
          </p:spPr>
          <p:txBody>
            <a:bodyPr anchor="t" rtlCol="0" wrap="none">
              <a:spAutoFit/>
            </a:bodyPr>
            <a:lstStyle/>
            <a:p>
              <a:r>
                <a:rPr altLang="zh-CN" lang="en-US" smtClean="0" sz="19900">
                  <a:solidFill>
                    <a:schemeClr val="bg1"/>
                  </a:solidFill>
                  <a:latin charset="-122" panose="02010601030101010101" pitchFamily="2" typeface="方正姚体"/>
                  <a:ea charset="-122" panose="02010601030101010101" pitchFamily="2" typeface="方正姚体"/>
                </a:rPr>
                <a:t>1</a:t>
              </a:r>
            </a:p>
          </p:txBody>
        </p:sp>
      </p:grpSp>
      <p:sp>
        <p:nvSpPr>
          <p:cNvPr id="3" name="矩形 2"/>
          <p:cNvSpPr/>
          <p:nvPr/>
        </p:nvSpPr>
        <p:spPr>
          <a:xfrm>
            <a:off x="-14288" y="4387293"/>
            <a:ext cx="12192000" cy="2470707"/>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文本框 99"/>
          <p:cNvSpPr txBox="1"/>
          <p:nvPr/>
        </p:nvSpPr>
        <p:spPr>
          <a:xfrm>
            <a:off x="2119661" y="4991178"/>
            <a:ext cx="7959026" cy="1298448"/>
          </a:xfrm>
          <a:prstGeom prst="rect">
            <a:avLst/>
          </a:prstGeom>
          <a:noFill/>
        </p:spPr>
        <p:txBody>
          <a:bodyPr anchor="ctr" rtlCol="0" wrap="square">
            <a:spAutoFit/>
          </a:bodyPr>
          <a:lstStyle/>
          <a:p>
            <a:pPr algn="ctr">
              <a:lnSpc>
                <a:spcPct val="90000"/>
              </a:lnSpc>
              <a:spcBef>
                <a:spcPct val="0"/>
              </a:spcBef>
            </a:pPr>
            <a:r>
              <a:rPr altLang="en-US" b="1" lang="zh-CN" sz="8800">
                <a:solidFill>
                  <a:srgbClr val="E5F5F7"/>
                </a:solidFill>
                <a:effectLst>
                  <a:outerShdw algn="t" blurRad="50800" dir="5400000" dist="38100" rotWithShape="0">
                    <a:prstClr val="black">
                      <a:alpha val="40000"/>
                    </a:prstClr>
                  </a:outerShdw>
                </a:effectLst>
                <a:latin charset="-122" panose="020b0503020204020204" pitchFamily="34" typeface="微软雅黑"/>
                <a:ea charset="-122" panose="020b0503020204020204" pitchFamily="34" typeface="微软雅黑"/>
                <a:cs typeface="+mj-cs"/>
              </a:rPr>
              <a:t>谢谢观赏</a:t>
            </a:r>
          </a:p>
        </p:txBody>
      </p:sp>
    </p:spTree>
    <p:extLst>
      <p:ext uri="{BB962C8B-B14F-4D97-AF65-F5344CB8AC3E}">
        <p14:creationId val="263986422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79"/>
                                        </p:tgtEl>
                                        <p:attrNameLst>
                                          <p:attrName>style.visibility</p:attrName>
                                        </p:attrNameLst>
                                      </p:cBhvr>
                                      <p:to>
                                        <p:strVal val="visible"/>
                                      </p:to>
                                    </p:set>
                                    <p:animEffect filter="fade" transition="in">
                                      <p:cBhvr>
                                        <p:cTn dur="250" id="7"/>
                                        <p:tgtEl>
                                          <p:spTgt spid="79"/>
                                        </p:tgtEl>
                                      </p:cBhvr>
                                    </p:animEffect>
                                  </p:childTnLst>
                                </p:cTn>
                              </p:par>
                              <p:par>
                                <p:cTn fill="hold" id="8" nodeType="withEffect" presetClass="entr" presetID="10" presetSubtype="0">
                                  <p:stCondLst>
                                    <p:cond delay="250"/>
                                  </p:stCondLst>
                                  <p:childTnLst>
                                    <p:set>
                                      <p:cBhvr>
                                        <p:cTn dur="1" fill="hold" id="9">
                                          <p:stCondLst>
                                            <p:cond delay="0"/>
                                          </p:stCondLst>
                                        </p:cTn>
                                        <p:tgtEl>
                                          <p:spTgt spid="86"/>
                                        </p:tgtEl>
                                        <p:attrNameLst>
                                          <p:attrName>style.visibility</p:attrName>
                                        </p:attrNameLst>
                                      </p:cBhvr>
                                      <p:to>
                                        <p:strVal val="visible"/>
                                      </p:to>
                                    </p:set>
                                    <p:animEffect filter="fade" transition="in">
                                      <p:cBhvr>
                                        <p:cTn dur="250" id="10"/>
                                        <p:tgtEl>
                                          <p:spTgt spid="86"/>
                                        </p:tgtEl>
                                      </p:cBhvr>
                                    </p:animEffect>
                                  </p:childTnLst>
                                </p:cTn>
                              </p:par>
                              <p:par>
                                <p:cTn fill="hold" id="11" nodeType="withEffect" presetClass="entr" presetID="10" presetSubtype="0">
                                  <p:stCondLst>
                                    <p:cond delay="500"/>
                                  </p:stCondLst>
                                  <p:childTnLst>
                                    <p:set>
                                      <p:cBhvr>
                                        <p:cTn dur="1" fill="hold" id="12">
                                          <p:stCondLst>
                                            <p:cond delay="0"/>
                                          </p:stCondLst>
                                        </p:cTn>
                                        <p:tgtEl>
                                          <p:spTgt spid="93"/>
                                        </p:tgtEl>
                                        <p:attrNameLst>
                                          <p:attrName>style.visibility</p:attrName>
                                        </p:attrNameLst>
                                      </p:cBhvr>
                                      <p:to>
                                        <p:strVal val="visible"/>
                                      </p:to>
                                    </p:set>
                                    <p:animEffect filter="fade" transition="in">
                                      <p:cBhvr>
                                        <p:cTn dur="250" id="13"/>
                                        <p:tgtEl>
                                          <p:spTgt spid="93"/>
                                        </p:tgtEl>
                                      </p:cBhvr>
                                    </p:animEffect>
                                  </p:childTnLst>
                                </p:cTn>
                              </p:par>
                              <p:par>
                                <p:cTn fill="hold" id="14" nodeType="withEffect" presetClass="entr" presetID="10" presetSubtype="0">
                                  <p:stCondLst>
                                    <p:cond delay="750"/>
                                  </p:stCondLst>
                                  <p:childTnLst>
                                    <p:set>
                                      <p:cBhvr>
                                        <p:cTn dur="1" fill="hold" id="15">
                                          <p:stCondLst>
                                            <p:cond delay="0"/>
                                          </p:stCondLst>
                                        </p:cTn>
                                        <p:tgtEl>
                                          <p:spTgt spid="69"/>
                                        </p:tgtEl>
                                        <p:attrNameLst>
                                          <p:attrName>style.visibility</p:attrName>
                                        </p:attrNameLst>
                                      </p:cBhvr>
                                      <p:to>
                                        <p:strVal val="visible"/>
                                      </p:to>
                                    </p:set>
                                    <p:animEffect filter="fade" transition="in">
                                      <p:cBhvr>
                                        <p:cTn dur="250" id="16"/>
                                        <p:tgtEl>
                                          <p:spTgt spid="69"/>
                                        </p:tgtEl>
                                      </p:cBhvr>
                                    </p:animEffect>
                                  </p:childTnLst>
                                </p:cTn>
                              </p:par>
                              <p:par>
                                <p:cTn fill="hold" grpId="0" id="17" nodeType="withEffect" presetClass="entr" presetID="10" presetSubtype="0">
                                  <p:stCondLst>
                                    <p:cond delay="750"/>
                                  </p:stCondLst>
                                  <p:childTnLst>
                                    <p:set>
                                      <p:cBhvr>
                                        <p:cTn dur="1" fill="hold" id="18">
                                          <p:stCondLst>
                                            <p:cond delay="0"/>
                                          </p:stCondLst>
                                        </p:cTn>
                                        <p:tgtEl>
                                          <p:spTgt spid="77"/>
                                        </p:tgtEl>
                                        <p:attrNameLst>
                                          <p:attrName>style.visibility</p:attrName>
                                        </p:attrNameLst>
                                      </p:cBhvr>
                                      <p:to>
                                        <p:strVal val="visible"/>
                                      </p:to>
                                    </p:set>
                                    <p:animEffect filter="fade" transition="in">
                                      <p:cBhvr>
                                        <p:cTn dur="500" id="19"/>
                                        <p:tgtEl>
                                          <p:spTgt spid="77"/>
                                        </p:tgtEl>
                                      </p:cBhvr>
                                    </p:animEffect>
                                  </p:childTnLst>
                                </p:cTn>
                              </p:par>
                              <p:par>
                                <p:cTn fill="hold" grpId="0" id="20" nodeType="withEffect" presetClass="entr" presetID="22" presetSubtype="4">
                                  <p:stCondLst>
                                    <p:cond delay="750"/>
                                  </p:stCondLst>
                                  <p:childTnLst>
                                    <p:set>
                                      <p:cBhvr>
                                        <p:cTn dur="1" fill="hold" id="21">
                                          <p:stCondLst>
                                            <p:cond delay="0"/>
                                          </p:stCondLst>
                                        </p:cTn>
                                        <p:tgtEl>
                                          <p:spTgt spid="3"/>
                                        </p:tgtEl>
                                        <p:attrNameLst>
                                          <p:attrName>style.visibility</p:attrName>
                                        </p:attrNameLst>
                                      </p:cBhvr>
                                      <p:to>
                                        <p:strVal val="visible"/>
                                      </p:to>
                                    </p:set>
                                    <p:animEffect filter="wipe(down)" transition="in">
                                      <p:cBhvr>
                                        <p:cTn dur="500" id="22"/>
                                        <p:tgtEl>
                                          <p:spTgt spid="3"/>
                                        </p:tgtEl>
                                      </p:cBhvr>
                                    </p:animEffect>
                                  </p:childTnLst>
                                </p:cTn>
                              </p:par>
                            </p:childTnLst>
                          </p:cTn>
                        </p:par>
                        <p:par>
                          <p:cTn fill="hold" id="23" nodeType="afterGroup">
                            <p:stCondLst>
                              <p:cond delay="1250"/>
                            </p:stCondLst>
                            <p:childTnLst>
                              <p:par>
                                <p:cTn decel="100000" fill="hold" grpId="0" id="24" nodeType="afterEffect" presetClass="entr" presetID="49" presetSubtype="0">
                                  <p:stCondLst>
                                    <p:cond delay="0"/>
                                  </p:stCondLst>
                                  <p:childTnLst>
                                    <p:set>
                                      <p:cBhvr>
                                        <p:cTn dur="1" fill="hold" id="25">
                                          <p:stCondLst>
                                            <p:cond delay="0"/>
                                          </p:stCondLst>
                                        </p:cTn>
                                        <p:tgtEl>
                                          <p:spTgt spid="100"/>
                                        </p:tgtEl>
                                        <p:attrNameLst>
                                          <p:attrName>style.visibility</p:attrName>
                                        </p:attrNameLst>
                                      </p:cBhvr>
                                      <p:to>
                                        <p:strVal val="visible"/>
                                      </p:to>
                                    </p:set>
                                    <p:anim calcmode="lin" valueType="num">
                                      <p:cBhvr>
                                        <p:cTn dur="500" fill="hold" id="26"/>
                                        <p:tgtEl>
                                          <p:spTgt spid="100"/>
                                        </p:tgtEl>
                                        <p:attrNameLst>
                                          <p:attrName>ppt_w</p:attrName>
                                        </p:attrNameLst>
                                      </p:cBhvr>
                                      <p:tavLst>
                                        <p:tav tm="0">
                                          <p:val>
                                            <p:fltVal val="0"/>
                                          </p:val>
                                        </p:tav>
                                        <p:tav tm="100000">
                                          <p:val>
                                            <p:strVal val="#ppt_w"/>
                                          </p:val>
                                        </p:tav>
                                      </p:tavLst>
                                    </p:anim>
                                    <p:anim calcmode="lin" valueType="num">
                                      <p:cBhvr>
                                        <p:cTn dur="500" fill="hold" id="27"/>
                                        <p:tgtEl>
                                          <p:spTgt spid="100"/>
                                        </p:tgtEl>
                                        <p:attrNameLst>
                                          <p:attrName>ppt_h</p:attrName>
                                        </p:attrNameLst>
                                      </p:cBhvr>
                                      <p:tavLst>
                                        <p:tav tm="0">
                                          <p:val>
                                            <p:fltVal val="0"/>
                                          </p:val>
                                        </p:tav>
                                        <p:tav tm="100000">
                                          <p:val>
                                            <p:strVal val="#ppt_h"/>
                                          </p:val>
                                        </p:tav>
                                      </p:tavLst>
                                    </p:anim>
                                    <p:anim calcmode="lin" valueType="num">
                                      <p:cBhvr>
                                        <p:cTn dur="500" fill="hold" id="28"/>
                                        <p:tgtEl>
                                          <p:spTgt spid="100"/>
                                        </p:tgtEl>
                                        <p:attrNameLst>
                                          <p:attrName>style.rotation</p:attrName>
                                        </p:attrNameLst>
                                      </p:cBhvr>
                                      <p:tavLst>
                                        <p:tav tm="0">
                                          <p:val>
                                            <p:fltVal val="360"/>
                                          </p:val>
                                        </p:tav>
                                        <p:tav tm="100000">
                                          <p:val>
                                            <p:fltVal val="0"/>
                                          </p:val>
                                        </p:tav>
                                      </p:tavLst>
                                    </p:anim>
                                    <p:animEffect filter="fade" transition="in">
                                      <p:cBhvr>
                                        <p:cTn dur="500" id="29"/>
                                        <p:tgtEl>
                                          <p:spTgt spid="10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3"/>
      <p:bldP grpId="0" spid="10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4019550" y="1638300"/>
            <a:ext cx="4152900" cy="4152900"/>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4019550" y="1514147"/>
            <a:ext cx="4152900" cy="4358640"/>
          </a:xfrm>
          <a:prstGeom prst="rect">
            <a:avLst/>
          </a:prstGeom>
          <a:noFill/>
        </p:spPr>
        <p:txBody>
          <a:bodyPr rtlCol="0" wrap="square">
            <a:spAutoFit/>
          </a:bodyPr>
          <a:lstStyle/>
          <a:p>
            <a:pPr algn="ctr"/>
            <a:r>
              <a:rPr altLang="zh-CN" lang="en-US" smtClean="0" sz="28000">
                <a:solidFill>
                  <a:schemeClr val="bg1"/>
                </a:solidFill>
                <a:effectLst>
                  <a:outerShdw algn="ctr" blurRad="50800" rotWithShape="0">
                    <a:prstClr val="black">
                      <a:alpha val="40000"/>
                    </a:prstClr>
                  </a:outerShdw>
                </a:effectLst>
                <a:latin charset="0" panose="020b0806030902050204" pitchFamily="34" typeface="Impact"/>
              </a:rPr>
              <a:t>01</a:t>
            </a:r>
          </a:p>
        </p:txBody>
      </p:sp>
      <p:cxnSp>
        <p:nvCxnSpPr>
          <p:cNvPr id="3" name="直接连接符 2"/>
          <p:cNvCxnSpPr/>
          <p:nvPr/>
        </p:nvCxnSpPr>
        <p:spPr>
          <a:xfrm flipH="1">
            <a:off x="11854658" y="443863"/>
            <a:ext cx="0" cy="55313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376252" y="366489"/>
            <a:ext cx="2468880" cy="822960"/>
          </a:xfrm>
          <a:prstGeom prst="rect">
            <a:avLst/>
          </a:prstGeom>
          <a:noFill/>
        </p:spPr>
        <p:txBody>
          <a:bodyPr rtlCol="0" wrap="none">
            <a:spAutoFit/>
          </a:bodyPr>
          <a:lstStyle/>
          <a:p>
            <a:pPr algn="r"/>
            <a:r>
              <a:rPr altLang="en-US" b="1" lang="zh-CN" smtClean="0" sz="2400">
                <a:solidFill>
                  <a:schemeClr val="tx1">
                    <a:lumMod val="75000"/>
                    <a:lumOff val="25000"/>
                  </a:schemeClr>
                </a:solidFill>
                <a:ea charset="-122" panose="020b0503020204020204" pitchFamily="34" typeface="微软雅黑"/>
              </a:rPr>
              <a:t>过渡页</a:t>
            </a:r>
          </a:p>
          <a:p>
            <a:pPr algn="r"/>
            <a:r>
              <a:rPr altLang="en-US" b="1" lang="zh-CN" smtClean="0" sz="2400">
                <a:solidFill>
                  <a:schemeClr val="tx1">
                    <a:lumMod val="75000"/>
                    <a:lumOff val="25000"/>
                  </a:schemeClr>
                </a:solidFill>
                <a:ea charset="-122" panose="020b0503020204020204" pitchFamily="34" typeface="微软雅黑"/>
              </a:rPr>
              <a:t>TRANSITION PAGE</a:t>
            </a:r>
          </a:p>
        </p:txBody>
      </p:sp>
      <p:sp>
        <p:nvSpPr>
          <p:cNvPr id="16" name="灯片编号占位符 15"/>
          <p:cNvSpPr>
            <a:spLocks noGrp="1"/>
          </p:cNvSpPr>
          <p:nvPr>
            <p:ph idx="12" sz="quarter" type="sldNum"/>
          </p:nvPr>
        </p:nvSpPr>
        <p:spPr/>
        <p:txBody>
          <a:bodyPr/>
          <a:lstStyle/>
          <a:p>
            <a:fld id="{D954F5DC-BFA1-452F-BB52-033DE9B13C63}" type="slidenum">
              <a:rPr altLang="en-US" lang="zh-CN" smtClean="0">
                <a:solidFill>
                  <a:schemeClr val="bg1"/>
                </a:solidFill>
              </a:rPr>
              <a:t>3</a:t>
            </a:fld>
          </a:p>
        </p:txBody>
      </p:sp>
      <p:sp>
        <p:nvSpPr>
          <p:cNvPr id="11" name="矩形 10"/>
          <p:cNvSpPr/>
          <p:nvPr/>
        </p:nvSpPr>
        <p:spPr>
          <a:xfrm>
            <a:off x="0" y="2994750"/>
            <a:ext cx="12192000" cy="1440000"/>
          </a:xfrm>
          <a:prstGeom prst="rect">
            <a:avLst/>
          </a:prstGeom>
          <a:solidFill>
            <a:srgbClr val="42BAC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2568607" y="3336186"/>
            <a:ext cx="7054786" cy="749808"/>
          </a:xfrm>
          <a:prstGeom prst="rect">
            <a:avLst/>
          </a:prstGeom>
          <a:noFill/>
        </p:spPr>
        <p:txBody>
          <a:bodyPr rtlCol="0" wrap="square">
            <a:spAutoFit/>
          </a:bodyPr>
          <a:lstStyle/>
          <a:p>
            <a:pPr algn="ctr">
              <a:lnSpc>
                <a:spcPct val="90000"/>
              </a:lnSpc>
              <a:spcBef>
                <a:spcPct val="0"/>
              </a:spcBef>
            </a:pPr>
            <a:r>
              <a:rPr altLang="en-US" b="1" lang="zh-CN" sz="4800">
                <a:solidFill>
                  <a:srgbClr val="08181A"/>
                </a:solidFill>
                <a:latin charset="-122" panose="020b0503020204020204" pitchFamily="34" typeface="微软雅黑"/>
                <a:ea charset="-122" panose="020b0503020204020204" pitchFamily="34" typeface="微软雅黑"/>
                <a:cs typeface="+mj-cs"/>
              </a:rPr>
              <a:t>单击此处添加标题</a:t>
            </a:r>
          </a:p>
        </p:txBody>
      </p:sp>
    </p:spTree>
    <p:extLst>
      <p:ext uri="{BB962C8B-B14F-4D97-AF65-F5344CB8AC3E}">
        <p14:creationId val="288439159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250" fill="hold" id="7"/>
                                        <p:tgtEl>
                                          <p:spTgt spid="3"/>
                                        </p:tgtEl>
                                        <p:attrNameLst>
                                          <p:attrName>ppt_x</p:attrName>
                                        </p:attrNameLst>
                                      </p:cBhvr>
                                      <p:tavLst>
                                        <p:tav tm="0">
                                          <p:val>
                                            <p:strVal val="1+#ppt_w/2"/>
                                          </p:val>
                                        </p:tav>
                                        <p:tav tm="100000">
                                          <p:val>
                                            <p:strVal val="#ppt_x"/>
                                          </p:val>
                                        </p:tav>
                                      </p:tavLst>
                                    </p:anim>
                                    <p:anim calcmode="lin" valueType="num">
                                      <p:cBhvr additive="base">
                                        <p:cTn dur="25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50"/>
                            </p:stCondLst>
                            <p:childTnLst>
                              <p:par>
                                <p:cTn fill="hold" id="10" nodeType="afterEffect" presetClass="entr" presetID="22" presetSubtype="2">
                                  <p:stCondLst>
                                    <p:cond delay="0"/>
                                  </p:stCondLst>
                                  <p:childTnLst>
                                    <p:set>
                                      <p:cBhvr>
                                        <p:cTn dur="1" fill="hold" id="11">
                                          <p:stCondLst>
                                            <p:cond delay="0"/>
                                          </p:stCondLst>
                                        </p:cTn>
                                        <p:tgtEl>
                                          <p:spTgt spid="4">
                                            <p:txEl>
                                              <p:pRg end="0" st="0"/>
                                            </p:txEl>
                                          </p:spTgt>
                                        </p:tgtEl>
                                        <p:attrNameLst>
                                          <p:attrName>style.visibility</p:attrName>
                                        </p:attrNameLst>
                                      </p:cBhvr>
                                      <p:to>
                                        <p:strVal val="visible"/>
                                      </p:to>
                                    </p:set>
                                    <p:animEffect filter="wipe(right)" transition="in">
                                      <p:cBhvr>
                                        <p:cTn dur="250" id="12"/>
                                        <p:tgtEl>
                                          <p:spTgt spid="4">
                                            <p:txEl>
                                              <p:pRg end="0" st="0"/>
                                            </p:txEl>
                                          </p:spTgt>
                                        </p:tgtEl>
                                      </p:cBhvr>
                                    </p:animEffect>
                                  </p:childTnLst>
                                </p:cTn>
                              </p:par>
                            </p:childTnLst>
                          </p:cTn>
                        </p:par>
                        <p:par>
                          <p:cTn fill="hold" id="13" nodeType="afterGroup">
                            <p:stCondLst>
                              <p:cond delay="500"/>
                            </p:stCondLst>
                            <p:childTnLst>
                              <p:par>
                                <p:cTn fill="hold" id="14" nodeType="afterEffect" presetClass="entr" presetID="22" presetSubtype="2">
                                  <p:stCondLst>
                                    <p:cond delay="0"/>
                                  </p:stCondLst>
                                  <p:childTnLst>
                                    <p:set>
                                      <p:cBhvr>
                                        <p:cTn dur="1" fill="hold" id="15">
                                          <p:stCondLst>
                                            <p:cond delay="0"/>
                                          </p:stCondLst>
                                        </p:cTn>
                                        <p:tgtEl>
                                          <p:spTgt spid="4">
                                            <p:txEl>
                                              <p:pRg end="1" st="1"/>
                                            </p:txEl>
                                          </p:spTgt>
                                        </p:tgtEl>
                                        <p:attrNameLst>
                                          <p:attrName>style.visibility</p:attrName>
                                        </p:attrNameLst>
                                      </p:cBhvr>
                                      <p:to>
                                        <p:strVal val="visible"/>
                                      </p:to>
                                    </p:set>
                                    <p:animEffect filter="wipe(right)" transition="in">
                                      <p:cBhvr>
                                        <p:cTn dur="250" id="16"/>
                                        <p:tgtEl>
                                          <p:spTgt spid="4">
                                            <p:txEl>
                                              <p:pRg end="1" st="1"/>
                                            </p:txEl>
                                          </p:spTgt>
                                        </p:tgtEl>
                                      </p:cBhvr>
                                    </p:animEffect>
                                  </p:childTnLst>
                                </p:cTn>
                              </p:par>
                            </p:childTnLst>
                          </p:cTn>
                        </p:par>
                        <p:par>
                          <p:cTn fill="hold" id="17" nodeType="afterGroup">
                            <p:stCondLst>
                              <p:cond delay="750"/>
                            </p:stCondLst>
                            <p:childTnLst>
                              <p:par>
                                <p:cTn fill="hold" grpId="0" id="18" nodeType="afterEffect" presetClass="entr" presetID="37"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fade" transition="in">
                                      <p:cBhvr>
                                        <p:cTn dur="500" id="20"/>
                                        <p:tgtEl>
                                          <p:spTgt spid="8"/>
                                        </p:tgtEl>
                                      </p:cBhvr>
                                    </p:animEffect>
                                    <p:anim calcmode="lin" valueType="num">
                                      <p:cBhvr>
                                        <p:cTn dur="500" fill="hold" id="21"/>
                                        <p:tgtEl>
                                          <p:spTgt spid="8"/>
                                        </p:tgtEl>
                                        <p:attrNameLst>
                                          <p:attrName>ppt_x</p:attrName>
                                        </p:attrNameLst>
                                      </p:cBhvr>
                                      <p:tavLst>
                                        <p:tav tm="0">
                                          <p:val>
                                            <p:strVal val="#ppt_x"/>
                                          </p:val>
                                        </p:tav>
                                        <p:tav tm="100000">
                                          <p:val>
                                            <p:strVal val="#ppt_x"/>
                                          </p:val>
                                        </p:tav>
                                      </p:tavLst>
                                    </p:anim>
                                    <p:anim calcmode="lin" valueType="num">
                                      <p:cBhvr>
                                        <p:cTn decel="100000" dur="450" fill="hold" id="22"/>
                                        <p:tgtEl>
                                          <p:spTgt spid="8"/>
                                        </p:tgtEl>
                                        <p:attrNameLst>
                                          <p:attrName>ppt_y</p:attrName>
                                        </p:attrNameLst>
                                      </p:cBhvr>
                                      <p:tavLst>
                                        <p:tav tm="0">
                                          <p:val>
                                            <p:strVal val="#ppt_y+1"/>
                                          </p:val>
                                        </p:tav>
                                        <p:tav tm="100000">
                                          <p:val>
                                            <p:strVal val="#ppt_y-.03"/>
                                          </p:val>
                                        </p:tav>
                                      </p:tavLst>
                                    </p:anim>
                                    <p:anim calcmode="lin" valueType="num">
                                      <p:cBhvr>
                                        <p:cTn accel="100000" dur="50" fill="hold" id="23">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fill="hold" id="24" nodeType="afterGroup">
                            <p:stCondLst>
                              <p:cond delay="1250"/>
                            </p:stCondLst>
                            <p:childTnLst>
                              <p:par>
                                <p:cTn fill="hold" grpId="0" id="25" nodeType="afterEffect" presetClass="entr" presetID="16" presetSubtype="37">
                                  <p:stCondLst>
                                    <p:cond delay="0"/>
                                  </p:stCondLst>
                                  <p:childTnLst>
                                    <p:set>
                                      <p:cBhvr>
                                        <p:cTn dur="1" fill="hold" id="26">
                                          <p:stCondLst>
                                            <p:cond delay="0"/>
                                          </p:stCondLst>
                                        </p:cTn>
                                        <p:tgtEl>
                                          <p:spTgt spid="11"/>
                                        </p:tgtEl>
                                        <p:attrNameLst>
                                          <p:attrName>style.visibility</p:attrName>
                                        </p:attrNameLst>
                                      </p:cBhvr>
                                      <p:to>
                                        <p:strVal val="visible"/>
                                      </p:to>
                                    </p:set>
                                    <p:animEffect filter="barn(outVertical)" transition="in">
                                      <p:cBhvr>
                                        <p:cTn dur="500" id="27"/>
                                        <p:tgtEl>
                                          <p:spTgt spid="11"/>
                                        </p:tgtEl>
                                      </p:cBhvr>
                                    </p:animEffect>
                                  </p:childTnLst>
                                </p:cTn>
                              </p:par>
                            </p:childTnLst>
                          </p:cTn>
                        </p:par>
                        <p:par>
                          <p:cTn fill="hold" id="28" nodeType="afterGroup">
                            <p:stCondLst>
                              <p:cond delay="1750"/>
                            </p:stCondLst>
                            <p:childTnLst>
                              <p:par>
                                <p:cTn fill="hold" grpId="0" id="29" nodeType="afterEffect" presetClass="entr" presetID="42"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500" id="31"/>
                                        <p:tgtEl>
                                          <p:spTgt spid="9"/>
                                        </p:tgtEl>
                                      </p:cBhvr>
                                    </p:animEffect>
                                    <p:anim calcmode="lin" valueType="num">
                                      <p:cBhvr>
                                        <p:cTn dur="500" fill="hold" id="32"/>
                                        <p:tgtEl>
                                          <p:spTgt spid="9"/>
                                        </p:tgtEl>
                                        <p:attrNameLst>
                                          <p:attrName>ppt_x</p:attrName>
                                        </p:attrNameLst>
                                      </p:cBhvr>
                                      <p:tavLst>
                                        <p:tav tm="0">
                                          <p:val>
                                            <p:strVal val="#ppt_x"/>
                                          </p:val>
                                        </p:tav>
                                        <p:tav tm="100000">
                                          <p:val>
                                            <p:strVal val="#ppt_x"/>
                                          </p:val>
                                        </p:tav>
                                      </p:tavLst>
                                    </p:anim>
                                    <p:anim calcmode="lin" valueType="num">
                                      <p:cBhvr>
                                        <p:cTn dur="500" fill="hold" id="33"/>
                                        <p:tgtEl>
                                          <p:spTgt spid="9"/>
                                        </p:tgtEl>
                                        <p:attrNameLst>
                                          <p:attrName>ppt_y</p:attrName>
                                        </p:attrNameLst>
                                      </p:cBhvr>
                                      <p:tavLst>
                                        <p:tav tm="0">
                                          <p:val>
                                            <p:strVal val="#ppt_y+.1"/>
                                          </p:val>
                                        </p:tav>
                                        <p:tav tm="100000">
                                          <p:val>
                                            <p:strVal val="#ppt_y"/>
                                          </p:val>
                                        </p:tav>
                                      </p:tavLst>
                                    </p:anim>
                                  </p:childTnLst>
                                </p:cTn>
                              </p:par>
                              <p:par>
                                <p:cTn fill="hold" grpId="0" id="34" nodeType="withEffect" presetClass="entr" presetID="2" presetSubtype="4">
                                  <p:stCondLst>
                                    <p:cond delay="250"/>
                                  </p:stCondLst>
                                  <p:childTnLst>
                                    <p:set>
                                      <p:cBhvr>
                                        <p:cTn dur="1" fill="hold" id="35">
                                          <p:stCondLst>
                                            <p:cond delay="0"/>
                                          </p:stCondLst>
                                        </p:cTn>
                                        <p:tgtEl>
                                          <p:spTgt spid="2"/>
                                        </p:tgtEl>
                                        <p:attrNameLst>
                                          <p:attrName>style.visibility</p:attrName>
                                        </p:attrNameLst>
                                      </p:cBhvr>
                                      <p:to>
                                        <p:strVal val="visible"/>
                                      </p:to>
                                    </p:set>
                                    <p:anim calcmode="lin" valueType="num">
                                      <p:cBhvr additive="base">
                                        <p:cTn dur="500" fill="hold" id="36"/>
                                        <p:tgtEl>
                                          <p:spTgt spid="2"/>
                                        </p:tgtEl>
                                        <p:attrNameLst>
                                          <p:attrName>ppt_x</p:attrName>
                                        </p:attrNameLst>
                                      </p:cBhvr>
                                      <p:tavLst>
                                        <p:tav tm="0">
                                          <p:val>
                                            <p:strVal val="#ppt_x"/>
                                          </p:val>
                                        </p:tav>
                                        <p:tav tm="100000">
                                          <p:val>
                                            <p:strVal val="#ppt_x"/>
                                          </p:val>
                                        </p:tav>
                                      </p:tavLst>
                                    </p:anim>
                                    <p:anim calcmode="lin" valueType="num">
                                      <p:cBhvr additive="base">
                                        <p:cTn dur="500" fill="hold" id="37"/>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1"/>
      <p:bldP grpId="0" spid="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AA2D5CB1-4426-4C40-A61B-7DEB53EEDBEE}" type="slidenum">
              <a:rPr altLang="en-US" lang="zh-CN" smtClean="0"/>
              <a:t>4</a:t>
            </a:fld>
          </a:p>
        </p:txBody>
      </p:sp>
      <p:sp>
        <p:nvSpPr>
          <p:cNvPr id="3" name="文本框 2"/>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sp>
        <p:nvSpPr>
          <p:cNvPr id="38" name="任意多边形 37"/>
          <p:cNvSpPr/>
          <p:nvPr/>
        </p:nvSpPr>
        <p:spPr>
          <a:xfrm>
            <a:off x="6316863" y="3527958"/>
            <a:ext cx="1980671" cy="108000"/>
          </a:xfrm>
          <a:custGeom>
            <a:gdLst>
              <a:gd fmla="*/ 0 w 1819275" name="connsiteX0"/>
              <a:gd fmla="*/ 0 h 108000" name="connsiteY0"/>
              <a:gd fmla="*/ 1819275 w 1819275" name="connsiteX1"/>
              <a:gd fmla="*/ 0 h 108000" name="connsiteY1"/>
              <a:gd fmla="*/ 1819275 w 1819275" name="connsiteX2"/>
              <a:gd fmla="*/ 36000 h 108000" name="connsiteY2"/>
              <a:gd fmla="*/ 1818638 w 1819275" name="connsiteX3"/>
              <a:gd fmla="*/ 36000 h 108000" name="connsiteY3"/>
              <a:gd fmla="*/ 909638 w 1819275" name="connsiteX4"/>
              <a:gd fmla="*/ 108000 h 108000" name="connsiteY4"/>
              <a:gd fmla="*/ 638 w 1819275" name="connsiteX5"/>
              <a:gd fmla="*/ 36000 h 108000" name="connsiteY5"/>
              <a:gd fmla="*/ 0 w 1819275" name="connsiteX6"/>
              <a:gd fmla="*/ 36000 h 108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8000" w="1819275">
                <a:moveTo>
                  <a:pt x="0" y="0"/>
                </a:moveTo>
                <a:lnTo>
                  <a:pt x="1819275" y="0"/>
                </a:lnTo>
                <a:lnTo>
                  <a:pt x="1819275" y="36000"/>
                </a:lnTo>
                <a:lnTo>
                  <a:pt x="1818638" y="36000"/>
                </a:lnTo>
                <a:lnTo>
                  <a:pt x="909638" y="108000"/>
                </a:lnTo>
                <a:lnTo>
                  <a:pt x="638" y="36000"/>
                </a:lnTo>
                <a:lnTo>
                  <a:pt x="0" y="36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6316863" y="3748347"/>
            <a:ext cx="1980672" cy="399060"/>
            <a:chOff x="6316863" y="3748347"/>
            <a:chExt cx="1980672" cy="399060"/>
          </a:xfrm>
        </p:grpSpPr>
        <p:sp>
          <p:nvSpPr>
            <p:cNvPr id="39" name="矩形 38"/>
            <p:cNvSpPr/>
            <p:nvPr/>
          </p:nvSpPr>
          <p:spPr>
            <a:xfrm>
              <a:off x="6316864" y="3748347"/>
              <a:ext cx="1980671" cy="399060"/>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文本框 39"/>
            <p:cNvSpPr txBox="1"/>
            <p:nvPr/>
          </p:nvSpPr>
          <p:spPr>
            <a:xfrm>
              <a:off x="6316862" y="3764909"/>
              <a:ext cx="1980671" cy="365760"/>
            </a:xfrm>
            <a:prstGeom prst="rect">
              <a:avLst/>
            </a:prstGeom>
            <a:noFill/>
          </p:spPr>
          <p:txBody>
            <a:bodyPr rtlCol="0" wrap="square">
              <a:spAutoFit/>
            </a:bodyPr>
            <a:lstStyle/>
            <a:p>
              <a:pPr algn="ctr">
                <a:spcBef>
                  <a:spcPts val="1000"/>
                </a:spcBef>
              </a:pPr>
              <a:r>
                <a:rPr altLang="en-US" b="1" lang="zh-CN">
                  <a:solidFill>
                    <a:srgbClr val="E5F5F7"/>
                  </a:solidFill>
                  <a:latin charset="-122" panose="020b0503020204020204" pitchFamily="34" typeface="微软雅黑"/>
                  <a:ea charset="-122" panose="020b0503020204020204" pitchFamily="34" typeface="微软雅黑"/>
                </a:rPr>
                <a:t>添加标题</a:t>
              </a:r>
            </a:p>
          </p:txBody>
        </p:sp>
      </p:grpSp>
      <p:sp>
        <p:nvSpPr>
          <p:cNvPr id="41" name="文本框 40"/>
          <p:cNvSpPr txBox="1"/>
          <p:nvPr/>
        </p:nvSpPr>
        <p:spPr>
          <a:xfrm>
            <a:off x="6316862" y="4239844"/>
            <a:ext cx="1980671" cy="1755648"/>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a:t>
            </a:r>
          </a:p>
        </p:txBody>
      </p:sp>
      <p:grpSp>
        <p:nvGrpSpPr>
          <p:cNvPr id="6" name="组合 5"/>
          <p:cNvGrpSpPr/>
          <p:nvPr/>
        </p:nvGrpSpPr>
        <p:grpSpPr>
          <a:xfrm>
            <a:off x="6316864" y="1277164"/>
            <a:ext cx="1980671" cy="2157566"/>
            <a:chOff x="6316864" y="1277164"/>
            <a:chExt cx="1980671" cy="2157566"/>
          </a:xfrm>
        </p:grpSpPr>
        <p:sp>
          <p:nvSpPr>
            <p:cNvPr id="37" name="矩形 36"/>
            <p:cNvSpPr/>
            <p:nvPr/>
          </p:nvSpPr>
          <p:spPr>
            <a:xfrm>
              <a:off x="6316864" y="1277164"/>
              <a:ext cx="1980671" cy="2157566"/>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2">
              <a:biLevel thresh="50000"/>
            </a:blip>
            <a:stretch>
              <a:fillRect/>
            </a:stretch>
          </p:blipFill>
          <p:spPr>
            <a:xfrm>
              <a:off x="6821802" y="1863901"/>
              <a:ext cx="970794" cy="984092"/>
            </a:xfrm>
            <a:prstGeom prst="rect">
              <a:avLst/>
            </a:prstGeom>
          </p:spPr>
        </p:pic>
      </p:grpSp>
      <p:sp>
        <p:nvSpPr>
          <p:cNvPr id="16" name="任意多边形 15"/>
          <p:cNvSpPr/>
          <p:nvPr/>
        </p:nvSpPr>
        <p:spPr>
          <a:xfrm>
            <a:off x="1472069" y="3527958"/>
            <a:ext cx="1980671" cy="108000"/>
          </a:xfrm>
          <a:custGeom>
            <a:gdLst>
              <a:gd fmla="*/ 0 w 1819275" name="connsiteX0"/>
              <a:gd fmla="*/ 0 h 108000" name="connsiteY0"/>
              <a:gd fmla="*/ 1819275 w 1819275" name="connsiteX1"/>
              <a:gd fmla="*/ 0 h 108000" name="connsiteY1"/>
              <a:gd fmla="*/ 1819275 w 1819275" name="connsiteX2"/>
              <a:gd fmla="*/ 36000 h 108000" name="connsiteY2"/>
              <a:gd fmla="*/ 1818638 w 1819275" name="connsiteX3"/>
              <a:gd fmla="*/ 36000 h 108000" name="connsiteY3"/>
              <a:gd fmla="*/ 909638 w 1819275" name="connsiteX4"/>
              <a:gd fmla="*/ 108000 h 108000" name="connsiteY4"/>
              <a:gd fmla="*/ 638 w 1819275" name="connsiteX5"/>
              <a:gd fmla="*/ 36000 h 108000" name="connsiteY5"/>
              <a:gd fmla="*/ 0 w 1819275" name="connsiteX6"/>
              <a:gd fmla="*/ 36000 h 108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8000" w="1819275">
                <a:moveTo>
                  <a:pt x="0" y="0"/>
                </a:moveTo>
                <a:lnTo>
                  <a:pt x="1819275" y="0"/>
                </a:lnTo>
                <a:lnTo>
                  <a:pt x="1819275" y="36000"/>
                </a:lnTo>
                <a:lnTo>
                  <a:pt x="1818638" y="36000"/>
                </a:lnTo>
                <a:lnTo>
                  <a:pt x="909638" y="108000"/>
                </a:lnTo>
                <a:lnTo>
                  <a:pt x="638" y="36000"/>
                </a:lnTo>
                <a:lnTo>
                  <a:pt x="0" y="36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1472069" y="3748347"/>
            <a:ext cx="1980672" cy="399060"/>
            <a:chOff x="1472069" y="3748347"/>
            <a:chExt cx="1980672" cy="399060"/>
          </a:xfrm>
        </p:grpSpPr>
        <p:sp>
          <p:nvSpPr>
            <p:cNvPr id="17" name="矩形 16"/>
            <p:cNvSpPr/>
            <p:nvPr/>
          </p:nvSpPr>
          <p:spPr>
            <a:xfrm>
              <a:off x="1472070" y="3748347"/>
              <a:ext cx="1980671" cy="399060"/>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1472069" y="3764909"/>
              <a:ext cx="1980671" cy="365760"/>
            </a:xfrm>
            <a:prstGeom prst="rect">
              <a:avLst/>
            </a:prstGeom>
            <a:noFill/>
          </p:spPr>
          <p:txBody>
            <a:bodyPr rtlCol="0" wrap="square">
              <a:spAutoFit/>
            </a:bodyPr>
            <a:lstStyle/>
            <a:p>
              <a:pPr algn="ctr">
                <a:spcBef>
                  <a:spcPts val="1000"/>
                </a:spcBef>
              </a:pPr>
              <a:r>
                <a:rPr altLang="en-US" b="1" lang="zh-CN">
                  <a:solidFill>
                    <a:srgbClr val="E5F5F7"/>
                  </a:solidFill>
                  <a:latin charset="-122" panose="020b0503020204020204" pitchFamily="34" typeface="微软雅黑"/>
                  <a:ea charset="-122" panose="020b0503020204020204" pitchFamily="34" typeface="微软雅黑"/>
                </a:rPr>
                <a:t>添加标题</a:t>
              </a:r>
            </a:p>
          </p:txBody>
        </p:sp>
      </p:grpSp>
      <p:sp>
        <p:nvSpPr>
          <p:cNvPr id="20" name="文本框 19"/>
          <p:cNvSpPr txBox="1"/>
          <p:nvPr/>
        </p:nvSpPr>
        <p:spPr>
          <a:xfrm>
            <a:off x="1472069" y="4239844"/>
            <a:ext cx="1980671" cy="1755648"/>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a:t>
            </a:r>
          </a:p>
        </p:txBody>
      </p:sp>
      <p:grpSp>
        <p:nvGrpSpPr>
          <p:cNvPr id="4" name="组合 3"/>
          <p:cNvGrpSpPr/>
          <p:nvPr/>
        </p:nvGrpSpPr>
        <p:grpSpPr>
          <a:xfrm>
            <a:off x="1472070" y="1277164"/>
            <a:ext cx="1980671" cy="2157566"/>
            <a:chOff x="1472070" y="1277164"/>
            <a:chExt cx="1980671" cy="2157566"/>
          </a:xfrm>
        </p:grpSpPr>
        <p:sp>
          <p:nvSpPr>
            <p:cNvPr id="8" name="矩形 7"/>
            <p:cNvSpPr/>
            <p:nvPr/>
          </p:nvSpPr>
          <p:spPr>
            <a:xfrm>
              <a:off x="1472070" y="1277164"/>
              <a:ext cx="1980671" cy="2157566"/>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p:cNvPicPr>
              <a:picLocks noChangeAspect="1"/>
            </p:cNvPicPr>
            <p:nvPr/>
          </p:nvPicPr>
          <p:blipFill>
            <a:blip r:embed="rId3">
              <a:biLevel thresh="50000"/>
            </a:blip>
            <a:stretch>
              <a:fillRect/>
            </a:stretch>
          </p:blipFill>
          <p:spPr>
            <a:xfrm>
              <a:off x="2036258" y="1864563"/>
              <a:ext cx="852295" cy="982769"/>
            </a:xfrm>
            <a:prstGeom prst="rect">
              <a:avLst/>
            </a:prstGeom>
          </p:spPr>
        </p:pic>
      </p:grpSp>
      <p:sp>
        <p:nvSpPr>
          <p:cNvPr id="44" name="任意多边形 43"/>
          <p:cNvSpPr/>
          <p:nvPr/>
        </p:nvSpPr>
        <p:spPr>
          <a:xfrm>
            <a:off x="8739259" y="3527958"/>
            <a:ext cx="1980671" cy="108000"/>
          </a:xfrm>
          <a:custGeom>
            <a:gdLst>
              <a:gd fmla="*/ 0 w 1819275" name="connsiteX0"/>
              <a:gd fmla="*/ 0 h 108000" name="connsiteY0"/>
              <a:gd fmla="*/ 1819275 w 1819275" name="connsiteX1"/>
              <a:gd fmla="*/ 0 h 108000" name="connsiteY1"/>
              <a:gd fmla="*/ 1819275 w 1819275" name="connsiteX2"/>
              <a:gd fmla="*/ 36000 h 108000" name="connsiteY2"/>
              <a:gd fmla="*/ 1818638 w 1819275" name="connsiteX3"/>
              <a:gd fmla="*/ 36000 h 108000" name="connsiteY3"/>
              <a:gd fmla="*/ 909638 w 1819275" name="connsiteX4"/>
              <a:gd fmla="*/ 108000 h 108000" name="connsiteY4"/>
              <a:gd fmla="*/ 638 w 1819275" name="connsiteX5"/>
              <a:gd fmla="*/ 36000 h 108000" name="connsiteY5"/>
              <a:gd fmla="*/ 0 w 1819275" name="connsiteX6"/>
              <a:gd fmla="*/ 36000 h 108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8000" w="1819275">
                <a:moveTo>
                  <a:pt x="0" y="0"/>
                </a:moveTo>
                <a:lnTo>
                  <a:pt x="1819275" y="0"/>
                </a:lnTo>
                <a:lnTo>
                  <a:pt x="1819275" y="36000"/>
                </a:lnTo>
                <a:lnTo>
                  <a:pt x="1818638" y="36000"/>
                </a:lnTo>
                <a:lnTo>
                  <a:pt x="909638" y="108000"/>
                </a:lnTo>
                <a:lnTo>
                  <a:pt x="638" y="36000"/>
                </a:lnTo>
                <a:lnTo>
                  <a:pt x="0" y="36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8739259" y="3748347"/>
            <a:ext cx="1980672" cy="399060"/>
            <a:chOff x="8739259" y="3748347"/>
            <a:chExt cx="1980672" cy="399060"/>
          </a:xfrm>
        </p:grpSpPr>
        <p:sp>
          <p:nvSpPr>
            <p:cNvPr id="45" name="矩形 44"/>
            <p:cNvSpPr/>
            <p:nvPr/>
          </p:nvSpPr>
          <p:spPr>
            <a:xfrm>
              <a:off x="8739260" y="3748347"/>
              <a:ext cx="1980671" cy="399060"/>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45"/>
            <p:cNvSpPr txBox="1"/>
            <p:nvPr/>
          </p:nvSpPr>
          <p:spPr>
            <a:xfrm>
              <a:off x="8739259" y="3764909"/>
              <a:ext cx="1980671" cy="365760"/>
            </a:xfrm>
            <a:prstGeom prst="rect">
              <a:avLst/>
            </a:prstGeom>
            <a:noFill/>
          </p:spPr>
          <p:txBody>
            <a:bodyPr rtlCol="0" wrap="square">
              <a:spAutoFit/>
            </a:bodyPr>
            <a:lstStyle/>
            <a:p>
              <a:pPr algn="ctr">
                <a:spcBef>
                  <a:spcPts val="1000"/>
                </a:spcBef>
              </a:pPr>
              <a:r>
                <a:rPr altLang="en-US" b="1" lang="zh-CN">
                  <a:solidFill>
                    <a:srgbClr val="E5F5F7"/>
                  </a:solidFill>
                  <a:latin charset="-122" panose="020b0503020204020204" pitchFamily="34" typeface="微软雅黑"/>
                  <a:ea charset="-122" panose="020b0503020204020204" pitchFamily="34" typeface="微软雅黑"/>
                </a:rPr>
                <a:t>添加标题</a:t>
              </a:r>
            </a:p>
          </p:txBody>
        </p:sp>
      </p:grpSp>
      <p:sp>
        <p:nvSpPr>
          <p:cNvPr id="47" name="文本框 46"/>
          <p:cNvSpPr txBox="1"/>
          <p:nvPr/>
        </p:nvSpPr>
        <p:spPr>
          <a:xfrm>
            <a:off x="8739259" y="4239844"/>
            <a:ext cx="1980671" cy="1755648"/>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a:t>
            </a:r>
          </a:p>
        </p:txBody>
      </p:sp>
      <p:grpSp>
        <p:nvGrpSpPr>
          <p:cNvPr id="7" name="组合 6"/>
          <p:cNvGrpSpPr/>
          <p:nvPr/>
        </p:nvGrpSpPr>
        <p:grpSpPr>
          <a:xfrm>
            <a:off x="8739260" y="1277164"/>
            <a:ext cx="1980671" cy="2157566"/>
            <a:chOff x="8739260" y="1277164"/>
            <a:chExt cx="1980671" cy="2157566"/>
          </a:xfrm>
        </p:grpSpPr>
        <p:sp>
          <p:nvSpPr>
            <p:cNvPr id="43" name="矩形 42"/>
            <p:cNvSpPr/>
            <p:nvPr/>
          </p:nvSpPr>
          <p:spPr>
            <a:xfrm>
              <a:off x="8739260" y="1277164"/>
              <a:ext cx="1980671" cy="2157566"/>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4">
              <a:biLevel thresh="50000"/>
            </a:blip>
            <a:stretch>
              <a:fillRect/>
            </a:stretch>
          </p:blipFill>
          <p:spPr>
            <a:xfrm>
              <a:off x="9241705" y="1864290"/>
              <a:ext cx="975781" cy="983315"/>
            </a:xfrm>
            <a:prstGeom prst="rect">
              <a:avLst/>
            </a:prstGeom>
          </p:spPr>
        </p:pic>
      </p:grpSp>
      <p:sp>
        <p:nvSpPr>
          <p:cNvPr id="32" name="任意多边形 31"/>
          <p:cNvSpPr/>
          <p:nvPr/>
        </p:nvSpPr>
        <p:spPr>
          <a:xfrm>
            <a:off x="3894466" y="3527958"/>
            <a:ext cx="1980671" cy="108000"/>
          </a:xfrm>
          <a:custGeom>
            <a:gdLst>
              <a:gd fmla="*/ 0 w 1819275" name="connsiteX0"/>
              <a:gd fmla="*/ 0 h 108000" name="connsiteY0"/>
              <a:gd fmla="*/ 1819275 w 1819275" name="connsiteX1"/>
              <a:gd fmla="*/ 0 h 108000" name="connsiteY1"/>
              <a:gd fmla="*/ 1819275 w 1819275" name="connsiteX2"/>
              <a:gd fmla="*/ 36000 h 108000" name="connsiteY2"/>
              <a:gd fmla="*/ 1818638 w 1819275" name="connsiteX3"/>
              <a:gd fmla="*/ 36000 h 108000" name="connsiteY3"/>
              <a:gd fmla="*/ 909638 w 1819275" name="connsiteX4"/>
              <a:gd fmla="*/ 108000 h 108000" name="connsiteY4"/>
              <a:gd fmla="*/ 638 w 1819275" name="connsiteX5"/>
              <a:gd fmla="*/ 36000 h 108000" name="connsiteY5"/>
              <a:gd fmla="*/ 0 w 1819275" name="connsiteX6"/>
              <a:gd fmla="*/ 36000 h 108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8000" w="1819275">
                <a:moveTo>
                  <a:pt x="0" y="0"/>
                </a:moveTo>
                <a:lnTo>
                  <a:pt x="1819275" y="0"/>
                </a:lnTo>
                <a:lnTo>
                  <a:pt x="1819275" y="36000"/>
                </a:lnTo>
                <a:lnTo>
                  <a:pt x="1818638" y="36000"/>
                </a:lnTo>
                <a:lnTo>
                  <a:pt x="909638" y="108000"/>
                </a:lnTo>
                <a:lnTo>
                  <a:pt x="638" y="36000"/>
                </a:lnTo>
                <a:lnTo>
                  <a:pt x="0" y="36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3894466" y="3748347"/>
            <a:ext cx="1980672" cy="399060"/>
            <a:chOff x="3894466" y="3748347"/>
            <a:chExt cx="1980672" cy="399060"/>
          </a:xfrm>
        </p:grpSpPr>
        <p:sp>
          <p:nvSpPr>
            <p:cNvPr id="33" name="矩形 32"/>
            <p:cNvSpPr/>
            <p:nvPr/>
          </p:nvSpPr>
          <p:spPr>
            <a:xfrm>
              <a:off x="3894467" y="3748347"/>
              <a:ext cx="1980671" cy="399060"/>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a:off x="3894467" y="3764909"/>
              <a:ext cx="1980671" cy="365760"/>
            </a:xfrm>
            <a:prstGeom prst="rect">
              <a:avLst/>
            </a:prstGeom>
            <a:noFill/>
          </p:spPr>
          <p:txBody>
            <a:bodyPr rtlCol="0" wrap="square">
              <a:spAutoFit/>
            </a:bodyPr>
            <a:lstStyle/>
            <a:p>
              <a:pPr algn="ctr">
                <a:spcBef>
                  <a:spcPts val="1000"/>
                </a:spcBef>
              </a:pPr>
              <a:r>
                <a:rPr altLang="en-US" b="1" lang="zh-CN">
                  <a:solidFill>
                    <a:srgbClr val="E5F5F7"/>
                  </a:solidFill>
                  <a:latin charset="-122" panose="020b0503020204020204" pitchFamily="34" typeface="微软雅黑"/>
                  <a:ea charset="-122" panose="020b0503020204020204" pitchFamily="34" typeface="微软雅黑"/>
                </a:rPr>
                <a:t>添加标题</a:t>
              </a:r>
            </a:p>
          </p:txBody>
        </p:sp>
      </p:grpSp>
      <p:sp>
        <p:nvSpPr>
          <p:cNvPr id="35" name="文本框 34"/>
          <p:cNvSpPr txBox="1"/>
          <p:nvPr/>
        </p:nvSpPr>
        <p:spPr>
          <a:xfrm>
            <a:off x="3894466" y="4239844"/>
            <a:ext cx="1980671" cy="1755648"/>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a:t>
            </a:r>
          </a:p>
        </p:txBody>
      </p:sp>
      <p:grpSp>
        <p:nvGrpSpPr>
          <p:cNvPr id="5" name="组合 4"/>
          <p:cNvGrpSpPr/>
          <p:nvPr/>
        </p:nvGrpSpPr>
        <p:grpSpPr>
          <a:xfrm>
            <a:off x="3894467" y="1277164"/>
            <a:ext cx="1980671" cy="2157566"/>
            <a:chOff x="3894467" y="1277164"/>
            <a:chExt cx="1980671" cy="2157566"/>
          </a:xfrm>
        </p:grpSpPr>
        <p:sp>
          <p:nvSpPr>
            <p:cNvPr id="31" name="矩形 30"/>
            <p:cNvSpPr/>
            <p:nvPr/>
          </p:nvSpPr>
          <p:spPr>
            <a:xfrm>
              <a:off x="3894467" y="1277164"/>
              <a:ext cx="1980671" cy="2157566"/>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p:cNvPicPr>
              <a:picLocks noChangeAspect="1"/>
            </p:cNvPicPr>
            <p:nvPr/>
          </p:nvPicPr>
          <p:blipFill>
            <a:blip r:embed="rId5">
              <a:biLevel thresh="50000"/>
            </a:blip>
            <a:stretch>
              <a:fillRect/>
            </a:stretch>
          </p:blipFill>
          <p:spPr>
            <a:xfrm>
              <a:off x="4437739" y="1864177"/>
              <a:ext cx="894126" cy="983540"/>
            </a:xfrm>
            <a:prstGeom prst="rect">
              <a:avLst/>
            </a:prstGeom>
          </p:spPr>
        </p:pic>
      </p:grpSp>
    </p:spTree>
    <p:extLst>
      <p:ext uri="{BB962C8B-B14F-4D97-AF65-F5344CB8AC3E}">
        <p14:creationId val="316131233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par>
                                <p:cTn fill="hold" id="8" nodeType="withEffect" presetClass="entr" presetID="22" presetSubtype="4">
                                  <p:stCondLst>
                                    <p:cond delay="250"/>
                                  </p:stCondLst>
                                  <p:childTnLst>
                                    <p:set>
                                      <p:cBhvr>
                                        <p:cTn dur="1" fill="hold" id="9">
                                          <p:stCondLst>
                                            <p:cond delay="0"/>
                                          </p:stCondLst>
                                        </p:cTn>
                                        <p:tgtEl>
                                          <p:spTgt spid="5"/>
                                        </p:tgtEl>
                                        <p:attrNameLst>
                                          <p:attrName>style.visibility</p:attrName>
                                        </p:attrNameLst>
                                      </p:cBhvr>
                                      <p:to>
                                        <p:strVal val="visible"/>
                                      </p:to>
                                    </p:set>
                                    <p:animEffect filter="wipe(down)" transition="in">
                                      <p:cBhvr>
                                        <p:cTn dur="500" id="10"/>
                                        <p:tgtEl>
                                          <p:spTgt spid="5"/>
                                        </p:tgtEl>
                                      </p:cBhvr>
                                    </p:animEffect>
                                  </p:childTnLst>
                                </p:cTn>
                              </p:par>
                              <p:par>
                                <p:cTn fill="hold" id="11" nodeType="withEffect" presetClass="entr" presetID="22" presetSubtype="4">
                                  <p:stCondLst>
                                    <p:cond delay="500"/>
                                  </p:stCondLst>
                                  <p:childTnLst>
                                    <p:set>
                                      <p:cBhvr>
                                        <p:cTn dur="1" fill="hold" id="12">
                                          <p:stCondLst>
                                            <p:cond delay="0"/>
                                          </p:stCondLst>
                                        </p:cTn>
                                        <p:tgtEl>
                                          <p:spTgt spid="6"/>
                                        </p:tgtEl>
                                        <p:attrNameLst>
                                          <p:attrName>style.visibility</p:attrName>
                                        </p:attrNameLst>
                                      </p:cBhvr>
                                      <p:to>
                                        <p:strVal val="visible"/>
                                      </p:to>
                                    </p:set>
                                    <p:animEffect filter="wipe(down)" transition="in">
                                      <p:cBhvr>
                                        <p:cTn dur="500" id="13"/>
                                        <p:tgtEl>
                                          <p:spTgt spid="6"/>
                                        </p:tgtEl>
                                      </p:cBhvr>
                                    </p:animEffect>
                                  </p:childTnLst>
                                </p:cTn>
                              </p:par>
                              <p:par>
                                <p:cTn fill="hold" id="14" nodeType="withEffect" presetClass="entr" presetID="22" presetSubtype="4">
                                  <p:stCondLst>
                                    <p:cond delay="750"/>
                                  </p:stCondLst>
                                  <p:childTnLst>
                                    <p:set>
                                      <p:cBhvr>
                                        <p:cTn dur="1" fill="hold" id="15">
                                          <p:stCondLst>
                                            <p:cond delay="0"/>
                                          </p:stCondLst>
                                        </p:cTn>
                                        <p:tgtEl>
                                          <p:spTgt spid="7"/>
                                        </p:tgtEl>
                                        <p:attrNameLst>
                                          <p:attrName>style.visibility</p:attrName>
                                        </p:attrNameLst>
                                      </p:cBhvr>
                                      <p:to>
                                        <p:strVal val="visible"/>
                                      </p:to>
                                    </p:set>
                                    <p:animEffect filter="wipe(down)" transition="in">
                                      <p:cBhvr>
                                        <p:cTn dur="500" id="16"/>
                                        <p:tgtEl>
                                          <p:spTgt spid="7"/>
                                        </p:tgtEl>
                                      </p:cBhvr>
                                    </p:animEffect>
                                  </p:childTnLst>
                                </p:cTn>
                              </p:par>
                            </p:childTnLst>
                          </p:cTn>
                        </p:par>
                        <p:par>
                          <p:cTn fill="hold" id="17" nodeType="afterGroup">
                            <p:stCondLst>
                              <p:cond delay="1250"/>
                            </p:stCondLst>
                            <p:childTnLst>
                              <p:par>
                                <p:cTn fill="hold" grpId="0" id="18" nodeType="afterEffect" presetClass="entr" presetID="2" presetSubtype="4">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additive="base">
                                        <p:cTn dur="250" fill="hold" id="20"/>
                                        <p:tgtEl>
                                          <p:spTgt spid="16"/>
                                        </p:tgtEl>
                                        <p:attrNameLst>
                                          <p:attrName>ppt_x</p:attrName>
                                        </p:attrNameLst>
                                      </p:cBhvr>
                                      <p:tavLst>
                                        <p:tav tm="0">
                                          <p:val>
                                            <p:strVal val="#ppt_x"/>
                                          </p:val>
                                        </p:tav>
                                        <p:tav tm="100000">
                                          <p:val>
                                            <p:strVal val="#ppt_x"/>
                                          </p:val>
                                        </p:tav>
                                      </p:tavLst>
                                    </p:anim>
                                    <p:anim calcmode="lin" valueType="num">
                                      <p:cBhvr additive="base">
                                        <p:cTn dur="250" fill="hold" id="21"/>
                                        <p:tgtEl>
                                          <p:spTgt spid="16"/>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22"/>
                                        </p:tgtEl>
                                        <p:attrNameLst>
                                          <p:attrName>style.visibility</p:attrName>
                                        </p:attrNameLst>
                                      </p:cBhvr>
                                      <p:to>
                                        <p:strVal val="visible"/>
                                      </p:to>
                                    </p:set>
                                    <p:animEffect filter="fade" transition="in">
                                      <p:cBhvr>
                                        <p:cTn dur="500" id="25"/>
                                        <p:tgtEl>
                                          <p:spTgt spid="22"/>
                                        </p:tgtEl>
                                      </p:cBhvr>
                                    </p:animEffect>
                                  </p:childTnLst>
                                </p:cTn>
                              </p:par>
                            </p:childTnLst>
                          </p:cTn>
                        </p:par>
                        <p:par>
                          <p:cTn fill="hold" id="26" nodeType="afterGroup">
                            <p:stCondLst>
                              <p:cond delay="2000"/>
                            </p:stCondLst>
                            <p:childTnLst>
                              <p:par>
                                <p:cTn fill="hold" grpId="0" id="27" nodeType="afterEffect" presetClass="entr" presetID="22" presetSubtype="1">
                                  <p:stCondLst>
                                    <p:cond delay="0"/>
                                  </p:stCondLst>
                                  <p:childTnLst>
                                    <p:set>
                                      <p:cBhvr>
                                        <p:cTn dur="1" fill="hold" id="28">
                                          <p:stCondLst>
                                            <p:cond delay="0"/>
                                          </p:stCondLst>
                                        </p:cTn>
                                        <p:tgtEl>
                                          <p:spTgt spid="20"/>
                                        </p:tgtEl>
                                        <p:attrNameLst>
                                          <p:attrName>style.visibility</p:attrName>
                                        </p:attrNameLst>
                                      </p:cBhvr>
                                      <p:to>
                                        <p:strVal val="visible"/>
                                      </p:to>
                                    </p:set>
                                    <p:animEffect filter="wipe(up)" transition="in">
                                      <p:cBhvr>
                                        <p:cTn dur="500" id="29"/>
                                        <p:tgtEl>
                                          <p:spTgt spid="20"/>
                                        </p:tgtEl>
                                      </p:cBhvr>
                                    </p:animEffect>
                                  </p:childTnLst>
                                </p:cTn>
                              </p:par>
                            </p:childTnLst>
                          </p:cTn>
                        </p:par>
                        <p:par>
                          <p:cTn fill="hold" id="30" nodeType="afterGroup">
                            <p:stCondLst>
                              <p:cond delay="2500"/>
                            </p:stCondLst>
                            <p:childTnLst>
                              <p:par>
                                <p:cTn fill="hold" grpId="0" id="31" nodeType="afterEffect" presetClass="entr" presetID="2" presetSubtype="4">
                                  <p:stCondLst>
                                    <p:cond delay="0"/>
                                  </p:stCondLst>
                                  <p:childTnLst>
                                    <p:set>
                                      <p:cBhvr>
                                        <p:cTn dur="1" fill="hold" id="32">
                                          <p:stCondLst>
                                            <p:cond delay="0"/>
                                          </p:stCondLst>
                                        </p:cTn>
                                        <p:tgtEl>
                                          <p:spTgt spid="32"/>
                                        </p:tgtEl>
                                        <p:attrNameLst>
                                          <p:attrName>style.visibility</p:attrName>
                                        </p:attrNameLst>
                                      </p:cBhvr>
                                      <p:to>
                                        <p:strVal val="visible"/>
                                      </p:to>
                                    </p:set>
                                    <p:anim calcmode="lin" valueType="num">
                                      <p:cBhvr additive="base">
                                        <p:cTn dur="250" fill="hold" id="33"/>
                                        <p:tgtEl>
                                          <p:spTgt spid="32"/>
                                        </p:tgtEl>
                                        <p:attrNameLst>
                                          <p:attrName>ppt_x</p:attrName>
                                        </p:attrNameLst>
                                      </p:cBhvr>
                                      <p:tavLst>
                                        <p:tav tm="0">
                                          <p:val>
                                            <p:strVal val="#ppt_x"/>
                                          </p:val>
                                        </p:tav>
                                        <p:tav tm="100000">
                                          <p:val>
                                            <p:strVal val="#ppt_x"/>
                                          </p:val>
                                        </p:tav>
                                      </p:tavLst>
                                    </p:anim>
                                    <p:anim calcmode="lin" valueType="num">
                                      <p:cBhvr additive="base">
                                        <p:cTn dur="250" fill="hold" id="34"/>
                                        <p:tgtEl>
                                          <p:spTgt spid="32"/>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2750"/>
                            </p:stCondLst>
                            <p:childTnLst>
                              <p:par>
                                <p:cTn fill="hold" id="36" nodeType="afterEffect" presetClass="entr" presetID="10" presetSubtype="0">
                                  <p:stCondLst>
                                    <p:cond delay="0"/>
                                  </p:stCondLst>
                                  <p:childTnLst>
                                    <p:set>
                                      <p:cBhvr>
                                        <p:cTn dur="1" fill="hold" id="37">
                                          <p:stCondLst>
                                            <p:cond delay="0"/>
                                          </p:stCondLst>
                                        </p:cTn>
                                        <p:tgtEl>
                                          <p:spTgt spid="23"/>
                                        </p:tgtEl>
                                        <p:attrNameLst>
                                          <p:attrName>style.visibility</p:attrName>
                                        </p:attrNameLst>
                                      </p:cBhvr>
                                      <p:to>
                                        <p:strVal val="visible"/>
                                      </p:to>
                                    </p:set>
                                    <p:animEffect filter="fade" transition="in">
                                      <p:cBhvr>
                                        <p:cTn dur="500" id="38"/>
                                        <p:tgtEl>
                                          <p:spTgt spid="23"/>
                                        </p:tgtEl>
                                      </p:cBhvr>
                                    </p:animEffect>
                                  </p:childTnLst>
                                </p:cTn>
                              </p:par>
                            </p:childTnLst>
                          </p:cTn>
                        </p:par>
                        <p:par>
                          <p:cTn fill="hold" id="39" nodeType="afterGroup">
                            <p:stCondLst>
                              <p:cond delay="3250"/>
                            </p:stCondLst>
                            <p:childTnLst>
                              <p:par>
                                <p:cTn fill="hold" grpId="0" id="40" nodeType="afterEffect" presetClass="entr" presetID="22" presetSubtype="1">
                                  <p:stCondLst>
                                    <p:cond delay="0"/>
                                  </p:stCondLst>
                                  <p:childTnLst>
                                    <p:set>
                                      <p:cBhvr>
                                        <p:cTn dur="1" fill="hold" id="41">
                                          <p:stCondLst>
                                            <p:cond delay="0"/>
                                          </p:stCondLst>
                                        </p:cTn>
                                        <p:tgtEl>
                                          <p:spTgt spid="35"/>
                                        </p:tgtEl>
                                        <p:attrNameLst>
                                          <p:attrName>style.visibility</p:attrName>
                                        </p:attrNameLst>
                                      </p:cBhvr>
                                      <p:to>
                                        <p:strVal val="visible"/>
                                      </p:to>
                                    </p:set>
                                    <p:animEffect filter="wipe(up)" transition="in">
                                      <p:cBhvr>
                                        <p:cTn dur="500" id="42"/>
                                        <p:tgtEl>
                                          <p:spTgt spid="35"/>
                                        </p:tgtEl>
                                      </p:cBhvr>
                                    </p:animEffect>
                                  </p:childTnLst>
                                </p:cTn>
                              </p:par>
                            </p:childTnLst>
                          </p:cTn>
                        </p:par>
                        <p:par>
                          <p:cTn fill="hold" id="43" nodeType="afterGroup">
                            <p:stCondLst>
                              <p:cond delay="3750"/>
                            </p:stCondLst>
                            <p:childTnLst>
                              <p:par>
                                <p:cTn fill="hold" grpId="0" id="44" nodeType="afterEffect" presetClass="entr" presetID="2" presetSubtype="4">
                                  <p:stCondLst>
                                    <p:cond delay="0"/>
                                  </p:stCondLst>
                                  <p:childTnLst>
                                    <p:set>
                                      <p:cBhvr>
                                        <p:cTn dur="1" fill="hold" id="45">
                                          <p:stCondLst>
                                            <p:cond delay="0"/>
                                          </p:stCondLst>
                                        </p:cTn>
                                        <p:tgtEl>
                                          <p:spTgt spid="38"/>
                                        </p:tgtEl>
                                        <p:attrNameLst>
                                          <p:attrName>style.visibility</p:attrName>
                                        </p:attrNameLst>
                                      </p:cBhvr>
                                      <p:to>
                                        <p:strVal val="visible"/>
                                      </p:to>
                                    </p:set>
                                    <p:anim calcmode="lin" valueType="num">
                                      <p:cBhvr additive="base">
                                        <p:cTn dur="250" fill="hold" id="46"/>
                                        <p:tgtEl>
                                          <p:spTgt spid="38"/>
                                        </p:tgtEl>
                                        <p:attrNameLst>
                                          <p:attrName>ppt_x</p:attrName>
                                        </p:attrNameLst>
                                      </p:cBhvr>
                                      <p:tavLst>
                                        <p:tav tm="0">
                                          <p:val>
                                            <p:strVal val="#ppt_x"/>
                                          </p:val>
                                        </p:tav>
                                        <p:tav tm="100000">
                                          <p:val>
                                            <p:strVal val="#ppt_x"/>
                                          </p:val>
                                        </p:tav>
                                      </p:tavLst>
                                    </p:anim>
                                    <p:anim calcmode="lin" valueType="num">
                                      <p:cBhvr additive="base">
                                        <p:cTn dur="250" fill="hold" id="47"/>
                                        <p:tgtEl>
                                          <p:spTgt spid="38"/>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4000"/>
                            </p:stCondLst>
                            <p:childTnLst>
                              <p:par>
                                <p:cTn fill="hold" id="49" nodeType="afterEffect" presetClass="entr" presetID="10" presetSubtype="0">
                                  <p:stCondLst>
                                    <p:cond delay="0"/>
                                  </p:stCondLst>
                                  <p:childTnLst>
                                    <p:set>
                                      <p:cBhvr>
                                        <p:cTn dur="1" fill="hold" id="50">
                                          <p:stCondLst>
                                            <p:cond delay="0"/>
                                          </p:stCondLst>
                                        </p:cTn>
                                        <p:tgtEl>
                                          <p:spTgt spid="24"/>
                                        </p:tgtEl>
                                        <p:attrNameLst>
                                          <p:attrName>style.visibility</p:attrName>
                                        </p:attrNameLst>
                                      </p:cBhvr>
                                      <p:to>
                                        <p:strVal val="visible"/>
                                      </p:to>
                                    </p:set>
                                    <p:animEffect filter="fade" transition="in">
                                      <p:cBhvr>
                                        <p:cTn dur="500" id="51"/>
                                        <p:tgtEl>
                                          <p:spTgt spid="24"/>
                                        </p:tgtEl>
                                      </p:cBhvr>
                                    </p:animEffect>
                                  </p:childTnLst>
                                </p:cTn>
                              </p:par>
                            </p:childTnLst>
                          </p:cTn>
                        </p:par>
                        <p:par>
                          <p:cTn fill="hold" id="52" nodeType="afterGroup">
                            <p:stCondLst>
                              <p:cond delay="4500"/>
                            </p:stCondLst>
                            <p:childTnLst>
                              <p:par>
                                <p:cTn fill="hold" grpId="0" id="53" nodeType="afterEffect" presetClass="entr" presetID="22" presetSubtype="1">
                                  <p:stCondLst>
                                    <p:cond delay="0"/>
                                  </p:stCondLst>
                                  <p:childTnLst>
                                    <p:set>
                                      <p:cBhvr>
                                        <p:cTn dur="1" fill="hold" id="54">
                                          <p:stCondLst>
                                            <p:cond delay="0"/>
                                          </p:stCondLst>
                                        </p:cTn>
                                        <p:tgtEl>
                                          <p:spTgt spid="41"/>
                                        </p:tgtEl>
                                        <p:attrNameLst>
                                          <p:attrName>style.visibility</p:attrName>
                                        </p:attrNameLst>
                                      </p:cBhvr>
                                      <p:to>
                                        <p:strVal val="visible"/>
                                      </p:to>
                                    </p:set>
                                    <p:animEffect filter="wipe(up)" transition="in">
                                      <p:cBhvr>
                                        <p:cTn dur="500" id="55"/>
                                        <p:tgtEl>
                                          <p:spTgt spid="41"/>
                                        </p:tgtEl>
                                      </p:cBhvr>
                                    </p:animEffect>
                                  </p:childTnLst>
                                </p:cTn>
                              </p:par>
                            </p:childTnLst>
                          </p:cTn>
                        </p:par>
                        <p:par>
                          <p:cTn fill="hold" id="56" nodeType="afterGroup">
                            <p:stCondLst>
                              <p:cond delay="5000"/>
                            </p:stCondLst>
                            <p:childTnLst>
                              <p:par>
                                <p:cTn fill="hold" grpId="0" id="57" nodeType="afterEffect" presetClass="entr" presetID="2" presetSubtype="4">
                                  <p:stCondLst>
                                    <p:cond delay="0"/>
                                  </p:stCondLst>
                                  <p:childTnLst>
                                    <p:set>
                                      <p:cBhvr>
                                        <p:cTn dur="1" fill="hold" id="58">
                                          <p:stCondLst>
                                            <p:cond delay="0"/>
                                          </p:stCondLst>
                                        </p:cTn>
                                        <p:tgtEl>
                                          <p:spTgt spid="44"/>
                                        </p:tgtEl>
                                        <p:attrNameLst>
                                          <p:attrName>style.visibility</p:attrName>
                                        </p:attrNameLst>
                                      </p:cBhvr>
                                      <p:to>
                                        <p:strVal val="visible"/>
                                      </p:to>
                                    </p:set>
                                    <p:anim calcmode="lin" valueType="num">
                                      <p:cBhvr additive="base">
                                        <p:cTn dur="250" fill="hold" id="59"/>
                                        <p:tgtEl>
                                          <p:spTgt spid="44"/>
                                        </p:tgtEl>
                                        <p:attrNameLst>
                                          <p:attrName>ppt_x</p:attrName>
                                        </p:attrNameLst>
                                      </p:cBhvr>
                                      <p:tavLst>
                                        <p:tav tm="0">
                                          <p:val>
                                            <p:strVal val="#ppt_x"/>
                                          </p:val>
                                        </p:tav>
                                        <p:tav tm="100000">
                                          <p:val>
                                            <p:strVal val="#ppt_x"/>
                                          </p:val>
                                        </p:tav>
                                      </p:tavLst>
                                    </p:anim>
                                    <p:anim calcmode="lin" valueType="num">
                                      <p:cBhvr additive="base">
                                        <p:cTn dur="250" fill="hold" id="60"/>
                                        <p:tgtEl>
                                          <p:spTgt spid="44"/>
                                        </p:tgtEl>
                                        <p:attrNameLst>
                                          <p:attrName>ppt_y</p:attrName>
                                        </p:attrNameLst>
                                      </p:cBhvr>
                                      <p:tavLst>
                                        <p:tav tm="0">
                                          <p:val>
                                            <p:strVal val="1+#ppt_h/2"/>
                                          </p:val>
                                        </p:tav>
                                        <p:tav tm="100000">
                                          <p:val>
                                            <p:strVal val="#ppt_y"/>
                                          </p:val>
                                        </p:tav>
                                      </p:tavLst>
                                    </p:anim>
                                  </p:childTnLst>
                                </p:cTn>
                              </p:par>
                            </p:childTnLst>
                          </p:cTn>
                        </p:par>
                        <p:par>
                          <p:cTn fill="hold" id="61" nodeType="afterGroup">
                            <p:stCondLst>
                              <p:cond delay="5250"/>
                            </p:stCondLst>
                            <p:childTnLst>
                              <p:par>
                                <p:cTn fill="hold" id="62" nodeType="afterEffect" presetClass="entr" presetID="10" presetSubtype="0">
                                  <p:stCondLst>
                                    <p:cond delay="0"/>
                                  </p:stCondLst>
                                  <p:childTnLst>
                                    <p:set>
                                      <p:cBhvr>
                                        <p:cTn dur="1" fill="hold" id="63">
                                          <p:stCondLst>
                                            <p:cond delay="0"/>
                                          </p:stCondLst>
                                        </p:cTn>
                                        <p:tgtEl>
                                          <p:spTgt spid="25"/>
                                        </p:tgtEl>
                                        <p:attrNameLst>
                                          <p:attrName>style.visibility</p:attrName>
                                        </p:attrNameLst>
                                      </p:cBhvr>
                                      <p:to>
                                        <p:strVal val="visible"/>
                                      </p:to>
                                    </p:set>
                                    <p:animEffect filter="fade" transition="in">
                                      <p:cBhvr>
                                        <p:cTn dur="500" id="64"/>
                                        <p:tgtEl>
                                          <p:spTgt spid="25"/>
                                        </p:tgtEl>
                                      </p:cBhvr>
                                    </p:animEffect>
                                  </p:childTnLst>
                                </p:cTn>
                              </p:par>
                            </p:childTnLst>
                          </p:cTn>
                        </p:par>
                        <p:par>
                          <p:cTn fill="hold" id="65" nodeType="afterGroup">
                            <p:stCondLst>
                              <p:cond delay="5750"/>
                            </p:stCondLst>
                            <p:childTnLst>
                              <p:par>
                                <p:cTn fill="hold" grpId="0" id="66" nodeType="afterEffect" presetClass="entr" presetID="22" presetSubtype="1">
                                  <p:stCondLst>
                                    <p:cond delay="0"/>
                                  </p:stCondLst>
                                  <p:childTnLst>
                                    <p:set>
                                      <p:cBhvr>
                                        <p:cTn dur="1" fill="hold" id="67">
                                          <p:stCondLst>
                                            <p:cond delay="0"/>
                                          </p:stCondLst>
                                        </p:cTn>
                                        <p:tgtEl>
                                          <p:spTgt spid="47"/>
                                        </p:tgtEl>
                                        <p:attrNameLst>
                                          <p:attrName>style.visibility</p:attrName>
                                        </p:attrNameLst>
                                      </p:cBhvr>
                                      <p:to>
                                        <p:strVal val="visible"/>
                                      </p:to>
                                    </p:set>
                                    <p:animEffect filter="wipe(up)" transition="in">
                                      <p:cBhvr>
                                        <p:cTn dur="500" id="68"/>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41"/>
      <p:bldP grpId="0" spid="16"/>
      <p:bldP grpId="0" spid="20"/>
      <p:bldP grpId="0" spid="44"/>
      <p:bldP grpId="0" spid="47"/>
      <p:bldP grpId="0" spid="32"/>
      <p:bldP grpId="0" spid="3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B2E0A625-BF23-416C-A621-518CF1D25B19}" type="slidenum">
              <a:rPr altLang="en-US" lang="zh-CN" smtClean="0"/>
              <a:t>5</a:t>
            </a:fld>
          </a:p>
        </p:txBody>
      </p:sp>
      <p:sp>
        <p:nvSpPr>
          <p:cNvPr id="3" name="文本框 2"/>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cxnSp>
        <p:nvCxnSpPr>
          <p:cNvPr id="12" name="直接连接符 11"/>
          <p:cNvCxnSpPr/>
          <p:nvPr/>
        </p:nvCxnSpPr>
        <p:spPr>
          <a:xfrm>
            <a:off x="1571625" y="1964129"/>
            <a:ext cx="1001131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1582942" y="1952625"/>
            <a:ext cx="0" cy="2130425"/>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578769" y="4064000"/>
            <a:ext cx="10004173"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594392" y="4052888"/>
            <a:ext cx="0" cy="2164556"/>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585913" y="6200775"/>
            <a:ext cx="1000179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613317" y="983054"/>
            <a:ext cx="1962150" cy="19621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流程图: 显示 28"/>
          <p:cNvSpPr/>
          <p:nvPr/>
        </p:nvSpPr>
        <p:spPr>
          <a:xfrm rot="5400000">
            <a:off x="3654893" y="1486861"/>
            <a:ext cx="1560268" cy="2911876"/>
          </a:xfrm>
          <a:prstGeom prst="flowChartDisplay">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流程图: 显示 30"/>
          <p:cNvSpPr/>
          <p:nvPr/>
        </p:nvSpPr>
        <p:spPr>
          <a:xfrm rot="5400000">
            <a:off x="8543596" y="1486862"/>
            <a:ext cx="1560268" cy="2911876"/>
          </a:xfrm>
          <a:prstGeom prst="flowChartDisplay">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流程图: 显示 34"/>
          <p:cNvSpPr/>
          <p:nvPr/>
        </p:nvSpPr>
        <p:spPr>
          <a:xfrm rot="5400000">
            <a:off x="8543596" y="3609105"/>
            <a:ext cx="1560268" cy="2911876"/>
          </a:xfrm>
          <a:prstGeom prst="flowChartDisplay">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流程图: 显示 36"/>
          <p:cNvSpPr/>
          <p:nvPr/>
        </p:nvSpPr>
        <p:spPr>
          <a:xfrm rot="5400000">
            <a:off x="3654892" y="3609106"/>
            <a:ext cx="1560267" cy="2911876"/>
          </a:xfrm>
          <a:prstGeom prst="flowChartDisplay">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604296" y="1696363"/>
            <a:ext cx="1980671" cy="530352"/>
          </a:xfrm>
          <a:prstGeom prst="rect">
            <a:avLst/>
          </a:prstGeom>
          <a:noFill/>
        </p:spPr>
        <p:txBody>
          <a:bodyPr rtlCol="0" wrap="square">
            <a:spAutoFit/>
          </a:bodyPr>
          <a:lstStyle/>
          <a:p>
            <a:pPr algn="ctr">
              <a:lnSpc>
                <a:spcPct val="90000"/>
              </a:lnSpc>
              <a:spcBef>
                <a:spcPts val="1000"/>
              </a:spcBef>
            </a:pPr>
            <a:r>
              <a:rPr altLang="en-US" b="1" lang="zh-CN" sz="3200">
                <a:solidFill>
                  <a:schemeClr val="bg1"/>
                </a:solidFill>
                <a:latin charset="-122" panose="020b0503020204020204" pitchFamily="34" typeface="微软雅黑"/>
                <a:ea charset="-122" panose="020b0503020204020204" pitchFamily="34" typeface="微软雅黑"/>
              </a:rPr>
              <a:t>添加标题</a:t>
            </a:r>
          </a:p>
        </p:txBody>
      </p:sp>
      <p:grpSp>
        <p:nvGrpSpPr>
          <p:cNvPr id="5" name="组合 4"/>
          <p:cNvGrpSpPr/>
          <p:nvPr/>
        </p:nvGrpSpPr>
        <p:grpSpPr>
          <a:xfrm>
            <a:off x="4220360" y="1784982"/>
            <a:ext cx="429330" cy="307777"/>
            <a:chOff x="4220360" y="1784982"/>
            <a:chExt cx="429330" cy="307777"/>
          </a:xfrm>
        </p:grpSpPr>
        <p:sp>
          <p:nvSpPr>
            <p:cNvPr id="25" name="椭圆 24"/>
            <p:cNvSpPr/>
            <p:nvPr/>
          </p:nvSpPr>
          <p:spPr>
            <a:xfrm>
              <a:off x="4295216" y="1800799"/>
              <a:ext cx="279623" cy="279623"/>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p:cNvSpPr txBox="1"/>
            <p:nvPr/>
          </p:nvSpPr>
          <p:spPr>
            <a:xfrm>
              <a:off x="4220359" y="1784982"/>
              <a:ext cx="429330" cy="304800"/>
            </a:xfrm>
            <a:prstGeom prst="rect">
              <a:avLst/>
            </a:prstGeom>
            <a:noFill/>
          </p:spPr>
          <p:txBody>
            <a:bodyPr rtlCol="0" wrap="square">
              <a:spAutoFit/>
            </a:bodyPr>
            <a:lstStyle/>
            <a:p>
              <a:pPr algn="ctr">
                <a:spcBef>
                  <a:spcPts val="1000"/>
                </a:spcBef>
              </a:pPr>
              <a:r>
                <a:rPr altLang="zh-CN" b="1" lang="en-US" smtClean="0" sz="1400">
                  <a:solidFill>
                    <a:srgbClr val="E5F5F7"/>
                  </a:solidFill>
                  <a:latin charset="-122" panose="020b0503020204020204" pitchFamily="34" typeface="微软雅黑"/>
                  <a:ea charset="-122" panose="020b0503020204020204" pitchFamily="34" typeface="微软雅黑"/>
                </a:rPr>
                <a:t>A</a:t>
              </a:r>
            </a:p>
          </p:txBody>
        </p:sp>
      </p:grpSp>
      <p:grpSp>
        <p:nvGrpSpPr>
          <p:cNvPr id="6" name="组合 5"/>
          <p:cNvGrpSpPr/>
          <p:nvPr/>
        </p:nvGrpSpPr>
        <p:grpSpPr>
          <a:xfrm>
            <a:off x="9109065" y="1784982"/>
            <a:ext cx="429330" cy="307777"/>
            <a:chOff x="9109065" y="1784982"/>
            <a:chExt cx="429330" cy="307777"/>
          </a:xfrm>
        </p:grpSpPr>
        <p:sp>
          <p:nvSpPr>
            <p:cNvPr id="30" name="椭圆 29"/>
            <p:cNvSpPr/>
            <p:nvPr/>
          </p:nvSpPr>
          <p:spPr>
            <a:xfrm>
              <a:off x="9183919" y="1800800"/>
              <a:ext cx="279623" cy="279623"/>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文本框 39"/>
            <p:cNvSpPr txBox="1"/>
            <p:nvPr/>
          </p:nvSpPr>
          <p:spPr>
            <a:xfrm>
              <a:off x="9109065" y="1784982"/>
              <a:ext cx="429330" cy="304800"/>
            </a:xfrm>
            <a:prstGeom prst="rect">
              <a:avLst/>
            </a:prstGeom>
            <a:noFill/>
          </p:spPr>
          <p:txBody>
            <a:bodyPr rtlCol="0" wrap="square">
              <a:spAutoFit/>
            </a:bodyPr>
            <a:lstStyle/>
            <a:p>
              <a:pPr algn="ctr">
                <a:spcBef>
                  <a:spcPts val="1000"/>
                </a:spcBef>
              </a:pPr>
              <a:r>
                <a:rPr altLang="zh-CN" b="1" lang="en-US" smtClean="0" sz="1400">
                  <a:solidFill>
                    <a:srgbClr val="E5F5F7"/>
                  </a:solidFill>
                  <a:latin charset="-122" panose="020b0503020204020204" pitchFamily="34" typeface="微软雅黑"/>
                  <a:ea charset="-122" panose="020b0503020204020204" pitchFamily="34" typeface="微软雅黑"/>
                </a:rPr>
                <a:t>B</a:t>
              </a:r>
            </a:p>
          </p:txBody>
        </p:sp>
      </p:grpSp>
      <p:grpSp>
        <p:nvGrpSpPr>
          <p:cNvPr id="9" name="组合 8"/>
          <p:cNvGrpSpPr/>
          <p:nvPr/>
        </p:nvGrpSpPr>
        <p:grpSpPr>
          <a:xfrm>
            <a:off x="9109065" y="3910110"/>
            <a:ext cx="429330" cy="307777"/>
            <a:chOff x="9109065" y="3910110"/>
            <a:chExt cx="429330" cy="307777"/>
          </a:xfrm>
        </p:grpSpPr>
        <p:sp>
          <p:nvSpPr>
            <p:cNvPr id="34" name="椭圆 33"/>
            <p:cNvSpPr/>
            <p:nvPr/>
          </p:nvSpPr>
          <p:spPr>
            <a:xfrm>
              <a:off x="9183919" y="3924188"/>
              <a:ext cx="279623" cy="279623"/>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9109065" y="3910110"/>
              <a:ext cx="429330" cy="304800"/>
            </a:xfrm>
            <a:prstGeom prst="rect">
              <a:avLst/>
            </a:prstGeom>
            <a:noFill/>
          </p:spPr>
          <p:txBody>
            <a:bodyPr rtlCol="0" wrap="square">
              <a:spAutoFit/>
            </a:bodyPr>
            <a:lstStyle/>
            <a:p>
              <a:pPr algn="ctr">
                <a:spcBef>
                  <a:spcPts val="1000"/>
                </a:spcBef>
              </a:pPr>
              <a:r>
                <a:rPr altLang="zh-CN" b="1" lang="en-US" smtClean="0" sz="1400">
                  <a:solidFill>
                    <a:srgbClr val="E5F5F7"/>
                  </a:solidFill>
                  <a:latin charset="-122" panose="020b0503020204020204" pitchFamily="34" typeface="微软雅黑"/>
                  <a:ea charset="-122" panose="020b0503020204020204" pitchFamily="34" typeface="微软雅黑"/>
                </a:rPr>
                <a:t>C</a:t>
              </a:r>
            </a:p>
          </p:txBody>
        </p:sp>
      </p:grpSp>
      <p:grpSp>
        <p:nvGrpSpPr>
          <p:cNvPr id="7" name="组合 6"/>
          <p:cNvGrpSpPr/>
          <p:nvPr/>
        </p:nvGrpSpPr>
        <p:grpSpPr>
          <a:xfrm>
            <a:off x="4220360" y="3910110"/>
            <a:ext cx="429330" cy="307777"/>
            <a:chOff x="4220360" y="3910110"/>
            <a:chExt cx="429330" cy="307777"/>
          </a:xfrm>
        </p:grpSpPr>
        <p:sp>
          <p:nvSpPr>
            <p:cNvPr id="36" name="椭圆 35"/>
            <p:cNvSpPr/>
            <p:nvPr/>
          </p:nvSpPr>
          <p:spPr>
            <a:xfrm>
              <a:off x="4295215" y="3924189"/>
              <a:ext cx="279623" cy="279623"/>
            </a:xfrm>
            <a:prstGeom prst="ellipse">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41"/>
            <p:cNvSpPr txBox="1"/>
            <p:nvPr/>
          </p:nvSpPr>
          <p:spPr>
            <a:xfrm>
              <a:off x="4220359" y="3910110"/>
              <a:ext cx="429330" cy="304800"/>
            </a:xfrm>
            <a:prstGeom prst="rect">
              <a:avLst/>
            </a:prstGeom>
            <a:noFill/>
          </p:spPr>
          <p:txBody>
            <a:bodyPr rtlCol="0" wrap="square">
              <a:spAutoFit/>
            </a:bodyPr>
            <a:lstStyle/>
            <a:p>
              <a:pPr algn="ctr">
                <a:spcBef>
                  <a:spcPts val="1000"/>
                </a:spcBef>
              </a:pPr>
              <a:r>
                <a:rPr altLang="zh-CN" b="1" lang="en-US" smtClean="0" sz="1400">
                  <a:solidFill>
                    <a:srgbClr val="E5F5F7"/>
                  </a:solidFill>
                  <a:latin charset="-122" panose="020b0503020204020204" pitchFamily="34" typeface="微软雅黑"/>
                  <a:ea charset="-122" panose="020b0503020204020204" pitchFamily="34" typeface="微软雅黑"/>
                </a:rPr>
                <a:t>D</a:t>
              </a:r>
            </a:p>
          </p:txBody>
        </p:sp>
      </p:grpSp>
      <p:grpSp>
        <p:nvGrpSpPr>
          <p:cNvPr id="14" name="组合 13"/>
          <p:cNvGrpSpPr/>
          <p:nvPr/>
        </p:nvGrpSpPr>
        <p:grpSpPr>
          <a:xfrm>
            <a:off x="3238621" y="2360647"/>
            <a:ext cx="2392807" cy="1222441"/>
            <a:chOff x="3343396" y="2397770"/>
            <a:chExt cx="2392807" cy="1222441"/>
          </a:xfrm>
        </p:grpSpPr>
        <p:sp>
          <p:nvSpPr>
            <p:cNvPr id="33" name="文本框 32"/>
            <p:cNvSpPr txBox="1"/>
            <p:nvPr/>
          </p:nvSpPr>
          <p:spPr>
            <a:xfrm>
              <a:off x="3343396" y="2397770"/>
              <a:ext cx="2392807" cy="338328"/>
            </a:xfrm>
            <a:prstGeom prst="rect">
              <a:avLst/>
            </a:prstGeom>
            <a:noFill/>
          </p:spPr>
          <p:txBody>
            <a:bodyPr rtlCol="0" wrap="square">
              <a:spAutoFit/>
            </a:bodyPr>
            <a:lstStyle/>
            <a:p>
              <a:pPr algn="ctr">
                <a:lnSpc>
                  <a:spcPct val="90000"/>
                </a:lnSpc>
                <a:spcBef>
                  <a:spcPts val="1000"/>
                </a:spcBef>
              </a:pPr>
              <a:r>
                <a:rPr altLang="en-US" b="1" lang="zh-CN">
                  <a:solidFill>
                    <a:srgbClr val="F0FAFA"/>
                  </a:solidFill>
                  <a:latin charset="-122" panose="020b0503020204020204" pitchFamily="34" typeface="微软雅黑"/>
                  <a:ea charset="-122" panose="020b0503020204020204" pitchFamily="34" typeface="微软雅黑"/>
                </a:rPr>
                <a:t>添加标题</a:t>
              </a:r>
            </a:p>
          </p:txBody>
        </p:sp>
        <p:sp>
          <p:nvSpPr>
            <p:cNvPr id="43" name="文本框 42"/>
            <p:cNvSpPr txBox="1"/>
            <p:nvPr/>
          </p:nvSpPr>
          <p:spPr>
            <a:xfrm>
              <a:off x="3343396" y="2687648"/>
              <a:ext cx="2392807" cy="923544"/>
            </a:xfrm>
            <a:prstGeom prst="rect">
              <a:avLst/>
            </a:prstGeom>
            <a:noFill/>
          </p:spPr>
          <p:txBody>
            <a:bodyPr rtlCol="0" wrap="square">
              <a:spAutoFit/>
            </a:bodyPr>
            <a:lstStyle/>
            <a:p>
              <a:pPr>
                <a:lnSpc>
                  <a:spcPct val="130000"/>
                </a:lnSpc>
              </a:pPr>
              <a:r>
                <a:rPr altLang="en-US" lang="zh-CN" sz="1400">
                  <a:solidFill>
                    <a:srgbClr val="F0FAFA"/>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a:t>
              </a:r>
            </a:p>
          </p:txBody>
        </p:sp>
      </p:grpSp>
      <p:grpSp>
        <p:nvGrpSpPr>
          <p:cNvPr id="44" name="组合 43"/>
          <p:cNvGrpSpPr/>
          <p:nvPr/>
        </p:nvGrpSpPr>
        <p:grpSpPr>
          <a:xfrm>
            <a:off x="8127326" y="2360647"/>
            <a:ext cx="2392807" cy="1222441"/>
            <a:chOff x="3343396" y="2397770"/>
            <a:chExt cx="2392807" cy="1222441"/>
          </a:xfrm>
        </p:grpSpPr>
        <p:sp>
          <p:nvSpPr>
            <p:cNvPr id="45" name="文本框 44"/>
            <p:cNvSpPr txBox="1"/>
            <p:nvPr/>
          </p:nvSpPr>
          <p:spPr>
            <a:xfrm>
              <a:off x="3343396" y="2397770"/>
              <a:ext cx="2392807" cy="338328"/>
            </a:xfrm>
            <a:prstGeom prst="rect">
              <a:avLst/>
            </a:prstGeom>
            <a:noFill/>
          </p:spPr>
          <p:txBody>
            <a:bodyPr rtlCol="0" wrap="square">
              <a:spAutoFit/>
            </a:bodyPr>
            <a:lstStyle/>
            <a:p>
              <a:pPr algn="ctr">
                <a:lnSpc>
                  <a:spcPct val="90000"/>
                </a:lnSpc>
                <a:spcBef>
                  <a:spcPts val="1000"/>
                </a:spcBef>
              </a:pPr>
              <a:r>
                <a:rPr altLang="en-US" b="1" lang="zh-CN">
                  <a:solidFill>
                    <a:srgbClr val="F0FAFA"/>
                  </a:solidFill>
                  <a:latin charset="-122" panose="020b0503020204020204" pitchFamily="34" typeface="微软雅黑"/>
                  <a:ea charset="-122" panose="020b0503020204020204" pitchFamily="34" typeface="微软雅黑"/>
                </a:rPr>
                <a:t>添加标题</a:t>
              </a:r>
            </a:p>
          </p:txBody>
        </p:sp>
        <p:sp>
          <p:nvSpPr>
            <p:cNvPr id="46" name="文本框 45"/>
            <p:cNvSpPr txBox="1"/>
            <p:nvPr/>
          </p:nvSpPr>
          <p:spPr>
            <a:xfrm>
              <a:off x="3343395" y="2687648"/>
              <a:ext cx="2392807" cy="923544"/>
            </a:xfrm>
            <a:prstGeom prst="rect">
              <a:avLst/>
            </a:prstGeom>
            <a:noFill/>
          </p:spPr>
          <p:txBody>
            <a:bodyPr rtlCol="0" wrap="square">
              <a:spAutoFit/>
            </a:bodyPr>
            <a:lstStyle/>
            <a:p>
              <a:pPr>
                <a:lnSpc>
                  <a:spcPct val="130000"/>
                </a:lnSpc>
              </a:pPr>
              <a:r>
                <a:rPr altLang="en-US" lang="zh-CN" sz="1400">
                  <a:solidFill>
                    <a:srgbClr val="F0FAFA"/>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a:t>
              </a:r>
            </a:p>
          </p:txBody>
        </p:sp>
      </p:grpSp>
      <p:grpSp>
        <p:nvGrpSpPr>
          <p:cNvPr id="47" name="组合 46"/>
          <p:cNvGrpSpPr/>
          <p:nvPr/>
        </p:nvGrpSpPr>
        <p:grpSpPr>
          <a:xfrm>
            <a:off x="8127326" y="4482397"/>
            <a:ext cx="2392807" cy="1222441"/>
            <a:chOff x="3343396" y="2397770"/>
            <a:chExt cx="2392807" cy="1222441"/>
          </a:xfrm>
        </p:grpSpPr>
        <p:sp>
          <p:nvSpPr>
            <p:cNvPr id="48" name="文本框 47"/>
            <p:cNvSpPr txBox="1"/>
            <p:nvPr/>
          </p:nvSpPr>
          <p:spPr>
            <a:xfrm>
              <a:off x="3343396" y="2397770"/>
              <a:ext cx="2392807" cy="338328"/>
            </a:xfrm>
            <a:prstGeom prst="rect">
              <a:avLst/>
            </a:prstGeom>
            <a:noFill/>
          </p:spPr>
          <p:txBody>
            <a:bodyPr rtlCol="0" wrap="square">
              <a:spAutoFit/>
            </a:bodyPr>
            <a:lstStyle/>
            <a:p>
              <a:pPr algn="ctr">
                <a:lnSpc>
                  <a:spcPct val="90000"/>
                </a:lnSpc>
                <a:spcBef>
                  <a:spcPts val="1000"/>
                </a:spcBef>
              </a:pPr>
              <a:r>
                <a:rPr altLang="en-US" b="1" lang="zh-CN">
                  <a:solidFill>
                    <a:srgbClr val="F0FAFA"/>
                  </a:solidFill>
                  <a:latin charset="-122" panose="020b0503020204020204" pitchFamily="34" typeface="微软雅黑"/>
                  <a:ea charset="-122" panose="020b0503020204020204" pitchFamily="34" typeface="微软雅黑"/>
                </a:rPr>
                <a:t>添加标题</a:t>
              </a:r>
            </a:p>
          </p:txBody>
        </p:sp>
        <p:sp>
          <p:nvSpPr>
            <p:cNvPr id="49" name="文本框 48"/>
            <p:cNvSpPr txBox="1"/>
            <p:nvPr/>
          </p:nvSpPr>
          <p:spPr>
            <a:xfrm>
              <a:off x="3343395" y="2687648"/>
              <a:ext cx="2392807" cy="923544"/>
            </a:xfrm>
            <a:prstGeom prst="rect">
              <a:avLst/>
            </a:prstGeom>
            <a:noFill/>
          </p:spPr>
          <p:txBody>
            <a:bodyPr rtlCol="0" wrap="square">
              <a:spAutoFit/>
            </a:bodyPr>
            <a:lstStyle/>
            <a:p>
              <a:pPr>
                <a:lnSpc>
                  <a:spcPct val="130000"/>
                </a:lnSpc>
              </a:pPr>
              <a:r>
                <a:rPr altLang="en-US" lang="zh-CN" sz="1400">
                  <a:solidFill>
                    <a:srgbClr val="F0FAFA"/>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a:t>
              </a:r>
            </a:p>
          </p:txBody>
        </p:sp>
      </p:grpSp>
      <p:grpSp>
        <p:nvGrpSpPr>
          <p:cNvPr id="50" name="组合 49"/>
          <p:cNvGrpSpPr/>
          <p:nvPr/>
        </p:nvGrpSpPr>
        <p:grpSpPr>
          <a:xfrm>
            <a:off x="3238622" y="4482399"/>
            <a:ext cx="2392807" cy="1222441"/>
            <a:chOff x="3343396" y="2397770"/>
            <a:chExt cx="2392807" cy="1222441"/>
          </a:xfrm>
        </p:grpSpPr>
        <p:sp>
          <p:nvSpPr>
            <p:cNvPr id="51" name="文本框 50"/>
            <p:cNvSpPr txBox="1"/>
            <p:nvPr/>
          </p:nvSpPr>
          <p:spPr>
            <a:xfrm>
              <a:off x="3343396" y="2397770"/>
              <a:ext cx="2392807" cy="338328"/>
            </a:xfrm>
            <a:prstGeom prst="rect">
              <a:avLst/>
            </a:prstGeom>
            <a:noFill/>
          </p:spPr>
          <p:txBody>
            <a:bodyPr rtlCol="0" wrap="square">
              <a:spAutoFit/>
            </a:bodyPr>
            <a:lstStyle/>
            <a:p>
              <a:pPr algn="ctr">
                <a:lnSpc>
                  <a:spcPct val="90000"/>
                </a:lnSpc>
                <a:spcBef>
                  <a:spcPts val="1000"/>
                </a:spcBef>
              </a:pPr>
              <a:r>
                <a:rPr altLang="en-US" b="1" lang="zh-CN">
                  <a:solidFill>
                    <a:srgbClr val="F0FAFA"/>
                  </a:solidFill>
                  <a:latin charset="-122" panose="020b0503020204020204" pitchFamily="34" typeface="微软雅黑"/>
                  <a:ea charset="-122" panose="020b0503020204020204" pitchFamily="34" typeface="微软雅黑"/>
                </a:rPr>
                <a:t>添加标题</a:t>
              </a:r>
            </a:p>
          </p:txBody>
        </p:sp>
        <p:sp>
          <p:nvSpPr>
            <p:cNvPr id="52" name="文本框 51"/>
            <p:cNvSpPr txBox="1"/>
            <p:nvPr/>
          </p:nvSpPr>
          <p:spPr>
            <a:xfrm>
              <a:off x="3343396" y="2687648"/>
              <a:ext cx="2392807" cy="923544"/>
            </a:xfrm>
            <a:prstGeom prst="rect">
              <a:avLst/>
            </a:prstGeom>
            <a:noFill/>
          </p:spPr>
          <p:txBody>
            <a:bodyPr rtlCol="0" wrap="square">
              <a:spAutoFit/>
            </a:bodyPr>
            <a:lstStyle/>
            <a:p>
              <a:pPr>
                <a:lnSpc>
                  <a:spcPct val="130000"/>
                </a:lnSpc>
              </a:pPr>
              <a:r>
                <a:rPr altLang="en-US" lang="zh-CN" sz="1400">
                  <a:solidFill>
                    <a:srgbClr val="F0FAFA"/>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a:t>
              </a:r>
            </a:p>
          </p:txBody>
        </p:sp>
      </p:grpSp>
    </p:spTree>
    <p:extLst>
      <p:ext uri="{BB962C8B-B14F-4D97-AF65-F5344CB8AC3E}">
        <p14:creationId val="26054377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750" id="7"/>
                                        <p:tgtEl>
                                          <p:spTgt spid="8"/>
                                        </p:tgtEl>
                                      </p:cBhvr>
                                    </p:animEffect>
                                  </p:childTnLst>
                                </p:cTn>
                              </p:par>
                            </p:childTnLst>
                          </p:cTn>
                        </p:par>
                        <p:par>
                          <p:cTn fill="hold" id="8" nodeType="afterGroup">
                            <p:stCondLst>
                              <p:cond delay="750"/>
                            </p:stCondLst>
                            <p:childTnLst>
                              <p:par>
                                <p:cTn decel="100000" fill="hold" grpId="0" id="9" nodeType="afterEffect" presetClass="entr" presetID="49" presetSubtype="0">
                                  <p:stCondLst>
                                    <p:cond delay="0"/>
                                  </p:stCondLst>
                                  <p:childTnLst>
                                    <p:set>
                                      <p:cBhvr>
                                        <p:cTn dur="1" fill="hold" id="10">
                                          <p:stCondLst>
                                            <p:cond delay="0"/>
                                          </p:stCondLst>
                                        </p:cTn>
                                        <p:tgtEl>
                                          <p:spTgt spid="38"/>
                                        </p:tgtEl>
                                        <p:attrNameLst>
                                          <p:attrName>style.visibility</p:attrName>
                                        </p:attrNameLst>
                                      </p:cBhvr>
                                      <p:to>
                                        <p:strVal val="visible"/>
                                      </p:to>
                                    </p:set>
                                    <p:anim calcmode="lin" valueType="num">
                                      <p:cBhvr>
                                        <p:cTn dur="250" fill="hold" id="11"/>
                                        <p:tgtEl>
                                          <p:spTgt spid="38"/>
                                        </p:tgtEl>
                                        <p:attrNameLst>
                                          <p:attrName>ppt_w</p:attrName>
                                        </p:attrNameLst>
                                      </p:cBhvr>
                                      <p:tavLst>
                                        <p:tav tm="0">
                                          <p:val>
                                            <p:fltVal val="0"/>
                                          </p:val>
                                        </p:tav>
                                        <p:tav tm="100000">
                                          <p:val>
                                            <p:strVal val="#ppt_w"/>
                                          </p:val>
                                        </p:tav>
                                      </p:tavLst>
                                    </p:anim>
                                    <p:anim calcmode="lin" valueType="num">
                                      <p:cBhvr>
                                        <p:cTn dur="250" fill="hold" id="12"/>
                                        <p:tgtEl>
                                          <p:spTgt spid="38"/>
                                        </p:tgtEl>
                                        <p:attrNameLst>
                                          <p:attrName>ppt_h</p:attrName>
                                        </p:attrNameLst>
                                      </p:cBhvr>
                                      <p:tavLst>
                                        <p:tav tm="0">
                                          <p:val>
                                            <p:fltVal val="0"/>
                                          </p:val>
                                        </p:tav>
                                        <p:tav tm="100000">
                                          <p:val>
                                            <p:strVal val="#ppt_h"/>
                                          </p:val>
                                        </p:tav>
                                      </p:tavLst>
                                    </p:anim>
                                    <p:anim calcmode="lin" valueType="num">
                                      <p:cBhvr>
                                        <p:cTn dur="250" fill="hold" id="13"/>
                                        <p:tgtEl>
                                          <p:spTgt spid="38"/>
                                        </p:tgtEl>
                                        <p:attrNameLst>
                                          <p:attrName>style.rotation</p:attrName>
                                        </p:attrNameLst>
                                      </p:cBhvr>
                                      <p:tavLst>
                                        <p:tav tm="0">
                                          <p:val>
                                            <p:fltVal val="360"/>
                                          </p:val>
                                        </p:tav>
                                        <p:tav tm="100000">
                                          <p:val>
                                            <p:fltVal val="0"/>
                                          </p:val>
                                        </p:tav>
                                      </p:tavLst>
                                    </p:anim>
                                    <p:animEffect filter="fade" transition="in">
                                      <p:cBhvr>
                                        <p:cTn dur="250" id="14"/>
                                        <p:tgtEl>
                                          <p:spTgt spid="38"/>
                                        </p:tgtEl>
                                      </p:cBhvr>
                                    </p:animEffect>
                                  </p:childTnLst>
                                </p:cTn>
                              </p:par>
                            </p:childTnLst>
                          </p:cTn>
                        </p:par>
                        <p:par>
                          <p:cTn fill="hold" id="15" nodeType="afterGroup">
                            <p:stCondLst>
                              <p:cond delay="1000"/>
                            </p:stCondLst>
                            <p:childTnLst>
                              <p:par>
                                <p:cTn fill="hold" id="16" nodeType="afterEffect" presetClass="entr" presetID="22" presetSubtype="8">
                                  <p:stCondLst>
                                    <p:cond delay="0"/>
                                  </p:stCondLst>
                                  <p:childTnLst>
                                    <p:set>
                                      <p:cBhvr>
                                        <p:cTn dur="1" fill="hold" id="17">
                                          <p:stCondLst>
                                            <p:cond delay="0"/>
                                          </p:stCondLst>
                                        </p:cTn>
                                        <p:tgtEl>
                                          <p:spTgt spid="12"/>
                                        </p:tgtEl>
                                        <p:attrNameLst>
                                          <p:attrName>style.visibility</p:attrName>
                                        </p:attrNameLst>
                                      </p:cBhvr>
                                      <p:to>
                                        <p:strVal val="visible"/>
                                      </p:to>
                                    </p:set>
                                    <p:animEffect filter="wipe(left)" transition="in">
                                      <p:cBhvr>
                                        <p:cTn dur="500" id="18"/>
                                        <p:tgtEl>
                                          <p:spTgt spid="12"/>
                                        </p:tgtEl>
                                      </p:cBhvr>
                                    </p:animEffect>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18"/>
                                        </p:tgtEl>
                                        <p:attrNameLst>
                                          <p:attrName>style.visibility</p:attrName>
                                        </p:attrNameLst>
                                      </p:cBhvr>
                                      <p:to>
                                        <p:strVal val="visible"/>
                                      </p:to>
                                    </p:set>
                                    <p:animEffect filter="wipe(up)" transition="in">
                                      <p:cBhvr>
                                        <p:cTn dur="500" id="22"/>
                                        <p:tgtEl>
                                          <p:spTgt spid="18"/>
                                        </p:tgtEl>
                                      </p:cBhvr>
                                    </p:animEffect>
                                  </p:childTnLst>
                                </p:cTn>
                              </p:par>
                            </p:childTnLst>
                          </p:cTn>
                        </p:par>
                        <p:par>
                          <p:cTn fill="hold" id="23" nodeType="afterGroup">
                            <p:stCondLst>
                              <p:cond delay="2000"/>
                            </p:stCondLst>
                            <p:childTnLst>
                              <p:par>
                                <p:cTn fill="hold" id="24" nodeType="afterEffect" presetClass="entr" presetID="22" presetSubtype="2">
                                  <p:stCondLst>
                                    <p:cond delay="0"/>
                                  </p:stCondLst>
                                  <p:childTnLst>
                                    <p:set>
                                      <p:cBhvr>
                                        <p:cTn dur="1" fill="hold" id="25">
                                          <p:stCondLst>
                                            <p:cond delay="0"/>
                                          </p:stCondLst>
                                        </p:cTn>
                                        <p:tgtEl>
                                          <p:spTgt spid="20"/>
                                        </p:tgtEl>
                                        <p:attrNameLst>
                                          <p:attrName>style.visibility</p:attrName>
                                        </p:attrNameLst>
                                      </p:cBhvr>
                                      <p:to>
                                        <p:strVal val="visible"/>
                                      </p:to>
                                    </p:set>
                                    <p:animEffect filter="wipe(right)" transition="in">
                                      <p:cBhvr>
                                        <p:cTn dur="500" id="26"/>
                                        <p:tgtEl>
                                          <p:spTgt spid="20"/>
                                        </p:tgtEl>
                                      </p:cBhvr>
                                    </p:animEffect>
                                  </p:childTnLst>
                                </p:cTn>
                              </p:par>
                            </p:childTnLst>
                          </p:cTn>
                        </p:par>
                        <p:par>
                          <p:cTn fill="hold" id="27" nodeType="afterGroup">
                            <p:stCondLst>
                              <p:cond delay="2500"/>
                            </p:stCondLst>
                            <p:childTnLst>
                              <p:par>
                                <p:cTn fill="hold" id="28" nodeType="afterEffect" presetClass="entr" presetID="22" presetSubtype="1">
                                  <p:stCondLst>
                                    <p:cond delay="0"/>
                                  </p:stCondLst>
                                  <p:childTnLst>
                                    <p:set>
                                      <p:cBhvr>
                                        <p:cTn dur="1" fill="hold" id="29">
                                          <p:stCondLst>
                                            <p:cond delay="0"/>
                                          </p:stCondLst>
                                        </p:cTn>
                                        <p:tgtEl>
                                          <p:spTgt spid="22"/>
                                        </p:tgtEl>
                                        <p:attrNameLst>
                                          <p:attrName>style.visibility</p:attrName>
                                        </p:attrNameLst>
                                      </p:cBhvr>
                                      <p:to>
                                        <p:strVal val="visible"/>
                                      </p:to>
                                    </p:set>
                                    <p:animEffect filter="wipe(up)" transition="in">
                                      <p:cBhvr>
                                        <p:cTn dur="500" id="30"/>
                                        <p:tgtEl>
                                          <p:spTgt spid="22"/>
                                        </p:tgtEl>
                                      </p:cBhvr>
                                    </p:animEffect>
                                  </p:childTnLst>
                                </p:cTn>
                              </p:par>
                            </p:childTnLst>
                          </p:cTn>
                        </p:par>
                        <p:par>
                          <p:cTn fill="hold" id="31" nodeType="afterGroup">
                            <p:stCondLst>
                              <p:cond delay="3000"/>
                            </p:stCondLst>
                            <p:childTnLst>
                              <p:par>
                                <p:cTn fill="hold" id="32" nodeType="afterEffect" presetClass="entr" presetID="22" presetSubtype="8">
                                  <p:stCondLst>
                                    <p:cond delay="0"/>
                                  </p:stCondLst>
                                  <p:childTnLst>
                                    <p:set>
                                      <p:cBhvr>
                                        <p:cTn dur="1" fill="hold" id="33">
                                          <p:stCondLst>
                                            <p:cond delay="0"/>
                                          </p:stCondLst>
                                        </p:cTn>
                                        <p:tgtEl>
                                          <p:spTgt spid="24"/>
                                        </p:tgtEl>
                                        <p:attrNameLst>
                                          <p:attrName>style.visibility</p:attrName>
                                        </p:attrNameLst>
                                      </p:cBhvr>
                                      <p:to>
                                        <p:strVal val="visible"/>
                                      </p:to>
                                    </p:set>
                                    <p:animEffect filter="wipe(left)" transition="in">
                                      <p:cBhvr>
                                        <p:cTn dur="500" id="34"/>
                                        <p:tgtEl>
                                          <p:spTgt spid="24"/>
                                        </p:tgtEl>
                                      </p:cBhvr>
                                    </p:animEffect>
                                  </p:childTnLst>
                                </p:cTn>
                              </p:par>
                            </p:childTnLst>
                          </p:cTn>
                        </p:par>
                        <p:par>
                          <p:cTn fill="hold" id="35" nodeType="afterGroup">
                            <p:stCondLst>
                              <p:cond delay="3500"/>
                            </p:stCondLst>
                            <p:childTnLst>
                              <p:par>
                                <p:cTn fill="hold" id="36" nodeType="afterEffect" presetClass="entr" presetID="1" presetSubtype="0">
                                  <p:stCondLst>
                                    <p:cond delay="0"/>
                                  </p:stCondLst>
                                  <p:childTnLst>
                                    <p:set>
                                      <p:cBhvr>
                                        <p:cTn dur="1" fill="hold" id="37">
                                          <p:stCondLst>
                                            <p:cond delay="0"/>
                                          </p:stCondLst>
                                        </p:cTn>
                                        <p:tgtEl>
                                          <p:spTgt spid="5"/>
                                        </p:tgtEl>
                                        <p:attrNameLst>
                                          <p:attrName>style.visibility</p:attrName>
                                        </p:attrNameLst>
                                      </p:cBhvr>
                                      <p:to>
                                        <p:strVal val="visible"/>
                                      </p:to>
                                    </p:set>
                                  </p:childTnLst>
                                </p:cTn>
                              </p:par>
                            </p:childTnLst>
                          </p:cTn>
                        </p:par>
                        <p:par>
                          <p:cTn fill="hold" id="38" nodeType="afterGroup">
                            <p:stCondLst>
                              <p:cond delay="3501"/>
                            </p:stCondLst>
                            <p:childTnLst>
                              <p:par>
                                <p:cTn fill="hold" id="39" nodeType="afterEffect" presetClass="emph" presetID="26" presetSubtype="0">
                                  <p:stCondLst>
                                    <p:cond delay="0"/>
                                  </p:stCondLst>
                                  <p:childTnLst>
                                    <p:animEffect filter="fade" transition="out">
                                      <p:cBhvr>
                                        <p:cTn dur="500" id="40" tmFilter="0, 0; .2, .5; .8, .5; 1, 0"/>
                                        <p:tgtEl>
                                          <p:spTgt spid="5"/>
                                        </p:tgtEl>
                                      </p:cBhvr>
                                    </p:animEffect>
                                    <p:animScale>
                                      <p:cBhvr>
                                        <p:cTn autoRev="1" dur="250" fill="hold" id="41"/>
                                        <p:tgtEl>
                                          <p:spTgt spid="5"/>
                                        </p:tgtEl>
                                      </p:cBhvr>
                                      <p:by x="105000" y="105000"/>
                                    </p:animScale>
                                  </p:childTnLst>
                                </p:cTn>
                              </p:par>
                            </p:childTnLst>
                          </p:cTn>
                        </p:par>
                        <p:par>
                          <p:cTn fill="hold" id="42" nodeType="afterGroup">
                            <p:stCondLst>
                              <p:cond delay="4001"/>
                            </p:stCondLst>
                            <p:childTnLst>
                              <p:par>
                                <p:cTn fill="hold" grpId="0" id="43" nodeType="afterEffect" presetClass="entr" presetID="42" presetSubtype="0">
                                  <p:stCondLst>
                                    <p:cond delay="0"/>
                                  </p:stCondLst>
                                  <p:childTnLst>
                                    <p:set>
                                      <p:cBhvr>
                                        <p:cTn dur="1" fill="hold" id="44">
                                          <p:stCondLst>
                                            <p:cond delay="0"/>
                                          </p:stCondLst>
                                        </p:cTn>
                                        <p:tgtEl>
                                          <p:spTgt spid="29"/>
                                        </p:tgtEl>
                                        <p:attrNameLst>
                                          <p:attrName>style.visibility</p:attrName>
                                        </p:attrNameLst>
                                      </p:cBhvr>
                                      <p:to>
                                        <p:strVal val="visible"/>
                                      </p:to>
                                    </p:set>
                                    <p:animEffect filter="fade" transition="in">
                                      <p:cBhvr>
                                        <p:cTn dur="1000" id="45"/>
                                        <p:tgtEl>
                                          <p:spTgt spid="29"/>
                                        </p:tgtEl>
                                      </p:cBhvr>
                                    </p:animEffect>
                                    <p:anim calcmode="lin" valueType="num">
                                      <p:cBhvr>
                                        <p:cTn dur="1000" fill="hold" id="46"/>
                                        <p:tgtEl>
                                          <p:spTgt spid="29"/>
                                        </p:tgtEl>
                                        <p:attrNameLst>
                                          <p:attrName>ppt_x</p:attrName>
                                        </p:attrNameLst>
                                      </p:cBhvr>
                                      <p:tavLst>
                                        <p:tav tm="0">
                                          <p:val>
                                            <p:strVal val="#ppt_x"/>
                                          </p:val>
                                        </p:tav>
                                        <p:tav tm="100000">
                                          <p:val>
                                            <p:strVal val="#ppt_x"/>
                                          </p:val>
                                        </p:tav>
                                      </p:tavLst>
                                    </p:anim>
                                    <p:anim calcmode="lin" valueType="num">
                                      <p:cBhvr>
                                        <p:cTn dur="1000" fill="hold" id="47"/>
                                        <p:tgtEl>
                                          <p:spTgt spid="29"/>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5001"/>
                            </p:stCondLst>
                            <p:childTnLst>
                              <p:par>
                                <p:cTn fill="hold" id="49" nodeType="afterEffect" presetClass="entr" presetID="22" presetSubtype="1">
                                  <p:stCondLst>
                                    <p:cond delay="0"/>
                                  </p:stCondLst>
                                  <p:childTnLst>
                                    <p:set>
                                      <p:cBhvr>
                                        <p:cTn dur="1" fill="hold" id="50">
                                          <p:stCondLst>
                                            <p:cond delay="0"/>
                                          </p:stCondLst>
                                        </p:cTn>
                                        <p:tgtEl>
                                          <p:spTgt spid="14"/>
                                        </p:tgtEl>
                                        <p:attrNameLst>
                                          <p:attrName>style.visibility</p:attrName>
                                        </p:attrNameLst>
                                      </p:cBhvr>
                                      <p:to>
                                        <p:strVal val="visible"/>
                                      </p:to>
                                    </p:set>
                                    <p:animEffect filter="wipe(up)" transition="in">
                                      <p:cBhvr>
                                        <p:cTn dur="500" id="51"/>
                                        <p:tgtEl>
                                          <p:spTgt spid="14"/>
                                        </p:tgtEl>
                                      </p:cBhvr>
                                    </p:animEffect>
                                  </p:childTnLst>
                                </p:cTn>
                              </p:par>
                            </p:childTnLst>
                          </p:cTn>
                        </p:par>
                        <p:par>
                          <p:cTn fill="hold" id="52" nodeType="afterGroup">
                            <p:stCondLst>
                              <p:cond delay="5501"/>
                            </p:stCondLst>
                            <p:childTnLst>
                              <p:par>
                                <p:cTn fill="hold" id="53" nodeType="afterEffect" presetClass="entr" presetID="1" presetSubtype="0">
                                  <p:stCondLst>
                                    <p:cond delay="0"/>
                                  </p:stCondLst>
                                  <p:childTnLst>
                                    <p:set>
                                      <p:cBhvr>
                                        <p:cTn dur="1" fill="hold" id="54">
                                          <p:stCondLst>
                                            <p:cond delay="0"/>
                                          </p:stCondLst>
                                        </p:cTn>
                                        <p:tgtEl>
                                          <p:spTgt spid="6"/>
                                        </p:tgtEl>
                                        <p:attrNameLst>
                                          <p:attrName>style.visibility</p:attrName>
                                        </p:attrNameLst>
                                      </p:cBhvr>
                                      <p:to>
                                        <p:strVal val="visible"/>
                                      </p:to>
                                    </p:set>
                                  </p:childTnLst>
                                </p:cTn>
                              </p:par>
                            </p:childTnLst>
                          </p:cTn>
                        </p:par>
                        <p:par>
                          <p:cTn fill="hold" id="55" nodeType="afterGroup">
                            <p:stCondLst>
                              <p:cond delay="5502"/>
                            </p:stCondLst>
                            <p:childTnLst>
                              <p:par>
                                <p:cTn fill="hold" id="56" nodeType="afterEffect" presetClass="emph" presetID="26" presetSubtype="0">
                                  <p:stCondLst>
                                    <p:cond delay="0"/>
                                  </p:stCondLst>
                                  <p:childTnLst>
                                    <p:animEffect filter="fade" transition="out">
                                      <p:cBhvr>
                                        <p:cTn dur="500" id="57" tmFilter="0, 0; .2, .5; .8, .5; 1, 0"/>
                                        <p:tgtEl>
                                          <p:spTgt spid="6"/>
                                        </p:tgtEl>
                                      </p:cBhvr>
                                    </p:animEffect>
                                    <p:animScale>
                                      <p:cBhvr>
                                        <p:cTn autoRev="1" dur="250" fill="hold" id="58"/>
                                        <p:tgtEl>
                                          <p:spTgt spid="6"/>
                                        </p:tgtEl>
                                      </p:cBhvr>
                                      <p:by x="105000" y="105000"/>
                                    </p:animScale>
                                  </p:childTnLst>
                                </p:cTn>
                              </p:par>
                            </p:childTnLst>
                          </p:cTn>
                        </p:par>
                        <p:par>
                          <p:cTn fill="hold" id="59" nodeType="afterGroup">
                            <p:stCondLst>
                              <p:cond delay="6002"/>
                            </p:stCondLst>
                            <p:childTnLst>
                              <p:par>
                                <p:cTn fill="hold" grpId="0" id="60" nodeType="afterEffect" presetClass="entr" presetID="42" presetSubtype="0">
                                  <p:stCondLst>
                                    <p:cond delay="0"/>
                                  </p:stCondLst>
                                  <p:childTnLst>
                                    <p:set>
                                      <p:cBhvr>
                                        <p:cTn dur="1" fill="hold" id="61">
                                          <p:stCondLst>
                                            <p:cond delay="0"/>
                                          </p:stCondLst>
                                        </p:cTn>
                                        <p:tgtEl>
                                          <p:spTgt spid="31"/>
                                        </p:tgtEl>
                                        <p:attrNameLst>
                                          <p:attrName>style.visibility</p:attrName>
                                        </p:attrNameLst>
                                      </p:cBhvr>
                                      <p:to>
                                        <p:strVal val="visible"/>
                                      </p:to>
                                    </p:set>
                                    <p:animEffect filter="fade" transition="in">
                                      <p:cBhvr>
                                        <p:cTn dur="1000" id="62"/>
                                        <p:tgtEl>
                                          <p:spTgt spid="31"/>
                                        </p:tgtEl>
                                      </p:cBhvr>
                                    </p:animEffect>
                                    <p:anim calcmode="lin" valueType="num">
                                      <p:cBhvr>
                                        <p:cTn dur="1000" fill="hold" id="63"/>
                                        <p:tgtEl>
                                          <p:spTgt spid="31"/>
                                        </p:tgtEl>
                                        <p:attrNameLst>
                                          <p:attrName>ppt_x</p:attrName>
                                        </p:attrNameLst>
                                      </p:cBhvr>
                                      <p:tavLst>
                                        <p:tav tm="0">
                                          <p:val>
                                            <p:strVal val="#ppt_x"/>
                                          </p:val>
                                        </p:tav>
                                        <p:tav tm="100000">
                                          <p:val>
                                            <p:strVal val="#ppt_x"/>
                                          </p:val>
                                        </p:tav>
                                      </p:tavLst>
                                    </p:anim>
                                    <p:anim calcmode="lin" valueType="num">
                                      <p:cBhvr>
                                        <p:cTn dur="1000" fill="hold" id="64"/>
                                        <p:tgtEl>
                                          <p:spTgt spid="31"/>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7002"/>
                            </p:stCondLst>
                            <p:childTnLst>
                              <p:par>
                                <p:cTn fill="hold" id="66" nodeType="afterEffect" presetClass="entr" presetID="22" presetSubtype="1">
                                  <p:stCondLst>
                                    <p:cond delay="0"/>
                                  </p:stCondLst>
                                  <p:childTnLst>
                                    <p:set>
                                      <p:cBhvr>
                                        <p:cTn dur="1" fill="hold" id="67">
                                          <p:stCondLst>
                                            <p:cond delay="0"/>
                                          </p:stCondLst>
                                        </p:cTn>
                                        <p:tgtEl>
                                          <p:spTgt spid="44"/>
                                        </p:tgtEl>
                                        <p:attrNameLst>
                                          <p:attrName>style.visibility</p:attrName>
                                        </p:attrNameLst>
                                      </p:cBhvr>
                                      <p:to>
                                        <p:strVal val="visible"/>
                                      </p:to>
                                    </p:set>
                                    <p:animEffect filter="wipe(up)" transition="in">
                                      <p:cBhvr>
                                        <p:cTn dur="500" id="68"/>
                                        <p:tgtEl>
                                          <p:spTgt spid="44"/>
                                        </p:tgtEl>
                                      </p:cBhvr>
                                    </p:animEffect>
                                  </p:childTnLst>
                                </p:cTn>
                              </p:par>
                            </p:childTnLst>
                          </p:cTn>
                        </p:par>
                        <p:par>
                          <p:cTn fill="hold" id="69" nodeType="afterGroup">
                            <p:stCondLst>
                              <p:cond delay="7502"/>
                            </p:stCondLst>
                            <p:childTnLst>
                              <p:par>
                                <p:cTn fill="hold" id="70" nodeType="afterEffect" presetClass="entr" presetID="1" presetSubtype="0">
                                  <p:stCondLst>
                                    <p:cond delay="0"/>
                                  </p:stCondLst>
                                  <p:childTnLst>
                                    <p:set>
                                      <p:cBhvr>
                                        <p:cTn dur="1" fill="hold" id="71">
                                          <p:stCondLst>
                                            <p:cond delay="0"/>
                                          </p:stCondLst>
                                        </p:cTn>
                                        <p:tgtEl>
                                          <p:spTgt spid="7"/>
                                        </p:tgtEl>
                                        <p:attrNameLst>
                                          <p:attrName>style.visibility</p:attrName>
                                        </p:attrNameLst>
                                      </p:cBhvr>
                                      <p:to>
                                        <p:strVal val="visible"/>
                                      </p:to>
                                    </p:set>
                                  </p:childTnLst>
                                </p:cTn>
                              </p:par>
                            </p:childTnLst>
                          </p:cTn>
                        </p:par>
                        <p:par>
                          <p:cTn fill="hold" id="72" nodeType="afterGroup">
                            <p:stCondLst>
                              <p:cond delay="7503"/>
                            </p:stCondLst>
                            <p:childTnLst>
                              <p:par>
                                <p:cTn fill="hold" id="73" nodeType="afterEffect" presetClass="emph" presetID="26" presetSubtype="0">
                                  <p:stCondLst>
                                    <p:cond delay="0"/>
                                  </p:stCondLst>
                                  <p:childTnLst>
                                    <p:animEffect filter="fade" transition="out">
                                      <p:cBhvr>
                                        <p:cTn dur="500" id="74" tmFilter="0, 0; .2, .5; .8, .5; 1, 0"/>
                                        <p:tgtEl>
                                          <p:spTgt spid="7"/>
                                        </p:tgtEl>
                                      </p:cBhvr>
                                    </p:animEffect>
                                    <p:animScale>
                                      <p:cBhvr>
                                        <p:cTn autoRev="1" dur="250" fill="hold" id="75"/>
                                        <p:tgtEl>
                                          <p:spTgt spid="7"/>
                                        </p:tgtEl>
                                      </p:cBhvr>
                                      <p:by x="105000" y="105000"/>
                                    </p:animScale>
                                  </p:childTnLst>
                                </p:cTn>
                              </p:par>
                            </p:childTnLst>
                          </p:cTn>
                        </p:par>
                        <p:par>
                          <p:cTn fill="hold" id="76" nodeType="afterGroup">
                            <p:stCondLst>
                              <p:cond delay="8003"/>
                            </p:stCondLst>
                            <p:childTnLst>
                              <p:par>
                                <p:cTn fill="hold" grpId="0" id="77" nodeType="afterEffect" presetClass="entr" presetID="42" presetSubtype="0">
                                  <p:stCondLst>
                                    <p:cond delay="0"/>
                                  </p:stCondLst>
                                  <p:childTnLst>
                                    <p:set>
                                      <p:cBhvr>
                                        <p:cTn dur="1" fill="hold" id="78">
                                          <p:stCondLst>
                                            <p:cond delay="0"/>
                                          </p:stCondLst>
                                        </p:cTn>
                                        <p:tgtEl>
                                          <p:spTgt spid="37"/>
                                        </p:tgtEl>
                                        <p:attrNameLst>
                                          <p:attrName>style.visibility</p:attrName>
                                        </p:attrNameLst>
                                      </p:cBhvr>
                                      <p:to>
                                        <p:strVal val="visible"/>
                                      </p:to>
                                    </p:set>
                                    <p:animEffect filter="fade" transition="in">
                                      <p:cBhvr>
                                        <p:cTn dur="1000" id="79"/>
                                        <p:tgtEl>
                                          <p:spTgt spid="37"/>
                                        </p:tgtEl>
                                      </p:cBhvr>
                                    </p:animEffect>
                                    <p:anim calcmode="lin" valueType="num">
                                      <p:cBhvr>
                                        <p:cTn dur="1000" fill="hold" id="80"/>
                                        <p:tgtEl>
                                          <p:spTgt spid="37"/>
                                        </p:tgtEl>
                                        <p:attrNameLst>
                                          <p:attrName>ppt_x</p:attrName>
                                        </p:attrNameLst>
                                      </p:cBhvr>
                                      <p:tavLst>
                                        <p:tav tm="0">
                                          <p:val>
                                            <p:strVal val="#ppt_x"/>
                                          </p:val>
                                        </p:tav>
                                        <p:tav tm="100000">
                                          <p:val>
                                            <p:strVal val="#ppt_x"/>
                                          </p:val>
                                        </p:tav>
                                      </p:tavLst>
                                    </p:anim>
                                    <p:anim calcmode="lin" valueType="num">
                                      <p:cBhvr>
                                        <p:cTn dur="1000" fill="hold" id="81"/>
                                        <p:tgtEl>
                                          <p:spTgt spid="37"/>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9003"/>
                            </p:stCondLst>
                            <p:childTnLst>
                              <p:par>
                                <p:cTn fill="hold" id="83" nodeType="afterEffect" presetClass="entr" presetID="22" presetSubtype="1">
                                  <p:stCondLst>
                                    <p:cond delay="0"/>
                                  </p:stCondLst>
                                  <p:childTnLst>
                                    <p:set>
                                      <p:cBhvr>
                                        <p:cTn dur="1" fill="hold" id="84">
                                          <p:stCondLst>
                                            <p:cond delay="0"/>
                                          </p:stCondLst>
                                        </p:cTn>
                                        <p:tgtEl>
                                          <p:spTgt spid="50"/>
                                        </p:tgtEl>
                                        <p:attrNameLst>
                                          <p:attrName>style.visibility</p:attrName>
                                        </p:attrNameLst>
                                      </p:cBhvr>
                                      <p:to>
                                        <p:strVal val="visible"/>
                                      </p:to>
                                    </p:set>
                                    <p:animEffect filter="wipe(up)" transition="in">
                                      <p:cBhvr>
                                        <p:cTn dur="500" id="85"/>
                                        <p:tgtEl>
                                          <p:spTgt spid="50"/>
                                        </p:tgtEl>
                                      </p:cBhvr>
                                    </p:animEffect>
                                  </p:childTnLst>
                                </p:cTn>
                              </p:par>
                            </p:childTnLst>
                          </p:cTn>
                        </p:par>
                        <p:par>
                          <p:cTn fill="hold" id="86" nodeType="afterGroup">
                            <p:stCondLst>
                              <p:cond delay="9503"/>
                            </p:stCondLst>
                            <p:childTnLst>
                              <p:par>
                                <p:cTn fill="hold" id="87" nodeType="afterEffect" presetClass="entr" presetID="1" presetSubtype="0">
                                  <p:stCondLst>
                                    <p:cond delay="0"/>
                                  </p:stCondLst>
                                  <p:childTnLst>
                                    <p:set>
                                      <p:cBhvr>
                                        <p:cTn dur="1" fill="hold" id="88">
                                          <p:stCondLst>
                                            <p:cond delay="0"/>
                                          </p:stCondLst>
                                        </p:cTn>
                                        <p:tgtEl>
                                          <p:spTgt spid="9"/>
                                        </p:tgtEl>
                                        <p:attrNameLst>
                                          <p:attrName>style.visibility</p:attrName>
                                        </p:attrNameLst>
                                      </p:cBhvr>
                                      <p:to>
                                        <p:strVal val="visible"/>
                                      </p:to>
                                    </p:set>
                                  </p:childTnLst>
                                </p:cTn>
                              </p:par>
                            </p:childTnLst>
                          </p:cTn>
                        </p:par>
                        <p:par>
                          <p:cTn fill="hold" id="89" nodeType="afterGroup">
                            <p:stCondLst>
                              <p:cond delay="9504"/>
                            </p:stCondLst>
                            <p:childTnLst>
                              <p:par>
                                <p:cTn fill="hold" id="90" nodeType="afterEffect" presetClass="emph" presetID="26" presetSubtype="0">
                                  <p:stCondLst>
                                    <p:cond delay="0"/>
                                  </p:stCondLst>
                                  <p:childTnLst>
                                    <p:animEffect filter="fade" transition="out">
                                      <p:cBhvr>
                                        <p:cTn dur="500" id="91" tmFilter="0, 0; .2, .5; .8, .5; 1, 0"/>
                                        <p:tgtEl>
                                          <p:spTgt spid="9"/>
                                        </p:tgtEl>
                                      </p:cBhvr>
                                    </p:animEffect>
                                    <p:animScale>
                                      <p:cBhvr>
                                        <p:cTn autoRev="1" dur="250" fill="hold" id="92"/>
                                        <p:tgtEl>
                                          <p:spTgt spid="9"/>
                                        </p:tgtEl>
                                      </p:cBhvr>
                                      <p:by x="105000" y="105000"/>
                                    </p:animScale>
                                  </p:childTnLst>
                                </p:cTn>
                              </p:par>
                            </p:childTnLst>
                          </p:cTn>
                        </p:par>
                        <p:par>
                          <p:cTn fill="hold" id="93" nodeType="afterGroup">
                            <p:stCondLst>
                              <p:cond delay="10004"/>
                            </p:stCondLst>
                            <p:childTnLst>
                              <p:par>
                                <p:cTn fill="hold" grpId="0" id="94" nodeType="afterEffect" presetClass="entr" presetID="42" presetSubtype="0">
                                  <p:stCondLst>
                                    <p:cond delay="0"/>
                                  </p:stCondLst>
                                  <p:childTnLst>
                                    <p:set>
                                      <p:cBhvr>
                                        <p:cTn dur="1" fill="hold" id="95">
                                          <p:stCondLst>
                                            <p:cond delay="0"/>
                                          </p:stCondLst>
                                        </p:cTn>
                                        <p:tgtEl>
                                          <p:spTgt spid="35"/>
                                        </p:tgtEl>
                                        <p:attrNameLst>
                                          <p:attrName>style.visibility</p:attrName>
                                        </p:attrNameLst>
                                      </p:cBhvr>
                                      <p:to>
                                        <p:strVal val="visible"/>
                                      </p:to>
                                    </p:set>
                                    <p:animEffect filter="fade" transition="in">
                                      <p:cBhvr>
                                        <p:cTn dur="1000" id="96"/>
                                        <p:tgtEl>
                                          <p:spTgt spid="35"/>
                                        </p:tgtEl>
                                      </p:cBhvr>
                                    </p:animEffect>
                                    <p:anim calcmode="lin" valueType="num">
                                      <p:cBhvr>
                                        <p:cTn dur="1000" fill="hold" id="97"/>
                                        <p:tgtEl>
                                          <p:spTgt spid="35"/>
                                        </p:tgtEl>
                                        <p:attrNameLst>
                                          <p:attrName>ppt_x</p:attrName>
                                        </p:attrNameLst>
                                      </p:cBhvr>
                                      <p:tavLst>
                                        <p:tav tm="0">
                                          <p:val>
                                            <p:strVal val="#ppt_x"/>
                                          </p:val>
                                        </p:tav>
                                        <p:tav tm="100000">
                                          <p:val>
                                            <p:strVal val="#ppt_x"/>
                                          </p:val>
                                        </p:tav>
                                      </p:tavLst>
                                    </p:anim>
                                    <p:anim calcmode="lin" valueType="num">
                                      <p:cBhvr>
                                        <p:cTn dur="1000" fill="hold" id="98"/>
                                        <p:tgtEl>
                                          <p:spTgt spid="35"/>
                                        </p:tgtEl>
                                        <p:attrNameLst>
                                          <p:attrName>ppt_y</p:attrName>
                                        </p:attrNameLst>
                                      </p:cBhvr>
                                      <p:tavLst>
                                        <p:tav tm="0">
                                          <p:val>
                                            <p:strVal val="#ppt_y+.1"/>
                                          </p:val>
                                        </p:tav>
                                        <p:tav tm="100000">
                                          <p:val>
                                            <p:strVal val="#ppt_y"/>
                                          </p:val>
                                        </p:tav>
                                      </p:tavLst>
                                    </p:anim>
                                  </p:childTnLst>
                                </p:cTn>
                              </p:par>
                            </p:childTnLst>
                          </p:cTn>
                        </p:par>
                        <p:par>
                          <p:cTn fill="hold" id="99" nodeType="afterGroup">
                            <p:stCondLst>
                              <p:cond delay="11004"/>
                            </p:stCondLst>
                            <p:childTnLst>
                              <p:par>
                                <p:cTn fill="hold" id="100" nodeType="afterEffect" presetClass="entr" presetID="22" presetSubtype="1">
                                  <p:stCondLst>
                                    <p:cond delay="0"/>
                                  </p:stCondLst>
                                  <p:childTnLst>
                                    <p:set>
                                      <p:cBhvr>
                                        <p:cTn dur="1" fill="hold" id="101">
                                          <p:stCondLst>
                                            <p:cond delay="0"/>
                                          </p:stCondLst>
                                        </p:cTn>
                                        <p:tgtEl>
                                          <p:spTgt spid="47"/>
                                        </p:tgtEl>
                                        <p:attrNameLst>
                                          <p:attrName>style.visibility</p:attrName>
                                        </p:attrNameLst>
                                      </p:cBhvr>
                                      <p:to>
                                        <p:strVal val="visible"/>
                                      </p:to>
                                    </p:set>
                                    <p:animEffect filter="wipe(up)" transition="in">
                                      <p:cBhvr>
                                        <p:cTn dur="500" id="102"/>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9"/>
      <p:bldP grpId="0" spid="31"/>
      <p:bldP grpId="0" spid="35"/>
      <p:bldP grpId="0" spid="37"/>
      <p:bldP grpId="0" spid="3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0" name="组合 59"/>
          <p:cNvGrpSpPr/>
          <p:nvPr/>
        </p:nvGrpSpPr>
        <p:grpSpPr>
          <a:xfrm>
            <a:off x="6232028" y="1714500"/>
            <a:ext cx="2576281" cy="1313894"/>
            <a:chOff x="9069281" y="1714500"/>
            <a:chExt cx="2576281" cy="1313894"/>
          </a:xfrm>
        </p:grpSpPr>
        <p:grpSp>
          <p:nvGrpSpPr>
            <p:cNvPr id="61" name="组合 60"/>
            <p:cNvGrpSpPr/>
            <p:nvPr/>
          </p:nvGrpSpPr>
          <p:grpSpPr>
            <a:xfrm>
              <a:off x="9069281" y="1714500"/>
              <a:ext cx="2576281" cy="1313894"/>
              <a:chOff x="1019175" y="1714500"/>
              <a:chExt cx="2576281" cy="1313894"/>
            </a:xfrm>
          </p:grpSpPr>
          <p:sp>
            <p:nvSpPr>
              <p:cNvPr id="63" name="右箭头 62"/>
              <p:cNvSpPr/>
              <p:nvPr/>
            </p:nvSpPr>
            <p:spPr>
              <a:xfrm>
                <a:off x="1590213" y="1714500"/>
                <a:ext cx="2005243" cy="1313894"/>
              </a:xfrm>
              <a:prstGeom prst="rightArrow">
                <a:avLst>
                  <a:gd fmla="val 71082" name="adj1"/>
                  <a:gd fmla="val 73480" name="adj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1019175" y="1817817"/>
                <a:ext cx="1085850" cy="1107260"/>
              </a:xfrm>
              <a:prstGeom prst="ellipse">
                <a:avLst/>
              </a:prstGeom>
              <a:solidFill>
                <a:srgbClr val="42BAC8"/>
              </a:solidFill>
              <a:ln>
                <a:solidFill>
                  <a:srgbClr val="42BA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2" name="图片 61"/>
            <p:cNvPicPr>
              <a:picLocks noChangeAspect="1"/>
            </p:cNvPicPr>
            <p:nvPr/>
          </p:nvPicPr>
          <p:blipFill>
            <a:blip r:embed="rId2">
              <a:biLevel thresh="25000"/>
            </a:blip>
            <a:srcRect b="13414" l="17696" r="23620" t="10953"/>
            <a:stretch>
              <a:fillRect/>
            </a:stretch>
          </p:blipFill>
          <p:spPr>
            <a:xfrm>
              <a:off x="9322782" y="2065381"/>
              <a:ext cx="600000" cy="643049"/>
            </a:xfrm>
            <a:prstGeom prst="rect">
              <a:avLst/>
            </a:prstGeom>
          </p:spPr>
        </p:pic>
      </p:grpSp>
      <p:grpSp>
        <p:nvGrpSpPr>
          <p:cNvPr id="43" name="组合 42"/>
          <p:cNvGrpSpPr/>
          <p:nvPr/>
        </p:nvGrpSpPr>
        <p:grpSpPr>
          <a:xfrm>
            <a:off x="3383145" y="1714500"/>
            <a:ext cx="2576281" cy="1313894"/>
            <a:chOff x="6232031" y="1714500"/>
            <a:chExt cx="2576281" cy="1313894"/>
          </a:xfrm>
        </p:grpSpPr>
        <p:grpSp>
          <p:nvGrpSpPr>
            <p:cNvPr id="44" name="组合 43"/>
            <p:cNvGrpSpPr/>
            <p:nvPr/>
          </p:nvGrpSpPr>
          <p:grpSpPr>
            <a:xfrm>
              <a:off x="6232031" y="1714500"/>
              <a:ext cx="2576281" cy="1313894"/>
              <a:chOff x="1019175" y="1714500"/>
              <a:chExt cx="2576281" cy="1313894"/>
            </a:xfrm>
          </p:grpSpPr>
          <p:sp>
            <p:nvSpPr>
              <p:cNvPr id="46" name="右箭头 45"/>
              <p:cNvSpPr/>
              <p:nvPr/>
            </p:nvSpPr>
            <p:spPr>
              <a:xfrm>
                <a:off x="1590213" y="1714500"/>
                <a:ext cx="2005243" cy="1313894"/>
              </a:xfrm>
              <a:prstGeom prst="rightArrow">
                <a:avLst>
                  <a:gd fmla="val 71082" name="adj1"/>
                  <a:gd fmla="val 73480" name="adj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1019175" y="1817817"/>
                <a:ext cx="1085850" cy="1107260"/>
              </a:xfrm>
              <a:prstGeom prst="ellipse">
                <a:avLst/>
              </a:prstGeom>
              <a:solidFill>
                <a:srgbClr val="42BAC8"/>
              </a:solidFill>
              <a:ln>
                <a:solidFill>
                  <a:srgbClr val="42BA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5" name="图片 44"/>
            <p:cNvPicPr>
              <a:picLocks noChangeAspect="1"/>
            </p:cNvPicPr>
            <p:nvPr/>
          </p:nvPicPr>
          <p:blipFill>
            <a:blip r:embed="rId3">
              <a:biLevel thresh="25000"/>
            </a:blip>
            <a:srcRect b="13596" l="16617" r="12734" t="8459"/>
            <a:stretch>
              <a:fillRect/>
            </a:stretch>
          </p:blipFill>
          <p:spPr>
            <a:xfrm>
              <a:off x="6375749" y="1992787"/>
              <a:ext cx="798415" cy="757320"/>
            </a:xfrm>
            <a:prstGeom prst="rect">
              <a:avLst/>
            </a:prstGeom>
          </p:spPr>
        </p:pic>
      </p:grpSp>
      <p:grpSp>
        <p:nvGrpSpPr>
          <p:cNvPr hidden="1" id="4" name="组合 3"/>
          <p:cNvGrpSpPr/>
          <p:nvPr/>
        </p:nvGrpSpPr>
        <p:grpSpPr>
          <a:xfrm>
            <a:off x="3394780" y="1714500"/>
            <a:ext cx="2576281" cy="1313894"/>
            <a:chOff x="3394780" y="1714500"/>
            <a:chExt cx="2576281" cy="1313894"/>
          </a:xfrm>
        </p:grpSpPr>
        <p:grpSp>
          <p:nvGrpSpPr>
            <p:cNvPr id="20" name="组合 19"/>
            <p:cNvGrpSpPr/>
            <p:nvPr/>
          </p:nvGrpSpPr>
          <p:grpSpPr>
            <a:xfrm>
              <a:off x="3394780" y="1714500"/>
              <a:ext cx="2576281" cy="1313894"/>
              <a:chOff x="1019175" y="1714500"/>
              <a:chExt cx="2576281" cy="1313894"/>
            </a:xfrm>
          </p:grpSpPr>
          <p:sp>
            <p:nvSpPr>
              <p:cNvPr id="21" name="右箭头 20"/>
              <p:cNvSpPr/>
              <p:nvPr/>
            </p:nvSpPr>
            <p:spPr>
              <a:xfrm>
                <a:off x="1590213" y="1714500"/>
                <a:ext cx="2005243" cy="1313894"/>
              </a:xfrm>
              <a:prstGeom prst="rightArrow">
                <a:avLst>
                  <a:gd fmla="val 71082" name="adj1"/>
                  <a:gd fmla="val 73480" name="adj2"/>
                </a:avLst>
              </a:prstGeom>
              <a:solidFill>
                <a:schemeClr val="bg1"/>
              </a:solidFill>
              <a:ln>
                <a:solidFill>
                  <a:srgbClr val="42BA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1019175" y="1817817"/>
                <a:ext cx="1085850" cy="1107260"/>
              </a:xfrm>
              <a:prstGeom prst="ellipse">
                <a:avLst/>
              </a:prstGeom>
              <a:solidFill>
                <a:srgbClr val="42BAC8"/>
              </a:solidFill>
              <a:ln>
                <a:solidFill>
                  <a:srgbClr val="42BA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5" name="图片 34"/>
            <p:cNvPicPr>
              <a:picLocks noChangeAspect="1"/>
            </p:cNvPicPr>
            <p:nvPr/>
          </p:nvPicPr>
          <p:blipFill>
            <a:blip r:embed="rId4">
              <a:biLevel thresh="25000"/>
            </a:blip>
            <a:srcRect b="12022" l="11517" r="12158" t="9697"/>
            <a:stretch>
              <a:fillRect/>
            </a:stretch>
          </p:blipFill>
          <p:spPr>
            <a:xfrm rot="2700000">
              <a:off x="3483982" y="2092543"/>
              <a:ext cx="858053" cy="641950"/>
            </a:xfrm>
            <a:prstGeom prst="rect">
              <a:avLst/>
            </a:prstGeom>
          </p:spPr>
        </p:pic>
      </p:grpSp>
      <p:grpSp>
        <p:nvGrpSpPr>
          <p:cNvPr id="33" name="组合 32"/>
          <p:cNvGrpSpPr/>
          <p:nvPr/>
        </p:nvGrpSpPr>
        <p:grpSpPr>
          <a:xfrm>
            <a:off x="557529" y="1714500"/>
            <a:ext cx="2576281" cy="1313894"/>
            <a:chOff x="3394780" y="1714500"/>
            <a:chExt cx="2576281" cy="1313894"/>
          </a:xfrm>
        </p:grpSpPr>
        <p:grpSp>
          <p:nvGrpSpPr>
            <p:cNvPr id="39" name="组合 38"/>
            <p:cNvGrpSpPr/>
            <p:nvPr/>
          </p:nvGrpSpPr>
          <p:grpSpPr>
            <a:xfrm>
              <a:off x="3394780" y="1714500"/>
              <a:ext cx="2576281" cy="1313894"/>
              <a:chOff x="1019175" y="1714500"/>
              <a:chExt cx="2576281" cy="1313894"/>
            </a:xfrm>
          </p:grpSpPr>
          <p:sp>
            <p:nvSpPr>
              <p:cNvPr id="41" name="右箭头 40"/>
              <p:cNvSpPr/>
              <p:nvPr/>
            </p:nvSpPr>
            <p:spPr>
              <a:xfrm>
                <a:off x="1590213" y="1714500"/>
                <a:ext cx="2005243" cy="1313894"/>
              </a:xfrm>
              <a:prstGeom prst="rightArrow">
                <a:avLst>
                  <a:gd fmla="val 71082" name="adj1"/>
                  <a:gd fmla="val 73480" name="adj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019175" y="1817817"/>
                <a:ext cx="1085850" cy="1107260"/>
              </a:xfrm>
              <a:prstGeom prst="ellipse">
                <a:avLst/>
              </a:prstGeom>
              <a:solidFill>
                <a:srgbClr val="42BAC8"/>
              </a:solidFill>
              <a:ln>
                <a:solidFill>
                  <a:srgbClr val="42BA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0" name="图片 39"/>
            <p:cNvPicPr>
              <a:picLocks noChangeAspect="1"/>
            </p:cNvPicPr>
            <p:nvPr/>
          </p:nvPicPr>
          <p:blipFill>
            <a:blip r:embed="rId4">
              <a:biLevel thresh="25000"/>
            </a:blip>
            <a:srcRect b="12022" l="11517" r="12158" t="9697"/>
            <a:stretch>
              <a:fillRect/>
            </a:stretch>
          </p:blipFill>
          <p:spPr>
            <a:xfrm rot="2700000">
              <a:off x="3483982" y="2092543"/>
              <a:ext cx="858053" cy="641950"/>
            </a:xfrm>
            <a:prstGeom prst="rect">
              <a:avLst/>
            </a:prstGeom>
          </p:spPr>
        </p:pic>
      </p:grpSp>
      <p:grpSp>
        <p:nvGrpSpPr>
          <p:cNvPr id="3" name="组合 2"/>
          <p:cNvGrpSpPr/>
          <p:nvPr/>
        </p:nvGrpSpPr>
        <p:grpSpPr>
          <a:xfrm>
            <a:off x="557529" y="1714500"/>
            <a:ext cx="2576281" cy="1313894"/>
            <a:chOff x="557529" y="1714500"/>
            <a:chExt cx="2576281" cy="1313894"/>
          </a:xfrm>
        </p:grpSpPr>
        <p:grpSp>
          <p:nvGrpSpPr>
            <p:cNvPr id="19" name="组合 18"/>
            <p:cNvGrpSpPr/>
            <p:nvPr/>
          </p:nvGrpSpPr>
          <p:grpSpPr>
            <a:xfrm>
              <a:off x="557529" y="1714500"/>
              <a:ext cx="2576281" cy="1313894"/>
              <a:chOff x="1019175" y="1714500"/>
              <a:chExt cx="2576281" cy="1313894"/>
            </a:xfrm>
          </p:grpSpPr>
          <p:sp>
            <p:nvSpPr>
              <p:cNvPr id="17" name="右箭头 16"/>
              <p:cNvSpPr/>
              <p:nvPr/>
            </p:nvSpPr>
            <p:spPr>
              <a:xfrm>
                <a:off x="1590213" y="1714500"/>
                <a:ext cx="2005243" cy="1313894"/>
              </a:xfrm>
              <a:prstGeom prst="rightArrow">
                <a:avLst>
                  <a:gd fmla="val 71082" name="adj1"/>
                  <a:gd fmla="val 73480" name="adj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019175" y="1817817"/>
                <a:ext cx="1085850" cy="1107260"/>
              </a:xfrm>
              <a:prstGeom prst="ellipse">
                <a:avLst/>
              </a:prstGeom>
              <a:solidFill>
                <a:srgbClr val="42BAC8"/>
              </a:solidFill>
              <a:ln>
                <a:solidFill>
                  <a:srgbClr val="42BA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4" name="图片 33"/>
            <p:cNvPicPr>
              <a:picLocks noChangeAspect="1"/>
            </p:cNvPicPr>
            <p:nvPr/>
          </p:nvPicPr>
          <p:blipFill>
            <a:blip r:embed="rId5">
              <a:biLevel thresh="25000"/>
            </a:blip>
            <a:srcRect b="20235" l="15411" r="10832" t="5684"/>
            <a:stretch>
              <a:fillRect/>
            </a:stretch>
          </p:blipFill>
          <p:spPr>
            <a:xfrm>
              <a:off x="706755" y="2065947"/>
              <a:ext cx="787398" cy="616703"/>
            </a:xfrm>
            <a:prstGeom prst="rect">
              <a:avLst/>
            </a:prstGeom>
          </p:spPr>
        </p:pic>
      </p:grpSp>
      <p:grpSp>
        <p:nvGrpSpPr>
          <p:cNvPr hidden="1" id="5" name="组合 4"/>
          <p:cNvGrpSpPr/>
          <p:nvPr/>
        </p:nvGrpSpPr>
        <p:grpSpPr>
          <a:xfrm>
            <a:off x="6232031" y="1714500"/>
            <a:ext cx="2576281" cy="1313894"/>
            <a:chOff x="6232031" y="1714500"/>
            <a:chExt cx="2576281" cy="1313894"/>
          </a:xfrm>
        </p:grpSpPr>
        <p:grpSp>
          <p:nvGrpSpPr>
            <p:cNvPr id="23" name="组合 22"/>
            <p:cNvGrpSpPr/>
            <p:nvPr/>
          </p:nvGrpSpPr>
          <p:grpSpPr>
            <a:xfrm>
              <a:off x="6232031" y="1714500"/>
              <a:ext cx="2576281" cy="1313894"/>
              <a:chOff x="1019175" y="1714500"/>
              <a:chExt cx="2576281" cy="1313894"/>
            </a:xfrm>
          </p:grpSpPr>
          <p:sp>
            <p:nvSpPr>
              <p:cNvPr id="24" name="右箭头 23"/>
              <p:cNvSpPr/>
              <p:nvPr/>
            </p:nvSpPr>
            <p:spPr>
              <a:xfrm>
                <a:off x="1590213" y="1714500"/>
                <a:ext cx="2005243" cy="1313894"/>
              </a:xfrm>
              <a:prstGeom prst="rightArrow">
                <a:avLst>
                  <a:gd fmla="val 71082" name="adj1"/>
                  <a:gd fmla="val 73480" name="adj2"/>
                </a:avLst>
              </a:prstGeom>
              <a:solidFill>
                <a:schemeClr val="bg1"/>
              </a:solidFill>
              <a:ln>
                <a:solidFill>
                  <a:srgbClr val="42BA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1019175" y="1817817"/>
                <a:ext cx="1085850" cy="1107260"/>
              </a:xfrm>
              <a:prstGeom prst="ellipse">
                <a:avLst/>
              </a:prstGeom>
              <a:solidFill>
                <a:srgbClr val="42BAC8"/>
              </a:solidFill>
              <a:ln>
                <a:solidFill>
                  <a:srgbClr val="42BA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6" name="图片 35"/>
            <p:cNvPicPr>
              <a:picLocks noChangeAspect="1"/>
            </p:cNvPicPr>
            <p:nvPr/>
          </p:nvPicPr>
          <p:blipFill>
            <a:blip r:embed="rId3">
              <a:biLevel thresh="25000"/>
            </a:blip>
            <a:srcRect b="13596" l="16617" r="12734" t="8459"/>
            <a:stretch>
              <a:fillRect/>
            </a:stretch>
          </p:blipFill>
          <p:spPr>
            <a:xfrm>
              <a:off x="6375749" y="1992787"/>
              <a:ext cx="798415" cy="757320"/>
            </a:xfrm>
            <a:prstGeom prst="rect">
              <a:avLst/>
            </a:prstGeom>
          </p:spPr>
        </p:pic>
      </p:grpSp>
      <p:grpSp>
        <p:nvGrpSpPr>
          <p:cNvPr hidden="1" id="6" name="组合 5"/>
          <p:cNvGrpSpPr/>
          <p:nvPr/>
        </p:nvGrpSpPr>
        <p:grpSpPr>
          <a:xfrm>
            <a:off x="9069281" y="1714500"/>
            <a:ext cx="2576281" cy="1313894"/>
            <a:chOff x="9069281" y="1714500"/>
            <a:chExt cx="2576281" cy="1313894"/>
          </a:xfrm>
        </p:grpSpPr>
        <p:grpSp>
          <p:nvGrpSpPr>
            <p:cNvPr id="26" name="组合 25"/>
            <p:cNvGrpSpPr/>
            <p:nvPr/>
          </p:nvGrpSpPr>
          <p:grpSpPr>
            <a:xfrm>
              <a:off x="9069281" y="1714500"/>
              <a:ext cx="2576281" cy="1313894"/>
              <a:chOff x="1019175" y="1714500"/>
              <a:chExt cx="2576281" cy="1313894"/>
            </a:xfrm>
          </p:grpSpPr>
          <p:sp>
            <p:nvSpPr>
              <p:cNvPr id="27" name="右箭头 26"/>
              <p:cNvSpPr/>
              <p:nvPr/>
            </p:nvSpPr>
            <p:spPr>
              <a:xfrm>
                <a:off x="1590213" y="1714500"/>
                <a:ext cx="2005243" cy="1313894"/>
              </a:xfrm>
              <a:prstGeom prst="rightArrow">
                <a:avLst>
                  <a:gd fmla="val 71082" name="adj1"/>
                  <a:gd fmla="val 73480" name="adj2"/>
                </a:avLst>
              </a:prstGeom>
              <a:solidFill>
                <a:schemeClr val="bg1"/>
              </a:solidFill>
              <a:ln>
                <a:solidFill>
                  <a:srgbClr val="42BA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1019175" y="1817817"/>
                <a:ext cx="1085850" cy="1107260"/>
              </a:xfrm>
              <a:prstGeom prst="ellipse">
                <a:avLst/>
              </a:prstGeom>
              <a:solidFill>
                <a:srgbClr val="42BAC8"/>
              </a:solidFill>
              <a:ln>
                <a:solidFill>
                  <a:srgbClr val="42BA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7" name="图片 36"/>
            <p:cNvPicPr>
              <a:picLocks noChangeAspect="1"/>
            </p:cNvPicPr>
            <p:nvPr/>
          </p:nvPicPr>
          <p:blipFill>
            <a:blip r:embed="rId2">
              <a:biLevel thresh="25000"/>
            </a:blip>
            <a:srcRect b="13414" l="17696" r="23620" t="10953"/>
            <a:stretch>
              <a:fillRect/>
            </a:stretch>
          </p:blipFill>
          <p:spPr>
            <a:xfrm>
              <a:off x="9322782" y="2065381"/>
              <a:ext cx="600000" cy="643049"/>
            </a:xfrm>
            <a:prstGeom prst="rect">
              <a:avLst/>
            </a:prstGeom>
          </p:spPr>
        </p:pic>
      </p:grpSp>
      <p:grpSp>
        <p:nvGrpSpPr>
          <p:cNvPr id="7" name="组合 6"/>
          <p:cNvGrpSpPr/>
          <p:nvPr/>
        </p:nvGrpSpPr>
        <p:grpSpPr>
          <a:xfrm>
            <a:off x="649266" y="3443714"/>
            <a:ext cx="2392807" cy="2073456"/>
            <a:chOff x="649266" y="3443714"/>
            <a:chExt cx="2392807" cy="2073456"/>
          </a:xfrm>
        </p:grpSpPr>
        <p:sp>
          <p:nvSpPr>
            <p:cNvPr id="2" name="文本框 1"/>
            <p:cNvSpPr txBox="1"/>
            <p:nvPr/>
          </p:nvSpPr>
          <p:spPr>
            <a:xfrm>
              <a:off x="649266" y="3443713"/>
              <a:ext cx="2392807" cy="338328"/>
            </a:xfrm>
            <a:prstGeom prst="rect">
              <a:avLst/>
            </a:prstGeom>
            <a:noFill/>
          </p:spPr>
          <p:txBody>
            <a:bodyPr rtlCol="0" wrap="square">
              <a:spAutoFit/>
            </a:bodyPr>
            <a:lstStyle/>
            <a:p>
              <a:pP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0" name="文本框 29"/>
            <p:cNvSpPr txBox="1"/>
            <p:nvPr/>
          </p:nvSpPr>
          <p:spPr>
            <a:xfrm>
              <a:off x="649266" y="3771692"/>
              <a:ext cx="2392807" cy="1755648"/>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a:t>
              </a:r>
            </a:p>
          </p:txBody>
        </p:sp>
      </p:grpSp>
      <p:grpSp>
        <p:nvGrpSpPr>
          <p:cNvPr id="8" name="组合 7"/>
          <p:cNvGrpSpPr/>
          <p:nvPr/>
        </p:nvGrpSpPr>
        <p:grpSpPr>
          <a:xfrm>
            <a:off x="3486517" y="3443714"/>
            <a:ext cx="2392807" cy="2100771"/>
            <a:chOff x="3486517" y="3443714"/>
            <a:chExt cx="2392807" cy="2100771"/>
          </a:xfrm>
        </p:grpSpPr>
        <p:sp>
          <p:nvSpPr>
            <p:cNvPr id="50" name="文本框 49"/>
            <p:cNvSpPr txBox="1"/>
            <p:nvPr/>
          </p:nvSpPr>
          <p:spPr>
            <a:xfrm>
              <a:off x="3486517" y="3771692"/>
              <a:ext cx="2392807" cy="1755648"/>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a:t>
              </a:r>
            </a:p>
          </p:txBody>
        </p:sp>
        <p:sp>
          <p:nvSpPr>
            <p:cNvPr id="49" name="文本框 48"/>
            <p:cNvSpPr txBox="1"/>
            <p:nvPr/>
          </p:nvSpPr>
          <p:spPr>
            <a:xfrm>
              <a:off x="3486517" y="3443713"/>
              <a:ext cx="2392807" cy="338328"/>
            </a:xfrm>
            <a:prstGeom prst="rect">
              <a:avLst/>
            </a:prstGeom>
            <a:noFill/>
          </p:spPr>
          <p:txBody>
            <a:bodyPr rtlCol="0" wrap="square">
              <a:spAutoFit/>
            </a:bodyPr>
            <a:lstStyle/>
            <a:p>
              <a:pP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51" name="文本框 50"/>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grpSp>
        <p:nvGrpSpPr>
          <p:cNvPr id="10" name="组合 9"/>
          <p:cNvGrpSpPr/>
          <p:nvPr/>
        </p:nvGrpSpPr>
        <p:grpSpPr>
          <a:xfrm>
            <a:off x="6323766" y="3443714"/>
            <a:ext cx="2392809" cy="2100771"/>
            <a:chOff x="6323766" y="3443714"/>
            <a:chExt cx="2392809" cy="2100771"/>
          </a:xfrm>
        </p:grpSpPr>
        <p:sp>
          <p:nvSpPr>
            <p:cNvPr id="52" name="文本框 51"/>
            <p:cNvSpPr txBox="1"/>
            <p:nvPr/>
          </p:nvSpPr>
          <p:spPr>
            <a:xfrm>
              <a:off x="6323767" y="3443713"/>
              <a:ext cx="2392807" cy="338328"/>
            </a:xfrm>
            <a:prstGeom prst="rect">
              <a:avLst/>
            </a:prstGeom>
            <a:noFill/>
          </p:spPr>
          <p:txBody>
            <a:bodyPr rtlCol="0" wrap="square">
              <a:spAutoFit/>
            </a:bodyPr>
            <a:lstStyle/>
            <a:p>
              <a:pP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54" name="文本框 53"/>
            <p:cNvSpPr txBox="1"/>
            <p:nvPr/>
          </p:nvSpPr>
          <p:spPr>
            <a:xfrm>
              <a:off x="6323766" y="3771692"/>
              <a:ext cx="2392807" cy="1755648"/>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a:t>
              </a:r>
            </a:p>
          </p:txBody>
        </p:sp>
      </p:grpSp>
      <p:grpSp>
        <p:nvGrpSpPr>
          <p:cNvPr id="11" name="组合 10"/>
          <p:cNvGrpSpPr/>
          <p:nvPr/>
        </p:nvGrpSpPr>
        <p:grpSpPr>
          <a:xfrm>
            <a:off x="9161015" y="3443714"/>
            <a:ext cx="2392810" cy="2100771"/>
            <a:chOff x="9161015" y="3443714"/>
            <a:chExt cx="2392810" cy="2100771"/>
          </a:xfrm>
        </p:grpSpPr>
        <p:sp>
          <p:nvSpPr>
            <p:cNvPr id="53" name="文本框 52"/>
            <p:cNvSpPr txBox="1"/>
            <p:nvPr/>
          </p:nvSpPr>
          <p:spPr>
            <a:xfrm>
              <a:off x="9161019" y="3443713"/>
              <a:ext cx="2392807" cy="338328"/>
            </a:xfrm>
            <a:prstGeom prst="rect">
              <a:avLst/>
            </a:prstGeom>
            <a:noFill/>
          </p:spPr>
          <p:txBody>
            <a:bodyPr rtlCol="0" wrap="square">
              <a:spAutoFit/>
            </a:bodyPr>
            <a:lstStyle/>
            <a:p>
              <a:pP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55" name="文本框 54"/>
            <p:cNvSpPr txBox="1"/>
            <p:nvPr/>
          </p:nvSpPr>
          <p:spPr>
            <a:xfrm>
              <a:off x="9161016" y="3771692"/>
              <a:ext cx="2392807" cy="1755648"/>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a:t>
              </a:r>
            </a:p>
          </p:txBody>
        </p:sp>
      </p:grpSp>
      <p:sp>
        <p:nvSpPr>
          <p:cNvPr id="9" name="灯片编号占位符 8"/>
          <p:cNvSpPr>
            <a:spLocks noGrp="1"/>
          </p:cNvSpPr>
          <p:nvPr>
            <p:ph idx="12" sz="quarter" type="sldNum"/>
          </p:nvPr>
        </p:nvSpPr>
        <p:spPr/>
        <p:txBody>
          <a:bodyPr/>
          <a:lstStyle/>
          <a:p>
            <a:fld id="{EDD9574F-51C5-4880-B99F-41851EB74C96}" type="slidenum">
              <a:rPr altLang="en-US" lang="zh-CN" smtClean="0"/>
              <a:t>6</a:t>
            </a:fld>
          </a:p>
        </p:txBody>
      </p:sp>
    </p:spTree>
    <p:extLst>
      <p:ext uri="{BB962C8B-B14F-4D97-AF65-F5344CB8AC3E}">
        <p14:creationId val="356312308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 presetSubtype="0">
                                  <p:stCondLst>
                                    <p:cond delay="0"/>
                                  </p:stCondLst>
                                  <p:childTnLst>
                                    <p:set>
                                      <p:cBhvr>
                                        <p:cTn dur="1" fill="hold" id="11">
                                          <p:stCondLst>
                                            <p:cond delay="0"/>
                                          </p:stCondLst>
                                        </p:cTn>
                                        <p:tgtEl>
                                          <p:spTgt spid="33"/>
                                        </p:tgtEl>
                                        <p:attrNameLst>
                                          <p:attrName>style.visibility</p:attrName>
                                        </p:attrNameLst>
                                      </p:cBhvr>
                                      <p:to>
                                        <p:strVal val="visible"/>
                                      </p:to>
                                    </p:set>
                                  </p:childTnLst>
                                </p:cTn>
                              </p:par>
                              <p:par>
                                <p:cTn accel="50000" decel="50000" fill="hold" id="12" nodeType="withEffect" presetClass="path" presetID="63" presetSubtype="0">
                                  <p:stCondLst>
                                    <p:cond delay="0"/>
                                  </p:stCondLst>
                                  <p:childTnLst>
                                    <p:animMotion origin="layout" path="M -2.08333E-06 -3.33333E-06 L 0.23177 -3.33333E-06" pathEditMode="relative" ptsTypes="AA" rAng="0">
                                      <p:cBhvr>
                                        <p:cTn dur="500" fill="hold" id="13"/>
                                        <p:tgtEl>
                                          <p:spTgt spid="33"/>
                                        </p:tgtEl>
                                        <p:attrNameLst>
                                          <p:attrName>ppt_x</p:attrName>
                                          <p:attrName>ppt_y</p:attrName>
                                        </p:attrNameLst>
                                      </p:cBhvr>
                                      <p:rCtr x="11589" y="0"/>
                                    </p:animMotion>
                                  </p:childTnLst>
                                </p:cTn>
                              </p:par>
                            </p:childTnLst>
                          </p:cTn>
                        </p:par>
                        <p:par>
                          <p:cTn fill="hold" id="14" nodeType="afterGroup">
                            <p:stCondLst>
                              <p:cond delay="1000"/>
                            </p:stCondLst>
                            <p:childTnLst>
                              <p:par>
                                <p:cTn fill="hold" id="15" nodeType="afterEffect" presetClass="entr" presetID="1" presetSubtype="0">
                                  <p:stCondLst>
                                    <p:cond delay="0"/>
                                  </p:stCondLst>
                                  <p:childTnLst>
                                    <p:set>
                                      <p:cBhvr>
                                        <p:cTn dur="1" fill="hold" id="16">
                                          <p:stCondLst>
                                            <p:cond delay="0"/>
                                          </p:stCondLst>
                                        </p:cTn>
                                        <p:tgtEl>
                                          <p:spTgt spid="43"/>
                                        </p:tgtEl>
                                        <p:attrNameLst>
                                          <p:attrName>style.visibility</p:attrName>
                                        </p:attrNameLst>
                                      </p:cBhvr>
                                      <p:to>
                                        <p:strVal val="visible"/>
                                      </p:to>
                                    </p:set>
                                  </p:childTnLst>
                                </p:cTn>
                              </p:par>
                              <p:par>
                                <p:cTn accel="50000" decel="50000" fill="hold" id="17" nodeType="withEffect" presetClass="path" presetID="63" presetSubtype="0">
                                  <p:stCondLst>
                                    <p:cond delay="0"/>
                                  </p:stCondLst>
                                  <p:childTnLst>
                                    <p:animMotion origin="layout" path="M -2.91667E-06 -3.33333E-06 L 0.23373 -3.33333E-06" pathEditMode="relative" ptsTypes="AA" rAng="0">
                                      <p:cBhvr>
                                        <p:cTn dur="500" fill="hold" id="18"/>
                                        <p:tgtEl>
                                          <p:spTgt spid="43"/>
                                        </p:tgtEl>
                                        <p:attrNameLst>
                                          <p:attrName>ppt_x</p:attrName>
                                          <p:attrName>ppt_y</p:attrName>
                                        </p:attrNameLst>
                                      </p:cBhvr>
                                      <p:rCtr x="11680" y="0"/>
                                    </p:animMotion>
                                  </p:childTnLst>
                                </p:cTn>
                              </p:par>
                            </p:childTnLst>
                          </p:cTn>
                        </p:par>
                        <p:par>
                          <p:cTn fill="hold" id="19" nodeType="afterGroup">
                            <p:stCondLst>
                              <p:cond delay="1500"/>
                            </p:stCondLst>
                            <p:childTnLst>
                              <p:par>
                                <p:cTn fill="hold" id="20" nodeType="afterEffect" presetClass="entr" presetID="1" presetSubtype="0">
                                  <p:stCondLst>
                                    <p:cond delay="0"/>
                                  </p:stCondLst>
                                  <p:childTnLst>
                                    <p:set>
                                      <p:cBhvr>
                                        <p:cTn dur="1" fill="hold" id="21">
                                          <p:stCondLst>
                                            <p:cond delay="0"/>
                                          </p:stCondLst>
                                        </p:cTn>
                                        <p:tgtEl>
                                          <p:spTgt spid="60"/>
                                        </p:tgtEl>
                                        <p:attrNameLst>
                                          <p:attrName>style.visibility</p:attrName>
                                        </p:attrNameLst>
                                      </p:cBhvr>
                                      <p:to>
                                        <p:strVal val="visible"/>
                                      </p:to>
                                    </p:set>
                                  </p:childTnLst>
                                </p:cTn>
                              </p:par>
                              <p:par>
                                <p:cTn accel="50000" decel="50000" fill="hold" id="22" nodeType="withEffect" presetClass="path" presetID="63" presetSubtype="0">
                                  <p:stCondLst>
                                    <p:cond delay="0"/>
                                  </p:stCondLst>
                                  <p:childTnLst>
                                    <p:animMotion origin="layout" path="M 3.125E-06 -3.33333E-06 L 0.23268 -3.33333E-06" pathEditMode="relative" ptsTypes="AA" rAng="0">
                                      <p:cBhvr>
                                        <p:cTn dur="500" fill="hold" id="23"/>
                                        <p:tgtEl>
                                          <p:spTgt spid="60"/>
                                        </p:tgtEl>
                                        <p:attrNameLst>
                                          <p:attrName>ppt_x</p:attrName>
                                          <p:attrName>ppt_y</p:attrName>
                                        </p:attrNameLst>
                                      </p:cBhvr>
                                      <p:rCtr x="11628" y="0"/>
                                    </p:animMotion>
                                  </p:childTnLst>
                                </p:cTn>
                              </p:par>
                            </p:childTnLst>
                          </p:cTn>
                        </p:par>
                        <p:par>
                          <p:cTn fill="hold" id="24" nodeType="afterGroup">
                            <p:stCondLst>
                              <p:cond delay="2000"/>
                            </p:stCondLst>
                            <p:childTnLst>
                              <p:par>
                                <p:cTn fill="hold" id="25" nodeType="afterEffect" presetClass="entr" presetID="22" presetSubtype="1">
                                  <p:stCondLst>
                                    <p:cond delay="0"/>
                                  </p:stCondLst>
                                  <p:childTnLst>
                                    <p:set>
                                      <p:cBhvr>
                                        <p:cTn dur="1" fill="hold" id="26">
                                          <p:stCondLst>
                                            <p:cond delay="0"/>
                                          </p:stCondLst>
                                        </p:cTn>
                                        <p:tgtEl>
                                          <p:spTgt spid="7"/>
                                        </p:tgtEl>
                                        <p:attrNameLst>
                                          <p:attrName>style.visibility</p:attrName>
                                        </p:attrNameLst>
                                      </p:cBhvr>
                                      <p:to>
                                        <p:strVal val="visible"/>
                                      </p:to>
                                    </p:set>
                                    <p:animEffect filter="wipe(up)" transition="in">
                                      <p:cBhvr>
                                        <p:cTn dur="500" id="27"/>
                                        <p:tgtEl>
                                          <p:spTgt spid="7"/>
                                        </p:tgtEl>
                                      </p:cBhvr>
                                    </p:animEffect>
                                  </p:childTnLst>
                                </p:cTn>
                              </p:par>
                              <p:par>
                                <p:cTn fill="hold" id="28" nodeType="withEffect" presetClass="entr" presetID="22" presetSubtype="1">
                                  <p:stCondLst>
                                    <p:cond delay="250"/>
                                  </p:stCondLst>
                                  <p:childTnLst>
                                    <p:set>
                                      <p:cBhvr>
                                        <p:cTn dur="1" fill="hold" id="29">
                                          <p:stCondLst>
                                            <p:cond delay="0"/>
                                          </p:stCondLst>
                                        </p:cTn>
                                        <p:tgtEl>
                                          <p:spTgt spid="8"/>
                                        </p:tgtEl>
                                        <p:attrNameLst>
                                          <p:attrName>style.visibility</p:attrName>
                                        </p:attrNameLst>
                                      </p:cBhvr>
                                      <p:to>
                                        <p:strVal val="visible"/>
                                      </p:to>
                                    </p:set>
                                    <p:animEffect filter="wipe(up)" transition="in">
                                      <p:cBhvr>
                                        <p:cTn dur="500" id="30"/>
                                        <p:tgtEl>
                                          <p:spTgt spid="8"/>
                                        </p:tgtEl>
                                      </p:cBhvr>
                                    </p:animEffect>
                                  </p:childTnLst>
                                </p:cTn>
                              </p:par>
                              <p:par>
                                <p:cTn fill="hold" id="31" nodeType="withEffect" presetClass="entr" presetID="22" presetSubtype="1">
                                  <p:stCondLst>
                                    <p:cond delay="500"/>
                                  </p:stCondLst>
                                  <p:childTnLst>
                                    <p:set>
                                      <p:cBhvr>
                                        <p:cTn dur="1" fill="hold" id="32">
                                          <p:stCondLst>
                                            <p:cond delay="0"/>
                                          </p:stCondLst>
                                        </p:cTn>
                                        <p:tgtEl>
                                          <p:spTgt spid="10"/>
                                        </p:tgtEl>
                                        <p:attrNameLst>
                                          <p:attrName>style.visibility</p:attrName>
                                        </p:attrNameLst>
                                      </p:cBhvr>
                                      <p:to>
                                        <p:strVal val="visible"/>
                                      </p:to>
                                    </p:set>
                                    <p:animEffect filter="wipe(up)" transition="in">
                                      <p:cBhvr>
                                        <p:cTn dur="500" id="33"/>
                                        <p:tgtEl>
                                          <p:spTgt spid="10"/>
                                        </p:tgtEl>
                                      </p:cBhvr>
                                    </p:animEffect>
                                  </p:childTnLst>
                                </p:cTn>
                              </p:par>
                              <p:par>
                                <p:cTn fill="hold" id="34" nodeType="withEffect" presetClass="entr" presetID="22" presetSubtype="1">
                                  <p:stCondLst>
                                    <p:cond delay="750"/>
                                  </p:stCondLst>
                                  <p:childTnLst>
                                    <p:set>
                                      <p:cBhvr>
                                        <p:cTn dur="1" fill="hold" id="35">
                                          <p:stCondLst>
                                            <p:cond delay="0"/>
                                          </p:stCondLst>
                                        </p:cTn>
                                        <p:tgtEl>
                                          <p:spTgt spid="11"/>
                                        </p:tgtEl>
                                        <p:attrNameLst>
                                          <p:attrName>style.visibility</p:attrName>
                                        </p:attrNameLst>
                                      </p:cBhvr>
                                      <p:to>
                                        <p:strVal val="visible"/>
                                      </p:to>
                                    </p:set>
                                    <p:animEffect filter="wipe(up)" transition="in">
                                      <p:cBhvr>
                                        <p:cTn dur="500" id="3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grpSp>
        <p:nvGrpSpPr>
          <p:cNvPr id="20" name="组合 19"/>
          <p:cNvGrpSpPr/>
          <p:nvPr/>
        </p:nvGrpSpPr>
        <p:grpSpPr>
          <a:xfrm>
            <a:off x="3256566" y="1644532"/>
            <a:ext cx="2627915" cy="1256406"/>
            <a:chOff x="2898173" y="1777489"/>
            <a:chExt cx="2627915" cy="1256406"/>
          </a:xfrm>
        </p:grpSpPr>
        <p:cxnSp>
          <p:nvCxnSpPr>
            <p:cNvPr id="8" name="直接连接符 7"/>
            <p:cNvCxnSpPr/>
            <p:nvPr/>
          </p:nvCxnSpPr>
          <p:spPr>
            <a:xfrm>
              <a:off x="2898173" y="2119122"/>
              <a:ext cx="262791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898173" y="1777489"/>
              <a:ext cx="2188176" cy="338328"/>
            </a:xfrm>
            <a:prstGeom prst="rect">
              <a:avLst/>
            </a:prstGeom>
            <a:noFill/>
          </p:spPr>
          <p:txBody>
            <a:bodyPr rtlCol="0" wrap="square">
              <a:spAutoFit/>
            </a:bodyPr>
            <a:lstStyle/>
            <a:p>
              <a:pPr algn="just">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sp>
          <p:nvSpPr>
            <p:cNvPr id="10" name="文本框 9"/>
            <p:cNvSpPr txBox="1"/>
            <p:nvPr/>
          </p:nvSpPr>
          <p:spPr>
            <a:xfrm>
              <a:off x="2898173" y="2128648"/>
              <a:ext cx="2627915" cy="923544"/>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a:t>
              </a:r>
            </a:p>
          </p:txBody>
        </p:sp>
      </p:grpSp>
      <p:grpSp>
        <p:nvGrpSpPr>
          <p:cNvPr id="21" name="组合 20"/>
          <p:cNvGrpSpPr/>
          <p:nvPr/>
        </p:nvGrpSpPr>
        <p:grpSpPr>
          <a:xfrm>
            <a:off x="1809368" y="1276743"/>
            <a:ext cx="1316037" cy="2019300"/>
            <a:chOff x="1450975" y="1409700"/>
            <a:chExt cx="1316037" cy="2019300"/>
          </a:xfrm>
        </p:grpSpPr>
        <p:sp>
          <p:nvSpPr>
            <p:cNvPr id="4" name="圆角矩形 3"/>
            <p:cNvSpPr/>
            <p:nvPr/>
          </p:nvSpPr>
          <p:spPr>
            <a:xfrm>
              <a:off x="1450975" y="1409700"/>
              <a:ext cx="1316037" cy="2019300"/>
            </a:xfrm>
            <a:prstGeom prst="roundRect">
              <a:avLst>
                <a:gd fmla="val 0" name="adj"/>
              </a:avLst>
            </a:prstGeom>
            <a:solidFill>
              <a:srgbClr val="42BAC8"/>
            </a:solidFill>
            <a:ln w="28575">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450975" y="2217218"/>
              <a:ext cx="133350" cy="404265"/>
            </a:xfrm>
            <a:prstGeom prst="rect">
              <a:avLst/>
            </a:prstGeom>
            <a:solidFill>
              <a:srgbClr val="A1DDE3"/>
            </a:solidFill>
            <a:ln>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633662" y="2217218"/>
              <a:ext cx="133350" cy="404265"/>
            </a:xfrm>
            <a:prstGeom prst="rect">
              <a:avLst/>
            </a:prstGeom>
            <a:solidFill>
              <a:srgbClr val="A1DDE3"/>
            </a:solidFill>
            <a:ln>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 name="直接连接符 16"/>
            <p:cNvCxnSpPr>
              <a:stCxn id="14" idx="3"/>
              <a:endCxn id="15" idx="1"/>
            </p:cNvCxnSpPr>
            <p:nvPr/>
          </p:nvCxnSpPr>
          <p:spPr>
            <a:xfrm>
              <a:off x="1584325" y="2419351"/>
              <a:ext cx="1049337" cy="0"/>
            </a:xfrm>
            <a:prstGeom prst="line">
              <a:avLst/>
            </a:prstGeom>
            <a:ln>
              <a:solidFill>
                <a:srgbClr val="A1DDE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739741" y="1488326"/>
              <a:ext cx="738505" cy="1844040"/>
            </a:xfrm>
            <a:prstGeom prst="rect">
              <a:avLst/>
            </a:prstGeom>
            <a:noFill/>
          </p:spPr>
          <p:txBody>
            <a:bodyPr rtlCol="0" wrap="none">
              <a:spAutoFit/>
            </a:bodyPr>
            <a:lstStyle/>
            <a:p>
              <a:pPr algn="ctr"/>
              <a:r>
                <a:rPr altLang="zh-CN" lang="en-US" smtClean="0" sz="11500">
                  <a:solidFill>
                    <a:srgbClr val="C8ECF0"/>
                  </a:solidFill>
                  <a:latin charset="0" panose="020b0806030902050204" pitchFamily="34" typeface="Impact"/>
                </a:rPr>
                <a:t>1</a:t>
              </a:r>
            </a:p>
          </p:txBody>
        </p:sp>
      </p:grpSp>
      <p:grpSp>
        <p:nvGrpSpPr>
          <p:cNvPr id="22" name="组合 21"/>
          <p:cNvGrpSpPr/>
          <p:nvPr/>
        </p:nvGrpSpPr>
        <p:grpSpPr>
          <a:xfrm>
            <a:off x="7787291" y="1644532"/>
            <a:ext cx="2627915" cy="1283721"/>
            <a:chOff x="2898173" y="1777489"/>
            <a:chExt cx="2627915" cy="1283721"/>
          </a:xfrm>
        </p:grpSpPr>
        <p:cxnSp>
          <p:nvCxnSpPr>
            <p:cNvPr id="23" name="直接连接符 22"/>
            <p:cNvCxnSpPr/>
            <p:nvPr/>
          </p:nvCxnSpPr>
          <p:spPr>
            <a:xfrm>
              <a:off x="2898173" y="2119122"/>
              <a:ext cx="262791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898172" y="1777489"/>
              <a:ext cx="2188176" cy="338328"/>
            </a:xfrm>
            <a:prstGeom prst="rect">
              <a:avLst/>
            </a:prstGeom>
            <a:noFill/>
          </p:spPr>
          <p:txBody>
            <a:bodyPr rtlCol="0" wrap="square">
              <a:spAutoFit/>
            </a:bodyPr>
            <a:lstStyle/>
            <a:p>
              <a:pPr algn="just">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sp>
          <p:nvSpPr>
            <p:cNvPr id="25" name="文本框 24"/>
            <p:cNvSpPr txBox="1"/>
            <p:nvPr/>
          </p:nvSpPr>
          <p:spPr>
            <a:xfrm>
              <a:off x="2898173" y="2128646"/>
              <a:ext cx="2627915" cy="923544"/>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a:t>
              </a:r>
            </a:p>
          </p:txBody>
        </p:sp>
      </p:grpSp>
      <p:grpSp>
        <p:nvGrpSpPr>
          <p:cNvPr id="26" name="组合 25"/>
          <p:cNvGrpSpPr/>
          <p:nvPr/>
        </p:nvGrpSpPr>
        <p:grpSpPr>
          <a:xfrm>
            <a:off x="6340093" y="1276743"/>
            <a:ext cx="1316037" cy="2019300"/>
            <a:chOff x="1450975" y="1409700"/>
            <a:chExt cx="1316037" cy="2019300"/>
          </a:xfrm>
        </p:grpSpPr>
        <p:sp>
          <p:nvSpPr>
            <p:cNvPr id="27" name="圆角矩形 26"/>
            <p:cNvSpPr/>
            <p:nvPr/>
          </p:nvSpPr>
          <p:spPr>
            <a:xfrm>
              <a:off x="1450975" y="1409700"/>
              <a:ext cx="1316037" cy="2019300"/>
            </a:xfrm>
            <a:prstGeom prst="roundRect">
              <a:avLst>
                <a:gd fmla="val 0" name="adj"/>
              </a:avLst>
            </a:prstGeom>
            <a:solidFill>
              <a:srgbClr val="42BAC8"/>
            </a:solidFill>
            <a:ln w="28575">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1450975" y="2217218"/>
              <a:ext cx="133350" cy="404265"/>
            </a:xfrm>
            <a:prstGeom prst="rect">
              <a:avLst/>
            </a:prstGeom>
            <a:solidFill>
              <a:srgbClr val="A1DDE3"/>
            </a:solidFill>
            <a:ln>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2633662" y="2217218"/>
              <a:ext cx="133350" cy="404265"/>
            </a:xfrm>
            <a:prstGeom prst="rect">
              <a:avLst/>
            </a:prstGeom>
            <a:solidFill>
              <a:srgbClr val="A1DDE3"/>
            </a:solidFill>
            <a:ln>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0" name="直接连接符 29"/>
            <p:cNvCxnSpPr>
              <a:stCxn id="28" idx="3"/>
              <a:endCxn id="29" idx="1"/>
            </p:cNvCxnSpPr>
            <p:nvPr/>
          </p:nvCxnSpPr>
          <p:spPr>
            <a:xfrm>
              <a:off x="1584325" y="2419351"/>
              <a:ext cx="1049337" cy="0"/>
            </a:xfrm>
            <a:prstGeom prst="line">
              <a:avLst/>
            </a:prstGeom>
            <a:ln>
              <a:solidFill>
                <a:srgbClr val="A1DDE3"/>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650841" y="1488326"/>
              <a:ext cx="916305" cy="1844040"/>
            </a:xfrm>
            <a:prstGeom prst="rect">
              <a:avLst/>
            </a:prstGeom>
            <a:noFill/>
          </p:spPr>
          <p:txBody>
            <a:bodyPr rtlCol="0" wrap="none">
              <a:spAutoFit/>
            </a:bodyPr>
            <a:lstStyle/>
            <a:p>
              <a:pPr algn="ctr"/>
              <a:r>
                <a:rPr altLang="zh-CN" lang="en-US" smtClean="0" sz="11500">
                  <a:solidFill>
                    <a:srgbClr val="C8ECF0"/>
                  </a:solidFill>
                  <a:latin charset="0" panose="020b0806030902050204" pitchFamily="34" typeface="Impact"/>
                </a:rPr>
                <a:t>2</a:t>
              </a:r>
            </a:p>
          </p:txBody>
        </p:sp>
      </p:grpSp>
      <p:grpSp>
        <p:nvGrpSpPr>
          <p:cNvPr id="32" name="组合 31"/>
          <p:cNvGrpSpPr/>
          <p:nvPr/>
        </p:nvGrpSpPr>
        <p:grpSpPr>
          <a:xfrm>
            <a:off x="3256565" y="4167188"/>
            <a:ext cx="2627915" cy="1283721"/>
            <a:chOff x="2898173" y="1777489"/>
            <a:chExt cx="2627915" cy="1283721"/>
          </a:xfrm>
        </p:grpSpPr>
        <p:cxnSp>
          <p:nvCxnSpPr>
            <p:cNvPr id="33" name="直接连接符 32"/>
            <p:cNvCxnSpPr/>
            <p:nvPr/>
          </p:nvCxnSpPr>
          <p:spPr>
            <a:xfrm>
              <a:off x="2898173" y="2119122"/>
              <a:ext cx="262791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898173" y="1777489"/>
              <a:ext cx="2188176" cy="338328"/>
            </a:xfrm>
            <a:prstGeom prst="rect">
              <a:avLst/>
            </a:prstGeom>
            <a:noFill/>
          </p:spPr>
          <p:txBody>
            <a:bodyPr rtlCol="0" wrap="square">
              <a:spAutoFit/>
            </a:bodyPr>
            <a:lstStyle/>
            <a:p>
              <a:pPr algn="just">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sp>
          <p:nvSpPr>
            <p:cNvPr id="35" name="文本框 34"/>
            <p:cNvSpPr txBox="1"/>
            <p:nvPr/>
          </p:nvSpPr>
          <p:spPr>
            <a:xfrm>
              <a:off x="2898173" y="2128647"/>
              <a:ext cx="2627915" cy="923544"/>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a:t>
              </a:r>
            </a:p>
          </p:txBody>
        </p:sp>
      </p:grpSp>
      <p:grpSp>
        <p:nvGrpSpPr>
          <p:cNvPr id="36" name="组合 35"/>
          <p:cNvGrpSpPr/>
          <p:nvPr/>
        </p:nvGrpSpPr>
        <p:grpSpPr>
          <a:xfrm>
            <a:off x="1809367" y="3799399"/>
            <a:ext cx="1316037" cy="2019300"/>
            <a:chOff x="1450975" y="1409700"/>
            <a:chExt cx="1316037" cy="2019300"/>
          </a:xfrm>
        </p:grpSpPr>
        <p:sp>
          <p:nvSpPr>
            <p:cNvPr id="37" name="圆角矩形 36"/>
            <p:cNvSpPr/>
            <p:nvPr/>
          </p:nvSpPr>
          <p:spPr>
            <a:xfrm>
              <a:off x="1450975" y="1409700"/>
              <a:ext cx="1316037" cy="2019300"/>
            </a:xfrm>
            <a:prstGeom prst="roundRect">
              <a:avLst>
                <a:gd fmla="val 0" name="adj"/>
              </a:avLst>
            </a:prstGeom>
            <a:solidFill>
              <a:srgbClr val="42BAC8"/>
            </a:solidFill>
            <a:ln w="28575">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1450975" y="2217218"/>
              <a:ext cx="133350" cy="404265"/>
            </a:xfrm>
            <a:prstGeom prst="rect">
              <a:avLst/>
            </a:prstGeom>
            <a:solidFill>
              <a:srgbClr val="A1DDE3"/>
            </a:solidFill>
            <a:ln>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2633662" y="2217218"/>
              <a:ext cx="133350" cy="404265"/>
            </a:xfrm>
            <a:prstGeom prst="rect">
              <a:avLst/>
            </a:prstGeom>
            <a:solidFill>
              <a:srgbClr val="A1DDE3"/>
            </a:solidFill>
            <a:ln>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0" name="直接连接符 39"/>
            <p:cNvCxnSpPr>
              <a:stCxn id="38" idx="3"/>
              <a:endCxn id="39" idx="1"/>
            </p:cNvCxnSpPr>
            <p:nvPr/>
          </p:nvCxnSpPr>
          <p:spPr>
            <a:xfrm>
              <a:off x="1584325" y="2419351"/>
              <a:ext cx="1049337" cy="0"/>
            </a:xfrm>
            <a:prstGeom prst="line">
              <a:avLst/>
            </a:prstGeom>
            <a:ln>
              <a:solidFill>
                <a:srgbClr val="A1DDE3"/>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630204" y="1488326"/>
              <a:ext cx="957580" cy="1844040"/>
            </a:xfrm>
            <a:prstGeom prst="rect">
              <a:avLst/>
            </a:prstGeom>
            <a:noFill/>
          </p:spPr>
          <p:txBody>
            <a:bodyPr rtlCol="0" wrap="none">
              <a:spAutoFit/>
            </a:bodyPr>
            <a:lstStyle/>
            <a:p>
              <a:pPr algn="ctr"/>
              <a:r>
                <a:rPr altLang="zh-CN" lang="en-US" smtClean="0" sz="11500">
                  <a:solidFill>
                    <a:srgbClr val="C8ECF0"/>
                  </a:solidFill>
                  <a:latin charset="0" panose="020b0806030902050204" pitchFamily="34" typeface="Impact"/>
                </a:rPr>
                <a:t>3</a:t>
              </a:r>
            </a:p>
          </p:txBody>
        </p:sp>
      </p:grpSp>
      <p:grpSp>
        <p:nvGrpSpPr>
          <p:cNvPr id="42" name="组合 41"/>
          <p:cNvGrpSpPr/>
          <p:nvPr/>
        </p:nvGrpSpPr>
        <p:grpSpPr>
          <a:xfrm>
            <a:off x="7787291" y="4167188"/>
            <a:ext cx="2627915" cy="1283721"/>
            <a:chOff x="2898173" y="1777489"/>
            <a:chExt cx="2627915" cy="1283721"/>
          </a:xfrm>
        </p:grpSpPr>
        <p:cxnSp>
          <p:nvCxnSpPr>
            <p:cNvPr id="43" name="直接连接符 42"/>
            <p:cNvCxnSpPr/>
            <p:nvPr/>
          </p:nvCxnSpPr>
          <p:spPr>
            <a:xfrm>
              <a:off x="2898173" y="2119122"/>
              <a:ext cx="262791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2898172" y="1777489"/>
              <a:ext cx="2188176" cy="338328"/>
            </a:xfrm>
            <a:prstGeom prst="rect">
              <a:avLst/>
            </a:prstGeom>
            <a:noFill/>
          </p:spPr>
          <p:txBody>
            <a:bodyPr rtlCol="0" wrap="square">
              <a:spAutoFit/>
            </a:bodyPr>
            <a:lstStyle/>
            <a:p>
              <a:pPr algn="just">
                <a:lnSpc>
                  <a:spcPct val="90000"/>
                </a:lnSpc>
                <a:spcBef>
                  <a:spcPts val="1000"/>
                </a:spcBef>
              </a:pPr>
              <a:r>
                <a:rPr altLang="en-US" b="1" lang="zh-CN">
                  <a:solidFill>
                    <a:srgbClr val="44BAC8"/>
                  </a:solidFill>
                  <a:latin charset="-122" panose="020b0503020204020204" pitchFamily="34" typeface="微软雅黑"/>
                  <a:ea charset="-122" panose="020b0503020204020204" pitchFamily="34" typeface="微软雅黑"/>
                </a:rPr>
                <a:t>添加标题</a:t>
              </a:r>
            </a:p>
          </p:txBody>
        </p:sp>
        <p:sp>
          <p:nvSpPr>
            <p:cNvPr id="45" name="文本框 44"/>
            <p:cNvSpPr txBox="1"/>
            <p:nvPr/>
          </p:nvSpPr>
          <p:spPr>
            <a:xfrm>
              <a:off x="2898173" y="2128647"/>
              <a:ext cx="2627915" cy="923544"/>
            </a:xfrm>
            <a:prstGeom prst="rect">
              <a:avLst/>
            </a:prstGeom>
            <a:noFill/>
          </p:spPr>
          <p:txBody>
            <a:bodyPr rtlCol="0" wrap="square">
              <a:spAutoFit/>
            </a:bodyPr>
            <a:lstStyle/>
            <a:p>
              <a:pPr algn="just">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a:t>
              </a:r>
            </a:p>
          </p:txBody>
        </p:sp>
      </p:grpSp>
      <p:grpSp>
        <p:nvGrpSpPr>
          <p:cNvPr id="46" name="组合 45"/>
          <p:cNvGrpSpPr/>
          <p:nvPr/>
        </p:nvGrpSpPr>
        <p:grpSpPr>
          <a:xfrm>
            <a:off x="6340093" y="3799399"/>
            <a:ext cx="1316037" cy="2019300"/>
            <a:chOff x="1450975" y="1409700"/>
            <a:chExt cx="1316037" cy="2019300"/>
          </a:xfrm>
        </p:grpSpPr>
        <p:sp>
          <p:nvSpPr>
            <p:cNvPr id="47" name="圆角矩形 46"/>
            <p:cNvSpPr/>
            <p:nvPr/>
          </p:nvSpPr>
          <p:spPr>
            <a:xfrm>
              <a:off x="1450975" y="1409700"/>
              <a:ext cx="1316037" cy="2019300"/>
            </a:xfrm>
            <a:prstGeom prst="roundRect">
              <a:avLst>
                <a:gd fmla="val 0" name="adj"/>
              </a:avLst>
            </a:prstGeom>
            <a:solidFill>
              <a:srgbClr val="42BAC8"/>
            </a:solidFill>
            <a:ln w="28575">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1450975" y="2217218"/>
              <a:ext cx="133350" cy="404265"/>
            </a:xfrm>
            <a:prstGeom prst="rect">
              <a:avLst/>
            </a:prstGeom>
            <a:solidFill>
              <a:srgbClr val="A1DDE3"/>
            </a:solidFill>
            <a:ln>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2633662" y="2217218"/>
              <a:ext cx="133350" cy="404265"/>
            </a:xfrm>
            <a:prstGeom prst="rect">
              <a:avLst/>
            </a:prstGeom>
            <a:solidFill>
              <a:srgbClr val="A1DDE3"/>
            </a:solidFill>
            <a:ln>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0" name="直接连接符 49"/>
            <p:cNvCxnSpPr>
              <a:stCxn id="48" idx="3"/>
              <a:endCxn id="49" idx="1"/>
            </p:cNvCxnSpPr>
            <p:nvPr/>
          </p:nvCxnSpPr>
          <p:spPr>
            <a:xfrm>
              <a:off x="1584325" y="2419351"/>
              <a:ext cx="1049337" cy="0"/>
            </a:xfrm>
            <a:prstGeom prst="line">
              <a:avLst/>
            </a:prstGeom>
            <a:ln>
              <a:solidFill>
                <a:srgbClr val="A1DDE3"/>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652429" y="1488326"/>
              <a:ext cx="913130" cy="1844040"/>
            </a:xfrm>
            <a:prstGeom prst="rect">
              <a:avLst/>
            </a:prstGeom>
            <a:noFill/>
          </p:spPr>
          <p:txBody>
            <a:bodyPr rtlCol="0" wrap="none">
              <a:spAutoFit/>
            </a:bodyPr>
            <a:lstStyle/>
            <a:p>
              <a:pPr algn="ctr"/>
              <a:r>
                <a:rPr altLang="zh-CN" lang="en-US" smtClean="0" sz="11500">
                  <a:solidFill>
                    <a:srgbClr val="C8ECF0"/>
                  </a:solidFill>
                  <a:latin charset="0" panose="020b0806030902050204" pitchFamily="34" typeface="Impact"/>
                </a:rPr>
                <a:t>4</a:t>
              </a:r>
            </a:p>
          </p:txBody>
        </p:sp>
      </p:grpSp>
      <p:sp>
        <p:nvSpPr>
          <p:cNvPr id="67" name="灯片编号占位符 66"/>
          <p:cNvSpPr>
            <a:spLocks noGrp="1"/>
          </p:cNvSpPr>
          <p:nvPr>
            <p:ph idx="12" sz="quarter" type="sldNum"/>
          </p:nvPr>
        </p:nvSpPr>
        <p:spPr/>
        <p:txBody>
          <a:bodyPr/>
          <a:lstStyle/>
          <a:p>
            <a:fld id="{B7E033C1-E35B-44B6-8A18-2F805D035F03}" type="slidenum">
              <a:rPr altLang="en-US" lang="zh-CN" smtClean="0"/>
              <a:t>7</a:t>
            </a:fld>
          </a:p>
        </p:txBody>
      </p:sp>
    </p:spTree>
    <p:extLst>
      <p:ext uri="{BB962C8B-B14F-4D97-AF65-F5344CB8AC3E}">
        <p14:creationId val="162870046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1+#ppt_w/2"/>
                                          </p:val>
                                        </p:tav>
                                        <p:tav tm="100000">
                                          <p:val>
                                            <p:strVal val="#ppt_x"/>
                                          </p:val>
                                        </p:tav>
                                      </p:tavLst>
                                    </p:anim>
                                    <p:anim calcmode="lin" valueType="num">
                                      <p:cBhvr additive="base">
                                        <p:cTn dur="500" fill="hold" id="8"/>
                                        <p:tgtEl>
                                          <p:spTgt spid="21"/>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25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500" fill="hold" id="11"/>
                                        <p:tgtEl>
                                          <p:spTgt spid="20"/>
                                        </p:tgtEl>
                                        <p:attrNameLst>
                                          <p:attrName>ppt_x</p:attrName>
                                        </p:attrNameLst>
                                      </p:cBhvr>
                                      <p:tavLst>
                                        <p:tav tm="0">
                                          <p:val>
                                            <p:strVal val="1+#ppt_w/2"/>
                                          </p:val>
                                        </p:tav>
                                        <p:tav tm="100000">
                                          <p:val>
                                            <p:strVal val="#ppt_x"/>
                                          </p:val>
                                        </p:tav>
                                      </p:tavLst>
                                    </p:anim>
                                    <p:anim calcmode="lin" valueType="num">
                                      <p:cBhvr additive="base">
                                        <p:cTn dur="500" fill="hold" id="12"/>
                                        <p:tgtEl>
                                          <p:spTgt spid="20"/>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50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500" fill="hold" id="15"/>
                                        <p:tgtEl>
                                          <p:spTgt spid="26"/>
                                        </p:tgtEl>
                                        <p:attrNameLst>
                                          <p:attrName>ppt_x</p:attrName>
                                        </p:attrNameLst>
                                      </p:cBhvr>
                                      <p:tavLst>
                                        <p:tav tm="0">
                                          <p:val>
                                            <p:strVal val="1+#ppt_w/2"/>
                                          </p:val>
                                        </p:tav>
                                        <p:tav tm="100000">
                                          <p:val>
                                            <p:strVal val="#ppt_x"/>
                                          </p:val>
                                        </p:tav>
                                      </p:tavLst>
                                    </p:anim>
                                    <p:anim calcmode="lin" valueType="num">
                                      <p:cBhvr additive="base">
                                        <p:cTn dur="500" fill="hold" id="16"/>
                                        <p:tgtEl>
                                          <p:spTgt spid="26"/>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75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500" fill="hold" id="19"/>
                                        <p:tgtEl>
                                          <p:spTgt spid="22"/>
                                        </p:tgtEl>
                                        <p:attrNameLst>
                                          <p:attrName>ppt_x</p:attrName>
                                        </p:attrNameLst>
                                      </p:cBhvr>
                                      <p:tavLst>
                                        <p:tav tm="0">
                                          <p:val>
                                            <p:strVal val="1+#ppt_w/2"/>
                                          </p:val>
                                        </p:tav>
                                        <p:tav tm="100000">
                                          <p:val>
                                            <p:strVal val="#ppt_x"/>
                                          </p:val>
                                        </p:tav>
                                      </p:tavLst>
                                    </p:anim>
                                    <p:anim calcmode="lin" valueType="num">
                                      <p:cBhvr additive="base">
                                        <p:cTn dur="500" fill="hold" id="20"/>
                                        <p:tgtEl>
                                          <p:spTgt spid="22"/>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250"/>
                            </p:stCondLst>
                            <p:childTnLst>
                              <p:par>
                                <p:cTn fill="hold" id="22" nodeType="afterEffect" presetClass="entr" presetID="2" presetSubtype="2">
                                  <p:stCondLst>
                                    <p:cond delay="0"/>
                                  </p:stCondLst>
                                  <p:childTnLst>
                                    <p:set>
                                      <p:cBhvr>
                                        <p:cTn dur="1" fill="hold" id="23">
                                          <p:stCondLst>
                                            <p:cond delay="0"/>
                                          </p:stCondLst>
                                        </p:cTn>
                                        <p:tgtEl>
                                          <p:spTgt spid="36"/>
                                        </p:tgtEl>
                                        <p:attrNameLst>
                                          <p:attrName>style.visibility</p:attrName>
                                        </p:attrNameLst>
                                      </p:cBhvr>
                                      <p:to>
                                        <p:strVal val="visible"/>
                                      </p:to>
                                    </p:set>
                                    <p:anim calcmode="lin" valueType="num">
                                      <p:cBhvr additive="base">
                                        <p:cTn dur="500" fill="hold" id="24"/>
                                        <p:tgtEl>
                                          <p:spTgt spid="36"/>
                                        </p:tgtEl>
                                        <p:attrNameLst>
                                          <p:attrName>ppt_x</p:attrName>
                                        </p:attrNameLst>
                                      </p:cBhvr>
                                      <p:tavLst>
                                        <p:tav tm="0">
                                          <p:val>
                                            <p:strVal val="1+#ppt_w/2"/>
                                          </p:val>
                                        </p:tav>
                                        <p:tav tm="100000">
                                          <p:val>
                                            <p:strVal val="#ppt_x"/>
                                          </p:val>
                                        </p:tav>
                                      </p:tavLst>
                                    </p:anim>
                                    <p:anim calcmode="lin" valueType="num">
                                      <p:cBhvr additive="base">
                                        <p:cTn dur="500" fill="hold" id="25"/>
                                        <p:tgtEl>
                                          <p:spTgt spid="36"/>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250"/>
                                  </p:stCondLst>
                                  <p:childTnLst>
                                    <p:set>
                                      <p:cBhvr>
                                        <p:cTn dur="1" fill="hold" id="27">
                                          <p:stCondLst>
                                            <p:cond delay="0"/>
                                          </p:stCondLst>
                                        </p:cTn>
                                        <p:tgtEl>
                                          <p:spTgt spid="32"/>
                                        </p:tgtEl>
                                        <p:attrNameLst>
                                          <p:attrName>style.visibility</p:attrName>
                                        </p:attrNameLst>
                                      </p:cBhvr>
                                      <p:to>
                                        <p:strVal val="visible"/>
                                      </p:to>
                                    </p:set>
                                    <p:anim calcmode="lin" valueType="num">
                                      <p:cBhvr additive="base">
                                        <p:cTn dur="500" fill="hold" id="28"/>
                                        <p:tgtEl>
                                          <p:spTgt spid="32"/>
                                        </p:tgtEl>
                                        <p:attrNameLst>
                                          <p:attrName>ppt_x</p:attrName>
                                        </p:attrNameLst>
                                      </p:cBhvr>
                                      <p:tavLst>
                                        <p:tav tm="0">
                                          <p:val>
                                            <p:strVal val="1+#ppt_w/2"/>
                                          </p:val>
                                        </p:tav>
                                        <p:tav tm="100000">
                                          <p:val>
                                            <p:strVal val="#ppt_x"/>
                                          </p:val>
                                        </p:tav>
                                      </p:tavLst>
                                    </p:anim>
                                    <p:anim calcmode="lin" valueType="num">
                                      <p:cBhvr additive="base">
                                        <p:cTn dur="500" fill="hold" id="29"/>
                                        <p:tgtEl>
                                          <p:spTgt spid="32"/>
                                        </p:tgtEl>
                                        <p:attrNameLst>
                                          <p:attrName>ppt_y</p:attrName>
                                        </p:attrNameLst>
                                      </p:cBhvr>
                                      <p:tavLst>
                                        <p:tav tm="0">
                                          <p:val>
                                            <p:strVal val="#ppt_y"/>
                                          </p:val>
                                        </p:tav>
                                        <p:tav tm="100000">
                                          <p:val>
                                            <p:strVal val="#ppt_y"/>
                                          </p:val>
                                        </p:tav>
                                      </p:tavLst>
                                    </p:anim>
                                  </p:childTnLst>
                                </p:cTn>
                              </p:par>
                              <p:par>
                                <p:cTn fill="hold" id="30" nodeType="withEffect" presetClass="entr" presetID="2" presetSubtype="2">
                                  <p:stCondLst>
                                    <p:cond delay="500"/>
                                  </p:stCondLst>
                                  <p:childTnLst>
                                    <p:set>
                                      <p:cBhvr>
                                        <p:cTn dur="1" fill="hold" id="31">
                                          <p:stCondLst>
                                            <p:cond delay="0"/>
                                          </p:stCondLst>
                                        </p:cTn>
                                        <p:tgtEl>
                                          <p:spTgt spid="46"/>
                                        </p:tgtEl>
                                        <p:attrNameLst>
                                          <p:attrName>style.visibility</p:attrName>
                                        </p:attrNameLst>
                                      </p:cBhvr>
                                      <p:to>
                                        <p:strVal val="visible"/>
                                      </p:to>
                                    </p:set>
                                    <p:anim calcmode="lin" valueType="num">
                                      <p:cBhvr additive="base">
                                        <p:cTn dur="500" fill="hold" id="32"/>
                                        <p:tgtEl>
                                          <p:spTgt spid="46"/>
                                        </p:tgtEl>
                                        <p:attrNameLst>
                                          <p:attrName>ppt_x</p:attrName>
                                        </p:attrNameLst>
                                      </p:cBhvr>
                                      <p:tavLst>
                                        <p:tav tm="0">
                                          <p:val>
                                            <p:strVal val="1+#ppt_w/2"/>
                                          </p:val>
                                        </p:tav>
                                        <p:tav tm="100000">
                                          <p:val>
                                            <p:strVal val="#ppt_x"/>
                                          </p:val>
                                        </p:tav>
                                      </p:tavLst>
                                    </p:anim>
                                    <p:anim calcmode="lin" valueType="num">
                                      <p:cBhvr additive="base">
                                        <p:cTn dur="500" fill="hold" id="33"/>
                                        <p:tgtEl>
                                          <p:spTgt spid="46"/>
                                        </p:tgtEl>
                                        <p:attrNameLst>
                                          <p:attrName>ppt_y</p:attrName>
                                        </p:attrNameLst>
                                      </p:cBhvr>
                                      <p:tavLst>
                                        <p:tav tm="0">
                                          <p:val>
                                            <p:strVal val="#ppt_y"/>
                                          </p:val>
                                        </p:tav>
                                        <p:tav tm="100000">
                                          <p:val>
                                            <p:strVal val="#ppt_y"/>
                                          </p:val>
                                        </p:tav>
                                      </p:tavLst>
                                    </p:anim>
                                  </p:childTnLst>
                                </p:cTn>
                              </p:par>
                              <p:par>
                                <p:cTn fill="hold" id="34" nodeType="withEffect" presetClass="entr" presetID="2" presetSubtype="2">
                                  <p:stCondLst>
                                    <p:cond delay="750"/>
                                  </p:stCondLst>
                                  <p:childTnLst>
                                    <p:set>
                                      <p:cBhvr>
                                        <p:cTn dur="1" fill="hold" id="35">
                                          <p:stCondLst>
                                            <p:cond delay="0"/>
                                          </p:stCondLst>
                                        </p:cTn>
                                        <p:tgtEl>
                                          <p:spTgt spid="42"/>
                                        </p:tgtEl>
                                        <p:attrNameLst>
                                          <p:attrName>style.visibility</p:attrName>
                                        </p:attrNameLst>
                                      </p:cBhvr>
                                      <p:to>
                                        <p:strVal val="visible"/>
                                      </p:to>
                                    </p:set>
                                    <p:anim calcmode="lin" valueType="num">
                                      <p:cBhvr additive="base">
                                        <p:cTn dur="500" fill="hold" id="36"/>
                                        <p:tgtEl>
                                          <p:spTgt spid="42"/>
                                        </p:tgtEl>
                                        <p:attrNameLst>
                                          <p:attrName>ppt_x</p:attrName>
                                        </p:attrNameLst>
                                      </p:cBhvr>
                                      <p:tavLst>
                                        <p:tav tm="0">
                                          <p:val>
                                            <p:strVal val="1+#ppt_w/2"/>
                                          </p:val>
                                        </p:tav>
                                        <p:tav tm="100000">
                                          <p:val>
                                            <p:strVal val="#ppt_x"/>
                                          </p:val>
                                        </p:tav>
                                      </p:tavLst>
                                    </p:anim>
                                    <p:anim calcmode="lin" valueType="num">
                                      <p:cBhvr additive="base">
                                        <p:cTn dur="500" fill="hold" id="37"/>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0" name="组合 29"/>
          <p:cNvGrpSpPr/>
          <p:nvPr/>
        </p:nvGrpSpPr>
        <p:grpSpPr>
          <a:xfrm>
            <a:off x="3924893" y="3558426"/>
            <a:ext cx="1790871" cy="2127713"/>
            <a:chOff x="3924893" y="3558426"/>
            <a:chExt cx="1790871" cy="2127713"/>
          </a:xfrm>
        </p:grpSpPr>
        <p:sp>
          <p:nvSpPr>
            <p:cNvPr id="43" name="文本框 42"/>
            <p:cNvSpPr txBox="1"/>
            <p:nvPr/>
          </p:nvSpPr>
          <p:spPr>
            <a:xfrm>
              <a:off x="3924895" y="3558426"/>
              <a:ext cx="1790870" cy="338328"/>
            </a:xfrm>
            <a:prstGeom prst="rect">
              <a:avLst/>
            </a:prstGeom>
            <a:noFill/>
          </p:spPr>
          <p:txBody>
            <a:bodyPr rtlCol="0" wrap="square">
              <a:spAutoFit/>
            </a:bodyPr>
            <a:lstStyle/>
            <a:p>
              <a:pPr algn="ct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44" name="文本框 43"/>
            <p:cNvSpPr txBox="1"/>
            <p:nvPr/>
          </p:nvSpPr>
          <p:spPr>
            <a:xfrm>
              <a:off x="3924893" y="3940661"/>
              <a:ext cx="1790871" cy="1755648"/>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a:t>
              </a:r>
            </a:p>
          </p:txBody>
        </p:sp>
      </p:grpSp>
      <p:grpSp>
        <p:nvGrpSpPr>
          <p:cNvPr id="31" name="组合 30"/>
          <p:cNvGrpSpPr/>
          <p:nvPr/>
        </p:nvGrpSpPr>
        <p:grpSpPr>
          <a:xfrm>
            <a:off x="6515312" y="3558426"/>
            <a:ext cx="1790871" cy="2127713"/>
            <a:chOff x="6515312" y="3558426"/>
            <a:chExt cx="1790871" cy="2127713"/>
          </a:xfrm>
        </p:grpSpPr>
        <p:sp>
          <p:nvSpPr>
            <p:cNvPr id="45" name="文本框 44"/>
            <p:cNvSpPr txBox="1"/>
            <p:nvPr/>
          </p:nvSpPr>
          <p:spPr>
            <a:xfrm>
              <a:off x="6515314" y="3558426"/>
              <a:ext cx="1790870" cy="338328"/>
            </a:xfrm>
            <a:prstGeom prst="rect">
              <a:avLst/>
            </a:prstGeom>
            <a:noFill/>
          </p:spPr>
          <p:txBody>
            <a:bodyPr rtlCol="0" wrap="square">
              <a:spAutoFit/>
            </a:bodyPr>
            <a:lstStyle/>
            <a:p>
              <a:pPr algn="ct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46" name="文本框 45"/>
            <p:cNvSpPr txBox="1"/>
            <p:nvPr/>
          </p:nvSpPr>
          <p:spPr>
            <a:xfrm>
              <a:off x="6515311" y="3940661"/>
              <a:ext cx="1790871" cy="1755648"/>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a:t>
              </a:r>
            </a:p>
          </p:txBody>
        </p:sp>
      </p:grpSp>
      <p:grpSp>
        <p:nvGrpSpPr>
          <p:cNvPr id="32" name="组合 31"/>
          <p:cNvGrpSpPr/>
          <p:nvPr/>
        </p:nvGrpSpPr>
        <p:grpSpPr>
          <a:xfrm>
            <a:off x="9105944" y="3554467"/>
            <a:ext cx="1790871" cy="2127713"/>
            <a:chOff x="9105944" y="3554467"/>
            <a:chExt cx="1790871" cy="2127713"/>
          </a:xfrm>
        </p:grpSpPr>
        <p:sp>
          <p:nvSpPr>
            <p:cNvPr id="60" name="文本框 59"/>
            <p:cNvSpPr txBox="1"/>
            <p:nvPr/>
          </p:nvSpPr>
          <p:spPr>
            <a:xfrm>
              <a:off x="9105946" y="3554468"/>
              <a:ext cx="1790870" cy="338328"/>
            </a:xfrm>
            <a:prstGeom prst="rect">
              <a:avLst/>
            </a:prstGeom>
            <a:noFill/>
          </p:spPr>
          <p:txBody>
            <a:bodyPr rtlCol="0" wrap="square">
              <a:spAutoFit/>
            </a:bodyPr>
            <a:lstStyle/>
            <a:p>
              <a:pPr algn="ct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61" name="文本框 60"/>
            <p:cNvSpPr txBox="1"/>
            <p:nvPr/>
          </p:nvSpPr>
          <p:spPr>
            <a:xfrm>
              <a:off x="9105944" y="3936702"/>
              <a:ext cx="1790871" cy="1755648"/>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a:t>
              </a:r>
            </a:p>
          </p:txBody>
        </p:sp>
      </p:grpSp>
      <p:grpSp>
        <p:nvGrpSpPr>
          <p:cNvPr id="8" name="组合 7"/>
          <p:cNvGrpSpPr/>
          <p:nvPr/>
        </p:nvGrpSpPr>
        <p:grpSpPr>
          <a:xfrm>
            <a:off x="1324568" y="3539451"/>
            <a:ext cx="1790871" cy="2127713"/>
            <a:chOff x="1324568" y="3488651"/>
            <a:chExt cx="1790871" cy="2127713"/>
          </a:xfrm>
        </p:grpSpPr>
        <p:sp>
          <p:nvSpPr>
            <p:cNvPr id="41" name="文本框 40"/>
            <p:cNvSpPr txBox="1"/>
            <p:nvPr/>
          </p:nvSpPr>
          <p:spPr>
            <a:xfrm>
              <a:off x="1324569" y="3488651"/>
              <a:ext cx="1790870" cy="338328"/>
            </a:xfrm>
            <a:prstGeom prst="rect">
              <a:avLst/>
            </a:prstGeom>
            <a:noFill/>
          </p:spPr>
          <p:txBody>
            <a:bodyPr rtlCol="0" wrap="square">
              <a:spAutoFit/>
            </a:bodyPr>
            <a:lstStyle/>
            <a:p>
              <a:pPr algn="ctr">
                <a:lnSpc>
                  <a:spcPct val="90000"/>
                </a:lnSpc>
                <a:spcBef>
                  <a:spcPts val="100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42" name="文本框 41"/>
            <p:cNvSpPr txBox="1"/>
            <p:nvPr/>
          </p:nvSpPr>
          <p:spPr>
            <a:xfrm>
              <a:off x="1324568" y="3870886"/>
              <a:ext cx="1790871" cy="1755648"/>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a:t>
              </a:r>
            </a:p>
          </p:txBody>
        </p:sp>
      </p:grpSp>
      <p:grpSp>
        <p:nvGrpSpPr>
          <p:cNvPr id="4" name="组合 3"/>
          <p:cNvGrpSpPr/>
          <p:nvPr/>
        </p:nvGrpSpPr>
        <p:grpSpPr>
          <a:xfrm>
            <a:off x="1736543" y="1935939"/>
            <a:ext cx="1001638" cy="1001639"/>
            <a:chOff x="1736543" y="1935939"/>
            <a:chExt cx="1001638" cy="1001639"/>
          </a:xfrm>
        </p:grpSpPr>
        <p:sp>
          <p:nvSpPr>
            <p:cNvPr id="5" name="空心弧 4"/>
            <p:cNvSpPr/>
            <p:nvPr/>
          </p:nvSpPr>
          <p:spPr>
            <a:xfrm flipH="1">
              <a:off x="1736543" y="1935939"/>
              <a:ext cx="1001638" cy="1001638"/>
            </a:xfrm>
            <a:prstGeom prst="blockArc">
              <a:avLst>
                <a:gd fmla="val 10800000" name="adj1"/>
                <a:gd fmla="val 10799879" name="adj2"/>
                <a:gd fmla="val 12573" name="adj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 name="空心弧 5"/>
            <p:cNvSpPr/>
            <p:nvPr/>
          </p:nvSpPr>
          <p:spPr>
            <a:xfrm flipH="1" rot="16200000">
              <a:off x="1736543" y="1935940"/>
              <a:ext cx="1001638" cy="1001638"/>
            </a:xfrm>
            <a:prstGeom prst="blockArc">
              <a:avLst>
                <a:gd fmla="val 5149519" name="adj1"/>
                <a:gd fmla="val 10799879" name="adj2"/>
                <a:gd fmla="val 12573" name="adj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0" name="任意多边形 9"/>
          <p:cNvSpPr/>
          <p:nvPr/>
        </p:nvSpPr>
        <p:spPr>
          <a:xfrm>
            <a:off x="1338202" y="3049643"/>
            <a:ext cx="1798320" cy="377464"/>
          </a:xfrm>
          <a:custGeom>
            <a:gdLst>
              <a:gd fmla="*/ 943673 w 1902340" name="connsiteX0"/>
              <a:gd fmla="*/ 0 h 988186" name="connsiteY0"/>
              <a:gd fmla="*/ 958667 w 1902340" name="connsiteX1"/>
              <a:gd fmla="*/ 0 h 988186" name="connsiteY1"/>
              <a:gd fmla="*/ 1902340 w 1902340" name="connsiteX2"/>
              <a:gd fmla="*/ 943673 h 988186" name="connsiteY2"/>
              <a:gd fmla="*/ 1902340 w 1902340" name="connsiteX3"/>
              <a:gd fmla="*/ 988186 h 988186" name="connsiteY3"/>
              <a:gd fmla="*/ 0 w 1902340" name="connsiteX4"/>
              <a:gd fmla="*/ 988186 h 988186" name="connsiteY4"/>
              <a:gd fmla="*/ 0 w 1902340" name="connsiteX5"/>
              <a:gd fmla="*/ 943673 h 988186" name="connsiteY5"/>
              <a:gd fmla="*/ 943673 w 1902340" name="connsiteX6"/>
              <a:gd fmla="*/ 0 h 98818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88186" w="1902340">
                <a:moveTo>
                  <a:pt x="943673" y="0"/>
                </a:moveTo>
                <a:lnTo>
                  <a:pt x="958667" y="0"/>
                </a:lnTo>
                <a:cubicBezTo>
                  <a:pt x="1479843" y="0"/>
                  <a:pt x="1902340" y="422497"/>
                  <a:pt x="1902340" y="943673"/>
                </a:cubicBezTo>
                <a:lnTo>
                  <a:pt x="1902340" y="988186"/>
                </a:lnTo>
                <a:lnTo>
                  <a:pt x="0" y="988186"/>
                </a:lnTo>
                <a:lnTo>
                  <a:pt x="0" y="943673"/>
                </a:lnTo>
                <a:cubicBezTo>
                  <a:pt x="0" y="422497"/>
                  <a:pt x="422497" y="0"/>
                  <a:pt x="94367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4323236" y="1935939"/>
            <a:ext cx="1001638" cy="1001639"/>
            <a:chOff x="4323236" y="1935939"/>
            <a:chExt cx="1001638" cy="1001639"/>
          </a:xfrm>
        </p:grpSpPr>
        <p:sp>
          <p:nvSpPr>
            <p:cNvPr id="12" name="空心弧 11"/>
            <p:cNvSpPr/>
            <p:nvPr/>
          </p:nvSpPr>
          <p:spPr>
            <a:xfrm flipH="1">
              <a:off x="4323236" y="1935939"/>
              <a:ext cx="1001638" cy="1001638"/>
            </a:xfrm>
            <a:prstGeom prst="blockArc">
              <a:avLst>
                <a:gd fmla="val 10800000" name="adj1"/>
                <a:gd fmla="val 10799879" name="adj2"/>
                <a:gd fmla="val 12573" name="adj3"/>
              </a:avLst>
            </a:prstGeom>
            <a:solidFill>
              <a:srgbClr val="A1DD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空心弧 12"/>
            <p:cNvSpPr/>
            <p:nvPr/>
          </p:nvSpPr>
          <p:spPr>
            <a:xfrm flipH="1" rot="16200000">
              <a:off x="4323236" y="1935940"/>
              <a:ext cx="1001638" cy="1001638"/>
            </a:xfrm>
            <a:prstGeom prst="blockArc">
              <a:avLst>
                <a:gd fmla="val 271878" name="adj1"/>
                <a:gd fmla="val 10799879" name="adj2"/>
                <a:gd fmla="val 12573" name="adj3"/>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4" name="任意多边形 13"/>
          <p:cNvSpPr/>
          <p:nvPr/>
        </p:nvSpPr>
        <p:spPr>
          <a:xfrm>
            <a:off x="3924895" y="3049643"/>
            <a:ext cx="1798320" cy="377464"/>
          </a:xfrm>
          <a:custGeom>
            <a:gdLst>
              <a:gd fmla="*/ 943673 w 1902340" name="connsiteX0"/>
              <a:gd fmla="*/ 0 h 988186" name="connsiteY0"/>
              <a:gd fmla="*/ 958667 w 1902340" name="connsiteX1"/>
              <a:gd fmla="*/ 0 h 988186" name="connsiteY1"/>
              <a:gd fmla="*/ 1902340 w 1902340" name="connsiteX2"/>
              <a:gd fmla="*/ 943673 h 988186" name="connsiteY2"/>
              <a:gd fmla="*/ 1902340 w 1902340" name="connsiteX3"/>
              <a:gd fmla="*/ 988186 h 988186" name="connsiteY3"/>
              <a:gd fmla="*/ 0 w 1902340" name="connsiteX4"/>
              <a:gd fmla="*/ 988186 h 988186" name="connsiteY4"/>
              <a:gd fmla="*/ 0 w 1902340" name="connsiteX5"/>
              <a:gd fmla="*/ 943673 h 988186" name="connsiteY5"/>
              <a:gd fmla="*/ 943673 w 1902340" name="connsiteX6"/>
              <a:gd fmla="*/ 0 h 98818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88186" w="1902340">
                <a:moveTo>
                  <a:pt x="943673" y="0"/>
                </a:moveTo>
                <a:lnTo>
                  <a:pt x="958667" y="0"/>
                </a:lnTo>
                <a:cubicBezTo>
                  <a:pt x="1479843" y="0"/>
                  <a:pt x="1902340" y="422497"/>
                  <a:pt x="1902340" y="943673"/>
                </a:cubicBezTo>
                <a:lnTo>
                  <a:pt x="1902340" y="988186"/>
                </a:lnTo>
                <a:lnTo>
                  <a:pt x="0" y="988186"/>
                </a:lnTo>
                <a:lnTo>
                  <a:pt x="0" y="943673"/>
                </a:lnTo>
                <a:cubicBezTo>
                  <a:pt x="0" y="422497"/>
                  <a:pt x="422497" y="0"/>
                  <a:pt x="943673" y="0"/>
                </a:cubicBezTo>
                <a:close/>
              </a:path>
            </a:pathLst>
          </a:cu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 name="组合 26"/>
          <p:cNvGrpSpPr/>
          <p:nvPr/>
        </p:nvGrpSpPr>
        <p:grpSpPr>
          <a:xfrm>
            <a:off x="6909929" y="1935939"/>
            <a:ext cx="1001638" cy="1001639"/>
            <a:chOff x="6909929" y="1935939"/>
            <a:chExt cx="1001638" cy="1001639"/>
          </a:xfrm>
        </p:grpSpPr>
        <p:sp>
          <p:nvSpPr>
            <p:cNvPr id="20" name="空心弧 19"/>
            <p:cNvSpPr/>
            <p:nvPr/>
          </p:nvSpPr>
          <p:spPr>
            <a:xfrm flipH="1">
              <a:off x="6909929" y="1935939"/>
              <a:ext cx="1001638" cy="1001638"/>
            </a:xfrm>
            <a:prstGeom prst="blockArc">
              <a:avLst>
                <a:gd fmla="val 10800000" name="adj1"/>
                <a:gd fmla="val 10799879" name="adj2"/>
                <a:gd fmla="val 12573" name="adj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空心弧 20"/>
            <p:cNvSpPr/>
            <p:nvPr/>
          </p:nvSpPr>
          <p:spPr>
            <a:xfrm flipH="1" rot="16200000">
              <a:off x="6909929" y="1935940"/>
              <a:ext cx="1001638" cy="1001638"/>
            </a:xfrm>
            <a:prstGeom prst="blockArc">
              <a:avLst>
                <a:gd fmla="val 16725930" name="adj1"/>
                <a:gd fmla="val 10799879" name="adj2"/>
                <a:gd fmla="val 12573" name="adj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9" name="任意多边形 18"/>
          <p:cNvSpPr/>
          <p:nvPr/>
        </p:nvSpPr>
        <p:spPr>
          <a:xfrm>
            <a:off x="6511588" y="3049643"/>
            <a:ext cx="1798320" cy="377464"/>
          </a:xfrm>
          <a:custGeom>
            <a:gdLst>
              <a:gd fmla="*/ 943673 w 1902340" name="connsiteX0"/>
              <a:gd fmla="*/ 0 h 988186" name="connsiteY0"/>
              <a:gd fmla="*/ 958667 w 1902340" name="connsiteX1"/>
              <a:gd fmla="*/ 0 h 988186" name="connsiteY1"/>
              <a:gd fmla="*/ 1902340 w 1902340" name="connsiteX2"/>
              <a:gd fmla="*/ 943673 h 988186" name="connsiteY2"/>
              <a:gd fmla="*/ 1902340 w 1902340" name="connsiteX3"/>
              <a:gd fmla="*/ 988186 h 988186" name="connsiteY3"/>
              <a:gd fmla="*/ 0 w 1902340" name="connsiteX4"/>
              <a:gd fmla="*/ 988186 h 988186" name="connsiteY4"/>
              <a:gd fmla="*/ 0 w 1902340" name="connsiteX5"/>
              <a:gd fmla="*/ 943673 h 988186" name="connsiteY5"/>
              <a:gd fmla="*/ 943673 w 1902340" name="connsiteX6"/>
              <a:gd fmla="*/ 0 h 98818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88186" w="1902340">
                <a:moveTo>
                  <a:pt x="943673" y="0"/>
                </a:moveTo>
                <a:lnTo>
                  <a:pt x="958667" y="0"/>
                </a:lnTo>
                <a:cubicBezTo>
                  <a:pt x="1479843" y="0"/>
                  <a:pt x="1902340" y="422497"/>
                  <a:pt x="1902340" y="943673"/>
                </a:cubicBezTo>
                <a:lnTo>
                  <a:pt x="1902340" y="988186"/>
                </a:lnTo>
                <a:lnTo>
                  <a:pt x="0" y="988186"/>
                </a:lnTo>
                <a:lnTo>
                  <a:pt x="0" y="943673"/>
                </a:lnTo>
                <a:cubicBezTo>
                  <a:pt x="0" y="422497"/>
                  <a:pt x="422497" y="0"/>
                  <a:pt x="94367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29" name="组合 28"/>
          <p:cNvGrpSpPr/>
          <p:nvPr/>
        </p:nvGrpSpPr>
        <p:grpSpPr>
          <a:xfrm>
            <a:off x="9496622" y="1935939"/>
            <a:ext cx="1001638" cy="1001639"/>
            <a:chOff x="9496622" y="1935939"/>
            <a:chExt cx="1001638" cy="1001639"/>
          </a:xfrm>
        </p:grpSpPr>
        <p:sp>
          <p:nvSpPr>
            <p:cNvPr id="25" name="空心弧 24"/>
            <p:cNvSpPr/>
            <p:nvPr/>
          </p:nvSpPr>
          <p:spPr>
            <a:xfrm flipH="1">
              <a:off x="9496622" y="1935939"/>
              <a:ext cx="1001638" cy="1001638"/>
            </a:xfrm>
            <a:prstGeom prst="blockArc">
              <a:avLst>
                <a:gd fmla="val 10800000" name="adj1"/>
                <a:gd fmla="val 10799879" name="adj2"/>
                <a:gd fmla="val 12573" name="adj3"/>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空心弧 25"/>
            <p:cNvSpPr/>
            <p:nvPr/>
          </p:nvSpPr>
          <p:spPr>
            <a:xfrm flipH="1" rot="16200000">
              <a:off x="9496622" y="1935940"/>
              <a:ext cx="1001638" cy="1001638"/>
            </a:xfrm>
            <a:prstGeom prst="blockArc">
              <a:avLst>
                <a:gd fmla="val 11380626" name="adj1"/>
                <a:gd fmla="val 10799879" name="adj2"/>
                <a:gd fmla="val 12573" name="adj3"/>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24" name="任意多边形 23"/>
          <p:cNvSpPr/>
          <p:nvPr/>
        </p:nvSpPr>
        <p:spPr>
          <a:xfrm>
            <a:off x="9098281" y="3049643"/>
            <a:ext cx="1798320" cy="377464"/>
          </a:xfrm>
          <a:custGeom>
            <a:gdLst>
              <a:gd fmla="*/ 943673 w 1902340" name="connsiteX0"/>
              <a:gd fmla="*/ 0 h 988186" name="connsiteY0"/>
              <a:gd fmla="*/ 958667 w 1902340" name="connsiteX1"/>
              <a:gd fmla="*/ 0 h 988186" name="connsiteY1"/>
              <a:gd fmla="*/ 1902340 w 1902340" name="connsiteX2"/>
              <a:gd fmla="*/ 943673 h 988186" name="connsiteY2"/>
              <a:gd fmla="*/ 1902340 w 1902340" name="connsiteX3"/>
              <a:gd fmla="*/ 988186 h 988186" name="connsiteY3"/>
              <a:gd fmla="*/ 0 w 1902340" name="connsiteX4"/>
              <a:gd fmla="*/ 988186 h 988186" name="connsiteY4"/>
              <a:gd fmla="*/ 0 w 1902340" name="connsiteX5"/>
              <a:gd fmla="*/ 943673 h 988186" name="connsiteY5"/>
              <a:gd fmla="*/ 943673 w 1902340" name="connsiteX6"/>
              <a:gd fmla="*/ 0 h 98818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88186" w="1902340">
                <a:moveTo>
                  <a:pt x="943673" y="0"/>
                </a:moveTo>
                <a:lnTo>
                  <a:pt x="958667" y="0"/>
                </a:lnTo>
                <a:cubicBezTo>
                  <a:pt x="1479843" y="0"/>
                  <a:pt x="1902340" y="422497"/>
                  <a:pt x="1902340" y="943673"/>
                </a:cubicBezTo>
                <a:lnTo>
                  <a:pt x="1902340" y="988186"/>
                </a:lnTo>
                <a:lnTo>
                  <a:pt x="0" y="988186"/>
                </a:lnTo>
                <a:lnTo>
                  <a:pt x="0" y="943673"/>
                </a:lnTo>
                <a:cubicBezTo>
                  <a:pt x="0" y="422497"/>
                  <a:pt x="422497" y="0"/>
                  <a:pt x="943673" y="0"/>
                </a:cubicBezTo>
                <a:close/>
              </a:path>
            </a:pathLst>
          </a:cu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p:cNvSpPr txBox="1"/>
          <p:nvPr/>
        </p:nvSpPr>
        <p:spPr>
          <a:xfrm>
            <a:off x="238368" y="160916"/>
            <a:ext cx="6914907" cy="475488"/>
          </a:xfrm>
          <a:prstGeom prst="rect">
            <a:avLst/>
          </a:prstGeom>
          <a:noFill/>
        </p:spPr>
        <p:txBody>
          <a:bodyPr rtlCol="0" wrap="square">
            <a:spAutoFit/>
          </a:bodyPr>
          <a:lstStyle/>
          <a:p>
            <a:pPr>
              <a:lnSpc>
                <a:spcPct val="90000"/>
              </a:lnSpc>
              <a:spcBef>
                <a:spcPct val="0"/>
              </a:spcBef>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cs typeface="+mj-cs"/>
              </a:rPr>
              <a:t>单击此处添加标题</a:t>
            </a:r>
          </a:p>
        </p:txBody>
      </p:sp>
      <p:sp>
        <p:nvSpPr>
          <p:cNvPr id="2" name="文本框 1"/>
          <p:cNvSpPr txBox="1"/>
          <p:nvPr/>
        </p:nvSpPr>
        <p:spPr>
          <a:xfrm>
            <a:off x="1908696" y="2279791"/>
            <a:ext cx="622618" cy="310896"/>
          </a:xfrm>
          <a:prstGeom prst="rect">
            <a:avLst/>
          </a:prstGeom>
          <a:noFill/>
        </p:spPr>
        <p:txBody>
          <a:bodyPr rtlCol="0" wrap="none">
            <a:spAutoFit/>
          </a:bodyPr>
          <a:lstStyle/>
          <a:p>
            <a:pPr algn="ctr">
              <a:lnSpc>
                <a:spcPct val="90000"/>
              </a:lnSpc>
              <a:spcBef>
                <a:spcPts val="1000"/>
              </a:spcBef>
            </a:pPr>
            <a:r>
              <a:rPr altLang="zh-CN" b="1" lang="en-US" sz="1600">
                <a:solidFill>
                  <a:schemeClr val="tx1">
                    <a:lumMod val="75000"/>
                    <a:lumOff val="25000"/>
                  </a:schemeClr>
                </a:solidFill>
                <a:latin charset="-122" panose="020b0503020204020204" pitchFamily="34" typeface="微软雅黑"/>
                <a:ea charset="-122" panose="020b0503020204020204" pitchFamily="34" typeface="微软雅黑"/>
              </a:rPr>
              <a:t>30%</a:t>
            </a:r>
          </a:p>
        </p:txBody>
      </p:sp>
      <p:sp>
        <p:nvSpPr>
          <p:cNvPr id="38" name="文本框 37"/>
          <p:cNvSpPr txBox="1"/>
          <p:nvPr/>
        </p:nvSpPr>
        <p:spPr>
          <a:xfrm>
            <a:off x="4509020" y="2279791"/>
            <a:ext cx="622618" cy="310896"/>
          </a:xfrm>
          <a:prstGeom prst="rect">
            <a:avLst/>
          </a:prstGeom>
          <a:noFill/>
        </p:spPr>
        <p:txBody>
          <a:bodyPr rtlCol="0" wrap="none">
            <a:spAutoFit/>
          </a:bodyPr>
          <a:lstStyle/>
          <a:p>
            <a:pPr algn="ctr">
              <a:lnSpc>
                <a:spcPct val="90000"/>
              </a:lnSpc>
              <a:spcBef>
                <a:spcPts val="1000"/>
              </a:spcBef>
            </a:pPr>
            <a:r>
              <a:rPr altLang="zh-CN" b="1" lang="en-US" sz="1600">
                <a:solidFill>
                  <a:srgbClr val="42BAC8"/>
                </a:solidFill>
                <a:latin charset="-122" panose="020b0503020204020204" pitchFamily="34" typeface="微软雅黑"/>
                <a:ea charset="-122" panose="020b0503020204020204" pitchFamily="34" typeface="微软雅黑"/>
              </a:rPr>
              <a:t>50%</a:t>
            </a:r>
          </a:p>
        </p:txBody>
      </p:sp>
      <p:sp>
        <p:nvSpPr>
          <p:cNvPr id="39" name="文本框 38"/>
          <p:cNvSpPr txBox="1"/>
          <p:nvPr/>
        </p:nvSpPr>
        <p:spPr>
          <a:xfrm>
            <a:off x="7107271" y="2279791"/>
            <a:ext cx="622618" cy="310896"/>
          </a:xfrm>
          <a:prstGeom prst="rect">
            <a:avLst/>
          </a:prstGeom>
          <a:noFill/>
        </p:spPr>
        <p:txBody>
          <a:bodyPr rtlCol="0" wrap="none">
            <a:spAutoFit/>
          </a:bodyPr>
          <a:lstStyle/>
          <a:p>
            <a:pPr algn="ctr">
              <a:lnSpc>
                <a:spcPct val="90000"/>
              </a:lnSpc>
              <a:spcBef>
                <a:spcPts val="1000"/>
              </a:spcBef>
            </a:pPr>
            <a:r>
              <a:rPr altLang="zh-CN" b="1" lang="en-US" sz="1600">
                <a:solidFill>
                  <a:schemeClr val="tx1">
                    <a:lumMod val="75000"/>
                    <a:lumOff val="25000"/>
                  </a:schemeClr>
                </a:solidFill>
                <a:latin charset="-122" panose="020b0503020204020204" pitchFamily="34" typeface="微软雅黑"/>
                <a:ea charset="-122" panose="020b0503020204020204" pitchFamily="34" typeface="微软雅黑"/>
              </a:rPr>
              <a:t>75%</a:t>
            </a:r>
          </a:p>
        </p:txBody>
      </p:sp>
      <p:sp>
        <p:nvSpPr>
          <p:cNvPr id="40" name="文本框 39"/>
          <p:cNvSpPr txBox="1"/>
          <p:nvPr/>
        </p:nvSpPr>
        <p:spPr>
          <a:xfrm>
            <a:off x="9629235" y="2279791"/>
            <a:ext cx="748030" cy="310896"/>
          </a:xfrm>
          <a:prstGeom prst="rect">
            <a:avLst/>
          </a:prstGeom>
          <a:noFill/>
        </p:spPr>
        <p:txBody>
          <a:bodyPr rtlCol="0" wrap="none">
            <a:spAutoFit/>
          </a:bodyPr>
          <a:lstStyle/>
          <a:p>
            <a:pPr algn="ctr">
              <a:lnSpc>
                <a:spcPct val="90000"/>
              </a:lnSpc>
              <a:spcBef>
                <a:spcPts val="1000"/>
              </a:spcBef>
            </a:pPr>
            <a:r>
              <a:rPr altLang="zh-CN" b="1" lang="en-US" sz="1600">
                <a:solidFill>
                  <a:srgbClr val="42BAC8"/>
                </a:solidFill>
                <a:latin charset="-122" panose="020b0503020204020204" pitchFamily="34" typeface="微软雅黑"/>
                <a:ea charset="-122" panose="020b0503020204020204" pitchFamily="34" typeface="微软雅黑"/>
              </a:rPr>
              <a:t>100%</a:t>
            </a:r>
          </a:p>
        </p:txBody>
      </p:sp>
      <p:sp>
        <p:nvSpPr>
          <p:cNvPr id="3" name="灯片编号占位符 2"/>
          <p:cNvSpPr>
            <a:spLocks noGrp="1"/>
          </p:cNvSpPr>
          <p:nvPr>
            <p:ph idx="12" sz="quarter" type="sldNum"/>
          </p:nvPr>
        </p:nvSpPr>
        <p:spPr/>
        <p:txBody>
          <a:bodyPr/>
          <a:lstStyle/>
          <a:p>
            <a:fld id="{96DD0ADE-45C8-4A66-80BC-6A6D7753A121}" type="slidenum">
              <a:rPr altLang="en-US" lang="zh-CN" smtClean="0"/>
              <a:t>8</a:t>
            </a:fld>
          </a:p>
        </p:txBody>
      </p:sp>
    </p:spTree>
    <p:extLst>
      <p:ext uri="{BB962C8B-B14F-4D97-AF65-F5344CB8AC3E}">
        <p14:creationId val="335371521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500" id="7"/>
                                        <p:tgtEl>
                                          <p:spTgt spid="4"/>
                                        </p:tgtEl>
                                      </p:cBhvr>
                                    </p:animEffect>
                                  </p:childTnLst>
                                </p:cTn>
                              </p:par>
                              <p:par>
                                <p:cTn fill="hold" grpId="0" id="8" nodeType="withEffect" presetClass="entr" presetID="53" presetSubtype="0">
                                  <p:stCondLst>
                                    <p:cond delay="500"/>
                                  </p:stCondLst>
                                  <p:childTnLst>
                                    <p:set>
                                      <p:cBhvr>
                                        <p:cTn dur="1" fill="hold" id="9">
                                          <p:stCondLst>
                                            <p:cond delay="0"/>
                                          </p:stCondLst>
                                        </p:cTn>
                                        <p:tgtEl>
                                          <p:spTgt spid="2"/>
                                        </p:tgtEl>
                                        <p:attrNameLst>
                                          <p:attrName>style.visibility</p:attrName>
                                        </p:attrNameLst>
                                      </p:cBhvr>
                                      <p:to>
                                        <p:strVal val="visible"/>
                                      </p:to>
                                    </p:set>
                                    <p:anim calcmode="lin" valueType="num">
                                      <p:cBhvr>
                                        <p:cTn dur="250" fill="hold" id="10"/>
                                        <p:tgtEl>
                                          <p:spTgt spid="2"/>
                                        </p:tgtEl>
                                        <p:attrNameLst>
                                          <p:attrName>ppt_w</p:attrName>
                                        </p:attrNameLst>
                                      </p:cBhvr>
                                      <p:tavLst>
                                        <p:tav tm="0">
                                          <p:val>
                                            <p:fltVal val="0"/>
                                          </p:val>
                                        </p:tav>
                                        <p:tav tm="100000">
                                          <p:val>
                                            <p:strVal val="#ppt_w"/>
                                          </p:val>
                                        </p:tav>
                                      </p:tavLst>
                                    </p:anim>
                                    <p:anim calcmode="lin" valueType="num">
                                      <p:cBhvr>
                                        <p:cTn dur="250" fill="hold" id="11"/>
                                        <p:tgtEl>
                                          <p:spTgt spid="2"/>
                                        </p:tgtEl>
                                        <p:attrNameLst>
                                          <p:attrName>ppt_h</p:attrName>
                                        </p:attrNameLst>
                                      </p:cBhvr>
                                      <p:tavLst>
                                        <p:tav tm="0">
                                          <p:val>
                                            <p:fltVal val="0"/>
                                          </p:val>
                                        </p:tav>
                                        <p:tav tm="100000">
                                          <p:val>
                                            <p:strVal val="#ppt_h"/>
                                          </p:val>
                                        </p:tav>
                                      </p:tavLst>
                                    </p:anim>
                                    <p:animEffect filter="fade" transition="in">
                                      <p:cBhvr>
                                        <p:cTn dur="250" id="12"/>
                                        <p:tgtEl>
                                          <p:spTgt spid="2"/>
                                        </p:tgtEl>
                                      </p:cBhvr>
                                    </p:animEffect>
                                  </p:childTnLst>
                                </p:cTn>
                              </p:par>
                              <p:par>
                                <p:cTn fill="hold" grpId="0" id="13" nodeType="withEffect" presetClass="entr" presetID="2" presetSubtype="4">
                                  <p:stCondLst>
                                    <p:cond delay="75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par>
                                <p:cTn fill="hold" id="17" nodeType="withEffect" presetClass="entr" presetID="12" presetSubtype="1">
                                  <p:stCondLst>
                                    <p:cond delay="125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id="19"/>
                                        <p:tgtEl>
                                          <p:spTgt spid="8"/>
                                        </p:tgtEl>
                                        <p:attrNameLst>
                                          <p:attrName>ppt_y</p:attrName>
                                        </p:attrNameLst>
                                      </p:cBhvr>
                                      <p:tavLst>
                                        <p:tav tm="0">
                                          <p:val>
                                            <p:strVal val="#ppt_y-#ppt_h*1.125000"/>
                                          </p:val>
                                        </p:tav>
                                        <p:tav tm="100000">
                                          <p:val>
                                            <p:strVal val="#ppt_y"/>
                                          </p:val>
                                        </p:tav>
                                      </p:tavLst>
                                    </p:anim>
                                    <p:animEffect filter="wipe(down)" transition="in">
                                      <p:cBhvr>
                                        <p:cTn dur="500" id="20"/>
                                        <p:tgtEl>
                                          <p:spTgt spid="8"/>
                                        </p:tgtEl>
                                      </p:cBhvr>
                                    </p:animEffect>
                                  </p:childTnLst>
                                </p:cTn>
                              </p:par>
                              <p:par>
                                <p:cTn fill="hold" id="21" nodeType="withEffect" presetClass="entr" presetID="21" presetSubtype="1">
                                  <p:stCondLst>
                                    <p:cond delay="0"/>
                                  </p:stCondLst>
                                  <p:childTnLst>
                                    <p:set>
                                      <p:cBhvr>
                                        <p:cTn dur="1" fill="hold" id="22">
                                          <p:stCondLst>
                                            <p:cond delay="0"/>
                                          </p:stCondLst>
                                        </p:cTn>
                                        <p:tgtEl>
                                          <p:spTgt spid="27"/>
                                        </p:tgtEl>
                                        <p:attrNameLst>
                                          <p:attrName>style.visibility</p:attrName>
                                        </p:attrNameLst>
                                      </p:cBhvr>
                                      <p:to>
                                        <p:strVal val="visible"/>
                                      </p:to>
                                    </p:set>
                                    <p:animEffect filter="wheel(1)" transition="in">
                                      <p:cBhvr>
                                        <p:cTn dur="500" id="23"/>
                                        <p:tgtEl>
                                          <p:spTgt spid="27"/>
                                        </p:tgtEl>
                                      </p:cBhvr>
                                    </p:animEffect>
                                  </p:childTnLst>
                                </p:cTn>
                              </p:par>
                              <p:par>
                                <p:cTn fill="hold" grpId="0" id="24" nodeType="withEffect" presetClass="entr" presetID="53" presetSubtype="0">
                                  <p:stCondLst>
                                    <p:cond delay="500"/>
                                  </p:stCondLst>
                                  <p:childTnLst>
                                    <p:set>
                                      <p:cBhvr>
                                        <p:cTn dur="1" fill="hold" id="25">
                                          <p:stCondLst>
                                            <p:cond delay="0"/>
                                          </p:stCondLst>
                                        </p:cTn>
                                        <p:tgtEl>
                                          <p:spTgt spid="39"/>
                                        </p:tgtEl>
                                        <p:attrNameLst>
                                          <p:attrName>style.visibility</p:attrName>
                                        </p:attrNameLst>
                                      </p:cBhvr>
                                      <p:to>
                                        <p:strVal val="visible"/>
                                      </p:to>
                                    </p:set>
                                    <p:anim calcmode="lin" valueType="num">
                                      <p:cBhvr>
                                        <p:cTn dur="250" fill="hold" id="26"/>
                                        <p:tgtEl>
                                          <p:spTgt spid="39"/>
                                        </p:tgtEl>
                                        <p:attrNameLst>
                                          <p:attrName>ppt_w</p:attrName>
                                        </p:attrNameLst>
                                      </p:cBhvr>
                                      <p:tavLst>
                                        <p:tav tm="0">
                                          <p:val>
                                            <p:fltVal val="0"/>
                                          </p:val>
                                        </p:tav>
                                        <p:tav tm="100000">
                                          <p:val>
                                            <p:strVal val="#ppt_w"/>
                                          </p:val>
                                        </p:tav>
                                      </p:tavLst>
                                    </p:anim>
                                    <p:anim calcmode="lin" valueType="num">
                                      <p:cBhvr>
                                        <p:cTn dur="250" fill="hold" id="27"/>
                                        <p:tgtEl>
                                          <p:spTgt spid="39"/>
                                        </p:tgtEl>
                                        <p:attrNameLst>
                                          <p:attrName>ppt_h</p:attrName>
                                        </p:attrNameLst>
                                      </p:cBhvr>
                                      <p:tavLst>
                                        <p:tav tm="0">
                                          <p:val>
                                            <p:fltVal val="0"/>
                                          </p:val>
                                        </p:tav>
                                        <p:tav tm="100000">
                                          <p:val>
                                            <p:strVal val="#ppt_h"/>
                                          </p:val>
                                        </p:tav>
                                      </p:tavLst>
                                    </p:anim>
                                    <p:animEffect filter="fade" transition="in">
                                      <p:cBhvr>
                                        <p:cTn dur="250" id="28"/>
                                        <p:tgtEl>
                                          <p:spTgt spid="39"/>
                                        </p:tgtEl>
                                      </p:cBhvr>
                                    </p:animEffect>
                                  </p:childTnLst>
                                </p:cTn>
                              </p:par>
                              <p:par>
                                <p:cTn fill="hold" grpId="0" id="29" nodeType="withEffect" presetClass="entr" presetID="2" presetSubtype="4">
                                  <p:stCondLst>
                                    <p:cond delay="750"/>
                                  </p:stCondLst>
                                  <p:childTnLst>
                                    <p:set>
                                      <p:cBhvr>
                                        <p:cTn dur="1" fill="hold" id="30">
                                          <p:stCondLst>
                                            <p:cond delay="0"/>
                                          </p:stCondLst>
                                        </p:cTn>
                                        <p:tgtEl>
                                          <p:spTgt spid="19"/>
                                        </p:tgtEl>
                                        <p:attrNameLst>
                                          <p:attrName>style.visibility</p:attrName>
                                        </p:attrNameLst>
                                      </p:cBhvr>
                                      <p:to>
                                        <p:strVal val="visible"/>
                                      </p:to>
                                    </p:set>
                                    <p:anim calcmode="lin" valueType="num">
                                      <p:cBhvr additive="base">
                                        <p:cTn dur="500" fill="hold" id="31"/>
                                        <p:tgtEl>
                                          <p:spTgt spid="19"/>
                                        </p:tgtEl>
                                        <p:attrNameLst>
                                          <p:attrName>ppt_x</p:attrName>
                                        </p:attrNameLst>
                                      </p:cBhvr>
                                      <p:tavLst>
                                        <p:tav tm="0">
                                          <p:val>
                                            <p:strVal val="#ppt_x"/>
                                          </p:val>
                                        </p:tav>
                                        <p:tav tm="100000">
                                          <p:val>
                                            <p:strVal val="#ppt_x"/>
                                          </p:val>
                                        </p:tav>
                                      </p:tavLst>
                                    </p:anim>
                                    <p:anim calcmode="lin" valueType="num">
                                      <p:cBhvr additive="base">
                                        <p:cTn dur="500" fill="hold" id="32"/>
                                        <p:tgtEl>
                                          <p:spTgt spid="19"/>
                                        </p:tgtEl>
                                        <p:attrNameLst>
                                          <p:attrName>ppt_y</p:attrName>
                                        </p:attrNameLst>
                                      </p:cBhvr>
                                      <p:tavLst>
                                        <p:tav tm="0">
                                          <p:val>
                                            <p:strVal val="1+#ppt_h/2"/>
                                          </p:val>
                                        </p:tav>
                                        <p:tav tm="100000">
                                          <p:val>
                                            <p:strVal val="#ppt_y"/>
                                          </p:val>
                                        </p:tav>
                                      </p:tavLst>
                                    </p:anim>
                                  </p:childTnLst>
                                </p:cTn>
                              </p:par>
                              <p:par>
                                <p:cTn fill="hold" id="33" nodeType="withEffect" presetClass="entr" presetID="12" presetSubtype="1">
                                  <p:stCondLst>
                                    <p:cond delay="1250"/>
                                  </p:stCondLst>
                                  <p:childTnLst>
                                    <p:set>
                                      <p:cBhvr>
                                        <p:cTn dur="1" fill="hold" id="34">
                                          <p:stCondLst>
                                            <p:cond delay="0"/>
                                          </p:stCondLst>
                                        </p:cTn>
                                        <p:tgtEl>
                                          <p:spTgt spid="31"/>
                                        </p:tgtEl>
                                        <p:attrNameLst>
                                          <p:attrName>style.visibility</p:attrName>
                                        </p:attrNameLst>
                                      </p:cBhvr>
                                      <p:to>
                                        <p:strVal val="visible"/>
                                      </p:to>
                                    </p:set>
                                    <p:anim calcmode="lin" valueType="num">
                                      <p:cBhvr additive="base">
                                        <p:cTn dur="500" id="35"/>
                                        <p:tgtEl>
                                          <p:spTgt spid="31"/>
                                        </p:tgtEl>
                                        <p:attrNameLst>
                                          <p:attrName>ppt_y</p:attrName>
                                        </p:attrNameLst>
                                      </p:cBhvr>
                                      <p:tavLst>
                                        <p:tav tm="0">
                                          <p:val>
                                            <p:strVal val="#ppt_y-#ppt_h*1.125000"/>
                                          </p:val>
                                        </p:tav>
                                        <p:tav tm="100000">
                                          <p:val>
                                            <p:strVal val="#ppt_y"/>
                                          </p:val>
                                        </p:tav>
                                      </p:tavLst>
                                    </p:anim>
                                    <p:animEffect filter="wipe(down)" transition="in">
                                      <p:cBhvr>
                                        <p:cTn dur="500" id="36"/>
                                        <p:tgtEl>
                                          <p:spTgt spid="31"/>
                                        </p:tgtEl>
                                      </p:cBhvr>
                                    </p:animEffect>
                                  </p:childTnLst>
                                </p:cTn>
                              </p:par>
                            </p:childTnLst>
                          </p:cTn>
                        </p:par>
                        <p:par>
                          <p:cTn fill="hold" id="37" nodeType="afterGroup">
                            <p:stCondLst>
                              <p:cond delay="1750"/>
                            </p:stCondLst>
                            <p:childTnLst>
                              <p:par>
                                <p:cTn fill="hold" id="38" nodeType="afterEffect" presetClass="entr" presetID="21" presetSubtype="1">
                                  <p:stCondLst>
                                    <p:cond delay="0"/>
                                  </p:stCondLst>
                                  <p:childTnLst>
                                    <p:set>
                                      <p:cBhvr>
                                        <p:cTn dur="1" fill="hold" id="39">
                                          <p:stCondLst>
                                            <p:cond delay="0"/>
                                          </p:stCondLst>
                                        </p:cTn>
                                        <p:tgtEl>
                                          <p:spTgt spid="9"/>
                                        </p:tgtEl>
                                        <p:attrNameLst>
                                          <p:attrName>style.visibility</p:attrName>
                                        </p:attrNameLst>
                                      </p:cBhvr>
                                      <p:to>
                                        <p:strVal val="visible"/>
                                      </p:to>
                                    </p:set>
                                    <p:animEffect filter="wheel(1)" transition="in">
                                      <p:cBhvr>
                                        <p:cTn dur="500" id="40"/>
                                        <p:tgtEl>
                                          <p:spTgt spid="9"/>
                                        </p:tgtEl>
                                      </p:cBhvr>
                                    </p:animEffect>
                                  </p:childTnLst>
                                </p:cTn>
                              </p:par>
                              <p:par>
                                <p:cTn fill="hold" grpId="0" id="41" nodeType="withEffect" presetClass="entr" presetID="53" presetSubtype="0">
                                  <p:stCondLst>
                                    <p:cond delay="500"/>
                                  </p:stCondLst>
                                  <p:childTnLst>
                                    <p:set>
                                      <p:cBhvr>
                                        <p:cTn dur="1" fill="hold" id="42">
                                          <p:stCondLst>
                                            <p:cond delay="0"/>
                                          </p:stCondLst>
                                        </p:cTn>
                                        <p:tgtEl>
                                          <p:spTgt spid="38"/>
                                        </p:tgtEl>
                                        <p:attrNameLst>
                                          <p:attrName>style.visibility</p:attrName>
                                        </p:attrNameLst>
                                      </p:cBhvr>
                                      <p:to>
                                        <p:strVal val="visible"/>
                                      </p:to>
                                    </p:set>
                                    <p:anim calcmode="lin" valueType="num">
                                      <p:cBhvr>
                                        <p:cTn dur="250" fill="hold" id="43"/>
                                        <p:tgtEl>
                                          <p:spTgt spid="38"/>
                                        </p:tgtEl>
                                        <p:attrNameLst>
                                          <p:attrName>ppt_w</p:attrName>
                                        </p:attrNameLst>
                                      </p:cBhvr>
                                      <p:tavLst>
                                        <p:tav tm="0">
                                          <p:val>
                                            <p:fltVal val="0"/>
                                          </p:val>
                                        </p:tav>
                                        <p:tav tm="100000">
                                          <p:val>
                                            <p:strVal val="#ppt_w"/>
                                          </p:val>
                                        </p:tav>
                                      </p:tavLst>
                                    </p:anim>
                                    <p:anim calcmode="lin" valueType="num">
                                      <p:cBhvr>
                                        <p:cTn dur="250" fill="hold" id="44"/>
                                        <p:tgtEl>
                                          <p:spTgt spid="38"/>
                                        </p:tgtEl>
                                        <p:attrNameLst>
                                          <p:attrName>ppt_h</p:attrName>
                                        </p:attrNameLst>
                                      </p:cBhvr>
                                      <p:tavLst>
                                        <p:tav tm="0">
                                          <p:val>
                                            <p:fltVal val="0"/>
                                          </p:val>
                                        </p:tav>
                                        <p:tav tm="100000">
                                          <p:val>
                                            <p:strVal val="#ppt_h"/>
                                          </p:val>
                                        </p:tav>
                                      </p:tavLst>
                                    </p:anim>
                                    <p:animEffect filter="fade" transition="in">
                                      <p:cBhvr>
                                        <p:cTn dur="250" id="45"/>
                                        <p:tgtEl>
                                          <p:spTgt spid="38"/>
                                        </p:tgtEl>
                                      </p:cBhvr>
                                    </p:animEffect>
                                  </p:childTnLst>
                                </p:cTn>
                              </p:par>
                              <p:par>
                                <p:cTn fill="hold" grpId="0" id="46" nodeType="withEffect" presetClass="entr" presetID="2" presetSubtype="4">
                                  <p:stCondLst>
                                    <p:cond delay="750"/>
                                  </p:stCondLst>
                                  <p:childTnLst>
                                    <p:set>
                                      <p:cBhvr>
                                        <p:cTn dur="1" fill="hold" id="47">
                                          <p:stCondLst>
                                            <p:cond delay="0"/>
                                          </p:stCondLst>
                                        </p:cTn>
                                        <p:tgtEl>
                                          <p:spTgt spid="14"/>
                                        </p:tgtEl>
                                        <p:attrNameLst>
                                          <p:attrName>style.visibility</p:attrName>
                                        </p:attrNameLst>
                                      </p:cBhvr>
                                      <p:to>
                                        <p:strVal val="visible"/>
                                      </p:to>
                                    </p:set>
                                    <p:anim calcmode="lin" valueType="num">
                                      <p:cBhvr additive="base">
                                        <p:cTn dur="500" fill="hold" id="48"/>
                                        <p:tgtEl>
                                          <p:spTgt spid="14"/>
                                        </p:tgtEl>
                                        <p:attrNameLst>
                                          <p:attrName>ppt_x</p:attrName>
                                        </p:attrNameLst>
                                      </p:cBhvr>
                                      <p:tavLst>
                                        <p:tav tm="0">
                                          <p:val>
                                            <p:strVal val="#ppt_x"/>
                                          </p:val>
                                        </p:tav>
                                        <p:tav tm="100000">
                                          <p:val>
                                            <p:strVal val="#ppt_x"/>
                                          </p:val>
                                        </p:tav>
                                      </p:tavLst>
                                    </p:anim>
                                    <p:anim calcmode="lin" valueType="num">
                                      <p:cBhvr additive="base">
                                        <p:cTn dur="500" fill="hold" id="49"/>
                                        <p:tgtEl>
                                          <p:spTgt spid="14"/>
                                        </p:tgtEl>
                                        <p:attrNameLst>
                                          <p:attrName>ppt_y</p:attrName>
                                        </p:attrNameLst>
                                      </p:cBhvr>
                                      <p:tavLst>
                                        <p:tav tm="0">
                                          <p:val>
                                            <p:strVal val="1+#ppt_h/2"/>
                                          </p:val>
                                        </p:tav>
                                        <p:tav tm="100000">
                                          <p:val>
                                            <p:strVal val="#ppt_y"/>
                                          </p:val>
                                        </p:tav>
                                      </p:tavLst>
                                    </p:anim>
                                  </p:childTnLst>
                                </p:cTn>
                              </p:par>
                              <p:par>
                                <p:cTn fill="hold" id="50" nodeType="withEffect" presetClass="entr" presetID="12" presetSubtype="1">
                                  <p:stCondLst>
                                    <p:cond delay="1250"/>
                                  </p:stCondLst>
                                  <p:childTnLst>
                                    <p:set>
                                      <p:cBhvr>
                                        <p:cTn dur="1" fill="hold" id="51">
                                          <p:stCondLst>
                                            <p:cond delay="0"/>
                                          </p:stCondLst>
                                        </p:cTn>
                                        <p:tgtEl>
                                          <p:spTgt spid="30"/>
                                        </p:tgtEl>
                                        <p:attrNameLst>
                                          <p:attrName>style.visibility</p:attrName>
                                        </p:attrNameLst>
                                      </p:cBhvr>
                                      <p:to>
                                        <p:strVal val="visible"/>
                                      </p:to>
                                    </p:set>
                                    <p:anim calcmode="lin" valueType="num">
                                      <p:cBhvr additive="base">
                                        <p:cTn dur="500" id="52"/>
                                        <p:tgtEl>
                                          <p:spTgt spid="30"/>
                                        </p:tgtEl>
                                        <p:attrNameLst>
                                          <p:attrName>ppt_y</p:attrName>
                                        </p:attrNameLst>
                                      </p:cBhvr>
                                      <p:tavLst>
                                        <p:tav tm="0">
                                          <p:val>
                                            <p:strVal val="#ppt_y-#ppt_h*1.125000"/>
                                          </p:val>
                                        </p:tav>
                                        <p:tav tm="100000">
                                          <p:val>
                                            <p:strVal val="#ppt_y"/>
                                          </p:val>
                                        </p:tav>
                                      </p:tavLst>
                                    </p:anim>
                                    <p:animEffect filter="wipe(down)" transition="in">
                                      <p:cBhvr>
                                        <p:cTn dur="500" id="53"/>
                                        <p:tgtEl>
                                          <p:spTgt spid="30"/>
                                        </p:tgtEl>
                                      </p:cBhvr>
                                    </p:animEffect>
                                  </p:childTnLst>
                                </p:cTn>
                              </p:par>
                              <p:par>
                                <p:cTn fill="hold" id="54" nodeType="withEffect" presetClass="entr" presetID="21" presetSubtype="1">
                                  <p:stCondLst>
                                    <p:cond delay="0"/>
                                  </p:stCondLst>
                                  <p:childTnLst>
                                    <p:set>
                                      <p:cBhvr>
                                        <p:cTn dur="1" fill="hold" id="55">
                                          <p:stCondLst>
                                            <p:cond delay="0"/>
                                          </p:stCondLst>
                                        </p:cTn>
                                        <p:tgtEl>
                                          <p:spTgt spid="29"/>
                                        </p:tgtEl>
                                        <p:attrNameLst>
                                          <p:attrName>style.visibility</p:attrName>
                                        </p:attrNameLst>
                                      </p:cBhvr>
                                      <p:to>
                                        <p:strVal val="visible"/>
                                      </p:to>
                                    </p:set>
                                    <p:animEffect filter="wheel(1)" transition="in">
                                      <p:cBhvr>
                                        <p:cTn dur="500" id="56"/>
                                        <p:tgtEl>
                                          <p:spTgt spid="29"/>
                                        </p:tgtEl>
                                      </p:cBhvr>
                                    </p:animEffect>
                                  </p:childTnLst>
                                </p:cTn>
                              </p:par>
                              <p:par>
                                <p:cTn fill="hold" grpId="0" id="57" nodeType="withEffect" presetClass="entr" presetID="53" presetSubtype="0">
                                  <p:stCondLst>
                                    <p:cond delay="500"/>
                                  </p:stCondLst>
                                  <p:childTnLst>
                                    <p:set>
                                      <p:cBhvr>
                                        <p:cTn dur="1" fill="hold" id="58">
                                          <p:stCondLst>
                                            <p:cond delay="0"/>
                                          </p:stCondLst>
                                        </p:cTn>
                                        <p:tgtEl>
                                          <p:spTgt spid="40"/>
                                        </p:tgtEl>
                                        <p:attrNameLst>
                                          <p:attrName>style.visibility</p:attrName>
                                        </p:attrNameLst>
                                      </p:cBhvr>
                                      <p:to>
                                        <p:strVal val="visible"/>
                                      </p:to>
                                    </p:set>
                                    <p:anim calcmode="lin" valueType="num">
                                      <p:cBhvr>
                                        <p:cTn dur="250" fill="hold" id="59"/>
                                        <p:tgtEl>
                                          <p:spTgt spid="40"/>
                                        </p:tgtEl>
                                        <p:attrNameLst>
                                          <p:attrName>ppt_w</p:attrName>
                                        </p:attrNameLst>
                                      </p:cBhvr>
                                      <p:tavLst>
                                        <p:tav tm="0">
                                          <p:val>
                                            <p:fltVal val="0"/>
                                          </p:val>
                                        </p:tav>
                                        <p:tav tm="100000">
                                          <p:val>
                                            <p:strVal val="#ppt_w"/>
                                          </p:val>
                                        </p:tav>
                                      </p:tavLst>
                                    </p:anim>
                                    <p:anim calcmode="lin" valueType="num">
                                      <p:cBhvr>
                                        <p:cTn dur="250" fill="hold" id="60"/>
                                        <p:tgtEl>
                                          <p:spTgt spid="40"/>
                                        </p:tgtEl>
                                        <p:attrNameLst>
                                          <p:attrName>ppt_h</p:attrName>
                                        </p:attrNameLst>
                                      </p:cBhvr>
                                      <p:tavLst>
                                        <p:tav tm="0">
                                          <p:val>
                                            <p:fltVal val="0"/>
                                          </p:val>
                                        </p:tav>
                                        <p:tav tm="100000">
                                          <p:val>
                                            <p:strVal val="#ppt_h"/>
                                          </p:val>
                                        </p:tav>
                                      </p:tavLst>
                                    </p:anim>
                                    <p:animEffect filter="fade" transition="in">
                                      <p:cBhvr>
                                        <p:cTn dur="250" id="61"/>
                                        <p:tgtEl>
                                          <p:spTgt spid="40"/>
                                        </p:tgtEl>
                                      </p:cBhvr>
                                    </p:animEffect>
                                  </p:childTnLst>
                                </p:cTn>
                              </p:par>
                              <p:par>
                                <p:cTn fill="hold" grpId="0" id="62" nodeType="withEffect" presetClass="entr" presetID="2" presetSubtype="4">
                                  <p:stCondLst>
                                    <p:cond delay="750"/>
                                  </p:stCondLst>
                                  <p:childTnLst>
                                    <p:set>
                                      <p:cBhvr>
                                        <p:cTn dur="1" fill="hold" id="63">
                                          <p:stCondLst>
                                            <p:cond delay="0"/>
                                          </p:stCondLst>
                                        </p:cTn>
                                        <p:tgtEl>
                                          <p:spTgt spid="24"/>
                                        </p:tgtEl>
                                        <p:attrNameLst>
                                          <p:attrName>style.visibility</p:attrName>
                                        </p:attrNameLst>
                                      </p:cBhvr>
                                      <p:to>
                                        <p:strVal val="visible"/>
                                      </p:to>
                                    </p:set>
                                    <p:anim calcmode="lin" valueType="num">
                                      <p:cBhvr additive="base">
                                        <p:cTn dur="500" fill="hold" id="64"/>
                                        <p:tgtEl>
                                          <p:spTgt spid="24"/>
                                        </p:tgtEl>
                                        <p:attrNameLst>
                                          <p:attrName>ppt_x</p:attrName>
                                        </p:attrNameLst>
                                      </p:cBhvr>
                                      <p:tavLst>
                                        <p:tav tm="0">
                                          <p:val>
                                            <p:strVal val="#ppt_x"/>
                                          </p:val>
                                        </p:tav>
                                        <p:tav tm="100000">
                                          <p:val>
                                            <p:strVal val="#ppt_x"/>
                                          </p:val>
                                        </p:tav>
                                      </p:tavLst>
                                    </p:anim>
                                    <p:anim calcmode="lin" valueType="num">
                                      <p:cBhvr additive="base">
                                        <p:cTn dur="500" fill="hold" id="65"/>
                                        <p:tgtEl>
                                          <p:spTgt spid="24"/>
                                        </p:tgtEl>
                                        <p:attrNameLst>
                                          <p:attrName>ppt_y</p:attrName>
                                        </p:attrNameLst>
                                      </p:cBhvr>
                                      <p:tavLst>
                                        <p:tav tm="0">
                                          <p:val>
                                            <p:strVal val="1+#ppt_h/2"/>
                                          </p:val>
                                        </p:tav>
                                        <p:tav tm="100000">
                                          <p:val>
                                            <p:strVal val="#ppt_y"/>
                                          </p:val>
                                        </p:tav>
                                      </p:tavLst>
                                    </p:anim>
                                  </p:childTnLst>
                                </p:cTn>
                              </p:par>
                              <p:par>
                                <p:cTn fill="hold" id="66" nodeType="withEffect" presetClass="entr" presetID="12" presetSubtype="1">
                                  <p:stCondLst>
                                    <p:cond delay="1250"/>
                                  </p:stCondLst>
                                  <p:childTnLst>
                                    <p:set>
                                      <p:cBhvr>
                                        <p:cTn dur="1" fill="hold" id="67">
                                          <p:stCondLst>
                                            <p:cond delay="0"/>
                                          </p:stCondLst>
                                        </p:cTn>
                                        <p:tgtEl>
                                          <p:spTgt spid="32"/>
                                        </p:tgtEl>
                                        <p:attrNameLst>
                                          <p:attrName>style.visibility</p:attrName>
                                        </p:attrNameLst>
                                      </p:cBhvr>
                                      <p:to>
                                        <p:strVal val="visible"/>
                                      </p:to>
                                    </p:set>
                                    <p:anim calcmode="lin" valueType="num">
                                      <p:cBhvr additive="base">
                                        <p:cTn dur="500" id="68"/>
                                        <p:tgtEl>
                                          <p:spTgt spid="32"/>
                                        </p:tgtEl>
                                        <p:attrNameLst>
                                          <p:attrName>ppt_y</p:attrName>
                                        </p:attrNameLst>
                                      </p:cBhvr>
                                      <p:tavLst>
                                        <p:tav tm="0">
                                          <p:val>
                                            <p:strVal val="#ppt_y-#ppt_h*1.125000"/>
                                          </p:val>
                                        </p:tav>
                                        <p:tav tm="100000">
                                          <p:val>
                                            <p:strVal val="#ppt_y"/>
                                          </p:val>
                                        </p:tav>
                                      </p:tavLst>
                                    </p:anim>
                                    <p:animEffect filter="wipe(down)" transition="in">
                                      <p:cBhvr>
                                        <p:cTn dur="500" id="6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P grpId="0" spid="19"/>
      <p:bldP grpId="0" spid="24"/>
      <p:bldP grpId="0" spid="2"/>
      <p:bldP grpId="0" spid="38"/>
      <p:bldP grpId="0" spid="39"/>
      <p:bldP grpId="0" spid="4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4019550" y="1638300"/>
            <a:ext cx="4152900" cy="4152900"/>
          </a:xfrm>
          <a:prstGeom prst="rect">
            <a:avLst/>
          </a:prstGeom>
          <a:solidFill>
            <a:srgbClr val="42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4019550" y="1514147"/>
            <a:ext cx="4152900" cy="4358640"/>
          </a:xfrm>
          <a:prstGeom prst="rect">
            <a:avLst/>
          </a:prstGeom>
          <a:noFill/>
        </p:spPr>
        <p:txBody>
          <a:bodyPr rtlCol="0" wrap="square">
            <a:spAutoFit/>
          </a:bodyPr>
          <a:lstStyle/>
          <a:p>
            <a:pPr algn="ctr"/>
            <a:r>
              <a:rPr altLang="zh-CN" lang="en-US" smtClean="0" sz="28000">
                <a:solidFill>
                  <a:schemeClr val="bg1"/>
                </a:solidFill>
                <a:effectLst>
                  <a:outerShdw algn="ctr" blurRad="50800" rotWithShape="0">
                    <a:prstClr val="black">
                      <a:alpha val="40000"/>
                    </a:prstClr>
                  </a:outerShdw>
                </a:effectLst>
                <a:latin charset="0" panose="020b0806030902050204" pitchFamily="34" typeface="Impact"/>
              </a:rPr>
              <a:t>02</a:t>
            </a:r>
          </a:p>
        </p:txBody>
      </p:sp>
      <p:cxnSp>
        <p:nvCxnSpPr>
          <p:cNvPr id="3" name="直接连接符 2"/>
          <p:cNvCxnSpPr/>
          <p:nvPr/>
        </p:nvCxnSpPr>
        <p:spPr>
          <a:xfrm flipH="1">
            <a:off x="11854658" y="443863"/>
            <a:ext cx="0" cy="55313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376252" y="366489"/>
            <a:ext cx="2468880" cy="822960"/>
          </a:xfrm>
          <a:prstGeom prst="rect">
            <a:avLst/>
          </a:prstGeom>
          <a:noFill/>
        </p:spPr>
        <p:txBody>
          <a:bodyPr rtlCol="0" wrap="none">
            <a:spAutoFit/>
          </a:bodyPr>
          <a:lstStyle/>
          <a:p>
            <a:pPr algn="r"/>
            <a:r>
              <a:rPr altLang="en-US" b="1" lang="zh-CN" smtClean="0" sz="2400">
                <a:solidFill>
                  <a:schemeClr val="tx1">
                    <a:lumMod val="75000"/>
                    <a:lumOff val="25000"/>
                  </a:schemeClr>
                </a:solidFill>
                <a:ea charset="-122" panose="020b0503020204020204" pitchFamily="34" typeface="微软雅黑"/>
              </a:rPr>
              <a:t>过渡页</a:t>
            </a:r>
          </a:p>
          <a:p>
            <a:pPr algn="r"/>
            <a:r>
              <a:rPr altLang="en-US" b="1" lang="zh-CN" smtClean="0" sz="2400">
                <a:solidFill>
                  <a:schemeClr val="tx1">
                    <a:lumMod val="75000"/>
                    <a:lumOff val="25000"/>
                  </a:schemeClr>
                </a:solidFill>
                <a:ea charset="-122" panose="020b0503020204020204" pitchFamily="34" typeface="微软雅黑"/>
              </a:rPr>
              <a:t>TRANSITION PAGE</a:t>
            </a:r>
          </a:p>
        </p:txBody>
      </p:sp>
      <p:sp>
        <p:nvSpPr>
          <p:cNvPr id="16" name="灯片编号占位符 15"/>
          <p:cNvSpPr>
            <a:spLocks noGrp="1"/>
          </p:cNvSpPr>
          <p:nvPr>
            <p:ph idx="12" sz="quarter" type="sldNum"/>
          </p:nvPr>
        </p:nvSpPr>
        <p:spPr/>
        <p:txBody>
          <a:bodyPr/>
          <a:lstStyle/>
          <a:p>
            <a:fld id="{0DDB2788-A4B8-4BF6-9E25-CC2BCE739078}" type="slidenum">
              <a:rPr altLang="en-US" lang="zh-CN" smtClean="0">
                <a:solidFill>
                  <a:schemeClr val="bg1"/>
                </a:solidFill>
              </a:rPr>
              <a:t>9</a:t>
            </a:fld>
          </a:p>
        </p:txBody>
      </p:sp>
      <p:sp>
        <p:nvSpPr>
          <p:cNvPr id="11" name="矩形 10"/>
          <p:cNvSpPr/>
          <p:nvPr/>
        </p:nvSpPr>
        <p:spPr>
          <a:xfrm>
            <a:off x="0" y="2994750"/>
            <a:ext cx="12192000" cy="1440000"/>
          </a:xfrm>
          <a:prstGeom prst="rect">
            <a:avLst/>
          </a:prstGeom>
          <a:solidFill>
            <a:srgbClr val="42BAC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2568607" y="3336186"/>
            <a:ext cx="7054786" cy="749808"/>
          </a:xfrm>
          <a:prstGeom prst="rect">
            <a:avLst/>
          </a:prstGeom>
          <a:noFill/>
        </p:spPr>
        <p:txBody>
          <a:bodyPr rtlCol="0" wrap="square">
            <a:spAutoFit/>
          </a:bodyPr>
          <a:lstStyle/>
          <a:p>
            <a:pPr algn="ctr">
              <a:lnSpc>
                <a:spcPct val="90000"/>
              </a:lnSpc>
              <a:spcBef>
                <a:spcPct val="0"/>
              </a:spcBef>
            </a:pPr>
            <a:r>
              <a:rPr altLang="en-US" b="1" lang="zh-CN" sz="4800">
                <a:solidFill>
                  <a:srgbClr val="08181A"/>
                </a:solidFill>
                <a:latin charset="-122" panose="020b0503020204020204" pitchFamily="34" typeface="微软雅黑"/>
                <a:ea charset="-122" panose="020b0503020204020204" pitchFamily="34" typeface="微软雅黑"/>
                <a:cs typeface="+mj-cs"/>
              </a:rPr>
              <a:t>单击此处添加标题</a:t>
            </a:r>
          </a:p>
        </p:txBody>
      </p:sp>
    </p:spTree>
    <p:extLst>
      <p:ext uri="{BB962C8B-B14F-4D97-AF65-F5344CB8AC3E}">
        <p14:creationId val="366073010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250" fill="hold" id="7"/>
                                        <p:tgtEl>
                                          <p:spTgt spid="3"/>
                                        </p:tgtEl>
                                        <p:attrNameLst>
                                          <p:attrName>ppt_x</p:attrName>
                                        </p:attrNameLst>
                                      </p:cBhvr>
                                      <p:tavLst>
                                        <p:tav tm="0">
                                          <p:val>
                                            <p:strVal val="1+#ppt_w/2"/>
                                          </p:val>
                                        </p:tav>
                                        <p:tav tm="100000">
                                          <p:val>
                                            <p:strVal val="#ppt_x"/>
                                          </p:val>
                                        </p:tav>
                                      </p:tavLst>
                                    </p:anim>
                                    <p:anim calcmode="lin" valueType="num">
                                      <p:cBhvr additive="base">
                                        <p:cTn dur="25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50"/>
                            </p:stCondLst>
                            <p:childTnLst>
                              <p:par>
                                <p:cTn fill="hold" id="10" nodeType="afterEffect" presetClass="entr" presetID="22" presetSubtype="2">
                                  <p:stCondLst>
                                    <p:cond delay="0"/>
                                  </p:stCondLst>
                                  <p:childTnLst>
                                    <p:set>
                                      <p:cBhvr>
                                        <p:cTn dur="1" fill="hold" id="11">
                                          <p:stCondLst>
                                            <p:cond delay="0"/>
                                          </p:stCondLst>
                                        </p:cTn>
                                        <p:tgtEl>
                                          <p:spTgt spid="4">
                                            <p:txEl>
                                              <p:pRg end="0" st="0"/>
                                            </p:txEl>
                                          </p:spTgt>
                                        </p:tgtEl>
                                        <p:attrNameLst>
                                          <p:attrName>style.visibility</p:attrName>
                                        </p:attrNameLst>
                                      </p:cBhvr>
                                      <p:to>
                                        <p:strVal val="visible"/>
                                      </p:to>
                                    </p:set>
                                    <p:animEffect filter="wipe(right)" transition="in">
                                      <p:cBhvr>
                                        <p:cTn dur="250" id="12"/>
                                        <p:tgtEl>
                                          <p:spTgt spid="4">
                                            <p:txEl>
                                              <p:pRg end="0" st="0"/>
                                            </p:txEl>
                                          </p:spTgt>
                                        </p:tgtEl>
                                      </p:cBhvr>
                                    </p:animEffect>
                                  </p:childTnLst>
                                </p:cTn>
                              </p:par>
                            </p:childTnLst>
                          </p:cTn>
                        </p:par>
                        <p:par>
                          <p:cTn fill="hold" id="13" nodeType="afterGroup">
                            <p:stCondLst>
                              <p:cond delay="500"/>
                            </p:stCondLst>
                            <p:childTnLst>
                              <p:par>
                                <p:cTn fill="hold" id="14" nodeType="afterEffect" presetClass="entr" presetID="22" presetSubtype="2">
                                  <p:stCondLst>
                                    <p:cond delay="0"/>
                                  </p:stCondLst>
                                  <p:childTnLst>
                                    <p:set>
                                      <p:cBhvr>
                                        <p:cTn dur="1" fill="hold" id="15">
                                          <p:stCondLst>
                                            <p:cond delay="0"/>
                                          </p:stCondLst>
                                        </p:cTn>
                                        <p:tgtEl>
                                          <p:spTgt spid="4">
                                            <p:txEl>
                                              <p:pRg end="1" st="1"/>
                                            </p:txEl>
                                          </p:spTgt>
                                        </p:tgtEl>
                                        <p:attrNameLst>
                                          <p:attrName>style.visibility</p:attrName>
                                        </p:attrNameLst>
                                      </p:cBhvr>
                                      <p:to>
                                        <p:strVal val="visible"/>
                                      </p:to>
                                    </p:set>
                                    <p:animEffect filter="wipe(right)" transition="in">
                                      <p:cBhvr>
                                        <p:cTn dur="250" id="16"/>
                                        <p:tgtEl>
                                          <p:spTgt spid="4">
                                            <p:txEl>
                                              <p:pRg end="1" st="1"/>
                                            </p:txEl>
                                          </p:spTgt>
                                        </p:tgtEl>
                                      </p:cBhvr>
                                    </p:animEffect>
                                  </p:childTnLst>
                                </p:cTn>
                              </p:par>
                            </p:childTnLst>
                          </p:cTn>
                        </p:par>
                        <p:par>
                          <p:cTn fill="hold" id="17" nodeType="afterGroup">
                            <p:stCondLst>
                              <p:cond delay="750"/>
                            </p:stCondLst>
                            <p:childTnLst>
                              <p:par>
                                <p:cTn fill="hold" grpId="0" id="18" nodeType="afterEffect" presetClass="entr" presetID="37"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fade" transition="in">
                                      <p:cBhvr>
                                        <p:cTn dur="500" id="20"/>
                                        <p:tgtEl>
                                          <p:spTgt spid="8"/>
                                        </p:tgtEl>
                                      </p:cBhvr>
                                    </p:animEffect>
                                    <p:anim calcmode="lin" valueType="num">
                                      <p:cBhvr>
                                        <p:cTn dur="500" fill="hold" id="21"/>
                                        <p:tgtEl>
                                          <p:spTgt spid="8"/>
                                        </p:tgtEl>
                                        <p:attrNameLst>
                                          <p:attrName>ppt_x</p:attrName>
                                        </p:attrNameLst>
                                      </p:cBhvr>
                                      <p:tavLst>
                                        <p:tav tm="0">
                                          <p:val>
                                            <p:strVal val="#ppt_x"/>
                                          </p:val>
                                        </p:tav>
                                        <p:tav tm="100000">
                                          <p:val>
                                            <p:strVal val="#ppt_x"/>
                                          </p:val>
                                        </p:tav>
                                      </p:tavLst>
                                    </p:anim>
                                    <p:anim calcmode="lin" valueType="num">
                                      <p:cBhvr>
                                        <p:cTn decel="100000" dur="450" fill="hold" id="22"/>
                                        <p:tgtEl>
                                          <p:spTgt spid="8"/>
                                        </p:tgtEl>
                                        <p:attrNameLst>
                                          <p:attrName>ppt_y</p:attrName>
                                        </p:attrNameLst>
                                      </p:cBhvr>
                                      <p:tavLst>
                                        <p:tav tm="0">
                                          <p:val>
                                            <p:strVal val="#ppt_y+1"/>
                                          </p:val>
                                        </p:tav>
                                        <p:tav tm="100000">
                                          <p:val>
                                            <p:strVal val="#ppt_y-.03"/>
                                          </p:val>
                                        </p:tav>
                                      </p:tavLst>
                                    </p:anim>
                                    <p:anim calcmode="lin" valueType="num">
                                      <p:cBhvr>
                                        <p:cTn accel="100000" dur="50" fill="hold" id="23">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fill="hold" id="24" nodeType="afterGroup">
                            <p:stCondLst>
                              <p:cond delay="1250"/>
                            </p:stCondLst>
                            <p:childTnLst>
                              <p:par>
                                <p:cTn fill="hold" grpId="0" id="25" nodeType="afterEffect" presetClass="entr" presetID="16" presetSubtype="37">
                                  <p:stCondLst>
                                    <p:cond delay="0"/>
                                  </p:stCondLst>
                                  <p:childTnLst>
                                    <p:set>
                                      <p:cBhvr>
                                        <p:cTn dur="1" fill="hold" id="26">
                                          <p:stCondLst>
                                            <p:cond delay="0"/>
                                          </p:stCondLst>
                                        </p:cTn>
                                        <p:tgtEl>
                                          <p:spTgt spid="11"/>
                                        </p:tgtEl>
                                        <p:attrNameLst>
                                          <p:attrName>style.visibility</p:attrName>
                                        </p:attrNameLst>
                                      </p:cBhvr>
                                      <p:to>
                                        <p:strVal val="visible"/>
                                      </p:to>
                                    </p:set>
                                    <p:animEffect filter="barn(outVertical)" transition="in">
                                      <p:cBhvr>
                                        <p:cTn dur="500" id="27"/>
                                        <p:tgtEl>
                                          <p:spTgt spid="11"/>
                                        </p:tgtEl>
                                      </p:cBhvr>
                                    </p:animEffect>
                                  </p:childTnLst>
                                </p:cTn>
                              </p:par>
                            </p:childTnLst>
                          </p:cTn>
                        </p:par>
                        <p:par>
                          <p:cTn fill="hold" id="28" nodeType="afterGroup">
                            <p:stCondLst>
                              <p:cond delay="1750"/>
                            </p:stCondLst>
                            <p:childTnLst>
                              <p:par>
                                <p:cTn fill="hold" grpId="0" id="29" nodeType="afterEffect" presetClass="entr" presetID="42"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500" id="31"/>
                                        <p:tgtEl>
                                          <p:spTgt spid="9"/>
                                        </p:tgtEl>
                                      </p:cBhvr>
                                    </p:animEffect>
                                    <p:anim calcmode="lin" valueType="num">
                                      <p:cBhvr>
                                        <p:cTn dur="500" fill="hold" id="32"/>
                                        <p:tgtEl>
                                          <p:spTgt spid="9"/>
                                        </p:tgtEl>
                                        <p:attrNameLst>
                                          <p:attrName>ppt_x</p:attrName>
                                        </p:attrNameLst>
                                      </p:cBhvr>
                                      <p:tavLst>
                                        <p:tav tm="0">
                                          <p:val>
                                            <p:strVal val="#ppt_x"/>
                                          </p:val>
                                        </p:tav>
                                        <p:tav tm="100000">
                                          <p:val>
                                            <p:strVal val="#ppt_x"/>
                                          </p:val>
                                        </p:tav>
                                      </p:tavLst>
                                    </p:anim>
                                    <p:anim calcmode="lin" valueType="num">
                                      <p:cBhvr>
                                        <p:cTn dur="500" fill="hold" id="33"/>
                                        <p:tgtEl>
                                          <p:spTgt spid="9"/>
                                        </p:tgtEl>
                                        <p:attrNameLst>
                                          <p:attrName>ppt_y</p:attrName>
                                        </p:attrNameLst>
                                      </p:cBhvr>
                                      <p:tavLst>
                                        <p:tav tm="0">
                                          <p:val>
                                            <p:strVal val="#ppt_y+.1"/>
                                          </p:val>
                                        </p:tav>
                                        <p:tav tm="100000">
                                          <p:val>
                                            <p:strVal val="#ppt_y"/>
                                          </p:val>
                                        </p:tav>
                                      </p:tavLst>
                                    </p:anim>
                                  </p:childTnLst>
                                </p:cTn>
                              </p:par>
                              <p:par>
                                <p:cTn fill="hold" grpId="0" id="34" nodeType="withEffect" presetClass="entr" presetID="2" presetSubtype="4">
                                  <p:stCondLst>
                                    <p:cond delay="250"/>
                                  </p:stCondLst>
                                  <p:childTnLst>
                                    <p:set>
                                      <p:cBhvr>
                                        <p:cTn dur="1" fill="hold" id="35">
                                          <p:stCondLst>
                                            <p:cond delay="0"/>
                                          </p:stCondLst>
                                        </p:cTn>
                                        <p:tgtEl>
                                          <p:spTgt spid="2"/>
                                        </p:tgtEl>
                                        <p:attrNameLst>
                                          <p:attrName>style.visibility</p:attrName>
                                        </p:attrNameLst>
                                      </p:cBhvr>
                                      <p:to>
                                        <p:strVal val="visible"/>
                                      </p:to>
                                    </p:set>
                                    <p:anim calcmode="lin" valueType="num">
                                      <p:cBhvr additive="base">
                                        <p:cTn dur="500" fill="hold" id="36"/>
                                        <p:tgtEl>
                                          <p:spTgt spid="2"/>
                                        </p:tgtEl>
                                        <p:attrNameLst>
                                          <p:attrName>ppt_x</p:attrName>
                                        </p:attrNameLst>
                                      </p:cBhvr>
                                      <p:tavLst>
                                        <p:tav tm="0">
                                          <p:val>
                                            <p:strVal val="#ppt_x"/>
                                          </p:val>
                                        </p:tav>
                                        <p:tav tm="100000">
                                          <p:val>
                                            <p:strVal val="#ppt_x"/>
                                          </p:val>
                                        </p:tav>
                                      </p:tavLst>
                                    </p:anim>
                                    <p:anim calcmode="lin" valueType="num">
                                      <p:cBhvr additive="base">
                                        <p:cTn dur="500" fill="hold" id="37"/>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1"/>
      <p:bldP grpId="0" spid="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PRESENTER" val="cf19d671895dd02db333b5db894af6a5ddd8ad2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Sky123.Org</Company>
  <PresentationFormat>宽屏</PresentationFormat>
  <Paragraphs>304</Paragraphs>
  <Slides>27</Slides>
  <Notes>1</Notes>
  <TotalTime>2764</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27</vt:i4>
      </vt:variant>
    </vt:vector>
  </HeadingPairs>
  <TitlesOfParts>
    <vt:vector baseType="lpstr" size="44">
      <vt:lpstr>Arial</vt:lpstr>
      <vt:lpstr>Calibri Light</vt:lpstr>
      <vt:lpstr>Calibri</vt:lpstr>
      <vt:lpstr>微软雅黑</vt:lpstr>
      <vt:lpstr>Wingdings</vt:lpstr>
      <vt:lpstr>方正姚体</vt:lpstr>
      <vt:lpstr>幼圆</vt:lpstr>
      <vt:lpstr>Impact</vt:lpstr>
      <vt:lpstr>Gulim</vt:lpstr>
      <vt:lpstr>Batang</vt:lpstr>
      <vt:lpstr>DFPYanKaiW5-B5</vt:lpstr>
      <vt:lpstr>DFLiSong-Lt</vt:lpstr>
      <vt:lpstr>BankGothic Md BT</vt:lpstr>
      <vt:lpstr>Algerian</vt:lpstr>
      <vt:lpstr>楷体</vt:lpstr>
      <vt:lpstr>Adobe Myungjo Std 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2014-12-01T05:17:24Z</dcterms:created>
  <cp:lastModifiedBy>Administrator</cp:lastModifiedBy>
  <dcterms:modified xsi:type="dcterms:W3CDTF">2021-08-20T10:49:02Z</dcterms:modified>
  <cp:revision>281</cp:revision>
  <dc:title>PowerPoint 演示文稿</dc:title>
</cp:coreProperties>
</file>