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9" r:id="rId5"/>
    <p:sldId id="260" r:id="rId6"/>
    <p:sldId id="265" r:id="rId7"/>
    <p:sldId id="257" r:id="rId8"/>
    <p:sldId id="280" r:id="rId9"/>
    <p:sldId id="264" r:id="rId10"/>
    <p:sldId id="266" r:id="rId11"/>
    <p:sldId id="261" r:id="rId12"/>
    <p:sldId id="267" r:id="rId13"/>
    <p:sldId id="269" r:id="rId14"/>
    <p:sldId id="268" r:id="rId15"/>
    <p:sldId id="271" r:id="rId16"/>
    <p:sldId id="262" r:id="rId17"/>
    <p:sldId id="272" r:id="rId18"/>
    <p:sldId id="273" r:id="rId19"/>
    <p:sldId id="270" r:id="rId20"/>
    <p:sldId id="274" r:id="rId21"/>
    <p:sldId id="263" r:id="rId22"/>
    <p:sldId id="275" r:id="rId23"/>
    <p:sldId id="276" r:id="rId24"/>
    <p:sldId id="277" r:id="rId25"/>
    <p:sldId id="278" r:id="rId26"/>
    <p:sldId id="258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257" userDrawn="1">
          <p15:clr>
            <a:srgbClr val="A4A3A4"/>
          </p15:clr>
        </p15:guide>
        <p15:guide id="5" orient="horz" pos="2205" userDrawn="1">
          <p15:clr>
            <a:srgbClr val="A4A3A4"/>
          </p15:clr>
        </p15:guide>
        <p15:guide id="6" orient="horz" pos="255" userDrawn="1">
          <p15:clr>
            <a:srgbClr val="A4A3A4"/>
          </p15:clr>
        </p15:guide>
        <p15:guide id="7" pos="7423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948" y="114"/>
      </p:cViewPr>
      <p:guideLst>
        <p:guide orient="horz" pos="2772"/>
        <p:guide pos="3840"/>
        <p:guide orient="horz" pos="4065"/>
        <p:guide pos="257"/>
        <p:guide orient="horz" pos="2205"/>
        <p:guide orient="horz" pos="255"/>
        <p:guide pos="7423"/>
        <p:guide orient="horz" pos="12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9D390-E488-43A4-85BD-78E1C803721E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6375-B976-4086-8E86-7215F94B95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694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1886B-490F-4CEC-B8CB-A648F10DC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9DC0E8-A100-4285-BB39-993B0664E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B1527C-DA2A-41E9-B5EF-82CAFB16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5A0D2-DC40-40DD-AE48-7F1A4E2F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4FD7C7-06DC-4988-AC07-336B366B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49595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B29A4-2447-4725-A9D4-A52BBA9A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2155B-7DD6-41BE-BB4E-D092BAD8C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26C9A-22C8-4ED5-ACE4-78664075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14D8D1-033E-46BA-AD40-202B67CF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0A14E4-9446-4D28-A090-5315FD13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11382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F4FC07C-E083-4E7C-94A1-CB3EF582E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294FE1-56BE-457B-A5CB-1E3250B58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FF0A8F-CCFC-4B65-B1D9-ADF65FE8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72E74-BBF8-4530-A8AA-870A04C56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749B2-1EDD-4861-8E75-4DF9F0E5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843112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305440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20177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009511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996928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7994184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503254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54238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05036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9750E-CDF8-4936-96E7-AF5C34FF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5C59A5-9AA9-4AD2-B679-D613D97B9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1A021-5673-48CE-964D-09B4EFC6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EE321-6022-45B3-BF7D-0CEE639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0508E-2E4B-492F-A5D9-041628A3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666523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791719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722840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944035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9E6475-07AF-4CC9-8117-105807A0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C36313-2481-4920-9C6F-E2CFEA67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0CCC97-8523-4300-889D-912F219D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7CB6F-E626-4736-BD00-6AA6D6B8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10D83-E3EA-4D83-8474-4E4CDC03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36454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D0FC-7A63-42FC-B61F-EB091E38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3E5FCD-8B06-48C4-B3BC-E31C53F5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441F18-9D8F-480B-A6CE-AE4D145C9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7A94BA-EE36-4810-A217-50480F62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8924B5-D521-4AC2-9947-3D20DA78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708F1F-F1F8-41D8-BB34-EE33DBC1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2037815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CC31C-4DE5-4BDC-8AE4-03C427B6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32FB03-8290-4B0E-AE23-347DDDA99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A142D9-4E29-4FB0-A733-4B63EC7C7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E66FE3-CA3C-4F40-AB72-86B1A5399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F181191-4477-4AE0-BFD5-836A604B7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A87C05-5FD6-4EAA-8CD5-256BD55E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6A950F6-D483-414A-AD6C-DF177514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4E54A0-5444-4413-931D-68A040A7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924971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CE124-2F01-440F-8506-040AABFE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485EF1-D28C-4D81-A286-40F6FC9B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3235FF6-8538-4E6F-A3B4-34F17CEA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6F72E6-3517-4A84-BCB5-BE4032EC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81711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955EB4-D084-4EB9-A0A3-0C5A871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E06750-5682-4FEC-9160-324399F0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7C857F-9D9F-479F-9437-E763256F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118053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6CC6E-3F50-4903-936A-52718E73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F9A307-F6A3-4B58-BC86-A0DD07729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DFDE0D-BDDE-4E07-BB89-F3D3F65DD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673207-E994-41C5-8D78-AE35DF60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4A33B1-0B80-46B1-87FF-AFC503D0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BEC87-EAEC-4670-B9D4-1D3B4B2B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003925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01038D-74A3-4A92-8F87-94837FB9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8CE372-7CA5-4CD8-BCE0-2EC847CE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B1B9BC-2589-4A0D-96AF-0AF32D5DD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7D376B-C684-4440-87F5-299ED2E1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190E8C-A9E0-4365-B7FE-2A71B692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BD33E6-AA5E-4E9E-9EEB-1CA69D28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474313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04FF33-AE09-4013-B4DC-CE7EECE8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A5C191-51DD-4BD6-AAE0-F998C2CCC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F8E04C-BE19-4653-B38F-A017F8DF8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02A494-DF9D-40D5-A4E5-391316EE0918}" type="datetimeFigureOut">
              <a:rPr lang="zh-CN" altLang="en-US" smtClean="0"/>
              <a:t>2020/6/8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17FDD2-2651-4849-B4E7-7093B36C9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CB722C-E943-44F0-84E0-2F69BE0B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61D8D4-B997-4DB3-9A37-AA10B516F9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7793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757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26.jpeg" Type="http://schemas.openxmlformats.org/officeDocument/2006/relationships/image"/><Relationship Id="rId18" Target="../media/image27.jpeg" Type="http://schemas.openxmlformats.org/officeDocument/2006/relationships/image"/><Relationship Id="rId19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29.jpeg" Type="http://schemas.openxmlformats.org/officeDocument/2006/relationships/image"/><Relationship Id="rId18" Target="../media/image3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31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32.jpeg" Type="http://schemas.openxmlformats.org/officeDocument/2006/relationships/image"/><Relationship Id="rId18" Target="../media/image23.jpeg" Type="http://schemas.openxmlformats.org/officeDocument/2006/relationships/image"/><Relationship Id="rId19" Target="../media/image24.jpeg" Type="http://schemas.openxmlformats.org/officeDocument/2006/relationships/image"/><Relationship Id="rId2" Target="../media/image1.png" Type="http://schemas.openxmlformats.org/officeDocument/2006/relationships/image"/><Relationship Id="rId20" Target="../media/image3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33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7.png" Type="http://schemas.openxmlformats.org/officeDocument/2006/relationships/image"/><Relationship Id="rId17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34.jpeg" Type="http://schemas.openxmlformats.org/officeDocument/2006/relationships/image"/><Relationship Id="rId18" Target="../media/image21.jpeg" Type="http://schemas.openxmlformats.org/officeDocument/2006/relationships/image"/><Relationship Id="rId19" Target="../media/image22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19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20.jpeg" Type="http://schemas.openxmlformats.org/officeDocument/2006/relationships/image"/><Relationship Id="rId18" Target="../media/image21.jpeg" Type="http://schemas.openxmlformats.org/officeDocument/2006/relationships/image"/><Relationship Id="rId19" Target="../media/image22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17" Target="../media/image23.jpeg" Type="http://schemas.openxmlformats.org/officeDocument/2006/relationships/image"/><Relationship Id="rId18" Target="../media/image24.jpeg" Type="http://schemas.openxmlformats.org/officeDocument/2006/relationships/image"/><Relationship Id="rId19" Target="../media/image25.jpe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4.png" Type="http://schemas.openxmlformats.org/officeDocument/2006/relationships/image"/><Relationship Id="rId15" Target="../media/image18.png" Type="http://schemas.openxmlformats.org/officeDocument/2006/relationships/image"/><Relationship Id="rId16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198100" y="2146300"/>
            <a:ext cx="1841500" cy="1803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B5F60CD-E37E-4FE8-9D26-D8532563B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4443" l="26771" r="26459" t="22220"/>
          <a:stretch>
            <a:fillRect/>
          </a:stretch>
        </p:blipFill>
        <p:spPr>
          <a:xfrm>
            <a:off x="3136900" y="1524000"/>
            <a:ext cx="5702300" cy="2286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7BD63EC-FE5B-48BD-A64D-C5BF11E48E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44444" l="38750" r="47500" t="42036"/>
          <a:stretch>
            <a:fillRect/>
          </a:stretch>
        </p:blipFill>
        <p:spPr>
          <a:xfrm>
            <a:off x="4597400" y="2882899"/>
            <a:ext cx="1676399" cy="92710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E99B45-47AE-4C9D-9AC2-463FF94956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b="44444" l="61250" r="26458" t="42036"/>
          <a:stretch>
            <a:fillRect/>
          </a:stretch>
        </p:blipFill>
        <p:spPr>
          <a:xfrm>
            <a:off x="7340600" y="2882899"/>
            <a:ext cx="1498600" cy="9271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016FC045-1EEE-4A8D-A3F1-5CAE4E3BCD38}"/>
              </a:ext>
            </a:extLst>
          </p:cNvPr>
          <p:cNvSpPr txBox="1"/>
          <p:nvPr/>
        </p:nvSpPr>
        <p:spPr>
          <a:xfrm>
            <a:off x="2846553" y="4059018"/>
            <a:ext cx="6490018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rgbClr val="3C3C3C"/>
                </a:solidFill>
                <a:cs typeface="+mn-ea"/>
                <a:sym typeface="+mn-lt"/>
              </a:rPr>
              <a:t>活力夏天清爽风格通用PPT模板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1DB7166-FF16-41A7-9CEC-A78B30CA67AC}"/>
              </a:ext>
            </a:extLst>
          </p:cNvPr>
          <p:cNvSpPr txBox="1"/>
          <p:nvPr/>
        </p:nvSpPr>
        <p:spPr>
          <a:xfrm>
            <a:off x="4594143" y="5392836"/>
            <a:ext cx="15703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3C3C3C"/>
                </a:solidFill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4911306-4E12-4272-8481-D6671AE68DA2}"/>
              </a:ext>
            </a:extLst>
          </p:cNvPr>
          <p:cNvSpPr txBox="1"/>
          <p:nvPr/>
        </p:nvSpPr>
        <p:spPr>
          <a:xfrm>
            <a:off x="6446581" y="5392835"/>
            <a:ext cx="15449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3C3C3C"/>
                </a:solidFill>
                <a:cs typeface="+mn-ea"/>
                <a:sym typeface="+mn-lt"/>
              </a:rPr>
              <a:t>时间：202X.5.10</a:t>
            </a:r>
          </a:p>
        </p:txBody>
      </p:sp>
    </p:spTree>
    <p:extLst>
      <p:ext uri="{BB962C8B-B14F-4D97-AF65-F5344CB8AC3E}">
        <p14:creationId val="81863662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8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2" presetSubtype="0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0FA09D3-1414-4A05-A7C6-1C89262C2771}"/>
              </a:ext>
            </a:extLst>
          </p:cNvPr>
          <p:cNvSpPr/>
          <p:nvPr/>
        </p:nvSpPr>
        <p:spPr>
          <a:xfrm>
            <a:off x="407988" y="1828800"/>
            <a:ext cx="2373312" cy="1256897"/>
          </a:xfrm>
          <a:prstGeom prst="rect">
            <a:avLst/>
          </a:prstGeom>
          <a:solidFill>
            <a:srgbClr val="52B2A7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8F7132-199A-4B9F-B63C-0D0DAE2851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1300" y="1828195"/>
            <a:ext cx="1889023" cy="12575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93A479E-6B98-4E05-AAE2-695EA63523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r="6952" t="18614"/>
          <a:stretch>
            <a:fillRect/>
          </a:stretch>
        </p:blipFill>
        <p:spPr>
          <a:xfrm>
            <a:off x="4670323" y="1828195"/>
            <a:ext cx="2399072" cy="1255473"/>
          </a:xfrm>
          <a:custGeom>
            <a:gdLst>
              <a:gd fmla="*/ 0 w 2373312" name="connsiteX0"/>
              <a:gd fmla="*/ 0 h 1249677" name="connsiteY0"/>
              <a:gd fmla="*/ 2373312 w 2373312" name="connsiteX1"/>
              <a:gd fmla="*/ 0 h 1249677" name="connsiteY1"/>
              <a:gd fmla="*/ 2373312 w 2373312" name="connsiteX2"/>
              <a:gd fmla="*/ 1249677 h 1249677" name="connsiteY2"/>
              <a:gd fmla="*/ 0 w 2373312" name="connsiteX3"/>
              <a:gd fmla="*/ 1249677 h 12496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49677" w="2373312">
                <a:moveTo>
                  <a:pt x="0" y="0"/>
                </a:moveTo>
                <a:lnTo>
                  <a:pt x="2373312" y="0"/>
                </a:lnTo>
                <a:lnTo>
                  <a:pt x="2373312" y="1249677"/>
                </a:lnTo>
                <a:lnTo>
                  <a:pt x="0" y="1249677"/>
                </a:lnTo>
                <a:close/>
              </a:path>
            </a:pathLst>
          </a:cu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27FE84CB-3C3C-4FF9-A576-C8B8D2A1C6B4}"/>
              </a:ext>
            </a:extLst>
          </p:cNvPr>
          <p:cNvSpPr/>
          <p:nvPr/>
        </p:nvSpPr>
        <p:spPr>
          <a:xfrm>
            <a:off x="7059332" y="1827776"/>
            <a:ext cx="4724680" cy="1256897"/>
          </a:xfrm>
          <a:prstGeom prst="rect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文本框 76">
            <a:extLst>
              <a:ext uri="{FF2B5EF4-FFF2-40B4-BE49-F238E27FC236}">
                <a16:creationId xmlns:a16="http://schemas.microsoft.com/office/drawing/2014/main" id="{B42E9672-9700-4416-A9C3-F61A8354256A}"/>
              </a:ext>
            </a:extLst>
          </p:cNvPr>
          <p:cNvSpPr/>
          <p:nvPr/>
        </p:nvSpPr>
        <p:spPr>
          <a:xfrm>
            <a:off x="843451" y="3831768"/>
            <a:ext cx="4155097" cy="1478794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1" name="文本框 77">
            <a:extLst>
              <a:ext uri="{FF2B5EF4-FFF2-40B4-BE49-F238E27FC236}">
                <a16:creationId xmlns:a16="http://schemas.microsoft.com/office/drawing/2014/main" id="{100E4646-5C30-4663-A68C-8CB9939C5E63}"/>
              </a:ext>
            </a:extLst>
          </p:cNvPr>
          <p:cNvSpPr/>
          <p:nvPr/>
        </p:nvSpPr>
        <p:spPr>
          <a:xfrm>
            <a:off x="1299836" y="3520612"/>
            <a:ext cx="1340867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12812A6-CE84-479B-A930-88D909DFDF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 rot="19338026">
            <a:off x="800092" y="3309775"/>
            <a:ext cx="576584" cy="672682"/>
          </a:xfrm>
          <a:prstGeom prst="rect">
            <a:avLst/>
          </a:prstGeom>
        </p:spPr>
      </p:pic>
      <p:sp>
        <p:nvSpPr>
          <p:cNvPr id="33" name="文本框 76">
            <a:extLst>
              <a:ext uri="{FF2B5EF4-FFF2-40B4-BE49-F238E27FC236}">
                <a16:creationId xmlns:a16="http://schemas.microsoft.com/office/drawing/2014/main" id="{E7DFBEEA-E68A-44E8-88AC-6ADA9EF65EF3}"/>
              </a:ext>
            </a:extLst>
          </p:cNvPr>
          <p:cNvSpPr/>
          <p:nvPr/>
        </p:nvSpPr>
        <p:spPr>
          <a:xfrm>
            <a:off x="5944453" y="3789891"/>
            <a:ext cx="4532236" cy="1478794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4" name="文本框 77">
            <a:extLst>
              <a:ext uri="{FF2B5EF4-FFF2-40B4-BE49-F238E27FC236}">
                <a16:creationId xmlns:a16="http://schemas.microsoft.com/office/drawing/2014/main" id="{70FDA172-D4EA-46D5-8D8C-023524AE5D3C}"/>
              </a:ext>
            </a:extLst>
          </p:cNvPr>
          <p:cNvSpPr/>
          <p:nvPr/>
        </p:nvSpPr>
        <p:spPr>
          <a:xfrm>
            <a:off x="6494514" y="3516259"/>
            <a:ext cx="1340867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4211C510-0448-4C42-B248-CB517A5FC9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 rot="19338026">
            <a:off x="5994769" y="3305422"/>
            <a:ext cx="576584" cy="672682"/>
          </a:xfrm>
          <a:prstGeom prst="rect">
            <a:avLst/>
          </a:prstGeom>
        </p:spPr>
      </p:pic>
    </p:spTree>
    <p:extLst>
      <p:ext uri="{BB962C8B-B14F-4D97-AF65-F5344CB8AC3E}">
        <p14:creationId val="660929442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"/>
      <p:bldP grpId="0" spid="27"/>
      <p:bldP grpId="0" spid="29"/>
      <p:bldP grpId="0" spid="31"/>
      <p:bldP grpId="0" spid="33"/>
      <p:bldP grpId="0" spid="34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52DE12B-4EEC-43D9-AF42-8ADDDF9317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32647" y="1803824"/>
            <a:ext cx="4605259" cy="30717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12F5CC-2928-4E62-BDC9-1721F2986C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76052" y="1753143"/>
            <a:ext cx="771160" cy="55089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135312B4-8BDC-4AF5-95E9-53A1E973AE3A}"/>
              </a:ext>
            </a:extLst>
          </p:cNvPr>
          <p:cNvGrpSpPr/>
          <p:nvPr/>
        </p:nvGrpSpPr>
        <p:grpSpPr>
          <a:xfrm>
            <a:off x="6650762" y="1956216"/>
            <a:ext cx="3332900" cy="951027"/>
            <a:chOff x="8652640" y="1414503"/>
            <a:chExt cx="2014764" cy="1637477"/>
          </a:xfrm>
        </p:grpSpPr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3A7F0EDB-7D28-4282-B550-D81B5BAB3A53}"/>
                </a:ext>
              </a:extLst>
            </p:cNvPr>
            <p:cNvSpPr txBox="1"/>
            <p:nvPr/>
          </p:nvSpPr>
          <p:spPr>
            <a:xfrm>
              <a:off x="8711678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94584BB-2156-44C4-9F08-A5FB59AD5F3E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BDD11C9F-9534-4776-AB2C-350821EF86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76052" y="2878546"/>
            <a:ext cx="771160" cy="550895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EE9937A5-C2E9-4C59-81D8-C87DC7A4B4D2}"/>
              </a:ext>
            </a:extLst>
          </p:cNvPr>
          <p:cNvGrpSpPr/>
          <p:nvPr/>
        </p:nvGrpSpPr>
        <p:grpSpPr>
          <a:xfrm>
            <a:off x="6650762" y="3081619"/>
            <a:ext cx="3332900" cy="951027"/>
            <a:chOff x="8652640" y="1414503"/>
            <a:chExt cx="2014764" cy="1637477"/>
          </a:xfrm>
        </p:grpSpPr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A8DB917C-2CC1-4E92-A18C-B2734B09A143}"/>
                </a:ext>
              </a:extLst>
            </p:cNvPr>
            <p:cNvSpPr txBox="1"/>
            <p:nvPr/>
          </p:nvSpPr>
          <p:spPr>
            <a:xfrm>
              <a:off x="8711678" y="1871712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4BF14300-95DE-486F-9BAB-C6564A9E5A82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7EC0125D-7348-487E-8504-7FD6414686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35317" y="4166571"/>
            <a:ext cx="771160" cy="550895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E05488FA-CFE5-4518-A774-DDF170EB9193}"/>
              </a:ext>
            </a:extLst>
          </p:cNvPr>
          <p:cNvGrpSpPr/>
          <p:nvPr/>
        </p:nvGrpSpPr>
        <p:grpSpPr>
          <a:xfrm>
            <a:off x="6610027" y="4369644"/>
            <a:ext cx="3332900" cy="951027"/>
            <a:chOff x="8652640" y="1414503"/>
            <a:chExt cx="2014764" cy="1637477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715B8920-E315-4928-A908-DA6DFA6659F8}"/>
                </a:ext>
              </a:extLst>
            </p:cNvPr>
            <p:cNvSpPr txBox="1"/>
            <p:nvPr/>
          </p:nvSpPr>
          <p:spPr>
            <a:xfrm>
              <a:off x="8711676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9B34E6F-AF5C-44DD-97E4-36EBDE74BAAB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478706350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9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5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fill="hold" id="20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id="3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46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5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Arc 2">
            <a:extLst>
              <a:ext uri="{FF2B5EF4-FFF2-40B4-BE49-F238E27FC236}">
                <a16:creationId xmlns:a16="http://schemas.microsoft.com/office/drawing/2014/main" id="{179094EC-6D93-438C-8F5A-EB30D1D1E0BA}"/>
              </a:ext>
            </a:extLst>
          </p:cNvPr>
          <p:cNvSpPr/>
          <p:nvPr/>
        </p:nvSpPr>
        <p:spPr>
          <a:xfrm flipV="1">
            <a:off x="1620181" y="1927492"/>
            <a:ext cx="1695229" cy="1695843"/>
          </a:xfrm>
          <a:prstGeom prst="arc">
            <a:avLst>
              <a:gd fmla="val 17688587" name="adj1"/>
              <a:gd fmla="val 14471894" name="adj2"/>
            </a:avLst>
          </a:prstGeom>
          <a:ln w="127000">
            <a:solidFill>
              <a:srgbClr val="52B2A7"/>
            </a:solidFill>
            <a:headEnd len="sm" type="non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11" lIns="91422" rIns="91422" tIns="45711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74061DC6-C8F1-4883-909B-47B60CCAFD59}"/>
              </a:ext>
            </a:extLst>
          </p:cNvPr>
          <p:cNvSpPr txBox="1"/>
          <p:nvPr/>
        </p:nvSpPr>
        <p:spPr>
          <a:xfrm>
            <a:off x="1878906" y="2485961"/>
            <a:ext cx="1313144" cy="579102"/>
          </a:xfrm>
          <a:prstGeom prst="rect">
            <a:avLst/>
          </a:prstGeom>
          <a:noFill/>
          <a:ln w="127000">
            <a:noFill/>
          </a:ln>
        </p:spPr>
        <p:txBody>
          <a:bodyPr bIns="45711" lIns="91422" rIns="91422" tIns="45711" wrap="none">
            <a:spAutoFit/>
          </a:bodyPr>
          <a:lstStyle/>
          <a:p>
            <a:pPr algn="ctr">
              <a:defRPr/>
            </a:pPr>
            <a:r>
              <a:rPr b="1" lang="en-US" sz="3200">
                <a:solidFill>
                  <a:srgbClr val="479F95"/>
                </a:solidFill>
                <a:cs typeface="+mn-ea"/>
                <a:sym typeface="+mn-lt"/>
              </a:rPr>
              <a:t>100%</a:t>
            </a:r>
          </a:p>
        </p:txBody>
      </p:sp>
      <p:sp>
        <p:nvSpPr>
          <p:cNvPr id="25" name="Arc 20">
            <a:extLst>
              <a:ext uri="{FF2B5EF4-FFF2-40B4-BE49-F238E27FC236}">
                <a16:creationId xmlns:a16="http://schemas.microsoft.com/office/drawing/2014/main" id="{9FB15C79-AAF8-4D45-BDE3-6AF11AD3CACB}"/>
              </a:ext>
            </a:extLst>
          </p:cNvPr>
          <p:cNvSpPr/>
          <p:nvPr/>
        </p:nvSpPr>
        <p:spPr>
          <a:xfrm flipV="1">
            <a:off x="4023190" y="1927492"/>
            <a:ext cx="1695229" cy="1695843"/>
          </a:xfrm>
          <a:prstGeom prst="arc">
            <a:avLst>
              <a:gd fmla="val 17688587" name="adj1"/>
              <a:gd fmla="val 14471894" name="adj2"/>
            </a:avLst>
          </a:prstGeom>
          <a:ln w="127000">
            <a:solidFill>
              <a:srgbClr val="52B2A7"/>
            </a:solidFill>
            <a:headEnd len="sm" type="non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11" lIns="91422" rIns="91422" tIns="45711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8F9CC705-9ADF-4C17-8FAB-B2EAF9D56C82}"/>
              </a:ext>
            </a:extLst>
          </p:cNvPr>
          <p:cNvSpPr txBox="1"/>
          <p:nvPr/>
        </p:nvSpPr>
        <p:spPr>
          <a:xfrm>
            <a:off x="4281915" y="2485961"/>
            <a:ext cx="1313144" cy="579102"/>
          </a:xfrm>
          <a:prstGeom prst="rect">
            <a:avLst/>
          </a:prstGeom>
          <a:noFill/>
          <a:ln w="127000">
            <a:noFill/>
          </a:ln>
        </p:spPr>
        <p:txBody>
          <a:bodyPr bIns="45711" lIns="91422" rIns="91422" tIns="45711" wrap="none">
            <a:spAutoFit/>
          </a:bodyPr>
          <a:lstStyle/>
          <a:p>
            <a:pPr algn="ctr">
              <a:defRPr/>
            </a:pPr>
            <a:r>
              <a:rPr b="1" lang="en-US" sz="3200">
                <a:solidFill>
                  <a:srgbClr val="479F95"/>
                </a:solidFill>
                <a:cs typeface="+mn-ea"/>
                <a:sym typeface="+mn-lt"/>
              </a:rPr>
              <a:t>105%</a:t>
            </a:r>
          </a:p>
        </p:txBody>
      </p:sp>
      <p:sp>
        <p:nvSpPr>
          <p:cNvPr id="29" name="Arc 16">
            <a:extLst>
              <a:ext uri="{FF2B5EF4-FFF2-40B4-BE49-F238E27FC236}">
                <a16:creationId xmlns:a16="http://schemas.microsoft.com/office/drawing/2014/main" id="{FB8CAB1F-145D-4B4C-AC81-C83D57A78E53}"/>
              </a:ext>
            </a:extLst>
          </p:cNvPr>
          <p:cNvSpPr/>
          <p:nvPr/>
        </p:nvSpPr>
        <p:spPr>
          <a:xfrm flipV="1">
            <a:off x="6407371" y="1927492"/>
            <a:ext cx="1695229" cy="1695843"/>
          </a:xfrm>
          <a:prstGeom prst="arc">
            <a:avLst>
              <a:gd fmla="val 17688587" name="adj1"/>
              <a:gd fmla="val 14471894" name="adj2"/>
            </a:avLst>
          </a:prstGeom>
          <a:ln w="127000">
            <a:solidFill>
              <a:srgbClr val="52B2A7"/>
            </a:solidFill>
            <a:headEnd len="sm" type="non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11" lIns="91422" rIns="91422" tIns="45711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1D28A62B-C212-4B27-A7C6-B40DE89E546D}"/>
              </a:ext>
            </a:extLst>
          </p:cNvPr>
          <p:cNvSpPr txBox="1"/>
          <p:nvPr/>
        </p:nvSpPr>
        <p:spPr>
          <a:xfrm>
            <a:off x="6666095" y="2485961"/>
            <a:ext cx="1313144" cy="579102"/>
          </a:xfrm>
          <a:prstGeom prst="rect">
            <a:avLst/>
          </a:prstGeom>
          <a:noFill/>
          <a:ln w="127000">
            <a:noFill/>
          </a:ln>
        </p:spPr>
        <p:txBody>
          <a:bodyPr bIns="45711" lIns="91422" rIns="91422" tIns="45711" wrap="none">
            <a:spAutoFit/>
          </a:bodyPr>
          <a:lstStyle/>
          <a:p>
            <a:pPr algn="ctr">
              <a:defRPr/>
            </a:pPr>
            <a:r>
              <a:rPr b="1" lang="en-US" sz="3200">
                <a:solidFill>
                  <a:srgbClr val="479F95"/>
                </a:solidFill>
                <a:cs typeface="+mn-ea"/>
                <a:sym typeface="+mn-lt"/>
              </a:rPr>
              <a:t>135%</a:t>
            </a:r>
          </a:p>
        </p:txBody>
      </p:sp>
      <p:sp>
        <p:nvSpPr>
          <p:cNvPr id="32" name="Arc 12">
            <a:extLst>
              <a:ext uri="{FF2B5EF4-FFF2-40B4-BE49-F238E27FC236}">
                <a16:creationId xmlns:a16="http://schemas.microsoft.com/office/drawing/2014/main" id="{0D421D16-25AB-4777-9032-75F877D153D8}"/>
              </a:ext>
            </a:extLst>
          </p:cNvPr>
          <p:cNvSpPr/>
          <p:nvPr/>
        </p:nvSpPr>
        <p:spPr>
          <a:xfrm flipV="1">
            <a:off x="8765007" y="1911613"/>
            <a:ext cx="1695229" cy="1695843"/>
          </a:xfrm>
          <a:prstGeom prst="arc">
            <a:avLst>
              <a:gd fmla="val 17688587" name="adj1"/>
              <a:gd fmla="val 14471894" name="adj2"/>
            </a:avLst>
          </a:prstGeom>
          <a:ln w="127000">
            <a:solidFill>
              <a:srgbClr val="52B2A7"/>
            </a:solidFill>
            <a:headEnd len="sm" type="none" w="sm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bIns="45711" lIns="91422" rIns="91422" tIns="45711"/>
          <a:lstStyle/>
          <a:p>
            <a:pPr algn="ctr">
              <a:defRPr/>
            </a:pPr>
            <a:endParaRPr 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25">
            <a:extLst>
              <a:ext uri="{FF2B5EF4-FFF2-40B4-BE49-F238E27FC236}">
                <a16:creationId xmlns:a16="http://schemas.microsoft.com/office/drawing/2014/main" id="{F745651E-830C-4A17-A3F5-9E8B2844556D}"/>
              </a:ext>
            </a:extLst>
          </p:cNvPr>
          <p:cNvSpPr txBox="1"/>
          <p:nvPr/>
        </p:nvSpPr>
        <p:spPr>
          <a:xfrm>
            <a:off x="9023731" y="2471669"/>
            <a:ext cx="1313144" cy="579102"/>
          </a:xfrm>
          <a:prstGeom prst="rect">
            <a:avLst/>
          </a:prstGeom>
          <a:noFill/>
          <a:ln w="127000">
            <a:noFill/>
          </a:ln>
        </p:spPr>
        <p:txBody>
          <a:bodyPr bIns="45711" lIns="91422" rIns="91422" tIns="45711" wrap="none">
            <a:spAutoFit/>
          </a:bodyPr>
          <a:lstStyle/>
          <a:p>
            <a:pPr algn="ctr">
              <a:defRPr/>
            </a:pPr>
            <a:r>
              <a:rPr b="1" lang="en-US" sz="3200">
                <a:solidFill>
                  <a:srgbClr val="479F95"/>
                </a:solidFill>
                <a:cs typeface="+mn-ea"/>
                <a:sym typeface="+mn-lt"/>
              </a:rPr>
              <a:t>188%</a:t>
            </a:r>
          </a:p>
        </p:txBody>
      </p:sp>
      <p:sp>
        <p:nvSpPr>
          <p:cNvPr id="34" name="文本框 76">
            <a:extLst>
              <a:ext uri="{FF2B5EF4-FFF2-40B4-BE49-F238E27FC236}">
                <a16:creationId xmlns:a16="http://schemas.microsoft.com/office/drawing/2014/main" id="{B293BDF1-2B87-4014-8F51-A1E576ED73E8}"/>
              </a:ext>
            </a:extLst>
          </p:cNvPr>
          <p:cNvSpPr/>
          <p:nvPr/>
        </p:nvSpPr>
        <p:spPr>
          <a:xfrm>
            <a:off x="1384902" y="4407802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文本框 77">
            <a:extLst>
              <a:ext uri="{FF2B5EF4-FFF2-40B4-BE49-F238E27FC236}">
                <a16:creationId xmlns:a16="http://schemas.microsoft.com/office/drawing/2014/main" id="{C2015DD1-0951-4FC7-B589-FBD57E7DB75E}"/>
              </a:ext>
            </a:extLst>
          </p:cNvPr>
          <p:cNvSpPr/>
          <p:nvPr/>
        </p:nvSpPr>
        <p:spPr>
          <a:xfrm>
            <a:off x="1917621" y="4089792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6" name="文本框 76">
            <a:extLst>
              <a:ext uri="{FF2B5EF4-FFF2-40B4-BE49-F238E27FC236}">
                <a16:creationId xmlns:a16="http://schemas.microsoft.com/office/drawing/2014/main" id="{C1E0CE8A-6906-413A-B2A9-D0D5CB7BE5B8}"/>
              </a:ext>
            </a:extLst>
          </p:cNvPr>
          <p:cNvSpPr/>
          <p:nvPr/>
        </p:nvSpPr>
        <p:spPr>
          <a:xfrm>
            <a:off x="3787911" y="4407080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文本框 77">
            <a:extLst>
              <a:ext uri="{FF2B5EF4-FFF2-40B4-BE49-F238E27FC236}">
                <a16:creationId xmlns:a16="http://schemas.microsoft.com/office/drawing/2014/main" id="{E2CA2907-4D8D-48ED-82E3-EE91BB7DB050}"/>
              </a:ext>
            </a:extLst>
          </p:cNvPr>
          <p:cNvSpPr/>
          <p:nvPr/>
        </p:nvSpPr>
        <p:spPr>
          <a:xfrm>
            <a:off x="4320630" y="4089071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9" name="文本框 76">
            <a:extLst>
              <a:ext uri="{FF2B5EF4-FFF2-40B4-BE49-F238E27FC236}">
                <a16:creationId xmlns:a16="http://schemas.microsoft.com/office/drawing/2014/main" id="{67F4F34E-ECC5-4173-B9D3-E134A4C45039}"/>
              </a:ext>
            </a:extLst>
          </p:cNvPr>
          <p:cNvSpPr/>
          <p:nvPr/>
        </p:nvSpPr>
        <p:spPr>
          <a:xfrm>
            <a:off x="6258431" y="4391627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文本框 77">
            <a:extLst>
              <a:ext uri="{FF2B5EF4-FFF2-40B4-BE49-F238E27FC236}">
                <a16:creationId xmlns:a16="http://schemas.microsoft.com/office/drawing/2014/main" id="{34693039-EBFC-439F-BE91-4E4B104BB8BE}"/>
              </a:ext>
            </a:extLst>
          </p:cNvPr>
          <p:cNvSpPr/>
          <p:nvPr/>
        </p:nvSpPr>
        <p:spPr>
          <a:xfrm>
            <a:off x="6672491" y="4109507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41" name="文本框 76">
            <a:extLst>
              <a:ext uri="{FF2B5EF4-FFF2-40B4-BE49-F238E27FC236}">
                <a16:creationId xmlns:a16="http://schemas.microsoft.com/office/drawing/2014/main" id="{2EDAFEEB-CE91-4EE4-B69F-796FD76CD6CD}"/>
              </a:ext>
            </a:extLst>
          </p:cNvPr>
          <p:cNvSpPr/>
          <p:nvPr/>
        </p:nvSpPr>
        <p:spPr>
          <a:xfrm>
            <a:off x="8602459" y="4379724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2" name="文本框 77">
            <a:extLst>
              <a:ext uri="{FF2B5EF4-FFF2-40B4-BE49-F238E27FC236}">
                <a16:creationId xmlns:a16="http://schemas.microsoft.com/office/drawing/2014/main" id="{E6B65CD5-DF83-469B-B45F-63910E3C8188}"/>
              </a:ext>
            </a:extLst>
          </p:cNvPr>
          <p:cNvSpPr/>
          <p:nvPr/>
        </p:nvSpPr>
        <p:spPr>
          <a:xfrm>
            <a:off x="9135178" y="4061714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</p:spTree>
    <p:extLst>
      <p:ext uri="{BB962C8B-B14F-4D97-AF65-F5344CB8AC3E}">
        <p14:creationId val="966298780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3"/>
      <p:bldP grpId="0" spid="25"/>
      <p:bldP grpId="0" spid="27"/>
      <p:bldP grpId="0" spid="29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9"/>
      <p:bldP grpId="0" spid="40"/>
      <p:bldP grpId="0" spid="41"/>
      <p:bldP grpId="0" spid="4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051FCBE-000A-494B-A165-861C0FAB8FC6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2304564"/>
            <a:ext cx="1162050" cy="1212844"/>
          </a:xfrm>
          <a:custGeom>
            <a:gdLst>
              <a:gd fmla="*/ 997 w 1708" name="T0"/>
              <a:gd fmla="*/ 172 h 1708" name="T1"/>
              <a:gd fmla="*/ 1234 w 1708" name="T2"/>
              <a:gd fmla="*/ 270 h 1708" name="T3"/>
              <a:gd fmla="*/ 1356 w 1708" name="T4"/>
              <a:gd fmla="*/ 149 h 1708" name="T5"/>
              <a:gd fmla="*/ 1559 w 1708" name="T6"/>
              <a:gd fmla="*/ 352 h 1708" name="T7"/>
              <a:gd fmla="*/ 1437 w 1708" name="T8"/>
              <a:gd fmla="*/ 473 h 1708" name="T9"/>
              <a:gd fmla="*/ 1535 w 1708" name="T10"/>
              <a:gd fmla="*/ 710 h 1708" name="T11"/>
              <a:gd fmla="*/ 1708 w 1708" name="T12"/>
              <a:gd fmla="*/ 710 h 1708" name="T13"/>
              <a:gd fmla="*/ 1708 w 1708" name="T14"/>
              <a:gd fmla="*/ 997 h 1708" name="T15"/>
              <a:gd fmla="*/ 1535 w 1708" name="T16"/>
              <a:gd fmla="*/ 997 h 1708" name="T17"/>
              <a:gd fmla="*/ 1437 w 1708" name="T18"/>
              <a:gd fmla="*/ 1234 h 1708" name="T19"/>
              <a:gd fmla="*/ 1559 w 1708" name="T20"/>
              <a:gd fmla="*/ 1356 h 1708" name="T21"/>
              <a:gd fmla="*/ 1356 w 1708" name="T22"/>
              <a:gd fmla="*/ 1559 h 1708" name="T23"/>
              <a:gd fmla="*/ 1234 w 1708" name="T24"/>
              <a:gd fmla="*/ 1437 h 1708" name="T25"/>
              <a:gd fmla="*/ 997 w 1708" name="T26"/>
              <a:gd fmla="*/ 1535 h 1708" name="T27"/>
              <a:gd fmla="*/ 997 w 1708" name="T28"/>
              <a:gd fmla="*/ 1708 h 1708" name="T29"/>
              <a:gd fmla="*/ 710 w 1708" name="T30"/>
              <a:gd fmla="*/ 1708 h 1708" name="T31"/>
              <a:gd fmla="*/ 710 w 1708" name="T32"/>
              <a:gd fmla="*/ 1535 h 1708" name="T33"/>
              <a:gd fmla="*/ 473 w 1708" name="T34"/>
              <a:gd fmla="*/ 1437 h 1708" name="T35"/>
              <a:gd fmla="*/ 352 w 1708" name="T36"/>
              <a:gd fmla="*/ 1559 h 1708" name="T37"/>
              <a:gd fmla="*/ 149 w 1708" name="T38"/>
              <a:gd fmla="*/ 1356 h 1708" name="T39"/>
              <a:gd fmla="*/ 270 w 1708" name="T40"/>
              <a:gd fmla="*/ 1234 h 1708" name="T41"/>
              <a:gd fmla="*/ 172 w 1708" name="T42"/>
              <a:gd fmla="*/ 997 h 1708" name="T43"/>
              <a:gd fmla="*/ 0 w 1708" name="T44"/>
              <a:gd fmla="*/ 997 h 1708" name="T45"/>
              <a:gd fmla="*/ 0 w 1708" name="T46"/>
              <a:gd fmla="*/ 710 h 1708" name="T47"/>
              <a:gd fmla="*/ 172 w 1708" name="T48"/>
              <a:gd fmla="*/ 710 h 1708" name="T49"/>
              <a:gd fmla="*/ 270 w 1708" name="T50"/>
              <a:gd fmla="*/ 473 h 1708" name="T51"/>
              <a:gd fmla="*/ 149 w 1708" name="T52"/>
              <a:gd fmla="*/ 352 h 1708" name="T53"/>
              <a:gd fmla="*/ 352 w 1708" name="T54"/>
              <a:gd fmla="*/ 149 h 1708" name="T55"/>
              <a:gd fmla="*/ 473 w 1708" name="T56"/>
              <a:gd fmla="*/ 270 h 1708" name="T57"/>
              <a:gd fmla="*/ 710 w 1708" name="T58"/>
              <a:gd fmla="*/ 172 h 1708" name="T59"/>
              <a:gd fmla="*/ 710 w 1708" name="T60"/>
              <a:gd fmla="*/ 0 h 1708" name="T61"/>
              <a:gd fmla="*/ 997 w 1708" name="T62"/>
              <a:gd fmla="*/ 0 h 1708" name="T63"/>
              <a:gd fmla="*/ 997 w 1708" name="T64"/>
              <a:gd fmla="*/ 172 h 1708" name="T65"/>
              <a:gd fmla="*/ 854 w 1708" name="T66"/>
              <a:gd fmla="*/ 366 h 1708" name="T67"/>
              <a:gd fmla="*/ 1342 w 1708" name="T68"/>
              <a:gd fmla="*/ 854 h 1708" name="T69"/>
              <a:gd fmla="*/ 854 w 1708" name="T70"/>
              <a:gd fmla="*/ 1342 h 1708" name="T71"/>
              <a:gd fmla="*/ 366 w 1708" name="T72"/>
              <a:gd fmla="*/ 854 h 1708" name="T73"/>
              <a:gd fmla="*/ 854 w 1708" name="T74"/>
              <a:gd fmla="*/ 366 h 1708" name="T75"/>
              <a:gd fmla="*/ 854 w 1708" name="T76"/>
              <a:gd fmla="*/ 493 h 1708" name="T77"/>
              <a:gd fmla="*/ 1215 w 1708" name="T78"/>
              <a:gd fmla="*/ 854 h 1708" name="T79"/>
              <a:gd fmla="*/ 854 w 1708" name="T80"/>
              <a:gd fmla="*/ 1215 h 1708" name="T81"/>
              <a:gd fmla="*/ 493 w 1708" name="T82"/>
              <a:gd fmla="*/ 854 h 1708" name="T83"/>
              <a:gd fmla="*/ 854 w 1708" name="T84"/>
              <a:gd fmla="*/ 493 h 1708" name="T85"/>
              <a:gd fmla="*/ 854 w 1708" name="T86"/>
              <a:gd fmla="*/ 650 h 1708" name="T87"/>
              <a:gd fmla="*/ 1058 w 1708" name="T88"/>
              <a:gd fmla="*/ 854 h 1708" name="T89"/>
              <a:gd fmla="*/ 854 w 1708" name="T90"/>
              <a:gd fmla="*/ 1058 h 1708" name="T91"/>
              <a:gd fmla="*/ 650 w 1708" name="T92"/>
              <a:gd fmla="*/ 854 h 1708" name="T93"/>
              <a:gd fmla="*/ 854 w 1708" name="T94"/>
              <a:gd fmla="*/ 650 h 170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08" w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  <a:extLst/>
        </p:spPr>
        <p:txBody>
          <a:bodyPr bIns="36287" lIns="72574" rIns="72574" tIns="36287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179BFA74-10BB-41BE-A039-4DE094543BBE}"/>
              </a:ext>
            </a:extLst>
          </p:cNvPr>
          <p:cNvSpPr>
            <a:spLocks noEditPoints="1"/>
          </p:cNvSpPr>
          <p:nvPr/>
        </p:nvSpPr>
        <p:spPr bwMode="auto">
          <a:xfrm>
            <a:off x="5450766" y="3664653"/>
            <a:ext cx="1598444" cy="1669751"/>
          </a:xfrm>
          <a:custGeom>
            <a:gdLst>
              <a:gd fmla="*/ 997 w 1708" name="T0"/>
              <a:gd fmla="*/ 172 h 1708" name="T1"/>
              <a:gd fmla="*/ 1234 w 1708" name="T2"/>
              <a:gd fmla="*/ 270 h 1708" name="T3"/>
              <a:gd fmla="*/ 1356 w 1708" name="T4"/>
              <a:gd fmla="*/ 149 h 1708" name="T5"/>
              <a:gd fmla="*/ 1559 w 1708" name="T6"/>
              <a:gd fmla="*/ 352 h 1708" name="T7"/>
              <a:gd fmla="*/ 1437 w 1708" name="T8"/>
              <a:gd fmla="*/ 473 h 1708" name="T9"/>
              <a:gd fmla="*/ 1535 w 1708" name="T10"/>
              <a:gd fmla="*/ 710 h 1708" name="T11"/>
              <a:gd fmla="*/ 1708 w 1708" name="T12"/>
              <a:gd fmla="*/ 710 h 1708" name="T13"/>
              <a:gd fmla="*/ 1708 w 1708" name="T14"/>
              <a:gd fmla="*/ 997 h 1708" name="T15"/>
              <a:gd fmla="*/ 1535 w 1708" name="T16"/>
              <a:gd fmla="*/ 997 h 1708" name="T17"/>
              <a:gd fmla="*/ 1437 w 1708" name="T18"/>
              <a:gd fmla="*/ 1234 h 1708" name="T19"/>
              <a:gd fmla="*/ 1559 w 1708" name="T20"/>
              <a:gd fmla="*/ 1356 h 1708" name="T21"/>
              <a:gd fmla="*/ 1356 w 1708" name="T22"/>
              <a:gd fmla="*/ 1559 h 1708" name="T23"/>
              <a:gd fmla="*/ 1234 w 1708" name="T24"/>
              <a:gd fmla="*/ 1437 h 1708" name="T25"/>
              <a:gd fmla="*/ 997 w 1708" name="T26"/>
              <a:gd fmla="*/ 1535 h 1708" name="T27"/>
              <a:gd fmla="*/ 997 w 1708" name="T28"/>
              <a:gd fmla="*/ 1708 h 1708" name="T29"/>
              <a:gd fmla="*/ 710 w 1708" name="T30"/>
              <a:gd fmla="*/ 1708 h 1708" name="T31"/>
              <a:gd fmla="*/ 710 w 1708" name="T32"/>
              <a:gd fmla="*/ 1535 h 1708" name="T33"/>
              <a:gd fmla="*/ 473 w 1708" name="T34"/>
              <a:gd fmla="*/ 1437 h 1708" name="T35"/>
              <a:gd fmla="*/ 352 w 1708" name="T36"/>
              <a:gd fmla="*/ 1559 h 1708" name="T37"/>
              <a:gd fmla="*/ 149 w 1708" name="T38"/>
              <a:gd fmla="*/ 1356 h 1708" name="T39"/>
              <a:gd fmla="*/ 270 w 1708" name="T40"/>
              <a:gd fmla="*/ 1234 h 1708" name="T41"/>
              <a:gd fmla="*/ 172 w 1708" name="T42"/>
              <a:gd fmla="*/ 997 h 1708" name="T43"/>
              <a:gd fmla="*/ 0 w 1708" name="T44"/>
              <a:gd fmla="*/ 997 h 1708" name="T45"/>
              <a:gd fmla="*/ 0 w 1708" name="T46"/>
              <a:gd fmla="*/ 710 h 1708" name="T47"/>
              <a:gd fmla="*/ 172 w 1708" name="T48"/>
              <a:gd fmla="*/ 710 h 1708" name="T49"/>
              <a:gd fmla="*/ 270 w 1708" name="T50"/>
              <a:gd fmla="*/ 473 h 1708" name="T51"/>
              <a:gd fmla="*/ 149 w 1708" name="T52"/>
              <a:gd fmla="*/ 352 h 1708" name="T53"/>
              <a:gd fmla="*/ 352 w 1708" name="T54"/>
              <a:gd fmla="*/ 149 h 1708" name="T55"/>
              <a:gd fmla="*/ 473 w 1708" name="T56"/>
              <a:gd fmla="*/ 270 h 1708" name="T57"/>
              <a:gd fmla="*/ 710 w 1708" name="T58"/>
              <a:gd fmla="*/ 172 h 1708" name="T59"/>
              <a:gd fmla="*/ 710 w 1708" name="T60"/>
              <a:gd fmla="*/ 0 h 1708" name="T61"/>
              <a:gd fmla="*/ 997 w 1708" name="T62"/>
              <a:gd fmla="*/ 0 h 1708" name="T63"/>
              <a:gd fmla="*/ 997 w 1708" name="T64"/>
              <a:gd fmla="*/ 172 h 1708" name="T65"/>
              <a:gd fmla="*/ 854 w 1708" name="T66"/>
              <a:gd fmla="*/ 366 h 1708" name="T67"/>
              <a:gd fmla="*/ 1342 w 1708" name="T68"/>
              <a:gd fmla="*/ 854 h 1708" name="T69"/>
              <a:gd fmla="*/ 854 w 1708" name="T70"/>
              <a:gd fmla="*/ 1342 h 1708" name="T71"/>
              <a:gd fmla="*/ 366 w 1708" name="T72"/>
              <a:gd fmla="*/ 854 h 1708" name="T73"/>
              <a:gd fmla="*/ 854 w 1708" name="T74"/>
              <a:gd fmla="*/ 366 h 1708" name="T75"/>
              <a:gd fmla="*/ 854 w 1708" name="T76"/>
              <a:gd fmla="*/ 493 h 1708" name="T77"/>
              <a:gd fmla="*/ 1215 w 1708" name="T78"/>
              <a:gd fmla="*/ 854 h 1708" name="T79"/>
              <a:gd fmla="*/ 854 w 1708" name="T80"/>
              <a:gd fmla="*/ 1215 h 1708" name="T81"/>
              <a:gd fmla="*/ 493 w 1708" name="T82"/>
              <a:gd fmla="*/ 854 h 1708" name="T83"/>
              <a:gd fmla="*/ 854 w 1708" name="T84"/>
              <a:gd fmla="*/ 493 h 1708" name="T85"/>
              <a:gd fmla="*/ 854 w 1708" name="T86"/>
              <a:gd fmla="*/ 650 h 1708" name="T87"/>
              <a:gd fmla="*/ 1058 w 1708" name="T88"/>
              <a:gd fmla="*/ 854 h 1708" name="T89"/>
              <a:gd fmla="*/ 854 w 1708" name="T90"/>
              <a:gd fmla="*/ 1058 h 1708" name="T91"/>
              <a:gd fmla="*/ 650 w 1708" name="T92"/>
              <a:gd fmla="*/ 854 h 1708" name="T93"/>
              <a:gd fmla="*/ 854 w 1708" name="T94"/>
              <a:gd fmla="*/ 650 h 170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08" w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  <a:extLst/>
        </p:spPr>
        <p:txBody>
          <a:bodyPr bIns="36287" lIns="72574" rIns="72574" tIns="36287"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BE38033-C4DB-431E-B29F-DD86644263F0}"/>
              </a:ext>
            </a:extLst>
          </p:cNvPr>
          <p:cNvSpPr>
            <a:spLocks noEditPoints="1"/>
          </p:cNvSpPr>
          <p:nvPr/>
        </p:nvSpPr>
        <p:spPr bwMode="auto">
          <a:xfrm>
            <a:off x="4871892" y="2646521"/>
            <a:ext cx="1046946" cy="1093651"/>
          </a:xfrm>
          <a:custGeom>
            <a:gdLst>
              <a:gd fmla="*/ 997 w 1708" name="T0"/>
              <a:gd fmla="*/ 172 h 1708" name="T1"/>
              <a:gd fmla="*/ 1234 w 1708" name="T2"/>
              <a:gd fmla="*/ 270 h 1708" name="T3"/>
              <a:gd fmla="*/ 1356 w 1708" name="T4"/>
              <a:gd fmla="*/ 149 h 1708" name="T5"/>
              <a:gd fmla="*/ 1559 w 1708" name="T6"/>
              <a:gd fmla="*/ 352 h 1708" name="T7"/>
              <a:gd fmla="*/ 1437 w 1708" name="T8"/>
              <a:gd fmla="*/ 473 h 1708" name="T9"/>
              <a:gd fmla="*/ 1535 w 1708" name="T10"/>
              <a:gd fmla="*/ 710 h 1708" name="T11"/>
              <a:gd fmla="*/ 1708 w 1708" name="T12"/>
              <a:gd fmla="*/ 710 h 1708" name="T13"/>
              <a:gd fmla="*/ 1708 w 1708" name="T14"/>
              <a:gd fmla="*/ 997 h 1708" name="T15"/>
              <a:gd fmla="*/ 1535 w 1708" name="T16"/>
              <a:gd fmla="*/ 997 h 1708" name="T17"/>
              <a:gd fmla="*/ 1437 w 1708" name="T18"/>
              <a:gd fmla="*/ 1234 h 1708" name="T19"/>
              <a:gd fmla="*/ 1559 w 1708" name="T20"/>
              <a:gd fmla="*/ 1356 h 1708" name="T21"/>
              <a:gd fmla="*/ 1356 w 1708" name="T22"/>
              <a:gd fmla="*/ 1559 h 1708" name="T23"/>
              <a:gd fmla="*/ 1234 w 1708" name="T24"/>
              <a:gd fmla="*/ 1437 h 1708" name="T25"/>
              <a:gd fmla="*/ 997 w 1708" name="T26"/>
              <a:gd fmla="*/ 1535 h 1708" name="T27"/>
              <a:gd fmla="*/ 997 w 1708" name="T28"/>
              <a:gd fmla="*/ 1708 h 1708" name="T29"/>
              <a:gd fmla="*/ 710 w 1708" name="T30"/>
              <a:gd fmla="*/ 1708 h 1708" name="T31"/>
              <a:gd fmla="*/ 710 w 1708" name="T32"/>
              <a:gd fmla="*/ 1535 h 1708" name="T33"/>
              <a:gd fmla="*/ 473 w 1708" name="T34"/>
              <a:gd fmla="*/ 1437 h 1708" name="T35"/>
              <a:gd fmla="*/ 352 w 1708" name="T36"/>
              <a:gd fmla="*/ 1559 h 1708" name="T37"/>
              <a:gd fmla="*/ 149 w 1708" name="T38"/>
              <a:gd fmla="*/ 1356 h 1708" name="T39"/>
              <a:gd fmla="*/ 270 w 1708" name="T40"/>
              <a:gd fmla="*/ 1234 h 1708" name="T41"/>
              <a:gd fmla="*/ 172 w 1708" name="T42"/>
              <a:gd fmla="*/ 997 h 1708" name="T43"/>
              <a:gd fmla="*/ 0 w 1708" name="T44"/>
              <a:gd fmla="*/ 997 h 1708" name="T45"/>
              <a:gd fmla="*/ 0 w 1708" name="T46"/>
              <a:gd fmla="*/ 710 h 1708" name="T47"/>
              <a:gd fmla="*/ 172 w 1708" name="T48"/>
              <a:gd fmla="*/ 710 h 1708" name="T49"/>
              <a:gd fmla="*/ 270 w 1708" name="T50"/>
              <a:gd fmla="*/ 473 h 1708" name="T51"/>
              <a:gd fmla="*/ 149 w 1708" name="T52"/>
              <a:gd fmla="*/ 352 h 1708" name="T53"/>
              <a:gd fmla="*/ 352 w 1708" name="T54"/>
              <a:gd fmla="*/ 149 h 1708" name="T55"/>
              <a:gd fmla="*/ 473 w 1708" name="T56"/>
              <a:gd fmla="*/ 270 h 1708" name="T57"/>
              <a:gd fmla="*/ 710 w 1708" name="T58"/>
              <a:gd fmla="*/ 172 h 1708" name="T59"/>
              <a:gd fmla="*/ 710 w 1708" name="T60"/>
              <a:gd fmla="*/ 0 h 1708" name="T61"/>
              <a:gd fmla="*/ 997 w 1708" name="T62"/>
              <a:gd fmla="*/ 0 h 1708" name="T63"/>
              <a:gd fmla="*/ 997 w 1708" name="T64"/>
              <a:gd fmla="*/ 172 h 1708" name="T65"/>
              <a:gd fmla="*/ 854 w 1708" name="T66"/>
              <a:gd fmla="*/ 366 h 1708" name="T67"/>
              <a:gd fmla="*/ 1342 w 1708" name="T68"/>
              <a:gd fmla="*/ 854 h 1708" name="T69"/>
              <a:gd fmla="*/ 854 w 1708" name="T70"/>
              <a:gd fmla="*/ 1342 h 1708" name="T71"/>
              <a:gd fmla="*/ 366 w 1708" name="T72"/>
              <a:gd fmla="*/ 854 h 1708" name="T73"/>
              <a:gd fmla="*/ 854 w 1708" name="T74"/>
              <a:gd fmla="*/ 366 h 1708" name="T75"/>
              <a:gd fmla="*/ 854 w 1708" name="T76"/>
              <a:gd fmla="*/ 493 h 1708" name="T77"/>
              <a:gd fmla="*/ 1215 w 1708" name="T78"/>
              <a:gd fmla="*/ 854 h 1708" name="T79"/>
              <a:gd fmla="*/ 854 w 1708" name="T80"/>
              <a:gd fmla="*/ 1215 h 1708" name="T81"/>
              <a:gd fmla="*/ 493 w 1708" name="T82"/>
              <a:gd fmla="*/ 854 h 1708" name="T83"/>
              <a:gd fmla="*/ 854 w 1708" name="T84"/>
              <a:gd fmla="*/ 493 h 1708" name="T85"/>
              <a:gd fmla="*/ 854 w 1708" name="T86"/>
              <a:gd fmla="*/ 650 h 1708" name="T87"/>
              <a:gd fmla="*/ 1058 w 1708" name="T88"/>
              <a:gd fmla="*/ 854 h 1708" name="T89"/>
              <a:gd fmla="*/ 854 w 1708" name="T90"/>
              <a:gd fmla="*/ 1058 h 1708" name="T91"/>
              <a:gd fmla="*/ 650 w 1708" name="T92"/>
              <a:gd fmla="*/ 854 h 1708" name="T93"/>
              <a:gd fmla="*/ 854 w 1708" name="T94"/>
              <a:gd fmla="*/ 650 h 170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708" w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  <a:extLst/>
        </p:spPr>
        <p:txBody>
          <a:bodyPr bIns="36287" lIns="72574" rIns="72574" tIns="36287"/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CBFA7B3-B407-48B7-960F-26F30DCA9C5B}"/>
              </a:ext>
            </a:extLst>
          </p:cNvPr>
          <p:cNvGrpSpPr/>
          <p:nvPr/>
        </p:nvGrpSpPr>
        <p:grpSpPr>
          <a:xfrm>
            <a:off x="1442764" y="2926021"/>
            <a:ext cx="3307163" cy="1810381"/>
            <a:chOff x="8711677" y="1421872"/>
            <a:chExt cx="1999206" cy="3117112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D420B42C-80AF-4883-BC95-0BD6E8BE0653}"/>
                </a:ext>
              </a:extLst>
            </p:cNvPr>
            <p:cNvSpPr txBox="1"/>
            <p:nvPr/>
          </p:nvSpPr>
          <p:spPr>
            <a:xfrm>
              <a:off x="8711677" y="1871711"/>
              <a:ext cx="1955727" cy="2169153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4E67F9B-C2D1-4E6F-90BD-961722ED1487}"/>
                </a:ext>
              </a:extLst>
            </p:cNvPr>
            <p:cNvSpPr/>
            <p:nvPr/>
          </p:nvSpPr>
          <p:spPr>
            <a:xfrm>
              <a:off x="9920286" y="1421872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F21505A-ED33-4C28-9E63-4BF7EFEE1062}"/>
              </a:ext>
            </a:extLst>
          </p:cNvPr>
          <p:cNvGrpSpPr/>
          <p:nvPr/>
        </p:nvGrpSpPr>
        <p:grpSpPr>
          <a:xfrm>
            <a:off x="7379340" y="2437798"/>
            <a:ext cx="3332900" cy="951027"/>
            <a:chOff x="8652640" y="1414503"/>
            <a:chExt cx="2014764" cy="1637477"/>
          </a:xfrm>
        </p:grpSpPr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651BC4A4-DCFF-4EC1-9780-507638CBE896}"/>
                </a:ext>
              </a:extLst>
            </p:cNvPr>
            <p:cNvSpPr txBox="1"/>
            <p:nvPr/>
          </p:nvSpPr>
          <p:spPr>
            <a:xfrm>
              <a:off x="8711676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E54A4CD-2378-4F69-BD8A-A7A9008F9BBF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375FB8C-B3F5-4B59-B233-118B9690561F}"/>
              </a:ext>
            </a:extLst>
          </p:cNvPr>
          <p:cNvGrpSpPr/>
          <p:nvPr/>
        </p:nvGrpSpPr>
        <p:grpSpPr>
          <a:xfrm>
            <a:off x="7406650" y="4279886"/>
            <a:ext cx="3332900" cy="951027"/>
            <a:chOff x="8652640" y="1414503"/>
            <a:chExt cx="2014764" cy="1637477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E50375B9-27EE-47B7-93A1-94843198AA65}"/>
                </a:ext>
              </a:extLst>
            </p:cNvPr>
            <p:cNvSpPr txBox="1"/>
            <p:nvPr/>
          </p:nvSpPr>
          <p:spPr>
            <a:xfrm>
              <a:off x="8711676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C74FD29-7763-411E-9237-B05E2F4AF188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332212401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599880">
                                      <p:cBhvr>
                                        <p:cTn dur="20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4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8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6" nodeType="withEffect" presetClass="emph" presetID="8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-21599880">
                                      <p:cBhvr>
                                        <p:cTn dur="14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3"/>
      <p:bldP grpId="0" spid="2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681514" y="2268951"/>
            <a:ext cx="1453617" cy="14235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73691ED-B35F-4174-B5D6-8083CC47FE91}"/>
              </a:ext>
            </a:extLst>
          </p:cNvPr>
          <p:cNvSpPr txBox="1"/>
          <p:nvPr/>
        </p:nvSpPr>
        <p:spPr>
          <a:xfrm>
            <a:off x="4179401" y="1784937"/>
            <a:ext cx="430309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rgbClr val="52B2A7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7B37A5-AC06-44CA-B23A-889D76790A63}"/>
              </a:ext>
            </a:extLst>
          </p:cNvPr>
          <p:cNvSpPr txBox="1"/>
          <p:nvPr/>
        </p:nvSpPr>
        <p:spPr>
          <a:xfrm>
            <a:off x="3175000" y="2978536"/>
            <a:ext cx="56805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5400">
                <a:solidFill>
                  <a:srgbClr val="3C3C3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D2057E-8840-4C67-90DE-2DD41D38B98F}"/>
              </a:ext>
            </a:extLst>
          </p:cNvPr>
          <p:cNvSpPr txBox="1"/>
          <p:nvPr/>
        </p:nvSpPr>
        <p:spPr>
          <a:xfrm>
            <a:off x="3405886" y="3802804"/>
            <a:ext cx="53126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val="2650232645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"/>
      <p:bldP grpId="0" spid="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8E5399-0996-4828-A8C5-7938271BF3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10355" y="2021688"/>
            <a:ext cx="3828446" cy="255229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3F6917F-AB2F-48DC-AB08-5CD99912AE3F}"/>
              </a:ext>
            </a:extLst>
          </p:cNvPr>
          <p:cNvSpPr/>
          <p:nvPr/>
        </p:nvSpPr>
        <p:spPr>
          <a:xfrm>
            <a:off x="6553200" y="1708682"/>
            <a:ext cx="3098800" cy="3849862"/>
          </a:xfrm>
          <a:prstGeom prst="rect">
            <a:avLst/>
          </a:prstGeom>
          <a:noFill/>
          <a:ln>
            <a:solidFill>
              <a:srgbClr val="479F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economic-investment_66030">
            <a:extLst>
              <a:ext uri="{FF2B5EF4-FFF2-40B4-BE49-F238E27FC236}">
                <a16:creationId xmlns:a16="http://schemas.microsoft.com/office/drawing/2014/main" id="{F6553011-ACC8-48C4-8117-9F97D766488E}"/>
              </a:ext>
            </a:extLst>
          </p:cNvPr>
          <p:cNvSpPr>
            <a:spLocks noChangeAspect="1"/>
          </p:cNvSpPr>
          <p:nvPr/>
        </p:nvSpPr>
        <p:spPr bwMode="auto">
          <a:xfrm>
            <a:off x="1853694" y="4720095"/>
            <a:ext cx="609685" cy="608748"/>
          </a:xfrm>
          <a:custGeom>
            <a:gdLst>
              <a:gd fmla="*/ 333891 w 578320" name="connsiteX0"/>
              <a:gd fmla="*/ 314976 h 577432" name="connsiteY0"/>
              <a:gd fmla="*/ 398475 w 578320" name="connsiteX1"/>
              <a:gd fmla="*/ 314976 h 577432" name="connsiteY1"/>
              <a:gd fmla="*/ 424308 w 578320" name="connsiteX2"/>
              <a:gd fmla="*/ 340761 h 577432" name="connsiteY2"/>
              <a:gd fmla="*/ 424308 w 578320" name="connsiteX3"/>
              <a:gd fmla="*/ 550726 h 577432" name="connsiteY3"/>
              <a:gd fmla="*/ 398475 w 578320" name="connsiteX4"/>
              <a:gd fmla="*/ 577432 h 577432" name="connsiteY4"/>
              <a:gd fmla="*/ 333891 w 578320" name="connsiteX5"/>
              <a:gd fmla="*/ 577432 h 577432" name="connsiteY5"/>
              <a:gd fmla="*/ 307135 w 578320" name="connsiteX6"/>
              <a:gd fmla="*/ 550726 h 577432" name="connsiteY6"/>
              <a:gd fmla="*/ 307135 w 578320" name="connsiteX7"/>
              <a:gd fmla="*/ 340761 h 577432" name="connsiteY7"/>
              <a:gd fmla="*/ 333891 w 578320" name="connsiteX8"/>
              <a:gd fmla="*/ 314976 h 577432" name="connsiteY8"/>
              <a:gd fmla="*/ 179853 w 578320" name="connsiteX9"/>
              <a:gd fmla="*/ 314976 h 577432" name="connsiteY9"/>
              <a:gd fmla="*/ 244456 w 578320" name="connsiteX10"/>
              <a:gd fmla="*/ 314976 h 577432" name="connsiteY10"/>
              <a:gd fmla="*/ 270297 w 578320" name="connsiteX11"/>
              <a:gd fmla="*/ 340761 h 577432" name="connsiteY11"/>
              <a:gd fmla="*/ 270297 w 578320" name="connsiteX12"/>
              <a:gd fmla="*/ 550726 h 577432" name="connsiteY12"/>
              <a:gd fmla="*/ 244456 w 578320" name="connsiteX13"/>
              <a:gd fmla="*/ 577432 h 577432" name="connsiteY13"/>
              <a:gd fmla="*/ 179853 w 578320" name="connsiteX14"/>
              <a:gd fmla="*/ 577432 h 577432" name="connsiteY14"/>
              <a:gd fmla="*/ 154012 w 578320" name="connsiteX15"/>
              <a:gd fmla="*/ 550726 h 577432" name="connsiteY15"/>
              <a:gd fmla="*/ 154012 w 578320" name="connsiteX16"/>
              <a:gd fmla="*/ 340761 h 577432" name="connsiteY16"/>
              <a:gd fmla="*/ 179853 w 578320" name="connsiteX17"/>
              <a:gd fmla="*/ 314976 h 577432" name="connsiteY17"/>
              <a:gd fmla="*/ 486981 w 578320" name="connsiteX18"/>
              <a:gd fmla="*/ 235677 h 577432" name="connsiteY18"/>
              <a:gd fmla="*/ 551564 w 578320" name="connsiteX19"/>
              <a:gd fmla="*/ 235677 h 577432" name="connsiteY19"/>
              <a:gd fmla="*/ 578320 w 578320" name="connsiteX20"/>
              <a:gd fmla="*/ 262391 h 577432" name="connsiteY20"/>
              <a:gd fmla="*/ 578320 w 578320" name="connsiteX21"/>
              <a:gd fmla="*/ 550718 h 577432" name="connsiteY21"/>
              <a:gd fmla="*/ 551564 w 578320" name="connsiteX22"/>
              <a:gd fmla="*/ 577432 h 577432" name="connsiteY22"/>
              <a:gd fmla="*/ 486981 w 578320" name="connsiteX23"/>
              <a:gd fmla="*/ 577432 h 577432" name="connsiteY23"/>
              <a:gd fmla="*/ 461147 w 578320" name="connsiteX24"/>
              <a:gd fmla="*/ 550718 h 577432" name="connsiteY24"/>
              <a:gd fmla="*/ 461147 w 578320" name="connsiteX25"/>
              <a:gd fmla="*/ 262391 h 577432" name="connsiteY25"/>
              <a:gd fmla="*/ 486981 w 578320" name="connsiteX26"/>
              <a:gd fmla="*/ 235677 h 577432" name="connsiteY26"/>
              <a:gd fmla="*/ 25833 w 578320" name="connsiteX27"/>
              <a:gd fmla="*/ 235677 h 577432" name="connsiteY27"/>
              <a:gd fmla="*/ 90417 w 578320" name="connsiteX28"/>
              <a:gd fmla="*/ 235677 h 577432" name="connsiteY28"/>
              <a:gd fmla="*/ 117173 w 578320" name="connsiteX29"/>
              <a:gd fmla="*/ 262391 h 577432" name="connsiteY29"/>
              <a:gd fmla="*/ 117173 w 578320" name="connsiteX30"/>
              <a:gd fmla="*/ 550718 h 577432" name="connsiteY30"/>
              <a:gd fmla="*/ 90417 w 578320" name="connsiteX31"/>
              <a:gd fmla="*/ 577432 h 577432" name="connsiteY31"/>
              <a:gd fmla="*/ 25833 w 578320" name="connsiteX32"/>
              <a:gd fmla="*/ 577432 h 577432" name="connsiteY32"/>
              <a:gd fmla="*/ 0 w 578320" name="connsiteX33"/>
              <a:gd fmla="*/ 550718 h 577432" name="connsiteY33"/>
              <a:gd fmla="*/ 0 w 578320" name="connsiteX34"/>
              <a:gd fmla="*/ 262391 h 577432" name="connsiteY34"/>
              <a:gd fmla="*/ 25833 w 578320" name="connsiteX35"/>
              <a:gd fmla="*/ 235677 h 577432" name="connsiteY35"/>
              <a:gd fmla="*/ 297075 w 578320" name="connsiteX36"/>
              <a:gd fmla="*/ 158450 h 577432" name="connsiteY36"/>
              <a:gd fmla="*/ 326516 w 578320" name="connsiteX37"/>
              <a:gd fmla="*/ 181440 h 577432" name="connsiteY37"/>
              <a:gd fmla="*/ 297075 w 578320" name="connsiteX38"/>
              <a:gd fmla="*/ 205349 h 577432" name="connsiteY38"/>
              <a:gd fmla="*/ 282280 w 578320" name="connsiteX39"/>
              <a:gd fmla="*/ 81074 h 577432" name="connsiteY39"/>
              <a:gd fmla="*/ 282280 w 578320" name="connsiteX40"/>
              <a:gd fmla="*/ 124274 h 577432" name="connsiteY40"/>
              <a:gd fmla="*/ 255502 w 578320" name="connsiteX41"/>
              <a:gd fmla="*/ 101295 h 577432" name="connsiteY41"/>
              <a:gd fmla="*/ 282280 w 578320" name="connsiteX42"/>
              <a:gd fmla="*/ 81074 h 577432" name="connsiteY42"/>
              <a:gd fmla="*/ 289621 w 578320" name="connsiteX43"/>
              <a:gd fmla="*/ 35910 h 577432" name="connsiteY43"/>
              <a:gd fmla="*/ 282244 w 578320" name="connsiteX44"/>
              <a:gd fmla="*/ 44197 h 577432" name="connsiteY44"/>
              <a:gd fmla="*/ 282244 w 578320" name="connsiteX45"/>
              <a:gd fmla="*/ 57087 h 577432" name="connsiteY45"/>
              <a:gd fmla="*/ 225069 w 578320" name="connsiteX46"/>
              <a:gd fmla="*/ 106808 h 577432" name="connsiteY46"/>
              <a:gd fmla="*/ 282244 w 578320" name="connsiteX47"/>
              <a:gd fmla="*/ 155609 h 577432" name="connsiteY47"/>
              <a:gd fmla="*/ 282244 w 578320" name="connsiteX48"/>
              <a:gd fmla="*/ 205330 h 577432" name="connsiteY48"/>
              <a:gd fmla="*/ 237057 w 578320" name="connsiteX49"/>
              <a:gd fmla="*/ 170341 h 577432" name="connsiteY49"/>
              <a:gd fmla="*/ 222302 w 578320" name="connsiteX50"/>
              <a:gd fmla="*/ 185994 h 577432" name="connsiteY50"/>
              <a:gd fmla="*/ 282244 w 578320" name="connsiteX51"/>
              <a:gd fmla="*/ 229269 h 577432" name="connsiteY51"/>
              <a:gd fmla="*/ 282244 w 578320" name="connsiteX52"/>
              <a:gd fmla="*/ 244002 h 577432" name="connsiteY52"/>
              <a:gd fmla="*/ 289621 w 578320" name="connsiteX53"/>
              <a:gd fmla="*/ 252288 h 577432" name="connsiteY53"/>
              <a:gd fmla="*/ 296999 w 578320" name="connsiteX54"/>
              <a:gd fmla="*/ 244002 h 577432" name="connsiteY54"/>
              <a:gd fmla="*/ 296999 w 578320" name="connsiteX55"/>
              <a:gd fmla="*/ 229269 h 577432" name="connsiteY55"/>
              <a:gd fmla="*/ 356018 w 578320" name="connsiteX56"/>
              <a:gd fmla="*/ 179548 h 577432" name="connsiteY56"/>
              <a:gd fmla="*/ 296999 w 578320" name="connsiteX57"/>
              <a:gd fmla="*/ 126144 h 577432" name="connsiteY57"/>
              <a:gd fmla="*/ 296999 w 578320" name="connsiteX58"/>
              <a:gd fmla="*/ 81027 h 577432" name="connsiteY58"/>
              <a:gd fmla="*/ 338497 w 578320" name="connsiteX59"/>
              <a:gd fmla="*/ 106808 h 577432" name="connsiteY59"/>
              <a:gd fmla="*/ 353252 w 578320" name="connsiteX60"/>
              <a:gd fmla="*/ 92076 h 577432" name="connsiteY60"/>
              <a:gd fmla="*/ 296999 w 578320" name="connsiteX61"/>
              <a:gd fmla="*/ 57087 h 577432" name="connsiteY61"/>
              <a:gd fmla="*/ 296999 w 578320" name="connsiteX62"/>
              <a:gd fmla="*/ 44197 h 577432" name="connsiteY62"/>
              <a:gd fmla="*/ 289621 w 578320" name="connsiteX63"/>
              <a:gd fmla="*/ 35910 h 577432" name="connsiteY63"/>
              <a:gd fmla="*/ 288699 w 578320" name="connsiteX64"/>
              <a:gd fmla="*/ 0 h 577432" name="connsiteY64"/>
              <a:gd fmla="*/ 433481 w 578320" name="connsiteX65"/>
              <a:gd fmla="*/ 144559 h 577432" name="connsiteY65"/>
              <a:gd fmla="*/ 288699 w 578320" name="connsiteX66"/>
              <a:gd fmla="*/ 288198 h 577432" name="connsiteY66"/>
              <a:gd fmla="*/ 144839 w 578320" name="connsiteX67"/>
              <a:gd fmla="*/ 144559 h 577432" name="connsiteY67"/>
              <a:gd fmla="*/ 288699 w 578320" name="connsiteX68"/>
              <a:gd fmla="*/ 0 h 57743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577432" w="578320">
                <a:moveTo>
                  <a:pt x="333891" y="314976"/>
                </a:moveTo>
                <a:lnTo>
                  <a:pt x="398475" y="314976"/>
                </a:lnTo>
                <a:cubicBezTo>
                  <a:pt x="412314" y="314976"/>
                  <a:pt x="424308" y="326948"/>
                  <a:pt x="424308" y="340761"/>
                </a:cubicBezTo>
                <a:lnTo>
                  <a:pt x="424308" y="550726"/>
                </a:lnTo>
                <a:cubicBezTo>
                  <a:pt x="424308" y="565460"/>
                  <a:pt x="412314" y="577432"/>
                  <a:pt x="398475" y="577432"/>
                </a:cubicBezTo>
                <a:lnTo>
                  <a:pt x="333891" y="577432"/>
                </a:lnTo>
                <a:cubicBezTo>
                  <a:pt x="319129" y="577432"/>
                  <a:pt x="307135" y="565460"/>
                  <a:pt x="307135" y="550726"/>
                </a:cubicBezTo>
                <a:lnTo>
                  <a:pt x="307135" y="340761"/>
                </a:lnTo>
                <a:cubicBezTo>
                  <a:pt x="307135" y="326948"/>
                  <a:pt x="319129" y="314976"/>
                  <a:pt x="333891" y="314976"/>
                </a:cubicBezTo>
                <a:close/>
                <a:moveTo>
                  <a:pt x="179853" y="314976"/>
                </a:moveTo>
                <a:lnTo>
                  <a:pt x="244456" y="314976"/>
                </a:lnTo>
                <a:cubicBezTo>
                  <a:pt x="259222" y="314976"/>
                  <a:pt x="270297" y="326948"/>
                  <a:pt x="270297" y="340761"/>
                </a:cubicBezTo>
                <a:lnTo>
                  <a:pt x="270297" y="550726"/>
                </a:lnTo>
                <a:cubicBezTo>
                  <a:pt x="270297" y="565460"/>
                  <a:pt x="259222" y="577432"/>
                  <a:pt x="244456" y="577432"/>
                </a:cubicBezTo>
                <a:lnTo>
                  <a:pt x="179853" y="577432"/>
                </a:lnTo>
                <a:cubicBezTo>
                  <a:pt x="165087" y="577432"/>
                  <a:pt x="154012" y="565460"/>
                  <a:pt x="154012" y="550726"/>
                </a:cubicBezTo>
                <a:lnTo>
                  <a:pt x="154012" y="340761"/>
                </a:lnTo>
                <a:cubicBezTo>
                  <a:pt x="154012" y="326948"/>
                  <a:pt x="165087" y="314976"/>
                  <a:pt x="179853" y="314976"/>
                </a:cubicBezTo>
                <a:close/>
                <a:moveTo>
                  <a:pt x="486981" y="235677"/>
                </a:moveTo>
                <a:lnTo>
                  <a:pt x="551564" y="235677"/>
                </a:lnTo>
                <a:cubicBezTo>
                  <a:pt x="566326" y="235677"/>
                  <a:pt x="578320" y="247652"/>
                  <a:pt x="578320" y="262391"/>
                </a:cubicBezTo>
                <a:lnTo>
                  <a:pt x="578320" y="550718"/>
                </a:lnTo>
                <a:cubicBezTo>
                  <a:pt x="578320" y="565457"/>
                  <a:pt x="566326" y="577432"/>
                  <a:pt x="551564" y="577432"/>
                </a:cubicBezTo>
                <a:lnTo>
                  <a:pt x="486981" y="577432"/>
                </a:lnTo>
                <a:cubicBezTo>
                  <a:pt x="473141" y="577432"/>
                  <a:pt x="461147" y="565457"/>
                  <a:pt x="461147" y="550718"/>
                </a:cubicBezTo>
                <a:lnTo>
                  <a:pt x="461147" y="262391"/>
                </a:lnTo>
                <a:cubicBezTo>
                  <a:pt x="461147" y="247652"/>
                  <a:pt x="473141" y="235677"/>
                  <a:pt x="486981" y="235677"/>
                </a:cubicBezTo>
                <a:close/>
                <a:moveTo>
                  <a:pt x="25833" y="235677"/>
                </a:moveTo>
                <a:lnTo>
                  <a:pt x="90417" y="235677"/>
                </a:lnTo>
                <a:cubicBezTo>
                  <a:pt x="105179" y="235677"/>
                  <a:pt x="117173" y="247652"/>
                  <a:pt x="117173" y="262391"/>
                </a:cubicBezTo>
                <a:lnTo>
                  <a:pt x="117173" y="550718"/>
                </a:lnTo>
                <a:cubicBezTo>
                  <a:pt x="117173" y="565457"/>
                  <a:pt x="105179" y="577432"/>
                  <a:pt x="90417" y="577432"/>
                </a:cubicBezTo>
                <a:lnTo>
                  <a:pt x="25833" y="577432"/>
                </a:lnTo>
                <a:cubicBezTo>
                  <a:pt x="11994" y="577432"/>
                  <a:pt x="0" y="565457"/>
                  <a:pt x="0" y="550718"/>
                </a:cubicBezTo>
                <a:lnTo>
                  <a:pt x="0" y="262391"/>
                </a:lnTo>
                <a:cubicBezTo>
                  <a:pt x="0" y="247652"/>
                  <a:pt x="11994" y="235677"/>
                  <a:pt x="25833" y="235677"/>
                </a:cubicBezTo>
                <a:close/>
                <a:moveTo>
                  <a:pt x="297075" y="158450"/>
                </a:moveTo>
                <a:cubicBezTo>
                  <a:pt x="309956" y="161209"/>
                  <a:pt x="326516" y="165807"/>
                  <a:pt x="326516" y="181440"/>
                </a:cubicBezTo>
                <a:cubicBezTo>
                  <a:pt x="326516" y="197992"/>
                  <a:pt x="310876" y="204429"/>
                  <a:pt x="297075" y="205349"/>
                </a:cubicBezTo>
                <a:close/>
                <a:moveTo>
                  <a:pt x="282280" y="81074"/>
                </a:moveTo>
                <a:lnTo>
                  <a:pt x="282280" y="124274"/>
                </a:lnTo>
                <a:cubicBezTo>
                  <a:pt x="264736" y="120597"/>
                  <a:pt x="255502" y="113244"/>
                  <a:pt x="255502" y="101295"/>
                </a:cubicBezTo>
                <a:cubicBezTo>
                  <a:pt x="255502" y="91185"/>
                  <a:pt x="265659" y="81993"/>
                  <a:pt x="282280" y="81074"/>
                </a:cubicBezTo>
                <a:close/>
                <a:moveTo>
                  <a:pt x="289621" y="35910"/>
                </a:moveTo>
                <a:cubicBezTo>
                  <a:pt x="285010" y="35910"/>
                  <a:pt x="282244" y="40514"/>
                  <a:pt x="282244" y="44197"/>
                </a:cubicBezTo>
                <a:lnTo>
                  <a:pt x="282244" y="57087"/>
                </a:lnTo>
                <a:cubicBezTo>
                  <a:pt x="252734" y="58008"/>
                  <a:pt x="225069" y="74582"/>
                  <a:pt x="225069" y="106808"/>
                </a:cubicBezTo>
                <a:cubicBezTo>
                  <a:pt x="225069" y="133510"/>
                  <a:pt x="247201" y="149163"/>
                  <a:pt x="282244" y="155609"/>
                </a:cubicBezTo>
                <a:lnTo>
                  <a:pt x="282244" y="205330"/>
                </a:lnTo>
                <a:cubicBezTo>
                  <a:pt x="242590" y="203488"/>
                  <a:pt x="263800" y="170341"/>
                  <a:pt x="237057" y="170341"/>
                </a:cubicBezTo>
                <a:cubicBezTo>
                  <a:pt x="227835" y="170341"/>
                  <a:pt x="222302" y="175865"/>
                  <a:pt x="222302" y="185994"/>
                </a:cubicBezTo>
                <a:cubicBezTo>
                  <a:pt x="222302" y="204409"/>
                  <a:pt x="241668" y="228349"/>
                  <a:pt x="282244" y="229269"/>
                </a:cubicBezTo>
                <a:lnTo>
                  <a:pt x="282244" y="244002"/>
                </a:lnTo>
                <a:cubicBezTo>
                  <a:pt x="282244" y="248605"/>
                  <a:pt x="285010" y="252288"/>
                  <a:pt x="289621" y="252288"/>
                </a:cubicBezTo>
                <a:cubicBezTo>
                  <a:pt x="293310" y="252288"/>
                  <a:pt x="296999" y="248605"/>
                  <a:pt x="296999" y="244002"/>
                </a:cubicBezTo>
                <a:lnTo>
                  <a:pt x="296999" y="229269"/>
                </a:lnTo>
                <a:cubicBezTo>
                  <a:pt x="332042" y="227428"/>
                  <a:pt x="356018" y="210854"/>
                  <a:pt x="356018" y="179548"/>
                </a:cubicBezTo>
                <a:cubicBezTo>
                  <a:pt x="356018" y="142718"/>
                  <a:pt x="328353" y="133510"/>
                  <a:pt x="296999" y="126144"/>
                </a:cubicBezTo>
                <a:lnTo>
                  <a:pt x="296999" y="81027"/>
                </a:lnTo>
                <a:cubicBezTo>
                  <a:pt x="322820" y="81948"/>
                  <a:pt x="322820" y="106808"/>
                  <a:pt x="338497" y="106808"/>
                </a:cubicBezTo>
                <a:cubicBezTo>
                  <a:pt x="346796" y="106808"/>
                  <a:pt x="353252" y="101284"/>
                  <a:pt x="353252" y="92076"/>
                </a:cubicBezTo>
                <a:cubicBezTo>
                  <a:pt x="353252" y="69057"/>
                  <a:pt x="315442" y="57087"/>
                  <a:pt x="296999" y="57087"/>
                </a:cubicBezTo>
                <a:lnTo>
                  <a:pt x="296999" y="44197"/>
                </a:lnTo>
                <a:cubicBezTo>
                  <a:pt x="296999" y="40514"/>
                  <a:pt x="293310" y="35910"/>
                  <a:pt x="289621" y="35910"/>
                </a:cubicBezTo>
                <a:close/>
                <a:moveTo>
                  <a:pt x="288699" y="0"/>
                </a:moveTo>
                <a:cubicBezTo>
                  <a:pt x="368929" y="0"/>
                  <a:pt x="433481" y="64453"/>
                  <a:pt x="433481" y="144559"/>
                </a:cubicBezTo>
                <a:cubicBezTo>
                  <a:pt x="433481" y="223745"/>
                  <a:pt x="368929" y="288198"/>
                  <a:pt x="288699" y="288198"/>
                </a:cubicBezTo>
                <a:cubicBezTo>
                  <a:pt x="209392" y="288198"/>
                  <a:pt x="144839" y="223745"/>
                  <a:pt x="144839" y="144559"/>
                </a:cubicBezTo>
                <a:cubicBezTo>
                  <a:pt x="144839" y="64453"/>
                  <a:pt x="209392" y="0"/>
                  <a:pt x="288699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statistics-settings_72708">
            <a:extLst>
              <a:ext uri="{FF2B5EF4-FFF2-40B4-BE49-F238E27FC236}">
                <a16:creationId xmlns:a16="http://schemas.microsoft.com/office/drawing/2014/main" id="{357DD65F-F221-41FB-B10B-5B9DA11A09EB}"/>
              </a:ext>
            </a:extLst>
          </p:cNvPr>
          <p:cNvSpPr>
            <a:spLocks noChangeAspect="1"/>
          </p:cNvSpPr>
          <p:nvPr/>
        </p:nvSpPr>
        <p:spPr bwMode="auto">
          <a:xfrm>
            <a:off x="3758821" y="4742313"/>
            <a:ext cx="609685" cy="586530"/>
          </a:xfrm>
          <a:custGeom>
            <a:gdLst>
              <a:gd fmla="*/ 195114 w 608814" name="connsiteX0"/>
              <a:gd fmla="*/ 351627 h 585693" name="connsiteY0"/>
              <a:gd fmla="*/ 258290 w 608814" name="connsiteX1"/>
              <a:gd fmla="*/ 351627 h 585693" name="connsiteY1"/>
              <a:gd fmla="*/ 282731 w 608814" name="connsiteX2"/>
              <a:gd fmla="*/ 376018 h 585693" name="connsiteY2"/>
              <a:gd fmla="*/ 282731 w 608814" name="connsiteX3"/>
              <a:gd fmla="*/ 561210 h 585693" name="connsiteY3"/>
              <a:gd fmla="*/ 258290 w 608814" name="connsiteX4"/>
              <a:gd fmla="*/ 585693 h 585693" name="connsiteY4"/>
              <a:gd fmla="*/ 195114 w 608814" name="connsiteX5"/>
              <a:gd fmla="*/ 585693 h 585693" name="connsiteY5"/>
              <a:gd fmla="*/ 170673 w 608814" name="connsiteX6"/>
              <a:gd fmla="*/ 561210 h 585693" name="connsiteY6"/>
              <a:gd fmla="*/ 170673 w 608814" name="connsiteX7"/>
              <a:gd fmla="*/ 376018 h 585693" name="connsiteY7"/>
              <a:gd fmla="*/ 195114 w 608814" name="connsiteX8"/>
              <a:gd fmla="*/ 351627 h 585693" name="connsiteY8"/>
              <a:gd fmla="*/ 358100 w 608814" name="connsiteX9"/>
              <a:gd fmla="*/ 249872 h 585693" name="connsiteY9"/>
              <a:gd fmla="*/ 421316 w 608814" name="connsiteX10"/>
              <a:gd fmla="*/ 249872 h 585693" name="connsiteY10"/>
              <a:gd fmla="*/ 445737 w 608814" name="connsiteX11"/>
              <a:gd fmla="*/ 274267 h 585693" name="connsiteY11"/>
              <a:gd fmla="*/ 445737 w 608814" name="connsiteX12"/>
              <a:gd fmla="*/ 561206 h 585693" name="connsiteY12"/>
              <a:gd fmla="*/ 421316 w 608814" name="connsiteX13"/>
              <a:gd fmla="*/ 585693 h 585693" name="connsiteY13"/>
              <a:gd fmla="*/ 358100 w 608814" name="connsiteX14"/>
              <a:gd fmla="*/ 585693 h 585693" name="connsiteY14"/>
              <a:gd fmla="*/ 333679 w 608814" name="connsiteX15"/>
              <a:gd fmla="*/ 561206 h 585693" name="connsiteY15"/>
              <a:gd fmla="*/ 333679 w 608814" name="connsiteX16"/>
              <a:gd fmla="*/ 274267 h 585693" name="connsiteY16"/>
              <a:gd fmla="*/ 358100 w 608814" name="connsiteX17"/>
              <a:gd fmla="*/ 249872 h 585693" name="connsiteY17"/>
              <a:gd fmla="*/ 140260 w 608814" name="connsiteX18"/>
              <a:gd fmla="*/ 224680 h 585693" name="connsiteY18"/>
              <a:gd fmla="*/ 191844 w 608814" name="connsiteX19"/>
              <a:gd fmla="*/ 276122 h 585693" name="connsiteY19"/>
              <a:gd fmla="*/ 140260 w 608814" name="connsiteX20"/>
              <a:gd fmla="*/ 327564 h 585693" name="connsiteY20"/>
              <a:gd fmla="*/ 88676 w 608814" name="connsiteX21"/>
              <a:gd fmla="*/ 276122 h 585693" name="connsiteY21"/>
              <a:gd fmla="*/ 140260 w 608814" name="connsiteX22"/>
              <a:gd fmla="*/ 224680 h 585693" name="connsiteY22"/>
              <a:gd fmla="*/ 521177 w 608814" name="connsiteX23"/>
              <a:gd fmla="*/ 148117 h 585693" name="connsiteY23"/>
              <a:gd fmla="*/ 584301 w 608814" name="connsiteX24"/>
              <a:gd fmla="*/ 148117 h 585693" name="connsiteY24"/>
              <a:gd fmla="*/ 608814 w 608814" name="connsiteX25"/>
              <a:gd fmla="*/ 172601 h 585693" name="connsiteY25"/>
              <a:gd fmla="*/ 608814 w 608814" name="connsiteX26"/>
              <a:gd fmla="*/ 561209 h 585693" name="connsiteY26"/>
              <a:gd fmla="*/ 584301 w 608814" name="connsiteX27"/>
              <a:gd fmla="*/ 585693 h 585693" name="connsiteY27"/>
              <a:gd fmla="*/ 521177 w 608814" name="connsiteX28"/>
              <a:gd fmla="*/ 585693 h 585693" name="connsiteY28"/>
              <a:gd fmla="*/ 496756 w 608814" name="connsiteX29"/>
              <a:gd fmla="*/ 561209 h 585693" name="connsiteY29"/>
              <a:gd fmla="*/ 496756 w 608814" name="connsiteX30"/>
              <a:gd fmla="*/ 172601 h 585693" name="connsiteY30"/>
              <a:gd fmla="*/ 521177 w 608814" name="connsiteX31"/>
              <a:gd fmla="*/ 148117 h 585693" name="connsiteY31"/>
              <a:gd fmla="*/ 116229 w 608814" name="connsiteX32"/>
              <a:gd fmla="*/ 131322 h 585693" name="connsiteY32"/>
              <a:gd fmla="*/ 164246 w 608814" name="connsiteX33"/>
              <a:gd fmla="*/ 131322 h 585693" name="connsiteY33"/>
              <a:gd fmla="*/ 184061 w 608814" name="connsiteX34"/>
              <a:gd fmla="*/ 151113 h 585693" name="connsiteY34"/>
              <a:gd fmla="*/ 184061 w 608814" name="connsiteX35"/>
              <a:gd fmla="*/ 171457 h 585693" name="connsiteY35"/>
              <a:gd fmla="*/ 208669 w 608814" name="connsiteX36"/>
              <a:gd fmla="*/ 186094 h 585693" name="connsiteY36"/>
              <a:gd fmla="*/ 226641 w 608814" name="connsiteX37"/>
              <a:gd fmla="*/ 175692 h 585693" name="connsiteY37"/>
              <a:gd fmla="*/ 253737 w 608814" name="connsiteX38"/>
              <a:gd fmla="*/ 182964 h 585693" name="connsiteY38"/>
              <a:gd fmla="*/ 277792 w 608814" name="connsiteX39"/>
              <a:gd fmla="*/ 224572 h 585693" name="connsiteY39"/>
              <a:gd fmla="*/ 279727 w 608814" name="connsiteX40"/>
              <a:gd fmla="*/ 239577 h 585693" name="connsiteY40"/>
              <a:gd fmla="*/ 270511 w 608814" name="connsiteX41"/>
              <a:gd fmla="*/ 251544 h 585693" name="connsiteY41"/>
              <a:gd fmla="*/ 252355 w 608814" name="connsiteX42"/>
              <a:gd fmla="*/ 262038 h 585693" name="connsiteY42"/>
              <a:gd fmla="*/ 253829 w 608814" name="connsiteX43"/>
              <a:gd fmla="*/ 276122 h 585693" name="connsiteY43"/>
              <a:gd fmla="*/ 252355 w 608814" name="connsiteX44"/>
              <a:gd fmla="*/ 290206 h 585693" name="connsiteY44"/>
              <a:gd fmla="*/ 270511 w 608814" name="connsiteX45"/>
              <a:gd fmla="*/ 300700 h 585693" name="connsiteY45"/>
              <a:gd fmla="*/ 278714 w 608814" name="connsiteX46"/>
              <a:gd fmla="*/ 325094 h 585693" name="connsiteY46"/>
              <a:gd fmla="*/ 258253 w 608814" name="connsiteX47"/>
              <a:gd fmla="*/ 321136 h 585693" name="connsiteY47"/>
              <a:gd fmla="*/ 195858 w 608814" name="connsiteX48"/>
              <a:gd fmla="*/ 321136 h 585693" name="connsiteY48"/>
              <a:gd fmla="*/ 212171 w 608814" name="connsiteX49"/>
              <a:gd fmla="*/ 276122 h 585693" name="connsiteY49"/>
              <a:gd fmla="*/ 140191 w 608814" name="connsiteX50"/>
              <a:gd fmla="*/ 204320 h 585693" name="connsiteY50"/>
              <a:gd fmla="*/ 68304 w 608814" name="connsiteX51"/>
              <a:gd fmla="*/ 276122 h 585693" name="connsiteY51"/>
              <a:gd fmla="*/ 140191 w 608814" name="connsiteX52"/>
              <a:gd fmla="*/ 348016 h 585693" name="connsiteY52"/>
              <a:gd fmla="*/ 148486 w 608814" name="connsiteX53"/>
              <a:gd fmla="*/ 347095 h 585693" name="connsiteY53"/>
              <a:gd fmla="*/ 140099 w 608814" name="connsiteX54"/>
              <a:gd fmla="*/ 376000 h 585693" name="connsiteY54"/>
              <a:gd fmla="*/ 140099 w 608814" name="connsiteX55"/>
              <a:gd fmla="*/ 420922 h 585693" name="connsiteY55"/>
              <a:gd fmla="*/ 116229 w 608814" name="connsiteX56"/>
              <a:gd fmla="*/ 420922 h 585693" name="connsiteY56"/>
              <a:gd fmla="*/ 96413 w 608814" name="connsiteX57"/>
              <a:gd fmla="*/ 401131 h 585693" name="connsiteY57"/>
              <a:gd fmla="*/ 96413 w 608814" name="connsiteX58"/>
              <a:gd fmla="*/ 380787 h 585693" name="connsiteY58"/>
              <a:gd fmla="*/ 71806 w 608814" name="connsiteX59"/>
              <a:gd fmla="*/ 366150 h 585693" name="connsiteY59"/>
              <a:gd fmla="*/ 53742 w 608814" name="connsiteX60"/>
              <a:gd fmla="*/ 376552 h 585693" name="connsiteY60"/>
              <a:gd fmla="*/ 38719 w 608814" name="connsiteX61"/>
              <a:gd fmla="*/ 378577 h 585693" name="connsiteY61"/>
              <a:gd fmla="*/ 26738 w 608814" name="connsiteX62"/>
              <a:gd fmla="*/ 369372 h 585693" name="connsiteY62"/>
              <a:gd fmla="*/ 2683 w 608814" name="connsiteX63"/>
              <a:gd fmla="*/ 327764 h 585693" name="connsiteY63"/>
              <a:gd fmla="*/ 9872 w 608814" name="connsiteX64"/>
              <a:gd fmla="*/ 300700 h 585693" name="connsiteY64"/>
              <a:gd fmla="*/ 28120 w 608814" name="connsiteX65"/>
              <a:gd fmla="*/ 290206 h 585693" name="connsiteY65"/>
              <a:gd fmla="*/ 26645 w 608814" name="connsiteX66"/>
              <a:gd fmla="*/ 276122 h 585693" name="connsiteY66"/>
              <a:gd fmla="*/ 28120 w 608814" name="connsiteX67"/>
              <a:gd fmla="*/ 262038 h 585693" name="connsiteY67"/>
              <a:gd fmla="*/ 9872 w 608814" name="connsiteX68"/>
              <a:gd fmla="*/ 251544 h 585693" name="connsiteY68"/>
              <a:gd fmla="*/ 2683 w 608814" name="connsiteX69"/>
              <a:gd fmla="*/ 224572 h 585693" name="connsiteY69"/>
              <a:gd fmla="*/ 26738 w 608814" name="connsiteX70"/>
              <a:gd fmla="*/ 182964 h 585693" name="connsiteY70"/>
              <a:gd fmla="*/ 38719 w 608814" name="connsiteX71"/>
              <a:gd fmla="*/ 173759 h 585693" name="connsiteY71"/>
              <a:gd fmla="*/ 53742 w 608814" name="connsiteX72"/>
              <a:gd fmla="*/ 175692 h 585693" name="connsiteY72"/>
              <a:gd fmla="*/ 71806 w 608814" name="connsiteX73"/>
              <a:gd fmla="*/ 186094 h 585693" name="connsiteY73"/>
              <a:gd fmla="*/ 96413 w 608814" name="connsiteX74"/>
              <a:gd fmla="*/ 171457 h 585693" name="connsiteY74"/>
              <a:gd fmla="*/ 96413 w 608814" name="connsiteX75"/>
              <a:gd fmla="*/ 151113 h 585693" name="connsiteY75"/>
              <a:gd fmla="*/ 116229 w 608814" name="connsiteX76"/>
              <a:gd fmla="*/ 131322 h 585693" name="connsiteY76"/>
              <a:gd fmla="*/ 445756 w 608814" name="connsiteX77"/>
              <a:gd fmla="*/ 83476 h 585693" name="connsiteY77"/>
              <a:gd fmla="*/ 414140 w 608814" name="connsiteX78"/>
              <a:gd fmla="*/ 115044 h 585693" name="connsiteY78"/>
              <a:gd fmla="*/ 445756 w 608814" name="connsiteX79"/>
              <a:gd fmla="*/ 146520 h 585693" name="connsiteY79"/>
              <a:gd fmla="*/ 477371 w 608814" name="connsiteX80"/>
              <a:gd fmla="*/ 115044 h 585693" name="connsiteY80"/>
              <a:gd fmla="*/ 445756 w 608814" name="connsiteX81"/>
              <a:gd fmla="*/ 83476 h 585693" name="connsiteY81"/>
              <a:gd fmla="*/ 426676 w 608814" name="connsiteX82"/>
              <a:gd fmla="*/ 0 h 585693" name="connsiteY82"/>
              <a:gd fmla="*/ 464835 w 608814" name="connsiteX83"/>
              <a:gd fmla="*/ 0 h 585693" name="connsiteY83"/>
              <a:gd fmla="*/ 480597 w 608814" name="connsiteX84"/>
              <a:gd fmla="*/ 15738 h 585693" name="connsiteY84"/>
              <a:gd fmla="*/ 480597 w 608814" name="connsiteX85"/>
              <a:gd fmla="*/ 31936 h 585693" name="connsiteY85"/>
              <a:gd fmla="*/ 500138 w 608814" name="connsiteX86"/>
              <a:gd fmla="*/ 43533 h 585693" name="connsiteY86"/>
              <a:gd fmla="*/ 514425 w 608814" name="connsiteX87"/>
              <a:gd fmla="*/ 35249 h 585693" name="connsiteY87"/>
              <a:gd fmla="*/ 535901 w 608814" name="connsiteX88"/>
              <a:gd fmla="*/ 40956 h 585693" name="connsiteY88"/>
              <a:gd fmla="*/ 554981 w 608814" name="connsiteX89"/>
              <a:gd fmla="*/ 73996 h 585693" name="connsiteY89"/>
              <a:gd fmla="*/ 556640 w 608814" name="connsiteX90"/>
              <a:gd fmla="*/ 85961 h 585693" name="connsiteY90"/>
              <a:gd fmla="*/ 549266 w 608814" name="connsiteX91"/>
              <a:gd fmla="*/ 95440 h 585693" name="connsiteY91"/>
              <a:gd fmla="*/ 534887 w 608814" name="connsiteX92"/>
              <a:gd fmla="*/ 103815 h 585693" name="connsiteY92"/>
              <a:gd fmla="*/ 535993 w 608814" name="connsiteX93"/>
              <a:gd fmla="*/ 115044 h 585693" name="connsiteY93"/>
              <a:gd fmla="*/ 535717 w 608814" name="connsiteX94"/>
              <a:gd fmla="*/ 117621 h 585693" name="connsiteY94"/>
              <a:gd fmla="*/ 521153 w 608814" name="connsiteX95"/>
              <a:gd fmla="*/ 117621 h 585693" name="connsiteY95"/>
              <a:gd fmla="*/ 466126 w 608814" name="connsiteX96"/>
              <a:gd fmla="*/ 172565 h 585693" name="connsiteY96"/>
              <a:gd fmla="*/ 466126 w 608814" name="connsiteX97"/>
              <a:gd fmla="*/ 229719 h 585693" name="connsiteY97"/>
              <a:gd fmla="*/ 466126 w 608814" name="connsiteX98"/>
              <a:gd fmla="*/ 242604 h 585693" name="connsiteY98"/>
              <a:gd fmla="*/ 453590 w 608814" name="connsiteX99"/>
              <a:gd fmla="*/ 229995 h 585693" name="connsiteY99"/>
              <a:gd fmla="*/ 421330 w 608814" name="connsiteX100"/>
              <a:gd fmla="*/ 219319 h 585693" name="connsiteY100"/>
              <a:gd fmla="*/ 411928 w 608814" name="connsiteX101"/>
              <a:gd fmla="*/ 219319 h 585693" name="connsiteY101"/>
              <a:gd fmla="*/ 410914 w 608814" name="connsiteX102"/>
              <a:gd fmla="*/ 214257 h 585693" name="connsiteY102"/>
              <a:gd fmla="*/ 410914 w 608814" name="connsiteX103"/>
              <a:gd fmla="*/ 198059 h 585693" name="connsiteY103"/>
              <a:gd fmla="*/ 391373 w 608814" name="connsiteX104"/>
              <a:gd fmla="*/ 186463 h 585693" name="connsiteY104"/>
              <a:gd fmla="*/ 377086 w 608814" name="connsiteX105"/>
              <a:gd fmla="*/ 194746 h 585693" name="connsiteY105"/>
              <a:gd fmla="*/ 365104 w 608814" name="connsiteX106"/>
              <a:gd fmla="*/ 196310 h 585693" name="connsiteY106"/>
              <a:gd fmla="*/ 355610 w 608814" name="connsiteX107"/>
              <a:gd fmla="*/ 189040 h 585693" name="connsiteY107"/>
              <a:gd fmla="*/ 336530 w 608814" name="connsiteX108"/>
              <a:gd fmla="*/ 155999 h 585693" name="connsiteY108"/>
              <a:gd fmla="*/ 342245 w 608814" name="connsiteX109"/>
              <a:gd fmla="*/ 134463 h 585693" name="connsiteY109"/>
              <a:gd fmla="*/ 356716 w 608814" name="connsiteX110"/>
              <a:gd fmla="*/ 126180 h 585693" name="connsiteY110"/>
              <a:gd fmla="*/ 355518 w 608814" name="connsiteX111"/>
              <a:gd fmla="*/ 115044 h 585693" name="connsiteY111"/>
              <a:gd fmla="*/ 356716 w 608814" name="connsiteX112"/>
              <a:gd fmla="*/ 103815 h 585693" name="connsiteY112"/>
              <a:gd fmla="*/ 342245 w 608814" name="connsiteX113"/>
              <a:gd fmla="*/ 95440 h 585693" name="connsiteY113"/>
              <a:gd fmla="*/ 336530 w 608814" name="connsiteX114"/>
              <a:gd fmla="*/ 73996 h 585693" name="connsiteY114"/>
              <a:gd fmla="*/ 355610 w 608814" name="connsiteX115"/>
              <a:gd fmla="*/ 40956 h 585693" name="connsiteY115"/>
              <a:gd fmla="*/ 365104 w 608814" name="connsiteX116"/>
              <a:gd fmla="*/ 33685 h 585693" name="connsiteY116"/>
              <a:gd fmla="*/ 377086 w 608814" name="connsiteX117"/>
              <a:gd fmla="*/ 35249 h 585693" name="connsiteY117"/>
              <a:gd fmla="*/ 391373 w 608814" name="connsiteX118"/>
              <a:gd fmla="*/ 43533 h 585693" name="connsiteY118"/>
              <a:gd fmla="*/ 410914 w 608814" name="connsiteX119"/>
              <a:gd fmla="*/ 31936 h 585693" name="connsiteY119"/>
              <a:gd fmla="*/ 410914 w 608814" name="connsiteX120"/>
              <a:gd fmla="*/ 15738 h 585693" name="connsiteY120"/>
              <a:gd fmla="*/ 426676 w 608814" name="connsiteX121"/>
              <a:gd fmla="*/ 0 h 585693" name="connsiteY1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b="b" l="l" r="r" t="t"/>
            <a:pathLst>
              <a:path h="585693" w="608814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progress-report_18229">
            <a:extLst>
              <a:ext uri="{FF2B5EF4-FFF2-40B4-BE49-F238E27FC236}">
                <a16:creationId xmlns:a16="http://schemas.microsoft.com/office/drawing/2014/main" id="{DEA1487D-EC5A-4880-9667-A892D4B2F0B0}"/>
              </a:ext>
            </a:extLst>
          </p:cNvPr>
          <p:cNvSpPr>
            <a:spLocks noChangeAspect="1"/>
          </p:cNvSpPr>
          <p:nvPr/>
        </p:nvSpPr>
        <p:spPr bwMode="auto">
          <a:xfrm>
            <a:off x="2850603" y="4773689"/>
            <a:ext cx="609684" cy="553212"/>
          </a:xfrm>
          <a:custGeom>
            <a:gdLst>
              <a:gd fmla="*/ 116112 w 607919" name="connsiteX0"/>
              <a:gd fmla="*/ 473652 h 551610" name="connsiteY0"/>
              <a:gd fmla="*/ 118901 w 607919" name="connsiteX1"/>
              <a:gd fmla="*/ 480423 h 551610" name="connsiteY1"/>
              <a:gd fmla="*/ 118901 w 607919" name="connsiteX2"/>
              <a:gd fmla="*/ 551610 h 551610" name="connsiteY2"/>
              <a:gd fmla="*/ 55604 w 607919" name="connsiteX3"/>
              <a:gd fmla="*/ 551610 h 551610" name="connsiteY3"/>
              <a:gd fmla="*/ 55604 w 607919" name="connsiteX4"/>
              <a:gd fmla="*/ 540851 h 551610" name="connsiteY4"/>
              <a:gd fmla="*/ 65255 w 607919" name="connsiteX5"/>
              <a:gd fmla="*/ 520583 h 551610" name="connsiteY5"/>
              <a:gd fmla="*/ 83555 w 607919" name="connsiteX6"/>
              <a:gd fmla="*/ 502317 h 551610" name="connsiteY6"/>
              <a:gd fmla="*/ 109375 w 607919" name="connsiteX7"/>
              <a:gd fmla="*/ 476545 h 551610" name="connsiteY7"/>
              <a:gd fmla="*/ 116112 w 607919" name="connsiteX8"/>
              <a:gd fmla="*/ 473652 h 551610" name="connsiteY8"/>
              <a:gd fmla="*/ 199155 w 607919" name="connsiteX9"/>
              <a:gd fmla="*/ 390799 h 551610" name="connsiteY9"/>
              <a:gd fmla="*/ 201956 w 607919" name="connsiteX10"/>
              <a:gd fmla="*/ 397632 h 551610" name="connsiteY10"/>
              <a:gd fmla="*/ 201956 w 607919" name="connsiteX11"/>
              <a:gd fmla="*/ 551610 h 551610" name="connsiteY11"/>
              <a:gd fmla="*/ 145363 w 607919" name="connsiteX12"/>
              <a:gd fmla="*/ 551610 h 551610" name="connsiteY12"/>
              <a:gd fmla="*/ 145363 w 607919" name="connsiteX13"/>
              <a:gd fmla="*/ 454170 h 551610" name="connsiteY13"/>
              <a:gd fmla="*/ 154879 w 607919" name="connsiteX14"/>
              <a:gd fmla="*/ 431030 h 551610" name="connsiteY14"/>
              <a:gd fmla="*/ 192315 w 607919" name="connsiteX15"/>
              <a:gd fmla="*/ 393630 h 551610" name="connsiteY15"/>
              <a:gd fmla="*/ 199155 w 607919" name="connsiteX16"/>
              <a:gd fmla="*/ 390799 h 551610" name="connsiteY16"/>
              <a:gd fmla="*/ 231082 w 607919" name="connsiteX17"/>
              <a:gd fmla="*/ 388245 h 551610" name="connsiteY17"/>
              <a:gd fmla="*/ 237930 w 607919" name="connsiteX18"/>
              <a:gd fmla="*/ 391091 h 551610" name="connsiteY18"/>
              <a:gd fmla="*/ 266763 w 607919" name="connsiteX19"/>
              <a:gd fmla="*/ 419867 h 551610" name="connsiteY19"/>
              <a:gd fmla="*/ 275915 w 607919" name="connsiteX20"/>
              <a:gd fmla="*/ 428875 h 551610" name="connsiteY20"/>
              <a:gd fmla="*/ 284941 w 607919" name="connsiteX21"/>
              <a:gd fmla="*/ 451520 h 551610" name="connsiteY21"/>
              <a:gd fmla="*/ 284941 w 607919" name="connsiteX22"/>
              <a:gd fmla="*/ 551610 h 551610" name="connsiteY22"/>
              <a:gd fmla="*/ 228277 w 607919" name="connsiteX23"/>
              <a:gd fmla="*/ 551610 h 551610" name="connsiteY23"/>
              <a:gd fmla="*/ 228277 w 607919" name="connsiteX24"/>
              <a:gd fmla="*/ 394969 h 551610" name="connsiteY24"/>
              <a:gd fmla="*/ 231082 w 607919" name="connsiteX25"/>
              <a:gd fmla="*/ 388245 h 551610" name="connsiteY25"/>
              <a:gd fmla="*/ 365148 w 607919" name="connsiteX26"/>
              <a:gd fmla="*/ 381336 h 551610" name="connsiteY26"/>
              <a:gd fmla="*/ 367997 w 607919" name="connsiteX27"/>
              <a:gd fmla="*/ 388122 h 551610" name="connsiteY27"/>
              <a:gd fmla="*/ 367997 w 607919" name="connsiteX28"/>
              <a:gd fmla="*/ 551610 h 551610" name="connsiteY28"/>
              <a:gd fmla="*/ 311262 w 607919" name="connsiteX29"/>
              <a:gd fmla="*/ 551610 h 551610" name="connsiteY29"/>
              <a:gd fmla="*/ 311262 w 607919" name="connsiteX30"/>
              <a:gd fmla="*/ 444661 h 551610" name="connsiteY30"/>
              <a:gd fmla="*/ 316898 w 607919" name="connsiteX31"/>
              <a:gd fmla="*/ 425523 h 551610" name="connsiteY31"/>
              <a:gd fmla="*/ 322534 w 607919" name="connsiteX32"/>
              <a:gd fmla="*/ 419894 h 551610" name="connsiteY32"/>
              <a:gd fmla="*/ 358353 w 607919" name="connsiteX33"/>
              <a:gd fmla="*/ 384120 h 551610" name="connsiteY33"/>
              <a:gd fmla="*/ 365148 w 607919" name="connsiteX34"/>
              <a:gd fmla="*/ 381336 h 551610" name="connsiteY34"/>
              <a:gd fmla="*/ 448177 w 607919" name="connsiteX35"/>
              <a:gd fmla="*/ 298352 h 551610" name="connsiteY35"/>
              <a:gd fmla="*/ 450982 w 607919" name="connsiteX36"/>
              <a:gd fmla="*/ 305139 h 551610" name="connsiteY36"/>
              <a:gd fmla="*/ 450982 w 607919" name="connsiteX37"/>
              <a:gd fmla="*/ 551610 h 551610" name="connsiteY37"/>
              <a:gd fmla="*/ 394318 w 607919" name="connsiteX38"/>
              <a:gd fmla="*/ 551610 h 551610" name="connsiteY38"/>
              <a:gd fmla="*/ 394318 w 607919" name="connsiteX39"/>
              <a:gd fmla="*/ 361815 h 551610" name="connsiteY39"/>
              <a:gd fmla="*/ 403846 w 607919" name="connsiteX40"/>
              <a:gd fmla="*/ 338669 h 551610" name="connsiteY40"/>
              <a:gd fmla="*/ 441329 w 607919" name="connsiteX41"/>
              <a:gd fmla="*/ 301136 h 551610" name="connsiteY41"/>
              <a:gd fmla="*/ 448177 w 607919" name="connsiteX42"/>
              <a:gd fmla="*/ 298352 h 551610" name="connsiteY42"/>
              <a:gd fmla="*/ 527085 w 607919" name="connsiteX43"/>
              <a:gd fmla="*/ 219452 h 551610" name="connsiteY43"/>
              <a:gd fmla="*/ 529874 w 607919" name="connsiteX44"/>
              <a:gd fmla="*/ 226177 h 551610" name="connsiteY44"/>
              <a:gd fmla="*/ 529874 w 607919" name="connsiteX45"/>
              <a:gd fmla="*/ 551610 h 551610" name="connsiteY45"/>
              <a:gd fmla="*/ 477232 w 607919" name="connsiteX46"/>
              <a:gd fmla="*/ 551610 h 551610" name="connsiteY46"/>
              <a:gd fmla="*/ 477232 w 607919" name="connsiteX47"/>
              <a:gd fmla="*/ 278727 h 551610" name="connsiteY47"/>
              <a:gd fmla="*/ 486883 w 607919" name="connsiteX48"/>
              <a:gd fmla="*/ 255580 h 551610" name="connsiteY48"/>
              <a:gd fmla="*/ 520348 w 607919" name="connsiteX49"/>
              <a:gd fmla="*/ 222298 h 551610" name="connsiteY49"/>
              <a:gd fmla="*/ 527085 w 607919" name="connsiteX50"/>
              <a:gd fmla="*/ 219452 h 551610" name="connsiteY50"/>
              <a:gd fmla="*/ 387769 w 607919" name="connsiteX51"/>
              <a:gd fmla="*/ 0 h 551610" name="connsiteY51"/>
              <a:gd fmla="*/ 580729 w 607919" name="connsiteX52"/>
              <a:gd fmla="*/ 0 h 551610" name="connsiteY52"/>
              <a:gd fmla="*/ 607919 w 607919" name="connsiteX53"/>
              <a:gd fmla="*/ 26022 h 551610" name="connsiteY53"/>
              <a:gd fmla="*/ 607919 w 607919" name="connsiteX54"/>
              <a:gd fmla="*/ 219812 h 551610" name="connsiteY54"/>
              <a:gd fmla="*/ 598271 w 607919" name="connsiteX55"/>
              <a:gd fmla="*/ 223815 h 551610" name="connsiteY55"/>
              <a:gd fmla="*/ 530610 w 607919" name="connsiteX56"/>
              <a:gd fmla="*/ 156258 h 551610" name="connsiteY56"/>
              <a:gd fmla="*/ 304320 w 607919" name="connsiteX57"/>
              <a:gd fmla="*/ 382325 h 551610" name="connsiteY57"/>
              <a:gd fmla="*/ 285024 w 607919" name="connsiteX58"/>
              <a:gd fmla="*/ 382325 h 551610" name="connsiteY58"/>
              <a:gd fmla="*/ 216360 w 607919" name="connsiteX59"/>
              <a:gd fmla="*/ 313767 h 551610" name="connsiteY59"/>
              <a:gd fmla="*/ 94068 w 607919" name="connsiteX60"/>
              <a:gd fmla="*/ 435996 h 551610" name="connsiteY60"/>
              <a:gd fmla="*/ 17260 w 607919" name="connsiteX61"/>
              <a:gd fmla="*/ 435996 h 551610" name="connsiteY61"/>
              <a:gd fmla="*/ 15882 w 607919" name="connsiteX62"/>
              <a:gd fmla="*/ 434745 h 551610" name="connsiteY62"/>
              <a:gd fmla="*/ 15882 w 607919" name="connsiteX63"/>
              <a:gd fmla="*/ 358055 h 551610" name="connsiteY63"/>
              <a:gd fmla="*/ 206837 w 607919" name="connsiteX64"/>
              <a:gd fmla="*/ 167267 h 551610" name="connsiteY64"/>
              <a:gd fmla="*/ 226008 w 607919" name="connsiteX65"/>
              <a:gd fmla="*/ 167267 h 551610" name="connsiteY65"/>
              <a:gd fmla="*/ 294672 w 607919" name="connsiteX66"/>
              <a:gd fmla="*/ 235701 h 551610" name="connsiteY66"/>
              <a:gd fmla="*/ 424481 w 607919" name="connsiteX67"/>
              <a:gd fmla="*/ 105965 h 551610" name="connsiteY67"/>
              <a:gd fmla="*/ 452423 w 607919" name="connsiteX68"/>
              <a:gd fmla="*/ 78192 h 551610" name="connsiteY68"/>
              <a:gd fmla="*/ 383885 w 607919" name="connsiteX69"/>
              <a:gd fmla="*/ 9633 h 551610" name="connsiteY69"/>
              <a:gd fmla="*/ 387769 w 607919" name="connsiteX70"/>
              <a:gd fmla="*/ 0 h 551610" name="connsiteY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b="b" l="l" r="r" t="t"/>
            <a:pathLst>
              <a:path h="551610" w="607919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businessman-success_66305">
            <a:extLst>
              <a:ext uri="{FF2B5EF4-FFF2-40B4-BE49-F238E27FC236}">
                <a16:creationId xmlns:a16="http://schemas.microsoft.com/office/drawing/2014/main" id="{72AD2B91-A0A3-46F2-9FD7-963664FEBAE9}"/>
              </a:ext>
            </a:extLst>
          </p:cNvPr>
          <p:cNvSpPr>
            <a:spLocks noChangeAspect="1"/>
          </p:cNvSpPr>
          <p:nvPr/>
        </p:nvSpPr>
        <p:spPr bwMode="auto">
          <a:xfrm>
            <a:off x="4824832" y="4719158"/>
            <a:ext cx="580855" cy="609685"/>
          </a:xfrm>
          <a:custGeom>
            <a:gdLst>
              <a:gd fmla="*/ 26733 w 550128" name="connsiteX0"/>
              <a:gd fmla="*/ 406999 h 577432" name="connsiteY0"/>
              <a:gd fmla="*/ 105087 w 550128" name="connsiteX1"/>
              <a:gd fmla="*/ 406999 h 577432" name="connsiteY1"/>
              <a:gd fmla="*/ 131820 w 550128" name="connsiteX2"/>
              <a:gd fmla="*/ 432794 h 577432" name="connsiteY2"/>
              <a:gd fmla="*/ 131820 w 550128" name="connsiteX3"/>
              <a:gd fmla="*/ 550715 h 577432" name="connsiteY3"/>
              <a:gd fmla="*/ 105087 w 550128" name="connsiteX4"/>
              <a:gd fmla="*/ 577432 h 577432" name="connsiteY4"/>
              <a:gd fmla="*/ 26733 w 550128" name="connsiteX5"/>
              <a:gd fmla="*/ 577432 h 577432" name="connsiteY5"/>
              <a:gd fmla="*/ 0 w 550128" name="connsiteX6"/>
              <a:gd fmla="*/ 550715 h 577432" name="connsiteY6"/>
              <a:gd fmla="*/ 0 w 550128" name="connsiteX7"/>
              <a:gd fmla="*/ 432794 h 577432" name="connsiteY7"/>
              <a:gd fmla="*/ 26733 w 550128" name="connsiteX8"/>
              <a:gd fmla="*/ 406999 h 577432" name="connsiteY8"/>
              <a:gd fmla="*/ 230484 w 550128" name="connsiteX9"/>
              <a:gd fmla="*/ 314976 h 577432" name="connsiteY9"/>
              <a:gd fmla="*/ 308926 w 550128" name="connsiteX10"/>
              <a:gd fmla="*/ 314976 h 577432" name="connsiteY10"/>
              <a:gd fmla="*/ 335689 w 550128" name="connsiteX11"/>
              <a:gd fmla="*/ 340761 h 577432" name="connsiteY11"/>
              <a:gd fmla="*/ 335689 w 550128" name="connsiteX12"/>
              <a:gd fmla="*/ 550726 h 577432" name="connsiteY12"/>
              <a:gd fmla="*/ 308926 w 550128" name="connsiteX13"/>
              <a:gd fmla="*/ 577432 h 577432" name="connsiteY13"/>
              <a:gd fmla="*/ 230484 w 550128" name="connsiteX14"/>
              <a:gd fmla="*/ 577432 h 577432" name="connsiteY14"/>
              <a:gd fmla="*/ 203721 w 550128" name="connsiteX15"/>
              <a:gd fmla="*/ 550726 h 577432" name="connsiteY15"/>
              <a:gd fmla="*/ 203721 w 550128" name="connsiteX16"/>
              <a:gd fmla="*/ 340761 h 577432" name="connsiteY16"/>
              <a:gd fmla="*/ 230484 w 550128" name="connsiteX17"/>
              <a:gd fmla="*/ 314976 h 577432" name="connsiteY17"/>
              <a:gd fmla="*/ 434354 w 550128" name="connsiteX18"/>
              <a:gd fmla="*/ 209935 h 577432" name="connsiteY18"/>
              <a:gd fmla="*/ 512796 w 550128" name="connsiteX19"/>
              <a:gd fmla="*/ 209935 h 577432" name="connsiteY19"/>
              <a:gd fmla="*/ 539559 w 550128" name="connsiteX20"/>
              <a:gd fmla="*/ 235724 h 577432" name="connsiteY20"/>
              <a:gd fmla="*/ 539559 w 550128" name="connsiteX21"/>
              <a:gd fmla="*/ 550722 h 577432" name="connsiteY21"/>
              <a:gd fmla="*/ 512796 w 550128" name="connsiteX22"/>
              <a:gd fmla="*/ 577432 h 577432" name="connsiteY22"/>
              <a:gd fmla="*/ 434354 w 550128" name="connsiteX23"/>
              <a:gd fmla="*/ 577432 h 577432" name="connsiteY23"/>
              <a:gd fmla="*/ 407591 w 550128" name="connsiteX24"/>
              <a:gd fmla="*/ 550722 h 577432" name="connsiteY24"/>
              <a:gd fmla="*/ 407591 w 550128" name="connsiteX25"/>
              <a:gd fmla="*/ 235724 h 577432" name="connsiteY25"/>
              <a:gd fmla="*/ 434354 w 550128" name="connsiteX26"/>
              <a:gd fmla="*/ 209935 h 577432" name="connsiteY26"/>
              <a:gd fmla="*/ 414061 w 550128" name="connsiteX27"/>
              <a:gd fmla="*/ 10159 h 577432" name="connsiteY27"/>
              <a:gd fmla="*/ 456505 w 550128" name="connsiteX28"/>
              <a:gd fmla="*/ 42387 h 577432" name="connsiteY28"/>
              <a:gd fmla="*/ 463886 w 550128" name="connsiteX29"/>
              <a:gd fmla="*/ 42387 h 577432" name="connsiteY29"/>
              <a:gd fmla="*/ 471268 w 550128" name="connsiteX30"/>
              <a:gd fmla="*/ 46070 h 577432" name="connsiteY30"/>
              <a:gd fmla="*/ 465732 w 550128" name="connsiteX31"/>
              <a:gd fmla="*/ 81981 h 577432" name="connsiteY31"/>
              <a:gd fmla="*/ 473113 w 550128" name="connsiteX32"/>
              <a:gd fmla="*/ 88427 h 577432" name="connsiteY32"/>
              <a:gd fmla="*/ 481417 w 550128" name="connsiteX33"/>
              <a:gd fmla="*/ 81981 h 577432" name="connsiteY33"/>
              <a:gd fmla="*/ 475881 w 550128" name="connsiteX34"/>
              <a:gd fmla="*/ 46070 h 577432" name="connsiteY34"/>
              <a:gd fmla="*/ 483263 w 550128" name="connsiteX35"/>
              <a:gd fmla="*/ 42387 h 577432" name="connsiteY35"/>
              <a:gd fmla="*/ 489722 w 550128" name="connsiteX36"/>
              <a:gd fmla="*/ 42387 h 577432" name="connsiteY36"/>
              <a:gd fmla="*/ 533088 w 550128" name="connsiteX37"/>
              <a:gd fmla="*/ 10159 h 577432" name="connsiteY37"/>
              <a:gd fmla="*/ 547851 w 550128" name="connsiteX38"/>
              <a:gd fmla="*/ 12922 h 577432" name="connsiteY38"/>
              <a:gd fmla="*/ 546006 w 550128" name="connsiteX39"/>
              <a:gd fmla="*/ 27655 h 577432" name="connsiteY39"/>
              <a:gd fmla="*/ 499871 w 550128" name="connsiteX40"/>
              <a:gd fmla="*/ 61724 h 577432" name="connsiteY40"/>
              <a:gd fmla="*/ 494335 w 550128" name="connsiteX41"/>
              <a:gd fmla="*/ 63566 h 577432" name="connsiteY41"/>
              <a:gd fmla="*/ 494335 w 550128" name="connsiteX42"/>
              <a:gd fmla="*/ 111447 h 577432" name="connsiteY42"/>
              <a:gd fmla="*/ 513712 w 550128" name="connsiteX43"/>
              <a:gd fmla="*/ 178665 h 577432" name="connsiteY43"/>
              <a:gd fmla="*/ 506330 w 550128" name="connsiteX44"/>
              <a:gd fmla="*/ 192477 h 577432" name="connsiteY44"/>
              <a:gd fmla="*/ 503562 w 550128" name="connsiteX45"/>
              <a:gd fmla="*/ 192477 h 577432" name="connsiteY45"/>
              <a:gd fmla="*/ 493412 w 550128" name="connsiteX46"/>
              <a:gd fmla="*/ 185111 h 577432" name="connsiteY46"/>
              <a:gd fmla="*/ 473113 w 550128" name="connsiteX47"/>
              <a:gd fmla="*/ 116051 h 577432" name="connsiteY47"/>
              <a:gd fmla="*/ 453737 w 550128" name="connsiteX48"/>
              <a:gd fmla="*/ 185111 h 577432" name="connsiteY48"/>
              <a:gd fmla="*/ 443587 w 550128" name="connsiteX49"/>
              <a:gd fmla="*/ 192477 h 577432" name="connsiteY49"/>
              <a:gd fmla="*/ 440819 w 550128" name="connsiteX50"/>
              <a:gd fmla="*/ 192477 h 577432" name="connsiteY50"/>
              <a:gd fmla="*/ 433437 w 550128" name="connsiteX51"/>
              <a:gd fmla="*/ 178665 h 577432" name="connsiteY51"/>
              <a:gd fmla="*/ 452814 w 550128" name="connsiteX52"/>
              <a:gd fmla="*/ 111447 h 577432" name="connsiteY52"/>
              <a:gd fmla="*/ 452814 w 550128" name="connsiteX53"/>
              <a:gd fmla="*/ 63566 h 577432" name="connsiteY53"/>
              <a:gd fmla="*/ 447278 w 550128" name="connsiteX54"/>
              <a:gd fmla="*/ 61724 h 577432" name="connsiteY54"/>
              <a:gd fmla="*/ 401143 w 550128" name="connsiteX55"/>
              <a:gd fmla="*/ 27655 h 577432" name="connsiteY55"/>
              <a:gd fmla="*/ 399298 w 550128" name="connsiteX56"/>
              <a:gd fmla="*/ 12922 h 577432" name="connsiteY56"/>
              <a:gd fmla="*/ 414061 w 550128" name="connsiteX57"/>
              <a:gd fmla="*/ 10159 h 577432" name="connsiteY57"/>
              <a:gd fmla="*/ 473574 w 550128" name="connsiteX58"/>
              <a:gd fmla="*/ 0 h 577432" name="connsiteY58"/>
              <a:gd fmla="*/ 492511 w 550128" name="connsiteX59"/>
              <a:gd fmla="*/ 18863 h 577432" name="connsiteY59"/>
              <a:gd fmla="*/ 473574 w 550128" name="connsiteX60"/>
              <a:gd fmla="*/ 37726 h 577432" name="connsiteY60"/>
              <a:gd fmla="*/ 454637 w 550128" name="connsiteX61"/>
              <a:gd fmla="*/ 18863 h 577432" name="connsiteY61"/>
              <a:gd fmla="*/ 473574 w 550128" name="connsiteX62"/>
              <a:gd fmla="*/ 0 h 577432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577432" w="550128">
                <a:moveTo>
                  <a:pt x="26733" y="406999"/>
                </a:moveTo>
                <a:lnTo>
                  <a:pt x="105087" y="406999"/>
                </a:lnTo>
                <a:cubicBezTo>
                  <a:pt x="119836" y="406999"/>
                  <a:pt x="131820" y="418054"/>
                  <a:pt x="131820" y="432794"/>
                </a:cubicBezTo>
                <a:lnTo>
                  <a:pt x="131820" y="550715"/>
                </a:lnTo>
                <a:cubicBezTo>
                  <a:pt x="131820" y="565456"/>
                  <a:pt x="119836" y="577432"/>
                  <a:pt x="105087" y="577432"/>
                </a:cubicBezTo>
                <a:lnTo>
                  <a:pt x="26733" y="577432"/>
                </a:lnTo>
                <a:cubicBezTo>
                  <a:pt x="11984" y="577432"/>
                  <a:pt x="0" y="565456"/>
                  <a:pt x="0" y="550715"/>
                </a:cubicBezTo>
                <a:lnTo>
                  <a:pt x="0" y="432794"/>
                </a:lnTo>
                <a:cubicBezTo>
                  <a:pt x="0" y="418054"/>
                  <a:pt x="11984" y="406999"/>
                  <a:pt x="26733" y="406999"/>
                </a:cubicBezTo>
                <a:close/>
                <a:moveTo>
                  <a:pt x="230484" y="314976"/>
                </a:moveTo>
                <a:lnTo>
                  <a:pt x="308926" y="314976"/>
                </a:lnTo>
                <a:cubicBezTo>
                  <a:pt x="323692" y="314976"/>
                  <a:pt x="335689" y="326948"/>
                  <a:pt x="335689" y="340761"/>
                </a:cubicBezTo>
                <a:lnTo>
                  <a:pt x="335689" y="550726"/>
                </a:lnTo>
                <a:cubicBezTo>
                  <a:pt x="335689" y="565460"/>
                  <a:pt x="323692" y="577432"/>
                  <a:pt x="308926" y="577432"/>
                </a:cubicBezTo>
                <a:lnTo>
                  <a:pt x="230484" y="577432"/>
                </a:lnTo>
                <a:cubicBezTo>
                  <a:pt x="215718" y="577432"/>
                  <a:pt x="203721" y="565460"/>
                  <a:pt x="203721" y="550726"/>
                </a:cubicBezTo>
                <a:lnTo>
                  <a:pt x="203721" y="340761"/>
                </a:lnTo>
                <a:cubicBezTo>
                  <a:pt x="203721" y="326948"/>
                  <a:pt x="215718" y="314976"/>
                  <a:pt x="230484" y="314976"/>
                </a:cubicBezTo>
                <a:close/>
                <a:moveTo>
                  <a:pt x="434354" y="209935"/>
                </a:moveTo>
                <a:lnTo>
                  <a:pt x="512796" y="209935"/>
                </a:lnTo>
                <a:cubicBezTo>
                  <a:pt x="527562" y="209935"/>
                  <a:pt x="539559" y="221909"/>
                  <a:pt x="539559" y="235724"/>
                </a:cubicBezTo>
                <a:lnTo>
                  <a:pt x="539559" y="550722"/>
                </a:lnTo>
                <a:cubicBezTo>
                  <a:pt x="539559" y="565458"/>
                  <a:pt x="527562" y="577432"/>
                  <a:pt x="512796" y="577432"/>
                </a:cubicBezTo>
                <a:lnTo>
                  <a:pt x="434354" y="577432"/>
                </a:lnTo>
                <a:cubicBezTo>
                  <a:pt x="419588" y="577432"/>
                  <a:pt x="407591" y="565458"/>
                  <a:pt x="407591" y="550722"/>
                </a:cubicBezTo>
                <a:lnTo>
                  <a:pt x="407591" y="235724"/>
                </a:lnTo>
                <a:cubicBezTo>
                  <a:pt x="407591" y="221909"/>
                  <a:pt x="419588" y="209935"/>
                  <a:pt x="434354" y="209935"/>
                </a:cubicBezTo>
                <a:close/>
                <a:moveTo>
                  <a:pt x="414061" y="10159"/>
                </a:moveTo>
                <a:lnTo>
                  <a:pt x="456505" y="42387"/>
                </a:lnTo>
                <a:lnTo>
                  <a:pt x="463886" y="42387"/>
                </a:lnTo>
                <a:cubicBezTo>
                  <a:pt x="466654" y="42387"/>
                  <a:pt x="468500" y="44229"/>
                  <a:pt x="471268" y="46070"/>
                </a:cubicBezTo>
                <a:lnTo>
                  <a:pt x="465732" y="81981"/>
                </a:lnTo>
                <a:lnTo>
                  <a:pt x="473113" y="88427"/>
                </a:lnTo>
                <a:lnTo>
                  <a:pt x="481417" y="81981"/>
                </a:lnTo>
                <a:lnTo>
                  <a:pt x="475881" y="46070"/>
                </a:lnTo>
                <a:cubicBezTo>
                  <a:pt x="477727" y="44229"/>
                  <a:pt x="480495" y="42387"/>
                  <a:pt x="483263" y="42387"/>
                </a:cubicBezTo>
                <a:lnTo>
                  <a:pt x="489722" y="42387"/>
                </a:lnTo>
                <a:lnTo>
                  <a:pt x="533088" y="10159"/>
                </a:lnTo>
                <a:cubicBezTo>
                  <a:pt x="537702" y="7397"/>
                  <a:pt x="544161" y="8318"/>
                  <a:pt x="547851" y="12922"/>
                </a:cubicBezTo>
                <a:cubicBezTo>
                  <a:pt x="551542" y="17526"/>
                  <a:pt x="550619" y="23971"/>
                  <a:pt x="546006" y="27655"/>
                </a:cubicBezTo>
                <a:lnTo>
                  <a:pt x="499871" y="61724"/>
                </a:lnTo>
                <a:cubicBezTo>
                  <a:pt x="498026" y="62645"/>
                  <a:pt x="496180" y="63566"/>
                  <a:pt x="494335" y="63566"/>
                </a:cubicBezTo>
                <a:lnTo>
                  <a:pt x="494335" y="111447"/>
                </a:lnTo>
                <a:lnTo>
                  <a:pt x="513712" y="178665"/>
                </a:lnTo>
                <a:cubicBezTo>
                  <a:pt x="514634" y="185111"/>
                  <a:pt x="511866" y="190635"/>
                  <a:pt x="506330" y="192477"/>
                </a:cubicBezTo>
                <a:cubicBezTo>
                  <a:pt x="505407" y="192477"/>
                  <a:pt x="504485" y="192477"/>
                  <a:pt x="503562" y="192477"/>
                </a:cubicBezTo>
                <a:cubicBezTo>
                  <a:pt x="498949" y="192477"/>
                  <a:pt x="494335" y="189715"/>
                  <a:pt x="493412" y="185111"/>
                </a:cubicBezTo>
                <a:lnTo>
                  <a:pt x="473113" y="116051"/>
                </a:lnTo>
                <a:lnTo>
                  <a:pt x="453737" y="185111"/>
                </a:lnTo>
                <a:cubicBezTo>
                  <a:pt x="452814" y="189715"/>
                  <a:pt x="448200" y="192477"/>
                  <a:pt x="443587" y="192477"/>
                </a:cubicBezTo>
                <a:cubicBezTo>
                  <a:pt x="442664" y="192477"/>
                  <a:pt x="441742" y="192477"/>
                  <a:pt x="440819" y="192477"/>
                </a:cubicBezTo>
                <a:cubicBezTo>
                  <a:pt x="435283" y="190635"/>
                  <a:pt x="431592" y="184190"/>
                  <a:pt x="433437" y="178665"/>
                </a:cubicBezTo>
                <a:lnTo>
                  <a:pt x="452814" y="111447"/>
                </a:lnTo>
                <a:lnTo>
                  <a:pt x="452814" y="63566"/>
                </a:lnTo>
                <a:cubicBezTo>
                  <a:pt x="450969" y="63566"/>
                  <a:pt x="449123" y="62645"/>
                  <a:pt x="447278" y="61724"/>
                </a:cubicBezTo>
                <a:lnTo>
                  <a:pt x="401143" y="27655"/>
                </a:lnTo>
                <a:cubicBezTo>
                  <a:pt x="396530" y="23971"/>
                  <a:pt x="395607" y="17526"/>
                  <a:pt x="399298" y="12922"/>
                </a:cubicBezTo>
                <a:cubicBezTo>
                  <a:pt x="402989" y="8318"/>
                  <a:pt x="409447" y="7397"/>
                  <a:pt x="414061" y="10159"/>
                </a:cubicBezTo>
                <a:close/>
                <a:moveTo>
                  <a:pt x="473574" y="0"/>
                </a:moveTo>
                <a:cubicBezTo>
                  <a:pt x="484033" y="0"/>
                  <a:pt x="492511" y="8445"/>
                  <a:pt x="492511" y="18863"/>
                </a:cubicBezTo>
                <a:cubicBezTo>
                  <a:pt x="492511" y="29281"/>
                  <a:pt x="484033" y="37726"/>
                  <a:pt x="473574" y="37726"/>
                </a:cubicBezTo>
                <a:cubicBezTo>
                  <a:pt x="463115" y="37726"/>
                  <a:pt x="454637" y="29281"/>
                  <a:pt x="454637" y="18863"/>
                </a:cubicBezTo>
                <a:cubicBezTo>
                  <a:pt x="454637" y="8445"/>
                  <a:pt x="463115" y="0"/>
                  <a:pt x="473574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7ADBF9C-8940-441F-B673-A154E75C2BAB}"/>
              </a:ext>
            </a:extLst>
          </p:cNvPr>
          <p:cNvGrpSpPr/>
          <p:nvPr/>
        </p:nvGrpSpPr>
        <p:grpSpPr>
          <a:xfrm>
            <a:off x="6769105" y="1963899"/>
            <a:ext cx="2895595" cy="3866194"/>
            <a:chOff x="8725943" y="854213"/>
            <a:chExt cx="1834258" cy="6656806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14DB3CE-2B1F-4473-A292-A1DEF5711D59}"/>
                </a:ext>
              </a:extLst>
            </p:cNvPr>
            <p:cNvSpPr txBox="1"/>
            <p:nvPr/>
          </p:nvSpPr>
          <p:spPr>
            <a:xfrm>
              <a:off x="8725944" y="1553659"/>
              <a:ext cx="1834258" cy="5003094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F8A21B2-B61A-480E-8D22-8D56E483C606}"/>
                </a:ext>
              </a:extLst>
            </p:cNvPr>
            <p:cNvSpPr/>
            <p:nvPr/>
          </p:nvSpPr>
          <p:spPr>
            <a:xfrm>
              <a:off x="9164794" y="854212"/>
              <a:ext cx="790597" cy="590405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772041220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5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7"/>
      <p:bldP grpId="0" spid="2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grpSp>
        <p:nvGrpSpPr>
          <p:cNvPr id="85" name="Group 44">
            <a:extLst>
              <a:ext uri="{FF2B5EF4-FFF2-40B4-BE49-F238E27FC236}">
                <a16:creationId xmlns:a16="http://schemas.microsoft.com/office/drawing/2014/main" id="{CC8C6B1F-BE66-4004-952C-CEFA3786BD05}"/>
              </a:ext>
            </a:extLst>
          </p:cNvPr>
          <p:cNvGrpSpPr/>
          <p:nvPr/>
        </p:nvGrpSpPr>
        <p:grpSpPr>
          <a:xfrm>
            <a:off x="1639903" y="1329146"/>
            <a:ext cx="3819684" cy="2159758"/>
            <a:chOff x="1639903" y="1329148"/>
            <a:chExt cx="3819684" cy="2159758"/>
          </a:xfrm>
        </p:grpSpPr>
        <p:sp>
          <p:nvSpPr>
            <p:cNvPr id="86" name="Rectangle: Rounded Corners 4">
              <a:extLst>
                <a:ext uri="{FF2B5EF4-FFF2-40B4-BE49-F238E27FC236}">
                  <a16:creationId xmlns:a16="http://schemas.microsoft.com/office/drawing/2014/main" id="{DE44E0C8-1868-4069-884F-753788B57EE4}"/>
                </a:ext>
              </a:extLst>
            </p:cNvPr>
            <p:cNvSpPr/>
            <p:nvPr/>
          </p:nvSpPr>
          <p:spPr>
            <a:xfrm rot="2700000">
              <a:off x="3171896" y="1329148"/>
              <a:ext cx="755703" cy="755703"/>
            </a:xfrm>
            <a:prstGeom prst="roundRect">
              <a:avLst/>
            </a:prstGeom>
            <a:solidFill>
              <a:srgbClr val="464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87" name="Rectangle 6">
              <a:extLst>
                <a:ext uri="{FF2B5EF4-FFF2-40B4-BE49-F238E27FC236}">
                  <a16:creationId xmlns:a16="http://schemas.microsoft.com/office/drawing/2014/main" id="{1C0D17A7-DB3A-4C5A-9D61-878AA9E186AD}"/>
                </a:ext>
              </a:extLst>
            </p:cNvPr>
            <p:cNvSpPr/>
            <p:nvPr/>
          </p:nvSpPr>
          <p:spPr>
            <a:xfrm>
              <a:off x="1639910" y="1706999"/>
              <a:ext cx="3819677" cy="1781907"/>
            </a:xfrm>
            <a:prstGeom prst="rect">
              <a:avLst/>
            </a:prstGeom>
            <a:noFill/>
            <a:ln w="25400">
              <a:solidFill>
                <a:srgbClr val="464E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88" name="Group 7">
              <a:extLst>
                <a:ext uri="{FF2B5EF4-FFF2-40B4-BE49-F238E27FC236}">
                  <a16:creationId xmlns:a16="http://schemas.microsoft.com/office/drawing/2014/main" id="{04AC20EF-2D38-45E0-BF2E-E609B57B860A}"/>
                </a:ext>
              </a:extLst>
            </p:cNvPr>
            <p:cNvGrpSpPr/>
            <p:nvPr/>
          </p:nvGrpSpPr>
          <p:grpSpPr>
            <a:xfrm>
              <a:off x="3338786" y="1442284"/>
              <a:ext cx="421919" cy="464344"/>
              <a:chOff x="4460656" y="2582069"/>
              <a:chExt cx="421919" cy="464344"/>
            </a:xfrm>
            <a:solidFill>
              <a:schemeClr val="bg1"/>
            </a:solidFill>
          </p:grpSpPr>
          <p:sp>
            <p:nvSpPr>
              <p:cNvPr id="92" name="Freeform: Shape 10">
                <a:extLst>
                  <a:ext uri="{FF2B5EF4-FFF2-40B4-BE49-F238E27FC236}">
                    <a16:creationId xmlns:a16="http://schemas.microsoft.com/office/drawing/2014/main" id="{24CE6C63-CBC0-4317-8BD8-5E36BD7B61D8}"/>
                  </a:ext>
                </a:extLst>
              </p:cNvPr>
              <p:cNvSpPr/>
              <p:nvPr/>
            </p:nvSpPr>
            <p:spPr bwMode="auto">
              <a:xfrm>
                <a:off x="4460656" y="2582069"/>
                <a:ext cx="421919" cy="464344"/>
              </a:xfrm>
              <a:custGeom>
                <a:gdLst>
                  <a:gd fmla="*/ 2288 w 7404" name="T0"/>
                  <a:gd fmla="*/ 0 h 8160" name="T1"/>
                  <a:gd fmla="*/ 1185 w 7404" name="T2"/>
                  <a:gd fmla="*/ 1833 h 8160" name="T3"/>
                  <a:gd fmla="*/ 0 w 7404" name="T4"/>
                  <a:gd fmla="*/ 2397 h 8160" name="T5"/>
                  <a:gd fmla="*/ 565 w 7404" name="T6"/>
                  <a:gd fmla="*/ 5548 h 8160" name="T7"/>
                  <a:gd fmla="*/ 1185 w 7404" name="T8"/>
                  <a:gd fmla="*/ 7057 h 8160" name="T9"/>
                  <a:gd fmla="*/ 6301 w 7404" name="T10"/>
                  <a:gd fmla="*/ 8160 h 8160" name="T11"/>
                  <a:gd fmla="*/ 7404 w 7404" name="T12"/>
                  <a:gd fmla="*/ 1103 h 8160" name="T13"/>
                  <a:gd fmla="*/ 1693 w 7404" name="T14"/>
                  <a:gd fmla="*/ 4400 h 8160" name="T15"/>
                  <a:gd fmla="*/ 2052 w 7404" name="T16"/>
                  <a:gd fmla="*/ 4224 h 8160" name="T17"/>
                  <a:gd fmla="*/ 2918 w 7404" name="T18"/>
                  <a:gd fmla="*/ 4215 h 8160" name="T19"/>
                  <a:gd fmla="*/ 2482 w 7404" name="T20"/>
                  <a:gd fmla="*/ 3933 h 8160" name="T21"/>
                  <a:gd fmla="*/ 1764 w 7404" name="T22"/>
                  <a:gd fmla="*/ 3265 h 8160" name="T23"/>
                  <a:gd fmla="*/ 2336 w 7404" name="T24"/>
                  <a:gd fmla="*/ 2469 h 8160" name="T25"/>
                  <a:gd fmla="*/ 2749 w 7404" name="T26"/>
                  <a:gd fmla="*/ 2469 h 8160" name="T27"/>
                  <a:gd fmla="*/ 3209 w 7404" name="T28"/>
                  <a:gd fmla="*/ 2804 h 8160" name="T29"/>
                  <a:gd fmla="*/ 3092 w 7404" name="T30"/>
                  <a:gd fmla="*/ 3213 h 8160" name="T31"/>
                  <a:gd fmla="*/ 2516 w 7404" name="T32"/>
                  <a:gd fmla="*/ 3033 h 8160" name="T33"/>
                  <a:gd fmla="*/ 2237 w 7404" name="T34"/>
                  <a:gd fmla="*/ 3228 h 8160" name="T35"/>
                  <a:gd fmla="*/ 3392 w 7404" name="T36"/>
                  <a:gd fmla="*/ 4162 h 8160" name="T37"/>
                  <a:gd fmla="*/ 2748 w 7404" name="T38"/>
                  <a:gd fmla="*/ 4830 h 8160" name="T39"/>
                  <a:gd fmla="*/ 2542 w 7404" name="T40"/>
                  <a:gd fmla="*/ 5190 h 8160" name="T41"/>
                  <a:gd fmla="*/ 2336 w 7404" name="T42"/>
                  <a:gd fmla="*/ 4813 h 8160" name="T43"/>
                  <a:gd fmla="*/ 1693 w 7404" name="T44"/>
                  <a:gd fmla="*/ 4400 h 8160" name="T45"/>
                  <a:gd fmla="*/ 3916 w 7404" name="T46"/>
                  <a:gd fmla="*/ 7434 h 8160" name="T47"/>
                  <a:gd fmla="*/ 4672 w 7404" name="T48"/>
                  <a:gd fmla="*/ 7434 h 8160" name="T49"/>
                  <a:gd fmla="*/ 6463 w 7404" name="T50"/>
                  <a:gd fmla="*/ 6617 h 8160" name="T51"/>
                  <a:gd fmla="*/ 2125 w 7404" name="T52"/>
                  <a:gd fmla="*/ 5548 h 8160" name="T53"/>
                  <a:gd fmla="*/ 4059 w 7404" name="T54"/>
                  <a:gd fmla="*/ 6174 h 8160" name="T55"/>
                  <a:gd fmla="*/ 4679 w 7404" name="T56"/>
                  <a:gd fmla="*/ 6317 h 8160" name="T57"/>
                  <a:gd fmla="*/ 5038 w 7404" name="T58"/>
                  <a:gd fmla="*/ 2397 h 8160" name="T59"/>
                  <a:gd fmla="*/ 2125 w 7404" name="T60"/>
                  <a:gd fmla="*/ 1833 h 8160" name="T61"/>
                  <a:gd fmla="*/ 2288 w 7404" name="T62"/>
                  <a:gd fmla="*/ 941 h 8160" name="T63"/>
                  <a:gd fmla="*/ 6463 w 7404" name="T64"/>
                  <a:gd fmla="*/ 1103 h 8160" name="T65"/>
                  <a:gd fmla="*/ 6463 w 7404" name="T66"/>
                  <a:gd fmla="*/ 6617 h 8160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8160" w="7404">
                    <a:moveTo>
                      <a:pt x="6301" y="0"/>
                    </a:moveTo>
                    <a:lnTo>
                      <a:pt x="2288" y="0"/>
                    </a:lnTo>
                    <a:cubicBezTo>
                      <a:pt x="1680" y="0"/>
                      <a:pt x="1185" y="495"/>
                      <a:pt x="1185" y="1103"/>
                    </a:cubicBezTo>
                    <a:lnTo>
                      <a:pt x="1185" y="1833"/>
                    </a:lnTo>
                    <a:lnTo>
                      <a:pt x="565" y="1833"/>
                    </a:lnTo>
                    <a:cubicBezTo>
                      <a:pt x="253" y="1833"/>
                      <a:pt x="0" y="2085"/>
                      <a:pt x="0" y="2397"/>
                    </a:cubicBezTo>
                    <a:lnTo>
                      <a:pt x="0" y="4984"/>
                    </a:lnTo>
                    <a:cubicBezTo>
                      <a:pt x="0" y="5295"/>
                      <a:pt x="253" y="5548"/>
                      <a:pt x="565" y="5548"/>
                    </a:cubicBezTo>
                    <a:lnTo>
                      <a:pt x="1185" y="5548"/>
                    </a:lnTo>
                    <a:lnTo>
                      <a:pt x="1185" y="7057"/>
                    </a:lnTo>
                    <a:cubicBezTo>
                      <a:pt x="1185" y="7665"/>
                      <a:pt x="1680" y="8160"/>
                      <a:pt x="2288" y="8160"/>
                    </a:cubicBezTo>
                    <a:lnTo>
                      <a:pt x="6301" y="8160"/>
                    </a:lnTo>
                    <a:cubicBezTo>
                      <a:pt x="6909" y="8160"/>
                      <a:pt x="7404" y="7665"/>
                      <a:pt x="7404" y="7057"/>
                    </a:cubicBezTo>
                    <a:lnTo>
                      <a:pt x="7404" y="1103"/>
                    </a:lnTo>
                    <a:cubicBezTo>
                      <a:pt x="7404" y="495"/>
                      <a:pt x="6909" y="0"/>
                      <a:pt x="6301" y="0"/>
                    </a:cubicBezTo>
                    <a:close/>
                    <a:moveTo>
                      <a:pt x="1693" y="4400"/>
                    </a:moveTo>
                    <a:cubicBezTo>
                      <a:pt x="1693" y="4277"/>
                      <a:pt x="1792" y="4181"/>
                      <a:pt x="1916" y="4181"/>
                    </a:cubicBezTo>
                    <a:cubicBezTo>
                      <a:pt x="1978" y="4181"/>
                      <a:pt x="2021" y="4203"/>
                      <a:pt x="2052" y="4224"/>
                    </a:cubicBezTo>
                    <a:cubicBezTo>
                      <a:pt x="2216" y="4345"/>
                      <a:pt x="2395" y="4419"/>
                      <a:pt x="2606" y="4419"/>
                    </a:cubicBezTo>
                    <a:cubicBezTo>
                      <a:pt x="2801" y="4419"/>
                      <a:pt x="2918" y="4342"/>
                      <a:pt x="2918" y="4215"/>
                    </a:cubicBezTo>
                    <a:lnTo>
                      <a:pt x="2918" y="4209"/>
                    </a:lnTo>
                    <a:cubicBezTo>
                      <a:pt x="2918" y="4088"/>
                      <a:pt x="2844" y="4026"/>
                      <a:pt x="2482" y="3933"/>
                    </a:cubicBezTo>
                    <a:cubicBezTo>
                      <a:pt x="2046" y="3822"/>
                      <a:pt x="1764" y="3701"/>
                      <a:pt x="1764" y="3271"/>
                    </a:cubicBezTo>
                    <a:lnTo>
                      <a:pt x="1764" y="3265"/>
                    </a:lnTo>
                    <a:cubicBezTo>
                      <a:pt x="1764" y="2930"/>
                      <a:pt x="1995" y="2693"/>
                      <a:pt x="2336" y="2630"/>
                    </a:cubicBezTo>
                    <a:lnTo>
                      <a:pt x="2336" y="2469"/>
                    </a:lnTo>
                    <a:cubicBezTo>
                      <a:pt x="2336" y="2355"/>
                      <a:pt x="2429" y="2263"/>
                      <a:pt x="2543" y="2263"/>
                    </a:cubicBezTo>
                    <a:cubicBezTo>
                      <a:pt x="2656" y="2263"/>
                      <a:pt x="2749" y="2355"/>
                      <a:pt x="2749" y="2469"/>
                    </a:cubicBezTo>
                    <a:lnTo>
                      <a:pt x="2749" y="2632"/>
                    </a:lnTo>
                    <a:cubicBezTo>
                      <a:pt x="2918" y="2660"/>
                      <a:pt x="3073" y="2717"/>
                      <a:pt x="3209" y="2804"/>
                    </a:cubicBezTo>
                    <a:cubicBezTo>
                      <a:pt x="3262" y="2835"/>
                      <a:pt x="3315" y="2900"/>
                      <a:pt x="3315" y="2993"/>
                    </a:cubicBezTo>
                    <a:cubicBezTo>
                      <a:pt x="3315" y="3116"/>
                      <a:pt x="3216" y="3213"/>
                      <a:pt x="3092" y="3213"/>
                    </a:cubicBezTo>
                    <a:cubicBezTo>
                      <a:pt x="3045" y="3213"/>
                      <a:pt x="3008" y="3200"/>
                      <a:pt x="2971" y="3179"/>
                    </a:cubicBezTo>
                    <a:cubicBezTo>
                      <a:pt x="2813" y="3086"/>
                      <a:pt x="2665" y="3033"/>
                      <a:pt x="2516" y="3033"/>
                    </a:cubicBezTo>
                    <a:cubicBezTo>
                      <a:pt x="2333" y="3033"/>
                      <a:pt x="2237" y="3116"/>
                      <a:pt x="2237" y="3222"/>
                    </a:cubicBezTo>
                    <a:lnTo>
                      <a:pt x="2237" y="3228"/>
                    </a:lnTo>
                    <a:cubicBezTo>
                      <a:pt x="2237" y="3370"/>
                      <a:pt x="2330" y="3417"/>
                      <a:pt x="2705" y="3512"/>
                    </a:cubicBezTo>
                    <a:cubicBezTo>
                      <a:pt x="3144" y="3627"/>
                      <a:pt x="3392" y="3785"/>
                      <a:pt x="3392" y="4162"/>
                    </a:cubicBezTo>
                    <a:lnTo>
                      <a:pt x="3392" y="4169"/>
                    </a:lnTo>
                    <a:cubicBezTo>
                      <a:pt x="3392" y="4550"/>
                      <a:pt x="3133" y="4783"/>
                      <a:pt x="2748" y="4830"/>
                    </a:cubicBezTo>
                    <a:lnTo>
                      <a:pt x="2748" y="4984"/>
                    </a:lnTo>
                    <a:cubicBezTo>
                      <a:pt x="2748" y="5098"/>
                      <a:pt x="2656" y="5190"/>
                      <a:pt x="2542" y="5190"/>
                    </a:cubicBezTo>
                    <a:cubicBezTo>
                      <a:pt x="2428" y="5190"/>
                      <a:pt x="2336" y="5098"/>
                      <a:pt x="2336" y="4984"/>
                    </a:cubicBezTo>
                    <a:lnTo>
                      <a:pt x="2336" y="4813"/>
                    </a:lnTo>
                    <a:cubicBezTo>
                      <a:pt x="2141" y="4776"/>
                      <a:pt x="1950" y="4701"/>
                      <a:pt x="1783" y="4580"/>
                    </a:cubicBezTo>
                    <a:cubicBezTo>
                      <a:pt x="1730" y="4543"/>
                      <a:pt x="1693" y="4475"/>
                      <a:pt x="1693" y="4400"/>
                    </a:cubicBezTo>
                    <a:close/>
                    <a:moveTo>
                      <a:pt x="4294" y="7812"/>
                    </a:moveTo>
                    <a:cubicBezTo>
                      <a:pt x="4085" y="7812"/>
                      <a:pt x="3916" y="7643"/>
                      <a:pt x="3916" y="7434"/>
                    </a:cubicBezTo>
                    <a:cubicBezTo>
                      <a:pt x="3916" y="7225"/>
                      <a:pt x="4085" y="7056"/>
                      <a:pt x="4294" y="7056"/>
                    </a:cubicBezTo>
                    <a:cubicBezTo>
                      <a:pt x="4503" y="7056"/>
                      <a:pt x="4672" y="7225"/>
                      <a:pt x="4672" y="7434"/>
                    </a:cubicBezTo>
                    <a:cubicBezTo>
                      <a:pt x="4672" y="7643"/>
                      <a:pt x="4503" y="7812"/>
                      <a:pt x="4294" y="7812"/>
                    </a:cubicBezTo>
                    <a:close/>
                    <a:moveTo>
                      <a:pt x="6463" y="6617"/>
                    </a:moveTo>
                    <a:lnTo>
                      <a:pt x="2125" y="6617"/>
                    </a:lnTo>
                    <a:lnTo>
                      <a:pt x="2125" y="5548"/>
                    </a:lnTo>
                    <a:lnTo>
                      <a:pt x="3481" y="5548"/>
                    </a:lnTo>
                    <a:lnTo>
                      <a:pt x="4059" y="6174"/>
                    </a:lnTo>
                    <a:cubicBezTo>
                      <a:pt x="4168" y="6292"/>
                      <a:pt x="4319" y="6355"/>
                      <a:pt x="4474" y="6355"/>
                    </a:cubicBezTo>
                    <a:cubicBezTo>
                      <a:pt x="4543" y="6355"/>
                      <a:pt x="4613" y="6343"/>
                      <a:pt x="4679" y="6317"/>
                    </a:cubicBezTo>
                    <a:cubicBezTo>
                      <a:pt x="4896" y="6232"/>
                      <a:pt x="5038" y="6023"/>
                      <a:pt x="5038" y="5791"/>
                    </a:cubicBezTo>
                    <a:lnTo>
                      <a:pt x="5038" y="2397"/>
                    </a:lnTo>
                    <a:cubicBezTo>
                      <a:pt x="5038" y="2085"/>
                      <a:pt x="4785" y="1833"/>
                      <a:pt x="4474" y="1833"/>
                    </a:cubicBezTo>
                    <a:lnTo>
                      <a:pt x="2125" y="1833"/>
                    </a:lnTo>
                    <a:lnTo>
                      <a:pt x="2125" y="1103"/>
                    </a:lnTo>
                    <a:cubicBezTo>
                      <a:pt x="2125" y="1014"/>
                      <a:pt x="2198" y="941"/>
                      <a:pt x="2288" y="941"/>
                    </a:cubicBezTo>
                    <a:lnTo>
                      <a:pt x="6300" y="941"/>
                    </a:lnTo>
                    <a:cubicBezTo>
                      <a:pt x="6390" y="941"/>
                      <a:pt x="6463" y="1014"/>
                      <a:pt x="6463" y="1103"/>
                    </a:cubicBezTo>
                    <a:lnTo>
                      <a:pt x="6463" y="6617"/>
                    </a:lnTo>
                    <a:lnTo>
                      <a:pt x="6463" y="6617"/>
                    </a:lnTo>
                    <a:lnTo>
                      <a:pt x="6463" y="66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93" name="Freeform: Shape 11">
                <a:extLst>
                  <a:ext uri="{FF2B5EF4-FFF2-40B4-BE49-F238E27FC236}">
                    <a16:creationId xmlns:a16="http://schemas.microsoft.com/office/drawing/2014/main" id="{A7AB6B45-62FF-4B7F-BD39-E3A0F2A0A103}"/>
                  </a:ext>
                </a:extLst>
              </p:cNvPr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94" name="Freeform: Shape 12">
                <a:extLst>
                  <a:ext uri="{FF2B5EF4-FFF2-40B4-BE49-F238E27FC236}">
                    <a16:creationId xmlns:a16="http://schemas.microsoft.com/office/drawing/2014/main" id="{7C1A2F77-E2B5-413E-8400-4E810C913789}"/>
                  </a:ext>
                </a:extLst>
              </p:cNvPr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Group 1">
              <a:extLst>
                <a:ext uri="{FF2B5EF4-FFF2-40B4-BE49-F238E27FC236}">
                  <a16:creationId xmlns:a16="http://schemas.microsoft.com/office/drawing/2014/main" id="{1BC14211-EB35-4F81-8D91-DD96968339AF}"/>
                </a:ext>
              </a:extLst>
            </p:cNvPr>
            <p:cNvGrpSpPr/>
            <p:nvPr/>
          </p:nvGrpSpPr>
          <p:grpSpPr>
            <a:xfrm>
              <a:off x="1639903" y="2295470"/>
              <a:ext cx="3819684" cy="1173059"/>
              <a:chOff x="1832176" y="2295471"/>
              <a:chExt cx="3435138" cy="738664"/>
            </a:xfrm>
          </p:grpSpPr>
          <p:sp>
            <p:nvSpPr>
              <p:cNvPr id="90" name="TextBox 8">
                <a:extLst>
                  <a:ext uri="{FF2B5EF4-FFF2-40B4-BE49-F238E27FC236}">
                    <a16:creationId xmlns:a16="http://schemas.microsoft.com/office/drawing/2014/main" id="{6AC1A775-78FC-463F-91BB-8544A072E12D}"/>
                  </a:ext>
                </a:extLst>
              </p:cNvPr>
              <p:cNvSpPr txBox="1"/>
              <p:nvPr/>
            </p:nvSpPr>
            <p:spPr>
              <a:xfrm>
                <a:off x="1832176" y="2295471"/>
                <a:ext cx="3435138" cy="276999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b="1" lang="zh-CN">
                    <a:solidFill>
                      <a:srgbClr val="464E6C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91" name="Rectangle 9">
                <a:extLst>
                  <a:ext uri="{FF2B5EF4-FFF2-40B4-BE49-F238E27FC236}">
                    <a16:creationId xmlns:a16="http://schemas.microsoft.com/office/drawing/2014/main" id="{9F3F8B7D-F90E-4246-B6A8-081AB713BA93}"/>
                  </a:ext>
                </a:extLst>
              </p:cNvPr>
              <p:cNvSpPr/>
              <p:nvPr/>
            </p:nvSpPr>
            <p:spPr>
              <a:xfrm>
                <a:off x="1832176" y="2572470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altLang="en-US" lang="zh-CN" sz="1600">
                    <a:solidFill>
                      <a:srgbClr val="464E6C"/>
                    </a:solidFill>
                    <a:cs typeface="+mn-ea"/>
                    <a:sym typeface="+mn-lt"/>
                  </a:rPr>
                  <a:t>请替换文字内容，请替换文字内容，请替换文字内容，请替换文字内容</a:t>
                </a:r>
              </a:p>
            </p:txBody>
          </p:sp>
        </p:grp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5852CC84-1974-4680-9751-CE4B68CE42C0}"/>
              </a:ext>
            </a:extLst>
          </p:cNvPr>
          <p:cNvGrpSpPr/>
          <p:nvPr/>
        </p:nvGrpSpPr>
        <p:grpSpPr>
          <a:xfrm>
            <a:off x="1639903" y="3772606"/>
            <a:ext cx="3819684" cy="2159765"/>
            <a:chOff x="1639903" y="3772608"/>
            <a:chExt cx="3819684" cy="2159765"/>
          </a:xfrm>
        </p:grpSpPr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DFA32D25-AFBD-4397-A081-320F78CEAC57}"/>
                </a:ext>
              </a:extLst>
            </p:cNvPr>
            <p:cNvSpPr/>
            <p:nvPr/>
          </p:nvSpPr>
          <p:spPr>
            <a:xfrm>
              <a:off x="1639910" y="4150460"/>
              <a:ext cx="3819677" cy="1781907"/>
            </a:xfrm>
            <a:prstGeom prst="rect">
              <a:avLst/>
            </a:prstGeom>
            <a:noFill/>
            <a:ln w="25400">
              <a:solidFill>
                <a:srgbClr val="68BC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39" name="Rectangle: Rounded Corners 15">
              <a:extLst>
                <a:ext uri="{FF2B5EF4-FFF2-40B4-BE49-F238E27FC236}">
                  <a16:creationId xmlns:a16="http://schemas.microsoft.com/office/drawing/2014/main" id="{35CCAE6A-3B16-4C79-B4AE-02AA51948C95}"/>
                </a:ext>
              </a:extLst>
            </p:cNvPr>
            <p:cNvSpPr/>
            <p:nvPr/>
          </p:nvSpPr>
          <p:spPr>
            <a:xfrm rot="2700000">
              <a:off x="3171895" y="3772608"/>
              <a:ext cx="755703" cy="755703"/>
            </a:xfrm>
            <a:prstGeom prst="roundRect">
              <a:avLst/>
            </a:prstGeom>
            <a:solidFill>
              <a:srgbClr val="68B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40" name="Group 16">
              <a:extLst>
                <a:ext uri="{FF2B5EF4-FFF2-40B4-BE49-F238E27FC236}">
                  <a16:creationId xmlns:a16="http://schemas.microsoft.com/office/drawing/2014/main" id="{D22B0025-8F62-46B7-AF08-8C9ACC25E6CA}"/>
                </a:ext>
              </a:extLst>
            </p:cNvPr>
            <p:cNvGrpSpPr/>
            <p:nvPr/>
          </p:nvGrpSpPr>
          <p:grpSpPr>
            <a:xfrm>
              <a:off x="3390202" y="3917889"/>
              <a:ext cx="319088" cy="46513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44" name="Freeform: Shape 19">
                <a:extLst>
                  <a:ext uri="{FF2B5EF4-FFF2-40B4-BE49-F238E27FC236}">
                    <a16:creationId xmlns:a16="http://schemas.microsoft.com/office/drawing/2014/main" id="{1EE879EF-9D22-4D1D-B9F2-78CD8B333287}"/>
                  </a:ext>
                </a:extLst>
              </p:cNvPr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20">
                <a:extLst>
                  <a:ext uri="{FF2B5EF4-FFF2-40B4-BE49-F238E27FC236}">
                    <a16:creationId xmlns:a16="http://schemas.microsoft.com/office/drawing/2014/main" id="{1024A98C-990E-42D2-9AC7-2758EB2EC5E9}"/>
                  </a:ext>
                </a:extLst>
              </p:cNvPr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42">
              <a:extLst>
                <a:ext uri="{FF2B5EF4-FFF2-40B4-BE49-F238E27FC236}">
                  <a16:creationId xmlns:a16="http://schemas.microsoft.com/office/drawing/2014/main" id="{B4BE5378-3CA9-425E-9474-F9A8F007C6A8}"/>
                </a:ext>
              </a:extLst>
            </p:cNvPr>
            <p:cNvGrpSpPr/>
            <p:nvPr/>
          </p:nvGrpSpPr>
          <p:grpSpPr>
            <a:xfrm>
              <a:off x="1639903" y="4744349"/>
              <a:ext cx="3819684" cy="1188024"/>
              <a:chOff x="1832176" y="4744344"/>
              <a:chExt cx="3435138" cy="738664"/>
            </a:xfrm>
          </p:grpSpPr>
          <p:sp>
            <p:nvSpPr>
              <p:cNvPr id="42" name="TextBox 17">
                <a:extLst>
                  <a:ext uri="{FF2B5EF4-FFF2-40B4-BE49-F238E27FC236}">
                    <a16:creationId xmlns:a16="http://schemas.microsoft.com/office/drawing/2014/main" id="{391EF2BF-DBA5-497E-ACCA-F8CC5ED38E16}"/>
                  </a:ext>
                </a:extLst>
              </p:cNvPr>
              <p:cNvSpPr txBox="1"/>
              <p:nvPr/>
            </p:nvSpPr>
            <p:spPr>
              <a:xfrm>
                <a:off x="1832176" y="4744344"/>
                <a:ext cx="3435138" cy="276999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/>
              </a:bodyPr>
              <a:lstStyle/>
              <a:p>
                <a:pPr algn="ctr"/>
                <a:r>
                  <a:rPr altLang="en-US" b="1" lang="zh-CN">
                    <a:solidFill>
                      <a:srgbClr val="479F9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0861A08D-D55B-42B0-8484-6657B5D305C4}"/>
                  </a:ext>
                </a:extLst>
              </p:cNvPr>
              <p:cNvSpPr/>
              <p:nvPr/>
            </p:nvSpPr>
            <p:spPr>
              <a:xfrm>
                <a:off x="1832176" y="5021343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lvl="0">
                  <a:lnSpc>
                    <a:spcPct val="120000"/>
                  </a:lnSpc>
                </a:pPr>
                <a:r>
                  <a:rPr altLang="en-US" lang="zh-CN" sz="1600">
                    <a:solidFill>
                      <a:srgbClr val="479F95"/>
                    </a:solidFill>
                    <a:cs typeface="+mn-ea"/>
                    <a:sym typeface="+mn-lt"/>
                  </a:rPr>
                  <a:t>请替换文字内容，请替换文字内容，请替换文字内容，请替换文字内容</a:t>
                </a:r>
              </a:p>
            </p:txBody>
          </p:sp>
        </p:grp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CDED4BFE-C8FF-4303-8C54-A3A428D22B8A}"/>
              </a:ext>
            </a:extLst>
          </p:cNvPr>
          <p:cNvGrpSpPr/>
          <p:nvPr/>
        </p:nvGrpSpPr>
        <p:grpSpPr>
          <a:xfrm>
            <a:off x="6732406" y="3772604"/>
            <a:ext cx="3819684" cy="2159760"/>
            <a:chOff x="6732406" y="3772607"/>
            <a:chExt cx="3819684" cy="2159760"/>
          </a:xfrm>
        </p:grpSpPr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A4AE894A-45B5-4560-9976-1091852CCDE4}"/>
                </a:ext>
              </a:extLst>
            </p:cNvPr>
            <p:cNvSpPr/>
            <p:nvPr/>
          </p:nvSpPr>
          <p:spPr>
            <a:xfrm>
              <a:off x="6732413" y="4150460"/>
              <a:ext cx="3819677" cy="1781907"/>
            </a:xfrm>
            <a:prstGeom prst="rect">
              <a:avLst/>
            </a:prstGeom>
            <a:noFill/>
            <a:ln w="25400">
              <a:solidFill>
                <a:srgbClr val="4CAA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Rectangle: Rounded Corners 23">
              <a:extLst>
                <a:ext uri="{FF2B5EF4-FFF2-40B4-BE49-F238E27FC236}">
                  <a16:creationId xmlns:a16="http://schemas.microsoft.com/office/drawing/2014/main" id="{E95716B8-CCFE-4C4C-BC74-3C9F452C850A}"/>
                </a:ext>
              </a:extLst>
            </p:cNvPr>
            <p:cNvSpPr/>
            <p:nvPr/>
          </p:nvSpPr>
          <p:spPr>
            <a:xfrm rot="2700000">
              <a:off x="8264399" y="3772607"/>
              <a:ext cx="755703" cy="755703"/>
            </a:xfrm>
            <a:prstGeom prst="roundRect">
              <a:avLst/>
            </a:prstGeom>
            <a:solidFill>
              <a:srgbClr val="4CA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49" name="Group 24">
              <a:extLst>
                <a:ext uri="{FF2B5EF4-FFF2-40B4-BE49-F238E27FC236}">
                  <a16:creationId xmlns:a16="http://schemas.microsoft.com/office/drawing/2014/main" id="{3F9F84C4-3274-40FE-A40F-412A54277DDB}"/>
                </a:ext>
              </a:extLst>
            </p:cNvPr>
            <p:cNvGrpSpPr/>
            <p:nvPr/>
          </p:nvGrpSpPr>
          <p:grpSpPr>
            <a:xfrm>
              <a:off x="8409681" y="3947258"/>
              <a:ext cx="465138" cy="43576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3" name="Freeform: Shape 27">
                <a:extLst>
                  <a:ext uri="{FF2B5EF4-FFF2-40B4-BE49-F238E27FC236}">
                    <a16:creationId xmlns:a16="http://schemas.microsoft.com/office/drawing/2014/main" id="{096E9F69-1F0A-41D3-BEF9-9781E48B8BF2}"/>
                  </a:ext>
                </a:extLst>
              </p:cNvPr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4" name="Freeform: Shape 28">
                <a:extLst>
                  <a:ext uri="{FF2B5EF4-FFF2-40B4-BE49-F238E27FC236}">
                    <a16:creationId xmlns:a16="http://schemas.microsoft.com/office/drawing/2014/main" id="{9EC8BF28-931D-45DB-9DCC-D51174EB7600}"/>
                  </a:ext>
                </a:extLst>
              </p:cNvPr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43">
              <a:extLst>
                <a:ext uri="{FF2B5EF4-FFF2-40B4-BE49-F238E27FC236}">
                  <a16:creationId xmlns:a16="http://schemas.microsoft.com/office/drawing/2014/main" id="{AB5826B7-004B-4133-A4F8-092C8B280AD5}"/>
                </a:ext>
              </a:extLst>
            </p:cNvPr>
            <p:cNvGrpSpPr/>
            <p:nvPr/>
          </p:nvGrpSpPr>
          <p:grpSpPr>
            <a:xfrm>
              <a:off x="6732406" y="4744338"/>
              <a:ext cx="3819684" cy="1188021"/>
              <a:chOff x="6924679" y="4744344"/>
              <a:chExt cx="3435138" cy="738664"/>
            </a:xfrm>
          </p:grpSpPr>
          <p:sp>
            <p:nvSpPr>
              <p:cNvPr id="51" name="TextBox 25">
                <a:extLst>
                  <a:ext uri="{FF2B5EF4-FFF2-40B4-BE49-F238E27FC236}">
                    <a16:creationId xmlns:a16="http://schemas.microsoft.com/office/drawing/2014/main" id="{8E807F39-A93F-4519-A6E2-9939B4060DC1}"/>
                  </a:ext>
                </a:extLst>
              </p:cNvPr>
              <p:cNvSpPr txBox="1"/>
              <p:nvPr/>
            </p:nvSpPr>
            <p:spPr>
              <a:xfrm>
                <a:off x="6924679" y="4744344"/>
                <a:ext cx="3435138" cy="276999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/>
              </a:bodyPr>
              <a:lstStyle/>
              <a:p>
                <a:pPr algn="ctr"/>
                <a:r>
                  <a:rPr altLang="en-US" b="1" lang="zh-CN">
                    <a:solidFill>
                      <a:srgbClr val="479F9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52" name="Rectangle 26">
                <a:extLst>
                  <a:ext uri="{FF2B5EF4-FFF2-40B4-BE49-F238E27FC236}">
                    <a16:creationId xmlns:a16="http://schemas.microsoft.com/office/drawing/2014/main" id="{4E378330-DC3F-4EDC-8756-EB374917DD4A}"/>
                  </a:ext>
                </a:extLst>
              </p:cNvPr>
              <p:cNvSpPr/>
              <p:nvPr/>
            </p:nvSpPr>
            <p:spPr>
              <a:xfrm>
                <a:off x="6924679" y="5021343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 lvl="0">
                  <a:lnSpc>
                    <a:spcPct val="120000"/>
                  </a:lnSpc>
                </a:pPr>
                <a:r>
                  <a:rPr altLang="en-US" lang="zh-CN" sz="1600">
                    <a:solidFill>
                      <a:srgbClr val="479F95"/>
                    </a:solidFill>
                    <a:cs typeface="+mn-ea"/>
                    <a:sym typeface="+mn-lt"/>
                  </a:rPr>
                  <a:t>请替换文字内容，请替换文字内容，请替换文字内容，请替换文字内容</a:t>
                </a:r>
              </a:p>
            </p:txBody>
          </p:sp>
        </p:grpSp>
      </p:grpSp>
      <p:grpSp>
        <p:nvGrpSpPr>
          <p:cNvPr id="75" name="Group 45">
            <a:extLst>
              <a:ext uri="{FF2B5EF4-FFF2-40B4-BE49-F238E27FC236}">
                <a16:creationId xmlns:a16="http://schemas.microsoft.com/office/drawing/2014/main" id="{2551EF3B-AED1-43DB-8F8A-E929C16A2B07}"/>
              </a:ext>
            </a:extLst>
          </p:cNvPr>
          <p:cNvGrpSpPr/>
          <p:nvPr/>
        </p:nvGrpSpPr>
        <p:grpSpPr>
          <a:xfrm>
            <a:off x="6732406" y="1238260"/>
            <a:ext cx="3819684" cy="2250645"/>
            <a:chOff x="6732406" y="1238262"/>
            <a:chExt cx="3819684" cy="2250644"/>
          </a:xfrm>
        </p:grpSpPr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B6338791-7D95-4BD0-ACC0-5BA469E4A93A}"/>
                </a:ext>
              </a:extLst>
            </p:cNvPr>
            <p:cNvSpPr/>
            <p:nvPr/>
          </p:nvSpPr>
          <p:spPr>
            <a:xfrm>
              <a:off x="6732413" y="1706999"/>
              <a:ext cx="3819677" cy="1781907"/>
            </a:xfrm>
            <a:prstGeom prst="rect">
              <a:avLst/>
            </a:prstGeom>
            <a:solidFill>
              <a:srgbClr val="464E6C"/>
            </a:solidFill>
            <a:ln w="25400">
              <a:solidFill>
                <a:srgbClr val="464E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77" name="Group 41">
              <a:extLst>
                <a:ext uri="{FF2B5EF4-FFF2-40B4-BE49-F238E27FC236}">
                  <a16:creationId xmlns:a16="http://schemas.microsoft.com/office/drawing/2014/main" id="{377ABB81-0512-4313-A39E-07BA8D90D1FC}"/>
                </a:ext>
              </a:extLst>
            </p:cNvPr>
            <p:cNvGrpSpPr/>
            <p:nvPr/>
          </p:nvGrpSpPr>
          <p:grpSpPr>
            <a:xfrm>
              <a:off x="6732406" y="2295471"/>
              <a:ext cx="3819684" cy="1190122"/>
              <a:chOff x="6924679" y="2295471"/>
              <a:chExt cx="3435138" cy="738664"/>
            </a:xfrm>
          </p:grpSpPr>
          <p:sp>
            <p:nvSpPr>
              <p:cNvPr id="83" name="Rectangle 31">
                <a:extLst>
                  <a:ext uri="{FF2B5EF4-FFF2-40B4-BE49-F238E27FC236}">
                    <a16:creationId xmlns:a16="http://schemas.microsoft.com/office/drawing/2014/main" id="{0191C697-D1AE-4DF0-B60D-0897F0E03D43}"/>
                  </a:ext>
                </a:extLst>
              </p:cNvPr>
              <p:cNvSpPr/>
              <p:nvPr/>
            </p:nvSpPr>
            <p:spPr>
              <a:xfrm>
                <a:off x="6924679" y="2572470"/>
                <a:ext cx="3435138" cy="46166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lvl="0">
                  <a:lnSpc>
                    <a:spcPct val="12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</a:br>
                <a:r>
                  <a:rPr altLang="en-US" lang="zh-CN" sz="1600">
                    <a:solidFill>
                      <a:schemeClr val="bg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84" name="TextBox 32">
                <a:extLst>
                  <a:ext uri="{FF2B5EF4-FFF2-40B4-BE49-F238E27FC236}">
                    <a16:creationId xmlns:a16="http://schemas.microsoft.com/office/drawing/2014/main" id="{7F0CD65D-A9DD-4EAA-9BCA-1266D54EF951}"/>
                  </a:ext>
                </a:extLst>
              </p:cNvPr>
              <p:cNvSpPr txBox="1"/>
              <p:nvPr/>
            </p:nvSpPr>
            <p:spPr>
              <a:xfrm>
                <a:off x="6924679" y="2295471"/>
                <a:ext cx="3435138" cy="276999"/>
              </a:xfrm>
              <a:prstGeom prst="rect">
                <a:avLst/>
              </a:prstGeom>
              <a:noFill/>
            </p:spPr>
            <p:txBody>
              <a:bodyPr bIns="0" lIns="0" rIns="0" tIns="0" wrap="non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altLang="en-US" b="1" lang="zh-CN" sz="240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sp>
          <p:nvSpPr>
            <p:cNvPr id="78" name="Rectangle: Rounded Corners 33">
              <a:extLst>
                <a:ext uri="{FF2B5EF4-FFF2-40B4-BE49-F238E27FC236}">
                  <a16:creationId xmlns:a16="http://schemas.microsoft.com/office/drawing/2014/main" id="{5C207635-684B-4E44-95F8-69F06C5ACB4B}"/>
                </a:ext>
              </a:extLst>
            </p:cNvPr>
            <p:cNvSpPr/>
            <p:nvPr/>
          </p:nvSpPr>
          <p:spPr>
            <a:xfrm rot="2700000">
              <a:off x="8223296" y="1238262"/>
              <a:ext cx="755703" cy="75570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464E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82" name="Freeform: Shape 37">
              <a:extLst>
                <a:ext uri="{FF2B5EF4-FFF2-40B4-BE49-F238E27FC236}">
                  <a16:creationId xmlns:a16="http://schemas.microsoft.com/office/drawing/2014/main" id="{7BE8286E-F026-4682-A495-87172082252A}"/>
                </a:ext>
              </a:extLst>
            </p:cNvPr>
            <p:cNvSpPr/>
            <p:nvPr/>
          </p:nvSpPr>
          <p:spPr bwMode="auto">
            <a:xfrm>
              <a:off x="8377932" y="1449434"/>
              <a:ext cx="465137" cy="381148"/>
            </a:xfrm>
            <a:custGeom>
              <a:gdLst>
                <a:gd fmla="*/ 73776 w 605733" name="connsiteX0"/>
                <a:gd fmla="*/ 463060 h 496357" name="connsiteY0"/>
                <a:gd fmla="*/ 63223 w 605733" name="connsiteX1"/>
                <a:gd fmla="*/ 473595 h 496357" name="connsiteY1"/>
                <a:gd fmla="*/ 66709 w 605733" name="connsiteX2"/>
                <a:gd fmla="*/ 481402 h 496357" name="connsiteY2"/>
                <a:gd fmla="*/ 73776 w 605733" name="connsiteX3"/>
                <a:gd fmla="*/ 484223 h 496357" name="connsiteY3"/>
                <a:gd fmla="*/ 80937 w 605733" name="connsiteX4"/>
                <a:gd fmla="*/ 481402 h 496357" name="connsiteY4"/>
                <a:gd fmla="*/ 84423 w 605733" name="connsiteX5"/>
                <a:gd fmla="*/ 473595 h 496357" name="connsiteY5"/>
                <a:gd fmla="*/ 73776 w 605733" name="connsiteX6"/>
                <a:gd fmla="*/ 463060 h 496357" name="connsiteY6"/>
                <a:gd fmla="*/ 211779 w 605733" name="connsiteX7"/>
                <a:gd fmla="*/ 386666 h 496357" name="connsiteY7"/>
                <a:gd fmla="*/ 198683 w 605733" name="connsiteX8"/>
                <a:gd fmla="*/ 399740 h 496357" name="connsiteY8"/>
                <a:gd fmla="*/ 200190 w 605733" name="connsiteX9"/>
                <a:gd fmla="*/ 405572 h 496357" name="connsiteY9"/>
                <a:gd fmla="*/ 211779 w 605733" name="connsiteX10"/>
                <a:gd fmla="*/ 412814 h 496357" name="connsiteY10"/>
                <a:gd fmla="*/ 223273 w 605733" name="connsiteX11"/>
                <a:gd fmla="*/ 405572 h 496357" name="connsiteY11"/>
                <a:gd fmla="*/ 224875 w 605733" name="connsiteX12"/>
                <a:gd fmla="*/ 399740 h 496357" name="connsiteY12"/>
                <a:gd fmla="*/ 211779 w 605733" name="connsiteX13"/>
                <a:gd fmla="*/ 386666 h 496357" name="connsiteY13"/>
                <a:gd fmla="*/ 354026 w 605733" name="connsiteX14"/>
                <a:gd fmla="*/ 306536 h 496357" name="connsiteY14"/>
                <a:gd fmla="*/ 593016 w 605733" name="connsiteX15"/>
                <a:gd fmla="*/ 306536 h 496357" name="connsiteY15"/>
                <a:gd fmla="*/ 605733 w 605733" name="connsiteX16"/>
                <a:gd fmla="*/ 319144 h 496357" name="connsiteY16"/>
                <a:gd fmla="*/ 572574 w 605733" name="connsiteX17"/>
                <a:gd fmla="*/ 352262 h 496357" name="connsiteY17"/>
                <a:gd fmla="*/ 354026 w 605733" name="connsiteX18"/>
                <a:gd fmla="*/ 352262 h 496357" name="connsiteY18"/>
                <a:gd fmla="*/ 30057 w 605733" name="connsiteX19"/>
                <a:gd fmla="*/ 292249 h 496357" name="connsiteY19"/>
                <a:gd fmla="*/ 30057 w 605733" name="connsiteX20"/>
                <a:gd fmla="*/ 451303 h 496357" name="connsiteY20"/>
                <a:gd fmla="*/ 117495 w 605733" name="connsiteX21"/>
                <a:gd fmla="*/ 451303 h 496357" name="connsiteY21"/>
                <a:gd fmla="*/ 117495 w 605733" name="connsiteX22"/>
                <a:gd fmla="*/ 292249 h 496357" name="connsiteY22"/>
                <a:gd fmla="*/ 25157 w 605733" name="connsiteX23"/>
                <a:gd fmla="*/ 262150 h 496357" name="connsiteY23"/>
                <a:gd fmla="*/ 122489 w 605733" name="connsiteX24"/>
                <a:gd fmla="*/ 262150 h 496357" name="connsiteY24"/>
                <a:gd fmla="*/ 147552 w 605733" name="connsiteX25"/>
                <a:gd fmla="*/ 287264 h 496357" name="connsiteY25"/>
                <a:gd fmla="*/ 147552 w 605733" name="connsiteX26"/>
                <a:gd fmla="*/ 471337 h 496357" name="connsiteY26"/>
                <a:gd fmla="*/ 122489 w 605733" name="connsiteX27"/>
                <a:gd fmla="*/ 496357 h 496357" name="connsiteY27"/>
                <a:gd fmla="*/ 25157 w 605733" name="connsiteX28"/>
                <a:gd fmla="*/ 496357 h 496357" name="connsiteY28"/>
                <a:gd fmla="*/ 0 w 605733" name="connsiteX29"/>
                <a:gd fmla="*/ 471337 h 496357" name="connsiteY29"/>
                <a:gd fmla="*/ 0 w 605733" name="connsiteX30"/>
                <a:gd fmla="*/ 287264 h 496357" name="connsiteY30"/>
                <a:gd fmla="*/ 25157 w 605733" name="connsiteX31"/>
                <a:gd fmla="*/ 262150 h 496357" name="connsiteY31"/>
                <a:gd fmla="*/ 141305 w 605733" name="connsiteX32"/>
                <a:gd fmla="*/ 137603 h 496357" name="connsiteY32"/>
                <a:gd fmla="*/ 282252 w 605733" name="connsiteX33"/>
                <a:gd fmla="*/ 137603 h 496357" name="connsiteY33"/>
                <a:gd fmla="*/ 323895 w 605733" name="connsiteX34"/>
                <a:gd fmla="*/ 179176 h 496357" name="connsiteY34"/>
                <a:gd fmla="*/ 323895 w 605733" name="connsiteX35"/>
                <a:gd fmla="*/ 389488 h 496357" name="connsiteY35"/>
                <a:gd fmla="*/ 282252 w 605733" name="connsiteX36"/>
                <a:gd fmla="*/ 431155 h 496357" name="connsiteY36"/>
                <a:gd fmla="*/ 172679 w 605733" name="connsiteX37"/>
                <a:gd fmla="*/ 431155 h 496357" name="connsiteY37"/>
                <a:gd fmla="*/ 172679 w 605733" name="connsiteX38"/>
                <a:gd fmla="*/ 374533 h 496357" name="connsiteY38"/>
                <a:gd fmla="*/ 283759 w 605733" name="connsiteX39"/>
                <a:gd fmla="*/ 374533 h 496357" name="connsiteY39"/>
                <a:gd fmla="*/ 283759 w 605733" name="connsiteX40"/>
                <a:gd fmla="*/ 179176 h 496357" name="connsiteY40"/>
                <a:gd fmla="*/ 282252 w 605733" name="connsiteX41"/>
                <a:gd fmla="*/ 177671 h 496357" name="connsiteY41"/>
                <a:gd fmla="*/ 141305 w 605733" name="connsiteX42"/>
                <a:gd fmla="*/ 177671 h 496357" name="connsiteY42"/>
                <a:gd fmla="*/ 139704 w 605733" name="connsiteX43"/>
                <a:gd fmla="*/ 179176 h 496357" name="connsiteY43"/>
                <a:gd fmla="*/ 139704 w 605733" name="connsiteX44"/>
                <a:gd fmla="*/ 240313 h 496357" name="connsiteY44"/>
                <a:gd fmla="*/ 122462 w 605733" name="connsiteX45"/>
                <a:gd fmla="*/ 237115 h 496357" name="connsiteY45"/>
                <a:gd fmla="*/ 99568 w 605733" name="connsiteX46"/>
                <a:gd fmla="*/ 237115 h 496357" name="connsiteY46"/>
                <a:gd fmla="*/ 99568 w 605733" name="connsiteX47"/>
                <a:gd fmla="*/ 179176 h 496357" name="connsiteY47"/>
                <a:gd fmla="*/ 141305 w 605733" name="connsiteX48"/>
                <a:gd fmla="*/ 137603 h 496357" name="connsiteY48"/>
                <a:gd fmla="*/ 208945 w 605733" name="connsiteX49"/>
                <a:gd fmla="*/ 0 h 496357" name="connsiteY49"/>
                <a:gd fmla="*/ 533286 w 605733" name="connsiteX50"/>
                <a:gd fmla="*/ 0 h 496357" name="connsiteY50"/>
                <a:gd fmla="*/ 572003 w 605733" name="connsiteX51"/>
                <a:gd fmla="*/ 38752 h 496357" name="connsiteY51"/>
                <a:gd fmla="*/ 572003 w 605733" name="connsiteX52"/>
                <a:gd fmla="*/ 258563 h 496357" name="connsiteY52"/>
                <a:gd fmla="*/ 533286 w 605733" name="connsiteX53"/>
                <a:gd fmla="*/ 297221 h 496357" name="connsiteY53"/>
                <a:gd fmla="*/ 354017 w 605733" name="connsiteX54"/>
                <a:gd fmla="*/ 297221 h 496357" name="connsiteY54"/>
                <a:gd fmla="*/ 354017 w 605733" name="connsiteX55"/>
                <a:gd fmla="*/ 257905 h 496357" name="connsiteY55"/>
                <a:gd fmla="*/ 531873 w 605733" name="connsiteX56"/>
                <a:gd fmla="*/ 257153 h 496357" name="connsiteY56"/>
                <a:gd fmla="*/ 531873 w 605733" name="connsiteX57"/>
                <a:gd fmla="*/ 38752 h 496357" name="connsiteY57"/>
                <a:gd fmla="*/ 208945 w 605733" name="connsiteX58"/>
                <a:gd fmla="*/ 40068 h 496357" name="connsiteY58"/>
                <a:gd fmla="*/ 209321 w 605733" name="connsiteX59"/>
                <a:gd fmla="*/ 107507 h 496357" name="connsiteY59"/>
                <a:gd fmla="*/ 170133 w 605733" name="connsiteX60"/>
                <a:gd fmla="*/ 107507 h 496357" name="connsiteY60"/>
                <a:gd fmla="*/ 170133 w 605733" name="connsiteX61"/>
                <a:gd fmla="*/ 38752 h 496357" name="connsiteY61"/>
                <a:gd fmla="*/ 208945 w 605733" name="connsiteX62"/>
                <a:gd fmla="*/ 0 h 496357" name="connsiteY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b="b" l="l" r="r" t="t"/>
              <a:pathLst>
                <a:path h="496357" w="605733">
                  <a:moveTo>
                    <a:pt x="73776" y="463060"/>
                  </a:moveTo>
                  <a:cubicBezTo>
                    <a:pt x="67934" y="463060"/>
                    <a:pt x="63223" y="467763"/>
                    <a:pt x="63223" y="473595"/>
                  </a:cubicBezTo>
                  <a:cubicBezTo>
                    <a:pt x="63223" y="476699"/>
                    <a:pt x="64542" y="479426"/>
                    <a:pt x="66709" y="481402"/>
                  </a:cubicBezTo>
                  <a:cubicBezTo>
                    <a:pt x="68594" y="483095"/>
                    <a:pt x="71044" y="484223"/>
                    <a:pt x="73776" y="484223"/>
                  </a:cubicBezTo>
                  <a:cubicBezTo>
                    <a:pt x="76508" y="484223"/>
                    <a:pt x="79052" y="483095"/>
                    <a:pt x="80937" y="481402"/>
                  </a:cubicBezTo>
                  <a:cubicBezTo>
                    <a:pt x="83010" y="479426"/>
                    <a:pt x="84423" y="476699"/>
                    <a:pt x="84423" y="473595"/>
                  </a:cubicBezTo>
                  <a:cubicBezTo>
                    <a:pt x="84423" y="467763"/>
                    <a:pt x="79618" y="463060"/>
                    <a:pt x="73776" y="463060"/>
                  </a:cubicBezTo>
                  <a:close/>
                  <a:moveTo>
                    <a:pt x="211779" y="386666"/>
                  </a:moveTo>
                  <a:cubicBezTo>
                    <a:pt x="204524" y="386666"/>
                    <a:pt x="198683" y="392498"/>
                    <a:pt x="198683" y="399740"/>
                  </a:cubicBezTo>
                  <a:cubicBezTo>
                    <a:pt x="198683" y="401903"/>
                    <a:pt x="199248" y="403784"/>
                    <a:pt x="200190" y="405572"/>
                  </a:cubicBezTo>
                  <a:cubicBezTo>
                    <a:pt x="202357" y="409804"/>
                    <a:pt x="206691" y="412814"/>
                    <a:pt x="211779" y="412814"/>
                  </a:cubicBezTo>
                  <a:cubicBezTo>
                    <a:pt x="216866" y="412814"/>
                    <a:pt x="221106" y="409804"/>
                    <a:pt x="223273" y="405572"/>
                  </a:cubicBezTo>
                  <a:cubicBezTo>
                    <a:pt x="224215" y="403784"/>
                    <a:pt x="224875" y="401903"/>
                    <a:pt x="224875" y="399740"/>
                  </a:cubicBezTo>
                  <a:cubicBezTo>
                    <a:pt x="224875" y="392498"/>
                    <a:pt x="218939" y="386666"/>
                    <a:pt x="211779" y="386666"/>
                  </a:cubicBezTo>
                  <a:close/>
                  <a:moveTo>
                    <a:pt x="354026" y="306536"/>
                  </a:moveTo>
                  <a:lnTo>
                    <a:pt x="593016" y="306536"/>
                  </a:lnTo>
                  <a:cubicBezTo>
                    <a:pt x="600081" y="306536"/>
                    <a:pt x="605733" y="312181"/>
                    <a:pt x="605733" y="319144"/>
                  </a:cubicBezTo>
                  <a:cubicBezTo>
                    <a:pt x="605733" y="337396"/>
                    <a:pt x="590849" y="352262"/>
                    <a:pt x="572574" y="352262"/>
                  </a:cubicBezTo>
                  <a:lnTo>
                    <a:pt x="354026" y="352262"/>
                  </a:lnTo>
                  <a:close/>
                  <a:moveTo>
                    <a:pt x="30057" y="292249"/>
                  </a:moveTo>
                  <a:lnTo>
                    <a:pt x="30057" y="451303"/>
                  </a:lnTo>
                  <a:lnTo>
                    <a:pt x="117495" y="451303"/>
                  </a:lnTo>
                  <a:lnTo>
                    <a:pt x="117495" y="292249"/>
                  </a:lnTo>
                  <a:close/>
                  <a:moveTo>
                    <a:pt x="25157" y="262150"/>
                  </a:moveTo>
                  <a:lnTo>
                    <a:pt x="122489" y="262150"/>
                  </a:lnTo>
                  <a:cubicBezTo>
                    <a:pt x="136340" y="262150"/>
                    <a:pt x="147552" y="273437"/>
                    <a:pt x="147552" y="287264"/>
                  </a:cubicBezTo>
                  <a:lnTo>
                    <a:pt x="147552" y="471337"/>
                  </a:lnTo>
                  <a:cubicBezTo>
                    <a:pt x="147552" y="485164"/>
                    <a:pt x="136340" y="496357"/>
                    <a:pt x="122489" y="496357"/>
                  </a:cubicBezTo>
                  <a:lnTo>
                    <a:pt x="25157" y="496357"/>
                  </a:lnTo>
                  <a:cubicBezTo>
                    <a:pt x="11307" y="496357"/>
                    <a:pt x="0" y="485164"/>
                    <a:pt x="0" y="471337"/>
                  </a:cubicBezTo>
                  <a:lnTo>
                    <a:pt x="0" y="287264"/>
                  </a:lnTo>
                  <a:cubicBezTo>
                    <a:pt x="0" y="273437"/>
                    <a:pt x="11307" y="262150"/>
                    <a:pt x="25157" y="262150"/>
                  </a:cubicBezTo>
                  <a:close/>
                  <a:moveTo>
                    <a:pt x="141305" y="137603"/>
                  </a:moveTo>
                  <a:lnTo>
                    <a:pt x="282252" y="137603"/>
                  </a:lnTo>
                  <a:cubicBezTo>
                    <a:pt x="305240" y="137603"/>
                    <a:pt x="323895" y="156226"/>
                    <a:pt x="323895" y="179176"/>
                  </a:cubicBezTo>
                  <a:lnTo>
                    <a:pt x="323895" y="389488"/>
                  </a:lnTo>
                  <a:cubicBezTo>
                    <a:pt x="323895" y="412438"/>
                    <a:pt x="305240" y="431155"/>
                    <a:pt x="282252" y="431155"/>
                  </a:cubicBezTo>
                  <a:lnTo>
                    <a:pt x="172679" y="431155"/>
                  </a:lnTo>
                  <a:lnTo>
                    <a:pt x="172679" y="374533"/>
                  </a:lnTo>
                  <a:lnTo>
                    <a:pt x="283759" y="374533"/>
                  </a:lnTo>
                  <a:lnTo>
                    <a:pt x="283759" y="179176"/>
                  </a:lnTo>
                  <a:cubicBezTo>
                    <a:pt x="283759" y="178330"/>
                    <a:pt x="283100" y="177671"/>
                    <a:pt x="282252" y="177671"/>
                  </a:cubicBezTo>
                  <a:lnTo>
                    <a:pt x="141305" y="177671"/>
                  </a:lnTo>
                  <a:cubicBezTo>
                    <a:pt x="140363" y="177671"/>
                    <a:pt x="139704" y="178330"/>
                    <a:pt x="139704" y="179176"/>
                  </a:cubicBezTo>
                  <a:lnTo>
                    <a:pt x="139704" y="240313"/>
                  </a:lnTo>
                  <a:cubicBezTo>
                    <a:pt x="134334" y="238338"/>
                    <a:pt x="128492" y="237115"/>
                    <a:pt x="122462" y="237115"/>
                  </a:cubicBezTo>
                  <a:lnTo>
                    <a:pt x="99568" y="237115"/>
                  </a:lnTo>
                  <a:lnTo>
                    <a:pt x="99568" y="179176"/>
                  </a:lnTo>
                  <a:cubicBezTo>
                    <a:pt x="99568" y="156226"/>
                    <a:pt x="118317" y="137603"/>
                    <a:pt x="141305" y="137603"/>
                  </a:cubicBezTo>
                  <a:close/>
                  <a:moveTo>
                    <a:pt x="208945" y="0"/>
                  </a:moveTo>
                  <a:lnTo>
                    <a:pt x="533286" y="0"/>
                  </a:lnTo>
                  <a:cubicBezTo>
                    <a:pt x="554670" y="0"/>
                    <a:pt x="572003" y="17401"/>
                    <a:pt x="572003" y="38752"/>
                  </a:cubicBezTo>
                  <a:lnTo>
                    <a:pt x="572003" y="258563"/>
                  </a:lnTo>
                  <a:cubicBezTo>
                    <a:pt x="572003" y="279820"/>
                    <a:pt x="554670" y="297221"/>
                    <a:pt x="533286" y="297221"/>
                  </a:cubicBezTo>
                  <a:lnTo>
                    <a:pt x="354017" y="297221"/>
                  </a:lnTo>
                  <a:lnTo>
                    <a:pt x="354017" y="257905"/>
                  </a:lnTo>
                  <a:lnTo>
                    <a:pt x="531873" y="257153"/>
                  </a:lnTo>
                  <a:lnTo>
                    <a:pt x="531873" y="38752"/>
                  </a:lnTo>
                  <a:lnTo>
                    <a:pt x="208945" y="40068"/>
                  </a:lnTo>
                  <a:lnTo>
                    <a:pt x="209321" y="107507"/>
                  </a:lnTo>
                  <a:lnTo>
                    <a:pt x="170133" y="107507"/>
                  </a:lnTo>
                  <a:lnTo>
                    <a:pt x="170133" y="38752"/>
                  </a:lnTo>
                  <a:cubicBezTo>
                    <a:pt x="170133" y="17401"/>
                    <a:pt x="187561" y="0"/>
                    <a:pt x="208945" y="0"/>
                  </a:cubicBezTo>
                  <a:close/>
                </a:path>
              </a:pathLst>
            </a:custGeom>
            <a:solidFill>
              <a:srgbClr val="464E6C"/>
            </a:solidFill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14053356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F9B83B-5CA5-4D3A-96FC-EEC29791AC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0921" y="1695940"/>
            <a:ext cx="2839795" cy="385713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A4C9F03-952B-42BD-BB1F-10514D1A725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6508" y="1695940"/>
            <a:ext cx="2839795" cy="188090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9A1E150-333E-42FD-8958-DDF782A18F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3139" y="3660618"/>
            <a:ext cx="2839795" cy="189245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DF029EA-C77F-4E77-AD9A-DF4FA926B7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6950" y="1738380"/>
            <a:ext cx="771160" cy="55089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7B99C06-796C-4B6F-85B3-B67C98B31578}"/>
              </a:ext>
            </a:extLst>
          </p:cNvPr>
          <p:cNvGrpSpPr/>
          <p:nvPr/>
        </p:nvGrpSpPr>
        <p:grpSpPr>
          <a:xfrm>
            <a:off x="7001660" y="1941453"/>
            <a:ext cx="3332900" cy="951027"/>
            <a:chOff x="8652640" y="1414503"/>
            <a:chExt cx="2014764" cy="1637477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BEC9860D-491B-43A6-A89B-571E21CAD10F}"/>
                </a:ext>
              </a:extLst>
            </p:cNvPr>
            <p:cNvSpPr txBox="1"/>
            <p:nvPr/>
          </p:nvSpPr>
          <p:spPr>
            <a:xfrm>
              <a:off x="8711678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F3F285C-A871-4E85-ADA4-27662D43BE84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15E8C7BE-514B-4747-BAD0-D1F7157B14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6950" y="2863783"/>
            <a:ext cx="771160" cy="55089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9700A000-0F84-4220-89A4-2D7FF047D977}"/>
              </a:ext>
            </a:extLst>
          </p:cNvPr>
          <p:cNvGrpSpPr/>
          <p:nvPr/>
        </p:nvGrpSpPr>
        <p:grpSpPr>
          <a:xfrm>
            <a:off x="7001660" y="3066856"/>
            <a:ext cx="3332900" cy="951027"/>
            <a:chOff x="8652640" y="1414503"/>
            <a:chExt cx="2014764" cy="1637477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34FEF57-1827-42E7-8259-5DECED07C440}"/>
                </a:ext>
              </a:extLst>
            </p:cNvPr>
            <p:cNvSpPr txBox="1"/>
            <p:nvPr/>
          </p:nvSpPr>
          <p:spPr>
            <a:xfrm>
              <a:off x="8711678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261D59A-4C62-4AEA-8CB3-41B9ABEAF258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3ADA546-15C8-41FD-B545-0D6D969298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6215" y="4151808"/>
            <a:ext cx="771160" cy="550895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29489283-D7BF-4246-AC39-40A045758279}"/>
              </a:ext>
            </a:extLst>
          </p:cNvPr>
          <p:cNvGrpSpPr/>
          <p:nvPr/>
        </p:nvGrpSpPr>
        <p:grpSpPr>
          <a:xfrm>
            <a:off x="6960925" y="4354881"/>
            <a:ext cx="3332900" cy="951027"/>
            <a:chOff x="8652640" y="1414503"/>
            <a:chExt cx="2014764" cy="1637477"/>
          </a:xfrm>
        </p:grpSpPr>
        <p:sp>
          <p:nvSpPr>
            <p:cNvPr id="39" name="TextBox 34">
              <a:extLst>
                <a:ext uri="{FF2B5EF4-FFF2-40B4-BE49-F238E27FC236}">
                  <a16:creationId xmlns:a16="http://schemas.microsoft.com/office/drawing/2014/main" id="{A5515110-E024-4EF1-B222-0CDC571F829A}"/>
                </a:ext>
              </a:extLst>
            </p:cNvPr>
            <p:cNvSpPr txBox="1"/>
            <p:nvPr/>
          </p:nvSpPr>
          <p:spPr>
            <a:xfrm>
              <a:off x="8711676" y="1871712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01FACD7-4B55-47AE-8F9C-CAFEFB6EDA18}"/>
                </a:ext>
              </a:extLst>
            </p:cNvPr>
            <p:cNvSpPr/>
            <p:nvPr/>
          </p:nvSpPr>
          <p:spPr>
            <a:xfrm>
              <a:off x="8652640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1433049354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50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5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6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7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7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7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680221" y="481944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E8DFF8-783E-4E40-B606-CE78EB30D4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20799" y="1411299"/>
            <a:ext cx="6096000" cy="258205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0F8D1A01-ED58-4A84-B4A7-016D392BA6C2}"/>
              </a:ext>
            </a:extLst>
          </p:cNvPr>
          <p:cNvSpPr/>
          <p:nvPr/>
        </p:nvSpPr>
        <p:spPr>
          <a:xfrm>
            <a:off x="7416799" y="1410880"/>
            <a:ext cx="3441701" cy="2582475"/>
          </a:xfrm>
          <a:prstGeom prst="rect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C578C94-6958-43D1-818D-EF4286372C7E}"/>
              </a:ext>
            </a:extLst>
          </p:cNvPr>
          <p:cNvSpPr/>
          <p:nvPr/>
        </p:nvSpPr>
        <p:spPr>
          <a:xfrm flipH="1">
            <a:off x="7416799" y="3970436"/>
            <a:ext cx="45719" cy="1736525"/>
          </a:xfrm>
          <a:prstGeom prst="rect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D78FB58-70E1-4AE6-8DCF-BA38DEC0DE3D}"/>
              </a:ext>
            </a:extLst>
          </p:cNvPr>
          <p:cNvGrpSpPr/>
          <p:nvPr/>
        </p:nvGrpSpPr>
        <p:grpSpPr>
          <a:xfrm>
            <a:off x="1932160" y="4305300"/>
            <a:ext cx="5542100" cy="1475101"/>
            <a:chOff x="8711676" y="1522220"/>
            <a:chExt cx="3350243" cy="2539827"/>
          </a:xfrm>
        </p:grpSpPr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3B9BD63B-FD1F-453B-A892-C2BACE7D2434}"/>
                </a:ext>
              </a:extLst>
            </p:cNvPr>
            <p:cNvSpPr txBox="1"/>
            <p:nvPr/>
          </p:nvSpPr>
          <p:spPr>
            <a:xfrm>
              <a:off x="8711676" y="1871711"/>
              <a:ext cx="3330441" cy="1696829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241813C-EFBB-4BCF-AD0D-C81BFF1739A9}"/>
                </a:ext>
              </a:extLst>
            </p:cNvPr>
            <p:cNvSpPr/>
            <p:nvPr/>
          </p:nvSpPr>
          <p:spPr>
            <a:xfrm>
              <a:off x="11271321" y="1522219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A474DD9-284F-4F9A-9434-0432ECA65DF1}"/>
              </a:ext>
            </a:extLst>
          </p:cNvPr>
          <p:cNvGrpSpPr/>
          <p:nvPr/>
        </p:nvGrpSpPr>
        <p:grpSpPr>
          <a:xfrm>
            <a:off x="7570787" y="1992427"/>
            <a:ext cx="3235239" cy="1001885"/>
            <a:chOff x="8711677" y="1326936"/>
            <a:chExt cx="1955727" cy="1725043"/>
          </a:xfrm>
        </p:grpSpPr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EC486046-D19E-4F77-A09A-E3D14D9ACA59}"/>
                </a:ext>
              </a:extLst>
            </p:cNvPr>
            <p:cNvSpPr txBox="1"/>
            <p:nvPr/>
          </p:nvSpPr>
          <p:spPr>
            <a:xfrm>
              <a:off x="8711677" y="1871711"/>
              <a:ext cx="1955727" cy="1224504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AF9BFF7-5C12-4DF2-AAAD-0A336037A5B4}"/>
                </a:ext>
              </a:extLst>
            </p:cNvPr>
            <p:cNvSpPr/>
            <p:nvPr/>
          </p:nvSpPr>
          <p:spPr>
            <a:xfrm>
              <a:off x="9197017" y="1326936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4" name="call-center-worker-with-headset_46010">
            <a:extLst>
              <a:ext uri="{FF2B5EF4-FFF2-40B4-BE49-F238E27FC236}">
                <a16:creationId xmlns:a16="http://schemas.microsoft.com/office/drawing/2014/main" id="{538CADA0-0987-415C-A525-CB9105162536}"/>
              </a:ext>
            </a:extLst>
          </p:cNvPr>
          <p:cNvSpPr>
            <a:spLocks noChangeAspect="1"/>
          </p:cNvSpPr>
          <p:nvPr/>
        </p:nvSpPr>
        <p:spPr bwMode="auto">
          <a:xfrm>
            <a:off x="8473494" y="4326087"/>
            <a:ext cx="1108157" cy="1086190"/>
          </a:xfrm>
          <a:custGeom>
            <a:gdLst>
              <a:gd fmla="*/ 3439 w 8160" name="T0"/>
              <a:gd fmla="*/ 4406 h 8010" name="T1"/>
              <a:gd fmla="*/ 3020 w 8160" name="T2"/>
              <a:gd fmla="*/ 4825 h 8010" name="T3"/>
              <a:gd fmla="*/ 2601 w 8160" name="T4"/>
              <a:gd fmla="*/ 4406 h 8010" name="T5"/>
              <a:gd fmla="*/ 3020 w 8160" name="T6"/>
              <a:gd fmla="*/ 3987 h 8010" name="T7"/>
              <a:gd fmla="*/ 3439 w 8160" name="T8"/>
              <a:gd fmla="*/ 4406 h 8010" name="T9"/>
              <a:gd fmla="*/ 5140 w 8160" name="T10"/>
              <a:gd fmla="*/ 3987 h 8010" name="T11"/>
              <a:gd fmla="*/ 4721 w 8160" name="T12"/>
              <a:gd fmla="*/ 4406 h 8010" name="T13"/>
              <a:gd fmla="*/ 5140 w 8160" name="T14"/>
              <a:gd fmla="*/ 4825 h 8010" name="T15"/>
              <a:gd fmla="*/ 5559 w 8160" name="T16"/>
              <a:gd fmla="*/ 4406 h 8010" name="T17"/>
              <a:gd fmla="*/ 5140 w 8160" name="T18"/>
              <a:gd fmla="*/ 3987 h 8010" name="T19"/>
              <a:gd fmla="*/ 8160 w 8160" name="T20"/>
              <a:gd fmla="*/ 4172 h 8010" name="T21"/>
              <a:gd fmla="*/ 8160 w 8160" name="T22"/>
              <a:gd fmla="*/ 4969 h 8010" name="T23"/>
              <a:gd fmla="*/ 7436 w 8160" name="T24"/>
              <a:gd fmla="*/ 5693 h 8010" name="T25"/>
              <a:gd fmla="*/ 6911 w 8160" name="T26"/>
              <a:gd fmla="*/ 5693 h 8010" name="T27"/>
              <a:gd fmla="*/ 4080 w 8160" name="T28"/>
              <a:gd fmla="*/ 8010 h 8010" name="T29"/>
              <a:gd fmla="*/ 1249 w 8160" name="T30"/>
              <a:gd fmla="*/ 5692 h 8010" name="T31"/>
              <a:gd fmla="*/ 724 w 8160" name="T32"/>
              <a:gd fmla="*/ 5692 h 8010" name="T33"/>
              <a:gd fmla="*/ 0 w 8160" name="T34"/>
              <a:gd fmla="*/ 4969 h 8010" name="T35"/>
              <a:gd fmla="*/ 0 w 8160" name="T36"/>
              <a:gd fmla="*/ 4172 h 8010" name="T37"/>
              <a:gd fmla="*/ 379 w 8160" name="T38"/>
              <a:gd fmla="*/ 3536 h 8010" name="T39"/>
              <a:gd fmla="*/ 1360 w 8160" name="T40"/>
              <a:gd fmla="*/ 912 h 8010" name="T41"/>
              <a:gd fmla="*/ 4080 w 8160" name="T42"/>
              <a:gd fmla="*/ 0 h 8010" name="T43"/>
              <a:gd fmla="*/ 6800 w 8160" name="T44"/>
              <a:gd fmla="*/ 912 h 8010" name="T45"/>
              <a:gd fmla="*/ 7781 w 8160" name="T46"/>
              <a:gd fmla="*/ 3536 h 8010" name="T47"/>
              <a:gd fmla="*/ 8160 w 8160" name="T48"/>
              <a:gd fmla="*/ 4172 h 8010" name="T49"/>
              <a:gd fmla="*/ 6628 w 8160" name="T50"/>
              <a:gd fmla="*/ 4409 h 8010" name="T51"/>
              <a:gd fmla="*/ 6604 w 8160" name="T52"/>
              <a:gd fmla="*/ 3878 h 8010" name="T53"/>
              <a:gd fmla="*/ 4964 w 8160" name="T54"/>
              <a:gd fmla="*/ 3278 h 8010" name="T55"/>
              <a:gd fmla="*/ 5195 w 8160" name="T56"/>
              <a:gd fmla="*/ 3718 h 8010" name="T57"/>
              <a:gd fmla="*/ 3190 w 8160" name="T58"/>
              <a:gd fmla="*/ 2652 h 8010" name="T59"/>
              <a:gd fmla="*/ 3089 w 8160" name="T60"/>
              <a:gd fmla="*/ 2527 h 8010" name="T61"/>
              <a:gd fmla="*/ 3088 w 8160" name="T62"/>
              <a:gd fmla="*/ 2526 h 8010" name="T63"/>
              <a:gd fmla="*/ 3088 w 8160" name="T64"/>
              <a:gd fmla="*/ 2526 h 8010" name="T65"/>
              <a:gd fmla="*/ 2926 w 8160" name="T66"/>
              <a:gd fmla="*/ 2375 h 8010" name="T67"/>
              <a:gd fmla="*/ 1540 w 8160" name="T68"/>
              <a:gd fmla="*/ 4101 h 8010" name="T69"/>
              <a:gd fmla="*/ 1532 w 8160" name="T70"/>
              <a:gd fmla="*/ 4409 h 8010" name="T71"/>
              <a:gd fmla="*/ 1702 w 8160" name="T72"/>
              <a:gd fmla="*/ 5464 h 8010" name="T73"/>
              <a:gd fmla="*/ 3363 w 8160" name="T74"/>
              <a:gd fmla="*/ 6125 h 8010" name="T75"/>
              <a:gd fmla="*/ 4005 w 8160" name="T76"/>
              <a:gd fmla="*/ 5829 h 8010" name="T77"/>
              <a:gd fmla="*/ 4708 w 8160" name="T78"/>
              <a:gd fmla="*/ 6328 h 8010" name="T79"/>
              <a:gd fmla="*/ 4005 w 8160" name="T80"/>
              <a:gd fmla="*/ 6827 h 8010" name="T81"/>
              <a:gd fmla="*/ 3350 w 8160" name="T82"/>
              <a:gd fmla="*/ 6508 h 8010" name="T83"/>
              <a:gd fmla="*/ 2080 w 8160" name="T84"/>
              <a:gd fmla="*/ 6223 h 8010" name="T85"/>
              <a:gd fmla="*/ 4080 w 8160" name="T86"/>
              <a:gd fmla="*/ 7504 h 8010" name="T87"/>
              <a:gd fmla="*/ 6628 w 8160" name="T88"/>
              <a:gd fmla="*/ 4409 h 8010" name="T89"/>
              <a:gd fmla="*/ 7345 w 8160" name="T90"/>
              <a:gd fmla="*/ 3449 h 8010" name="T91"/>
              <a:gd fmla="*/ 4080 w 8160" name="T92"/>
              <a:gd fmla="*/ 434 h 8010" name="T93"/>
              <a:gd fmla="*/ 815 w 8160" name="T94"/>
              <a:gd fmla="*/ 3449 h 8010" name="T95"/>
              <a:gd fmla="*/ 1094 w 8160" name="T96"/>
              <a:gd fmla="*/ 3449 h 8010" name="T97"/>
              <a:gd fmla="*/ 1738 w 8160" name="T98"/>
              <a:gd fmla="*/ 1816 h 8010" name="T99"/>
              <a:gd fmla="*/ 4080 w 8160" name="T100"/>
              <a:gd fmla="*/ 807 h 8010" name="T101"/>
              <a:gd fmla="*/ 6422 w 8160" name="T102"/>
              <a:gd fmla="*/ 1816 h 8010" name="T103"/>
              <a:gd fmla="*/ 7066 w 8160" name="T104"/>
              <a:gd fmla="*/ 3449 h 8010" name="T105"/>
              <a:gd fmla="*/ 7345 w 8160" name="T106"/>
              <a:gd fmla="*/ 3449 h 8010" name="T107"/>
              <a:gd fmla="*/ 7345 w 8160" name="T108"/>
              <a:gd fmla="*/ 3449 h 801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8010" w="8160">
                <a:moveTo>
                  <a:pt x="3439" y="4406"/>
                </a:moveTo>
                <a:cubicBezTo>
                  <a:pt x="3439" y="4637"/>
                  <a:pt x="3252" y="4825"/>
                  <a:pt x="3020" y="4825"/>
                </a:cubicBezTo>
                <a:cubicBezTo>
                  <a:pt x="2789" y="4825"/>
                  <a:pt x="2601" y="4637"/>
                  <a:pt x="2601" y="4406"/>
                </a:cubicBezTo>
                <a:cubicBezTo>
                  <a:pt x="2601" y="4175"/>
                  <a:pt x="2789" y="3987"/>
                  <a:pt x="3020" y="3987"/>
                </a:cubicBezTo>
                <a:cubicBezTo>
                  <a:pt x="3252" y="3987"/>
                  <a:pt x="3439" y="4175"/>
                  <a:pt x="3439" y="4406"/>
                </a:cubicBezTo>
                <a:close/>
                <a:moveTo>
                  <a:pt x="5140" y="3987"/>
                </a:moveTo>
                <a:cubicBezTo>
                  <a:pt x="4908" y="3987"/>
                  <a:pt x="4721" y="4175"/>
                  <a:pt x="4721" y="4406"/>
                </a:cubicBezTo>
                <a:cubicBezTo>
                  <a:pt x="4721" y="4637"/>
                  <a:pt x="4908" y="4825"/>
                  <a:pt x="5140" y="4825"/>
                </a:cubicBezTo>
                <a:cubicBezTo>
                  <a:pt x="5371" y="4825"/>
                  <a:pt x="5559" y="4637"/>
                  <a:pt x="5559" y="4406"/>
                </a:cubicBezTo>
                <a:cubicBezTo>
                  <a:pt x="5559" y="4175"/>
                  <a:pt x="5371" y="3987"/>
                  <a:pt x="5140" y="3987"/>
                </a:cubicBezTo>
                <a:close/>
                <a:moveTo>
                  <a:pt x="8160" y="4172"/>
                </a:moveTo>
                <a:lnTo>
                  <a:pt x="8160" y="4969"/>
                </a:lnTo>
                <a:cubicBezTo>
                  <a:pt x="8160" y="5368"/>
                  <a:pt x="7836" y="5693"/>
                  <a:pt x="7436" y="5693"/>
                </a:cubicBezTo>
                <a:lnTo>
                  <a:pt x="6911" y="5693"/>
                </a:lnTo>
                <a:cubicBezTo>
                  <a:pt x="6390" y="7138"/>
                  <a:pt x="5061" y="8010"/>
                  <a:pt x="4080" y="8010"/>
                </a:cubicBezTo>
                <a:cubicBezTo>
                  <a:pt x="3099" y="8010"/>
                  <a:pt x="1770" y="7138"/>
                  <a:pt x="1249" y="5692"/>
                </a:cubicBezTo>
                <a:lnTo>
                  <a:pt x="724" y="5692"/>
                </a:lnTo>
                <a:cubicBezTo>
                  <a:pt x="324" y="5692"/>
                  <a:pt x="0" y="5368"/>
                  <a:pt x="0" y="4969"/>
                </a:cubicBezTo>
                <a:lnTo>
                  <a:pt x="0" y="4172"/>
                </a:lnTo>
                <a:cubicBezTo>
                  <a:pt x="0" y="3897"/>
                  <a:pt x="153" y="3658"/>
                  <a:pt x="379" y="3536"/>
                </a:cubicBezTo>
                <a:cubicBezTo>
                  <a:pt x="387" y="2405"/>
                  <a:pt x="717" y="1522"/>
                  <a:pt x="1360" y="912"/>
                </a:cubicBezTo>
                <a:cubicBezTo>
                  <a:pt x="1999" y="307"/>
                  <a:pt x="2914" y="0"/>
                  <a:pt x="4080" y="0"/>
                </a:cubicBezTo>
                <a:cubicBezTo>
                  <a:pt x="5246" y="0"/>
                  <a:pt x="6161" y="307"/>
                  <a:pt x="6800" y="912"/>
                </a:cubicBezTo>
                <a:cubicBezTo>
                  <a:pt x="7443" y="1522"/>
                  <a:pt x="7773" y="2405"/>
                  <a:pt x="7781" y="3536"/>
                </a:cubicBezTo>
                <a:cubicBezTo>
                  <a:pt x="8007" y="3658"/>
                  <a:pt x="8160" y="3897"/>
                  <a:pt x="8160" y="4172"/>
                </a:cubicBezTo>
                <a:close/>
                <a:moveTo>
                  <a:pt x="6628" y="4409"/>
                </a:moveTo>
                <a:cubicBezTo>
                  <a:pt x="6628" y="4222"/>
                  <a:pt x="6618" y="4047"/>
                  <a:pt x="6604" y="3878"/>
                </a:cubicBezTo>
                <a:cubicBezTo>
                  <a:pt x="6283" y="3584"/>
                  <a:pt x="5700" y="3361"/>
                  <a:pt x="4964" y="3278"/>
                </a:cubicBezTo>
                <a:cubicBezTo>
                  <a:pt x="5061" y="3387"/>
                  <a:pt x="5144" y="3530"/>
                  <a:pt x="5195" y="3718"/>
                </a:cubicBezTo>
                <a:cubicBezTo>
                  <a:pt x="4744" y="3363"/>
                  <a:pt x="3859" y="3447"/>
                  <a:pt x="3190" y="2652"/>
                </a:cubicBezTo>
                <a:cubicBezTo>
                  <a:pt x="3151" y="2608"/>
                  <a:pt x="3118" y="2566"/>
                  <a:pt x="3089" y="2527"/>
                </a:cubicBezTo>
                <a:cubicBezTo>
                  <a:pt x="3089" y="2526"/>
                  <a:pt x="3089" y="2526"/>
                  <a:pt x="3088" y="2526"/>
                </a:cubicBezTo>
                <a:lnTo>
                  <a:pt x="3088" y="2526"/>
                </a:lnTo>
                <a:cubicBezTo>
                  <a:pt x="2969" y="2365"/>
                  <a:pt x="2929" y="2269"/>
                  <a:pt x="2926" y="2375"/>
                </a:cubicBezTo>
                <a:cubicBezTo>
                  <a:pt x="2907" y="3288"/>
                  <a:pt x="2259" y="4000"/>
                  <a:pt x="1540" y="4101"/>
                </a:cubicBezTo>
                <a:cubicBezTo>
                  <a:pt x="1536" y="4201"/>
                  <a:pt x="1532" y="4303"/>
                  <a:pt x="1532" y="4409"/>
                </a:cubicBezTo>
                <a:cubicBezTo>
                  <a:pt x="1532" y="4795"/>
                  <a:pt x="1595" y="5147"/>
                  <a:pt x="1702" y="5464"/>
                </a:cubicBezTo>
                <a:cubicBezTo>
                  <a:pt x="2106" y="5951"/>
                  <a:pt x="2773" y="6089"/>
                  <a:pt x="3363" y="6125"/>
                </a:cubicBezTo>
                <a:cubicBezTo>
                  <a:pt x="3473" y="5951"/>
                  <a:pt x="3719" y="5829"/>
                  <a:pt x="4005" y="5829"/>
                </a:cubicBezTo>
                <a:cubicBezTo>
                  <a:pt x="4393" y="5829"/>
                  <a:pt x="4708" y="6052"/>
                  <a:pt x="4708" y="6328"/>
                </a:cubicBezTo>
                <a:cubicBezTo>
                  <a:pt x="4708" y="6603"/>
                  <a:pt x="4393" y="6827"/>
                  <a:pt x="4005" y="6827"/>
                </a:cubicBezTo>
                <a:cubicBezTo>
                  <a:pt x="3707" y="6827"/>
                  <a:pt x="3452" y="6694"/>
                  <a:pt x="3350" y="6508"/>
                </a:cubicBezTo>
                <a:cubicBezTo>
                  <a:pt x="2938" y="6484"/>
                  <a:pt x="2484" y="6414"/>
                  <a:pt x="2080" y="6223"/>
                </a:cubicBezTo>
                <a:cubicBezTo>
                  <a:pt x="2648" y="7061"/>
                  <a:pt x="3530" y="7504"/>
                  <a:pt x="4080" y="7504"/>
                </a:cubicBezTo>
                <a:cubicBezTo>
                  <a:pt x="4945" y="7504"/>
                  <a:pt x="6628" y="6411"/>
                  <a:pt x="6628" y="4409"/>
                </a:cubicBezTo>
                <a:close/>
                <a:moveTo>
                  <a:pt x="7345" y="3449"/>
                </a:moveTo>
                <a:cubicBezTo>
                  <a:pt x="7299" y="1476"/>
                  <a:pt x="6173" y="434"/>
                  <a:pt x="4080" y="434"/>
                </a:cubicBezTo>
                <a:cubicBezTo>
                  <a:pt x="1987" y="434"/>
                  <a:pt x="861" y="1476"/>
                  <a:pt x="815" y="3449"/>
                </a:cubicBezTo>
                <a:lnTo>
                  <a:pt x="1094" y="3449"/>
                </a:lnTo>
                <a:cubicBezTo>
                  <a:pt x="1196" y="2784"/>
                  <a:pt x="1411" y="2237"/>
                  <a:pt x="1738" y="1816"/>
                </a:cubicBezTo>
                <a:cubicBezTo>
                  <a:pt x="2258" y="1146"/>
                  <a:pt x="3046" y="807"/>
                  <a:pt x="4080" y="807"/>
                </a:cubicBezTo>
                <a:cubicBezTo>
                  <a:pt x="5114" y="807"/>
                  <a:pt x="5902" y="1146"/>
                  <a:pt x="6422" y="1816"/>
                </a:cubicBezTo>
                <a:cubicBezTo>
                  <a:pt x="6749" y="2237"/>
                  <a:pt x="6964" y="2784"/>
                  <a:pt x="7066" y="3449"/>
                </a:cubicBezTo>
                <a:lnTo>
                  <a:pt x="7345" y="3449"/>
                </a:lnTo>
                <a:lnTo>
                  <a:pt x="7345" y="3449"/>
                </a:ln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67996528"/>
      </p:ext>
    </p:extLst>
  </p:cSld>
  <p:clrMapOvr>
    <a:masterClrMapping/>
  </p:clrMapOvr>
  <mc:AlternateContent>
    <mc:Choice Requires="p14">
      <p:transition p14:dur="160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681514" y="2268951"/>
            <a:ext cx="1453617" cy="14235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73691ED-B35F-4174-B5D6-8083CC47FE91}"/>
              </a:ext>
            </a:extLst>
          </p:cNvPr>
          <p:cNvSpPr txBox="1"/>
          <p:nvPr/>
        </p:nvSpPr>
        <p:spPr>
          <a:xfrm>
            <a:off x="4179401" y="1784937"/>
            <a:ext cx="430309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rgbClr val="52B2A7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7B37A5-AC06-44CA-B23A-889D76790A63}"/>
              </a:ext>
            </a:extLst>
          </p:cNvPr>
          <p:cNvSpPr txBox="1"/>
          <p:nvPr/>
        </p:nvSpPr>
        <p:spPr>
          <a:xfrm>
            <a:off x="3175000" y="2978536"/>
            <a:ext cx="56805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5400">
                <a:solidFill>
                  <a:srgbClr val="3C3C3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D2057E-8840-4C67-90DE-2DD41D38B98F}"/>
              </a:ext>
            </a:extLst>
          </p:cNvPr>
          <p:cNvSpPr txBox="1"/>
          <p:nvPr/>
        </p:nvSpPr>
        <p:spPr>
          <a:xfrm>
            <a:off x="3405886" y="3802804"/>
            <a:ext cx="53126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val="3223205145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"/>
      <p:bldP grpId="0" spid="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681514" y="2268951"/>
            <a:ext cx="1453617" cy="14235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E99B45-47AE-4C9D-9AC2-463FF94956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4444" l="61250" r="26458" t="42036"/>
          <a:stretch>
            <a:fillRect/>
          </a:stretch>
        </p:blipFill>
        <p:spPr>
          <a:xfrm>
            <a:off x="9754641" y="5221444"/>
            <a:ext cx="1108735" cy="68591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73691ED-B35F-4174-B5D6-8083CC47FE91}"/>
              </a:ext>
            </a:extLst>
          </p:cNvPr>
          <p:cNvSpPr txBox="1"/>
          <p:nvPr/>
        </p:nvSpPr>
        <p:spPr>
          <a:xfrm>
            <a:off x="4900723" y="920122"/>
            <a:ext cx="25273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800">
                <a:solidFill>
                  <a:srgbClr val="3C3C3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47D45EB-0E37-435A-A011-B3C77487A894}"/>
              </a:ext>
            </a:extLst>
          </p:cNvPr>
          <p:cNvGrpSpPr/>
          <p:nvPr/>
        </p:nvGrpSpPr>
        <p:grpSpPr>
          <a:xfrm>
            <a:off x="2045098" y="2879082"/>
            <a:ext cx="4614676" cy="605194"/>
            <a:chOff x="2119306" y="2428843"/>
            <a:chExt cx="4614676" cy="605194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9D571D2-E391-4848-AE24-F1CED9B5BD96}"/>
                </a:ext>
              </a:extLst>
            </p:cNvPr>
            <p:cNvSpPr txBox="1"/>
            <p:nvPr/>
          </p:nvSpPr>
          <p:spPr>
            <a:xfrm>
              <a:off x="2119306" y="2428844"/>
              <a:ext cx="11089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52B2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27B37A5-AC06-44CA-B23A-889D76790A63}"/>
                </a:ext>
              </a:extLst>
            </p:cNvPr>
            <p:cNvSpPr txBox="1"/>
            <p:nvPr/>
          </p:nvSpPr>
          <p:spPr>
            <a:xfrm>
              <a:off x="2749275" y="2449263"/>
              <a:ext cx="3984707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3200">
                  <a:solidFill>
                    <a:srgbClr val="3C3C3C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AB2913F-FA64-4911-B511-5425391BF05C}"/>
              </a:ext>
            </a:extLst>
          </p:cNvPr>
          <p:cNvGrpSpPr/>
          <p:nvPr/>
        </p:nvGrpSpPr>
        <p:grpSpPr>
          <a:xfrm>
            <a:off x="6464004" y="2911584"/>
            <a:ext cx="4614676" cy="605194"/>
            <a:chOff x="2119306" y="2428843"/>
            <a:chExt cx="4614676" cy="60519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6988C4E-C92C-4990-902F-3E5C052E90E4}"/>
                </a:ext>
              </a:extLst>
            </p:cNvPr>
            <p:cNvSpPr txBox="1"/>
            <p:nvPr/>
          </p:nvSpPr>
          <p:spPr>
            <a:xfrm>
              <a:off x="2119305" y="2428843"/>
              <a:ext cx="11089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52B2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9CC29B4-E6F7-4829-83B9-DC75187C42D1}"/>
                </a:ext>
              </a:extLst>
            </p:cNvPr>
            <p:cNvSpPr txBox="1"/>
            <p:nvPr/>
          </p:nvSpPr>
          <p:spPr>
            <a:xfrm>
              <a:off x="2749275" y="2449262"/>
              <a:ext cx="3984707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3200">
                  <a:solidFill>
                    <a:srgbClr val="3C3C3C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98B9BE5-2770-4E86-8BB4-10AA7E0B827D}"/>
              </a:ext>
            </a:extLst>
          </p:cNvPr>
          <p:cNvGrpSpPr/>
          <p:nvPr/>
        </p:nvGrpSpPr>
        <p:grpSpPr>
          <a:xfrm>
            <a:off x="1980468" y="3902192"/>
            <a:ext cx="4614676" cy="605194"/>
            <a:chOff x="2119306" y="2428843"/>
            <a:chExt cx="4614676" cy="60519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3DD2627-B701-4F44-B377-8C22B10D64EB}"/>
                </a:ext>
              </a:extLst>
            </p:cNvPr>
            <p:cNvSpPr txBox="1"/>
            <p:nvPr/>
          </p:nvSpPr>
          <p:spPr>
            <a:xfrm>
              <a:off x="2119306" y="2428843"/>
              <a:ext cx="11089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52B2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3A1FEBA-E503-4573-A51F-2229F4BB2308}"/>
                </a:ext>
              </a:extLst>
            </p:cNvPr>
            <p:cNvSpPr txBox="1"/>
            <p:nvPr/>
          </p:nvSpPr>
          <p:spPr>
            <a:xfrm>
              <a:off x="2749275" y="2449262"/>
              <a:ext cx="3984707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3200">
                  <a:solidFill>
                    <a:srgbClr val="3C3C3C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2F085A0-C835-4BB2-B223-1DEA872CE648}"/>
              </a:ext>
            </a:extLst>
          </p:cNvPr>
          <p:cNvGrpSpPr/>
          <p:nvPr/>
        </p:nvGrpSpPr>
        <p:grpSpPr>
          <a:xfrm>
            <a:off x="6464004" y="3948109"/>
            <a:ext cx="4614676" cy="605194"/>
            <a:chOff x="2119306" y="2428843"/>
            <a:chExt cx="4614676" cy="605194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FBCFDFD-31EE-4D7E-8B0A-EF70FB15C8E3}"/>
                </a:ext>
              </a:extLst>
            </p:cNvPr>
            <p:cNvSpPr txBox="1"/>
            <p:nvPr/>
          </p:nvSpPr>
          <p:spPr>
            <a:xfrm>
              <a:off x="2119305" y="2428843"/>
              <a:ext cx="11089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52B2A7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4965E305-D1B1-4C9B-825E-16B7D5E61ABF}"/>
                </a:ext>
              </a:extLst>
            </p:cNvPr>
            <p:cNvSpPr txBox="1"/>
            <p:nvPr/>
          </p:nvSpPr>
          <p:spPr>
            <a:xfrm>
              <a:off x="2749275" y="2449262"/>
              <a:ext cx="3984707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3200">
                  <a:solidFill>
                    <a:srgbClr val="3C3C3C"/>
                  </a:solidFill>
                  <a:cs typeface="+mn-ea"/>
                  <a:sym typeface="+mn-lt"/>
                </a:rPr>
                <a:t>单击此处添加标题</a:t>
              </a:r>
            </a:p>
          </p:txBody>
        </p:sp>
      </p:grpSp>
    </p:spTree>
    <p:extLst>
      <p:ext uri="{BB962C8B-B14F-4D97-AF65-F5344CB8AC3E}">
        <p14:creationId val="1836421825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7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8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9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9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man-with-speech-bubble_61915">
            <a:extLst>
              <a:ext uri="{FF2B5EF4-FFF2-40B4-BE49-F238E27FC236}">
                <a16:creationId xmlns:a16="http://schemas.microsoft.com/office/drawing/2014/main" id="{12C8D79C-7575-4582-86D6-4D12C2E61FE6}"/>
              </a:ext>
            </a:extLst>
          </p:cNvPr>
          <p:cNvSpPr>
            <a:spLocks noChangeAspect="1"/>
          </p:cNvSpPr>
          <p:nvPr/>
        </p:nvSpPr>
        <p:spPr bwMode="auto">
          <a:xfrm>
            <a:off x="1619165" y="2007225"/>
            <a:ext cx="609685" cy="545475"/>
          </a:xfrm>
          <a:custGeom>
            <a:gdLst>
              <a:gd fmla="*/ 463671 w 605578" name="connsiteX0"/>
              <a:gd fmla="*/ 107894 h 541801" name="connsiteY0"/>
              <a:gd fmla="*/ 482512 w 605578" name="connsiteX1"/>
              <a:gd fmla="*/ 126700 h 541801" name="connsiteY1"/>
              <a:gd fmla="*/ 463671 w 605578" name="connsiteX2"/>
              <a:gd fmla="*/ 145506 h 541801" name="connsiteY2"/>
              <a:gd fmla="*/ 444830 w 605578" name="connsiteX3"/>
              <a:gd fmla="*/ 126700 h 541801" name="connsiteY3"/>
              <a:gd fmla="*/ 463671 w 605578" name="connsiteX4"/>
              <a:gd fmla="*/ 107894 h 541801" name="connsiteY4"/>
              <a:gd fmla="*/ 403126 w 605578" name="connsiteX5"/>
              <a:gd fmla="*/ 107894 h 541801" name="connsiteY5"/>
              <a:gd fmla="*/ 421967 w 605578" name="connsiteX6"/>
              <a:gd fmla="*/ 126700 h 541801" name="connsiteY6"/>
              <a:gd fmla="*/ 403126 w 605578" name="connsiteX7"/>
              <a:gd fmla="*/ 145506 h 541801" name="connsiteY7"/>
              <a:gd fmla="*/ 384285 w 605578" name="connsiteX8"/>
              <a:gd fmla="*/ 126700 h 541801" name="connsiteY8"/>
              <a:gd fmla="*/ 403126 w 605578" name="connsiteX9"/>
              <a:gd fmla="*/ 107894 h 541801" name="connsiteY9"/>
              <a:gd fmla="*/ 342581 w 605578" name="connsiteX10"/>
              <a:gd fmla="*/ 107894 h 541801" name="connsiteY10"/>
              <a:gd fmla="*/ 361422 w 605578" name="connsiteX11"/>
              <a:gd fmla="*/ 126700 h 541801" name="connsiteY11"/>
              <a:gd fmla="*/ 342581 w 605578" name="connsiteX12"/>
              <a:gd fmla="*/ 145506 h 541801" name="connsiteY12"/>
              <a:gd fmla="*/ 323740 w 605578" name="connsiteX13"/>
              <a:gd fmla="*/ 126700 h 541801" name="connsiteY13"/>
              <a:gd fmla="*/ 342581 w 605578" name="connsiteX14"/>
              <a:gd fmla="*/ 107894 h 541801" name="connsiteY14"/>
              <a:gd fmla="*/ 326516 w 605578" name="connsiteX15"/>
              <a:gd fmla="*/ 30226 h 541801" name="connsiteY15"/>
              <a:gd fmla="*/ 235140 w 605578" name="connsiteX16"/>
              <a:gd fmla="*/ 97785 h 541801" name="connsiteY16"/>
              <a:gd fmla="*/ 244249 w 605578" name="connsiteX17"/>
              <a:gd fmla="*/ 97406 h 541801" name="connsiteY17"/>
              <a:gd fmla="*/ 275941 w 605578" name="connsiteX18"/>
              <a:gd fmla="*/ 105745 h 541801" name="connsiteY18"/>
              <a:gd fmla="*/ 292356 w 605578" name="connsiteX19"/>
              <a:gd fmla="*/ 117874 h 541801" name="connsiteY19"/>
              <a:gd fmla="*/ 306779 w 605578" name="connsiteX20"/>
              <a:gd fmla="*/ 127539 h 541801" name="connsiteY20"/>
              <a:gd fmla="*/ 321676 w 605578" name="connsiteX21"/>
              <a:gd fmla="*/ 168756 h 541801" name="connsiteY21"/>
              <a:gd fmla="*/ 321676 w 605578" name="connsiteX22"/>
              <a:gd fmla="*/ 208174 h 541801" name="connsiteY22"/>
              <a:gd fmla="*/ 322530 w 605578" name="connsiteX23"/>
              <a:gd fmla="*/ 208458 h 541801" name="connsiteY23"/>
              <a:gd fmla="*/ 329267 w 605578" name="connsiteX24"/>
              <a:gd fmla="*/ 218123 h 541801" name="connsiteY24"/>
              <a:gd fmla="*/ 329362 w 605578" name="connsiteX25"/>
              <a:gd fmla="*/ 221060 h 541801" name="connsiteY25"/>
              <a:gd fmla="*/ 398914 w 605578" name="connsiteX26"/>
              <a:gd fmla="*/ 221060 h 541801" name="connsiteY26"/>
              <a:gd fmla="*/ 398914 w 605578" name="connsiteX27"/>
              <a:gd fmla="*/ 287956 h 541801" name="connsiteY27"/>
              <a:gd fmla="*/ 466379 w 605578" name="connsiteX28"/>
              <a:gd fmla="*/ 221060 h 541801" name="connsiteY28"/>
              <a:gd fmla="*/ 479758 w 605578" name="connsiteX29"/>
              <a:gd fmla="*/ 221060 h 541801" name="connsiteY29"/>
              <a:gd fmla="*/ 575404 w 605578" name="connsiteX30"/>
              <a:gd fmla="*/ 125644 h 541801" name="connsiteY30"/>
              <a:gd fmla="*/ 479758 w 605578" name="connsiteX31"/>
              <a:gd fmla="*/ 30226 h 541801" name="connsiteY31"/>
              <a:gd fmla="*/ 326516 w 605578" name="connsiteX32"/>
              <a:gd fmla="*/ 0 h 541801" name="connsiteY32"/>
              <a:gd fmla="*/ 479758 w 605578" name="connsiteX33"/>
              <a:gd fmla="*/ 0 h 541801" name="connsiteY33"/>
              <a:gd fmla="*/ 605578 w 605578" name="connsiteX34"/>
              <a:gd fmla="*/ 125644 h 541801" name="connsiteY34"/>
              <a:gd fmla="*/ 479758 w 605578" name="connsiteX35"/>
              <a:gd fmla="*/ 251287 h 541801" name="connsiteY35"/>
              <a:gd fmla="*/ 478809 w 605578" name="connsiteX36"/>
              <a:gd fmla="*/ 251287 h 541801" name="connsiteY36"/>
              <a:gd fmla="*/ 412009 w 605578" name="connsiteX37"/>
              <a:gd fmla="*/ 317519 h 541801" name="connsiteY37"/>
              <a:gd fmla="*/ 394075 w 605578" name="connsiteX38"/>
              <a:gd fmla="*/ 324910 h 541801" name="connsiteY38"/>
              <a:gd fmla="*/ 384397 w 605578" name="connsiteX39"/>
              <a:gd fmla="*/ 323015 h 541801" name="connsiteY39"/>
              <a:gd fmla="*/ 368645 w 605578" name="connsiteX40"/>
              <a:gd fmla="*/ 299611 h 541801" name="connsiteY40"/>
              <a:gd fmla="*/ 368645 w 605578" name="connsiteX41"/>
              <a:gd fmla="*/ 251287 h 541801" name="connsiteY41"/>
              <a:gd fmla="*/ 326516 w 605578" name="connsiteX42"/>
              <a:gd fmla="*/ 251287 h 541801" name="connsiteY42"/>
              <a:gd fmla="*/ 324333 w 605578" name="connsiteX43"/>
              <a:gd fmla="*/ 251287 h 541801" name="connsiteY43"/>
              <a:gd fmla="*/ 317501 w 605578" name="connsiteX44"/>
              <a:gd fmla="*/ 260194 h 541801" name="connsiteY44"/>
              <a:gd fmla="*/ 314275 w 605578" name="connsiteX45"/>
              <a:gd fmla="*/ 271090 h 541801" name="connsiteY45"/>
              <a:gd fmla="*/ 306589 w 605578" name="connsiteX46"/>
              <a:gd fmla="*/ 297621 h 541801" name="connsiteY46"/>
              <a:gd fmla="*/ 298144 w 605578" name="connsiteX47"/>
              <a:gd fmla="*/ 339218 h 541801" name="connsiteY47"/>
              <a:gd fmla="*/ 298334 w 605578" name="connsiteX48"/>
              <a:gd fmla="*/ 339313 h 541801" name="connsiteY48"/>
              <a:gd fmla="*/ 308867 w 605578" name="connsiteX49"/>
              <a:gd fmla="*/ 353621 h 541801" name="connsiteY49"/>
              <a:gd fmla="*/ 309626 w 605578" name="connsiteX50"/>
              <a:gd fmla="*/ 355895 h 541801" name="connsiteY50"/>
              <a:gd fmla="*/ 315793 w 605578" name="connsiteX51"/>
              <a:gd fmla="*/ 373235 h 541801" name="connsiteY51"/>
              <a:gd fmla="*/ 319399 w 605578" name="connsiteX52"/>
              <a:gd fmla="*/ 375509 h 541801" name="connsiteY52"/>
              <a:gd fmla="*/ 324808 w 605578" name="connsiteX53"/>
              <a:gd fmla="*/ 377593 h 541801" name="connsiteY53"/>
              <a:gd fmla="*/ 427001 w 605578" name="connsiteX54"/>
              <a:gd fmla="*/ 422222 h 541801" name="connsiteY54"/>
              <a:gd fmla="*/ 464766 w 605578" name="connsiteX55"/>
              <a:gd fmla="*/ 534884 h 541801" name="connsiteY55"/>
              <a:gd fmla="*/ 463058 w 605578" name="connsiteX56"/>
              <a:gd fmla="*/ 539717 h 541801" name="connsiteY56"/>
              <a:gd fmla="*/ 458408 w 605578" name="connsiteX57"/>
              <a:gd fmla="*/ 541801 h 541801" name="connsiteY57"/>
              <a:gd fmla="*/ 232388 w 605578" name="connsiteX58"/>
              <a:gd fmla="*/ 541801 h 541801" name="connsiteY58"/>
              <a:gd fmla="*/ 6367 w 605578" name="connsiteX59"/>
              <a:gd fmla="*/ 541801 h 541801" name="connsiteY59"/>
              <a:gd fmla="*/ 1623 w 605578" name="connsiteX60"/>
              <a:gd fmla="*/ 539717 h 541801" name="connsiteY60"/>
              <a:gd fmla="*/ 10 w 605578" name="connsiteX61"/>
              <a:gd fmla="*/ 534884 h 541801" name="connsiteY61"/>
              <a:gd fmla="*/ 37775 w 605578" name="connsiteX62"/>
              <a:gd fmla="*/ 422222 h 541801" name="connsiteY62"/>
              <a:gd fmla="*/ 139968 w 605578" name="connsiteX63"/>
              <a:gd fmla="*/ 377593 h 541801" name="connsiteY63"/>
              <a:gd fmla="*/ 145377 w 605578" name="connsiteX64"/>
              <a:gd fmla="*/ 375509 h 541801" name="connsiteY64"/>
              <a:gd fmla="*/ 148982 w 605578" name="connsiteX65"/>
              <a:gd fmla="*/ 373235 h 541801" name="connsiteY65"/>
              <a:gd fmla="*/ 155150 w 605578" name="connsiteX66"/>
              <a:gd fmla="*/ 355895 h 541801" name="connsiteY66"/>
              <a:gd fmla="*/ 155814 w 605578" name="connsiteX67"/>
              <a:gd fmla="*/ 353621 h 541801" name="connsiteY67"/>
              <a:gd fmla="*/ 166441 w 605578" name="connsiteX68"/>
              <a:gd fmla="*/ 339313 h 541801" name="connsiteY68"/>
              <a:gd fmla="*/ 166631 w 605578" name="connsiteX69"/>
              <a:gd fmla="*/ 339218 h 541801" name="connsiteY69"/>
              <a:gd fmla="*/ 158186 w 605578" name="connsiteX70"/>
              <a:gd fmla="*/ 297621 h 541801" name="connsiteY70"/>
              <a:gd fmla="*/ 150500 w 605578" name="connsiteX71"/>
              <a:gd fmla="*/ 271090 h 541801" name="connsiteY71"/>
              <a:gd fmla="*/ 147179 w 605578" name="connsiteX72"/>
              <a:gd fmla="*/ 260194 h 541801" name="connsiteY72"/>
              <a:gd fmla="*/ 135508 w 605578" name="connsiteX73"/>
              <a:gd fmla="*/ 218123 h 541801" name="connsiteY73"/>
              <a:gd fmla="*/ 142245 w 605578" name="connsiteX74"/>
              <a:gd fmla="*/ 208458 h 541801" name="connsiteY74"/>
              <a:gd fmla="*/ 143099 w 605578" name="connsiteX75"/>
              <a:gd fmla="*/ 208174 h 541801" name="connsiteY75"/>
              <a:gd fmla="*/ 143194 w 605578" name="connsiteX76"/>
              <a:gd fmla="*/ 168756 h 541801" name="connsiteY76"/>
              <a:gd fmla="*/ 143099 w 605578" name="connsiteX77"/>
              <a:gd fmla="*/ 168756 h 541801" name="connsiteY77"/>
              <a:gd fmla="*/ 143099 w 605578" name="connsiteX78"/>
              <a:gd fmla="*/ 168567 h 541801" name="connsiteY78"/>
              <a:gd fmla="*/ 169288 w 605578" name="connsiteX79"/>
              <a:gd fmla="*/ 119106 h 541801" name="connsiteY79"/>
              <a:gd fmla="*/ 202593 w 605578" name="connsiteX80"/>
              <a:gd fmla="*/ 103944 h 541801" name="connsiteY80"/>
              <a:gd fmla="*/ 326516 w 605578" name="connsiteX81"/>
              <a:gd fmla="*/ 0 h 541801" name="connsiteY8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b="b" l="l" r="r" t="t"/>
            <a:pathLst>
              <a:path h="541801" w="605578">
                <a:moveTo>
                  <a:pt x="463671" y="107894"/>
                </a:moveTo>
                <a:cubicBezTo>
                  <a:pt x="474077" y="107894"/>
                  <a:pt x="482512" y="116314"/>
                  <a:pt x="482512" y="126700"/>
                </a:cubicBezTo>
                <a:cubicBezTo>
                  <a:pt x="482512" y="137086"/>
                  <a:pt x="474077" y="145506"/>
                  <a:pt x="463671" y="145506"/>
                </a:cubicBezTo>
                <a:cubicBezTo>
                  <a:pt x="453265" y="145506"/>
                  <a:pt x="444830" y="137086"/>
                  <a:pt x="444830" y="126700"/>
                </a:cubicBezTo>
                <a:cubicBezTo>
                  <a:pt x="444830" y="116314"/>
                  <a:pt x="453265" y="107894"/>
                  <a:pt x="463671" y="107894"/>
                </a:cubicBezTo>
                <a:close/>
                <a:moveTo>
                  <a:pt x="403126" y="107894"/>
                </a:moveTo>
                <a:cubicBezTo>
                  <a:pt x="413532" y="107894"/>
                  <a:pt x="421967" y="116314"/>
                  <a:pt x="421967" y="126700"/>
                </a:cubicBezTo>
                <a:cubicBezTo>
                  <a:pt x="421967" y="137086"/>
                  <a:pt x="413532" y="145506"/>
                  <a:pt x="403126" y="145506"/>
                </a:cubicBezTo>
                <a:cubicBezTo>
                  <a:pt x="392720" y="145506"/>
                  <a:pt x="384285" y="137086"/>
                  <a:pt x="384285" y="126700"/>
                </a:cubicBezTo>
                <a:cubicBezTo>
                  <a:pt x="384285" y="116314"/>
                  <a:pt x="392720" y="107894"/>
                  <a:pt x="403126" y="107894"/>
                </a:cubicBezTo>
                <a:close/>
                <a:moveTo>
                  <a:pt x="342581" y="107894"/>
                </a:moveTo>
                <a:cubicBezTo>
                  <a:pt x="352987" y="107894"/>
                  <a:pt x="361422" y="116314"/>
                  <a:pt x="361422" y="126700"/>
                </a:cubicBezTo>
                <a:cubicBezTo>
                  <a:pt x="361422" y="137086"/>
                  <a:pt x="352987" y="145506"/>
                  <a:pt x="342581" y="145506"/>
                </a:cubicBezTo>
                <a:cubicBezTo>
                  <a:pt x="332175" y="145506"/>
                  <a:pt x="323740" y="137086"/>
                  <a:pt x="323740" y="126700"/>
                </a:cubicBezTo>
                <a:cubicBezTo>
                  <a:pt x="323740" y="116314"/>
                  <a:pt x="332175" y="107894"/>
                  <a:pt x="342581" y="107894"/>
                </a:cubicBezTo>
                <a:close/>
                <a:moveTo>
                  <a:pt x="326516" y="30226"/>
                </a:moveTo>
                <a:cubicBezTo>
                  <a:pt x="283532" y="30226"/>
                  <a:pt x="247095" y="58652"/>
                  <a:pt x="235140" y="97785"/>
                </a:cubicBezTo>
                <a:cubicBezTo>
                  <a:pt x="238745" y="97501"/>
                  <a:pt x="241877" y="97406"/>
                  <a:pt x="244249" y="97406"/>
                </a:cubicBezTo>
                <a:cubicBezTo>
                  <a:pt x="251935" y="97406"/>
                  <a:pt x="270343" y="98259"/>
                  <a:pt x="275941" y="105745"/>
                </a:cubicBezTo>
                <a:cubicBezTo>
                  <a:pt x="278503" y="109251"/>
                  <a:pt x="285525" y="113610"/>
                  <a:pt x="292356" y="117874"/>
                </a:cubicBezTo>
                <a:cubicBezTo>
                  <a:pt x="297290" y="121001"/>
                  <a:pt x="302319" y="124127"/>
                  <a:pt x="306779" y="127539"/>
                </a:cubicBezTo>
                <a:cubicBezTo>
                  <a:pt x="316742" y="135214"/>
                  <a:pt x="321676" y="148763"/>
                  <a:pt x="321676" y="168756"/>
                </a:cubicBezTo>
                <a:lnTo>
                  <a:pt x="321676" y="208174"/>
                </a:lnTo>
                <a:cubicBezTo>
                  <a:pt x="321961" y="208269"/>
                  <a:pt x="322246" y="208363"/>
                  <a:pt x="322530" y="208458"/>
                </a:cubicBezTo>
                <a:cubicBezTo>
                  <a:pt x="326611" y="210353"/>
                  <a:pt x="328698" y="209500"/>
                  <a:pt x="329267" y="218123"/>
                </a:cubicBezTo>
                <a:cubicBezTo>
                  <a:pt x="329267" y="218976"/>
                  <a:pt x="329362" y="220018"/>
                  <a:pt x="329362" y="221060"/>
                </a:cubicBezTo>
                <a:lnTo>
                  <a:pt x="398914" y="221060"/>
                </a:lnTo>
                <a:lnTo>
                  <a:pt x="398914" y="287956"/>
                </a:lnTo>
                <a:lnTo>
                  <a:pt x="466379" y="221060"/>
                </a:lnTo>
                <a:lnTo>
                  <a:pt x="479758" y="221060"/>
                </a:lnTo>
                <a:cubicBezTo>
                  <a:pt x="532515" y="221060"/>
                  <a:pt x="575404" y="178326"/>
                  <a:pt x="575404" y="125644"/>
                </a:cubicBezTo>
                <a:cubicBezTo>
                  <a:pt x="575404" y="73055"/>
                  <a:pt x="532515" y="30226"/>
                  <a:pt x="479758" y="30226"/>
                </a:cubicBezTo>
                <a:close/>
                <a:moveTo>
                  <a:pt x="326516" y="0"/>
                </a:moveTo>
                <a:lnTo>
                  <a:pt x="479758" y="0"/>
                </a:lnTo>
                <a:cubicBezTo>
                  <a:pt x="549120" y="0"/>
                  <a:pt x="605578" y="56378"/>
                  <a:pt x="605578" y="125644"/>
                </a:cubicBezTo>
                <a:cubicBezTo>
                  <a:pt x="605578" y="194908"/>
                  <a:pt x="549120" y="251287"/>
                  <a:pt x="479758" y="251287"/>
                </a:cubicBezTo>
                <a:lnTo>
                  <a:pt x="478809" y="251287"/>
                </a:lnTo>
                <a:lnTo>
                  <a:pt x="412009" y="317519"/>
                </a:lnTo>
                <a:cubicBezTo>
                  <a:pt x="407264" y="322257"/>
                  <a:pt x="400812" y="324910"/>
                  <a:pt x="394075" y="324910"/>
                </a:cubicBezTo>
                <a:cubicBezTo>
                  <a:pt x="390754" y="324910"/>
                  <a:pt x="387433" y="324247"/>
                  <a:pt x="384397" y="323015"/>
                </a:cubicBezTo>
                <a:cubicBezTo>
                  <a:pt x="374813" y="319036"/>
                  <a:pt x="368645" y="309844"/>
                  <a:pt x="368645" y="299611"/>
                </a:cubicBezTo>
                <a:lnTo>
                  <a:pt x="368645" y="251287"/>
                </a:lnTo>
                <a:lnTo>
                  <a:pt x="326516" y="251287"/>
                </a:lnTo>
                <a:cubicBezTo>
                  <a:pt x="325757" y="251287"/>
                  <a:pt x="325092" y="251287"/>
                  <a:pt x="324333" y="251287"/>
                </a:cubicBezTo>
                <a:cubicBezTo>
                  <a:pt x="322625" y="255172"/>
                  <a:pt x="320443" y="258393"/>
                  <a:pt x="317501" y="260194"/>
                </a:cubicBezTo>
                <a:cubicBezTo>
                  <a:pt x="315983" y="261804"/>
                  <a:pt x="314939" y="266258"/>
                  <a:pt x="314275" y="271090"/>
                </a:cubicBezTo>
                <a:cubicBezTo>
                  <a:pt x="313137" y="280376"/>
                  <a:pt x="311808" y="290799"/>
                  <a:pt x="306589" y="297621"/>
                </a:cubicBezTo>
                <a:cubicBezTo>
                  <a:pt x="294729" y="313256"/>
                  <a:pt x="297860" y="337323"/>
                  <a:pt x="298144" y="339218"/>
                </a:cubicBezTo>
                <a:cubicBezTo>
                  <a:pt x="298144" y="339218"/>
                  <a:pt x="298239" y="339218"/>
                  <a:pt x="298334" y="339313"/>
                </a:cubicBezTo>
                <a:cubicBezTo>
                  <a:pt x="305546" y="342534"/>
                  <a:pt x="307538" y="348978"/>
                  <a:pt x="308867" y="353621"/>
                </a:cubicBezTo>
                <a:lnTo>
                  <a:pt x="309626" y="355895"/>
                </a:lnTo>
                <a:cubicBezTo>
                  <a:pt x="311524" y="362054"/>
                  <a:pt x="313326" y="367739"/>
                  <a:pt x="315793" y="373235"/>
                </a:cubicBezTo>
                <a:cubicBezTo>
                  <a:pt x="316078" y="373708"/>
                  <a:pt x="317501" y="374845"/>
                  <a:pt x="319399" y="375509"/>
                </a:cubicBezTo>
                <a:lnTo>
                  <a:pt x="324808" y="377593"/>
                </a:lnTo>
                <a:cubicBezTo>
                  <a:pt x="358872" y="390669"/>
                  <a:pt x="394170" y="404124"/>
                  <a:pt x="427001" y="422222"/>
                </a:cubicBezTo>
                <a:cubicBezTo>
                  <a:pt x="457934" y="439373"/>
                  <a:pt x="464481" y="531947"/>
                  <a:pt x="464766" y="534884"/>
                </a:cubicBezTo>
                <a:cubicBezTo>
                  <a:pt x="464861" y="536685"/>
                  <a:pt x="464291" y="538390"/>
                  <a:pt x="463058" y="539717"/>
                </a:cubicBezTo>
                <a:cubicBezTo>
                  <a:pt x="461919" y="541043"/>
                  <a:pt x="460211" y="541801"/>
                  <a:pt x="458408" y="541801"/>
                </a:cubicBezTo>
                <a:lnTo>
                  <a:pt x="232388" y="541801"/>
                </a:lnTo>
                <a:lnTo>
                  <a:pt x="6367" y="541801"/>
                </a:lnTo>
                <a:cubicBezTo>
                  <a:pt x="4564" y="541801"/>
                  <a:pt x="2857" y="541043"/>
                  <a:pt x="1623" y="539717"/>
                </a:cubicBezTo>
                <a:cubicBezTo>
                  <a:pt x="484" y="538390"/>
                  <a:pt x="-85" y="536685"/>
                  <a:pt x="10" y="534884"/>
                </a:cubicBezTo>
                <a:cubicBezTo>
                  <a:pt x="295" y="531947"/>
                  <a:pt x="6842" y="439373"/>
                  <a:pt x="37775" y="422222"/>
                </a:cubicBezTo>
                <a:cubicBezTo>
                  <a:pt x="70606" y="404124"/>
                  <a:pt x="105809" y="390669"/>
                  <a:pt x="139968" y="377593"/>
                </a:cubicBezTo>
                <a:lnTo>
                  <a:pt x="145377" y="375509"/>
                </a:lnTo>
                <a:cubicBezTo>
                  <a:pt x="147274" y="374845"/>
                  <a:pt x="148698" y="373708"/>
                  <a:pt x="148982" y="373235"/>
                </a:cubicBezTo>
                <a:cubicBezTo>
                  <a:pt x="151449" y="367739"/>
                  <a:pt x="153252" y="362054"/>
                  <a:pt x="155150" y="355895"/>
                </a:cubicBezTo>
                <a:lnTo>
                  <a:pt x="155814" y="353621"/>
                </a:lnTo>
                <a:cubicBezTo>
                  <a:pt x="157237" y="348978"/>
                  <a:pt x="159135" y="342534"/>
                  <a:pt x="166441" y="339313"/>
                </a:cubicBezTo>
                <a:cubicBezTo>
                  <a:pt x="166536" y="339218"/>
                  <a:pt x="166631" y="339218"/>
                  <a:pt x="166631" y="339218"/>
                </a:cubicBezTo>
                <a:cubicBezTo>
                  <a:pt x="166916" y="337323"/>
                  <a:pt x="170047" y="313256"/>
                  <a:pt x="158186" y="297621"/>
                </a:cubicBezTo>
                <a:cubicBezTo>
                  <a:pt x="152968" y="290799"/>
                  <a:pt x="151639" y="280376"/>
                  <a:pt x="150500" y="271090"/>
                </a:cubicBezTo>
                <a:cubicBezTo>
                  <a:pt x="149836" y="266163"/>
                  <a:pt x="148793" y="261804"/>
                  <a:pt x="147179" y="260194"/>
                </a:cubicBezTo>
                <a:cubicBezTo>
                  <a:pt x="136647" y="253750"/>
                  <a:pt x="134939" y="227883"/>
                  <a:pt x="135508" y="218123"/>
                </a:cubicBezTo>
                <a:cubicBezTo>
                  <a:pt x="136078" y="209500"/>
                  <a:pt x="138165" y="210353"/>
                  <a:pt x="142245" y="208458"/>
                </a:cubicBezTo>
                <a:cubicBezTo>
                  <a:pt x="142530" y="208363"/>
                  <a:pt x="142815" y="208269"/>
                  <a:pt x="143099" y="208174"/>
                </a:cubicBezTo>
                <a:lnTo>
                  <a:pt x="143194" y="168756"/>
                </a:lnTo>
                <a:lnTo>
                  <a:pt x="143099" y="168756"/>
                </a:lnTo>
                <a:cubicBezTo>
                  <a:pt x="143099" y="168756"/>
                  <a:pt x="143099" y="168662"/>
                  <a:pt x="143099" y="168567"/>
                </a:cubicBezTo>
                <a:cubicBezTo>
                  <a:pt x="143953" y="145068"/>
                  <a:pt x="152019" y="129813"/>
                  <a:pt x="169288" y="119106"/>
                </a:cubicBezTo>
                <a:cubicBezTo>
                  <a:pt x="180675" y="111999"/>
                  <a:pt x="192061" y="107166"/>
                  <a:pt x="202593" y="103944"/>
                </a:cubicBezTo>
                <a:cubicBezTo>
                  <a:pt x="212936" y="45008"/>
                  <a:pt x="264555" y="0"/>
                  <a:pt x="326516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target_150452">
            <a:extLst>
              <a:ext uri="{FF2B5EF4-FFF2-40B4-BE49-F238E27FC236}">
                <a16:creationId xmlns:a16="http://schemas.microsoft.com/office/drawing/2014/main" id="{79170191-2417-45A0-8360-4DBA609E8F99}"/>
              </a:ext>
            </a:extLst>
          </p:cNvPr>
          <p:cNvSpPr>
            <a:spLocks noChangeAspect="1"/>
          </p:cNvSpPr>
          <p:nvPr/>
        </p:nvSpPr>
        <p:spPr bwMode="auto">
          <a:xfrm>
            <a:off x="4371397" y="2051820"/>
            <a:ext cx="609684" cy="608803"/>
          </a:xfrm>
          <a:custGeom>
            <a:gdLst>
              <a:gd fmla="*/ 284011 w 607883" name="connsiteX0"/>
              <a:gd fmla="*/ 173732 h 607004" name="connsiteY0"/>
              <a:gd fmla="*/ 323619 w 607883" name="connsiteX1"/>
              <a:gd fmla="*/ 179065 h 607004" name="connsiteY1"/>
              <a:gd fmla="*/ 231607 w 607883" name="connsiteX2"/>
              <a:gd fmla="*/ 270946 h 607004" name="connsiteY2"/>
              <a:gd fmla="*/ 231607 w 607883" name="connsiteX3"/>
              <a:gd fmla="*/ 375716 h 607004" name="connsiteY3"/>
              <a:gd fmla="*/ 284011 w 607883" name="connsiteX4"/>
              <a:gd fmla="*/ 397381 h 607004" name="connsiteY4"/>
              <a:gd fmla="*/ 336525 w 607883" name="connsiteX5"/>
              <a:gd fmla="*/ 375716 h 607004" name="connsiteY5"/>
              <a:gd fmla="*/ 428536 w 607883" name="connsiteX6"/>
              <a:gd fmla="*/ 283834 h 607004" name="connsiteY6"/>
              <a:gd fmla="*/ 433765 w 607883" name="connsiteX7"/>
              <a:gd fmla="*/ 323275 h 607004" name="connsiteY7"/>
              <a:gd fmla="*/ 284011 w 607883" name="connsiteX8"/>
              <a:gd fmla="*/ 472930 h 607004" name="connsiteY8"/>
              <a:gd fmla="*/ 134145 w 607883" name="connsiteX9"/>
              <a:gd fmla="*/ 323275 h 607004" name="connsiteY9"/>
              <a:gd fmla="*/ 284011 w 607883" name="connsiteX10"/>
              <a:gd fmla="*/ 173732 h 607004" name="connsiteY10"/>
              <a:gd fmla="*/ 284035 w 607883" name="connsiteX11"/>
              <a:gd fmla="*/ 39658 h 607004" name="connsiteY11"/>
              <a:gd fmla="*/ 402633 w 607883" name="connsiteX12"/>
              <a:gd fmla="*/ 65431 h 607004" name="connsiteY12"/>
              <a:gd fmla="*/ 408307 w 607883" name="connsiteX13"/>
              <a:gd fmla="*/ 94426 h 607004" name="connsiteY13"/>
              <a:gd fmla="*/ 369924 w 607883" name="connsiteX14"/>
              <a:gd fmla="*/ 132864 h 607004" name="connsiteY14"/>
              <a:gd fmla="*/ 284035 w 607883" name="connsiteX15"/>
              <a:gd fmla="*/ 114423 h 607004" name="connsiteY15"/>
              <a:gd fmla="*/ 74875 w 607883" name="connsiteX16"/>
              <a:gd fmla="*/ 323275 h 607004" name="connsiteY16"/>
              <a:gd fmla="*/ 284035 w 607883" name="connsiteX17"/>
              <a:gd fmla="*/ 532128 h 607004" name="connsiteY17"/>
              <a:gd fmla="*/ 493195 w 607883" name="connsiteX18"/>
              <a:gd fmla="*/ 323275 h 607004" name="connsiteY18"/>
              <a:gd fmla="*/ 474726 w 607883" name="connsiteX19"/>
              <a:gd fmla="*/ 237624 h 607004" name="connsiteY19"/>
              <a:gd fmla="*/ 513221 w 607883" name="connsiteX20"/>
              <a:gd fmla="*/ 199186 h 607004" name="connsiteY20"/>
              <a:gd fmla="*/ 542258 w 607883" name="connsiteX21"/>
              <a:gd fmla="*/ 204852 h 607004" name="connsiteY21"/>
              <a:gd fmla="*/ 484962 w 607883" name="connsiteX22"/>
              <a:gd fmla="*/ 523907 h 607004" name="connsiteY22"/>
              <a:gd fmla="*/ 284035 w 607883" name="connsiteX23"/>
              <a:gd fmla="*/ 607004 h 607004" name="connsiteY23"/>
              <a:gd fmla="*/ 0 w 607883" name="connsiteX24"/>
              <a:gd fmla="*/ 323275 h 607004" name="connsiteY24"/>
              <a:gd fmla="*/ 284035 w 607883" name="connsiteX25"/>
              <a:gd fmla="*/ 39658 h 607004" name="connsiteY25"/>
              <a:gd fmla="*/ 506905 w 607883" name="connsiteX26"/>
              <a:gd fmla="*/ 0 h 607004" name="connsiteY26"/>
              <a:gd fmla="*/ 509798 w 607883" name="connsiteX27"/>
              <a:gd fmla="*/ 444 h 607004" name="connsiteY27"/>
              <a:gd fmla="*/ 516919 w 607883" name="connsiteX28"/>
              <a:gd fmla="*/ 8222 h 607004" name="connsiteY28"/>
              <a:gd fmla="*/ 531160 w 607883" name="connsiteX29"/>
              <a:gd fmla="*/ 76661 h 607004" name="connsiteY29"/>
              <a:gd fmla="*/ 599696 w 607883" name="connsiteX30"/>
              <a:gd fmla="*/ 90771 h 607004" name="connsiteY30"/>
              <a:gd fmla="*/ 607484 w 607883" name="connsiteX31"/>
              <a:gd fmla="*/ 97881 h 607004" name="connsiteY31"/>
              <a:gd fmla="*/ 604925 w 607883" name="connsiteX32"/>
              <a:gd fmla="*/ 108103 h 607004" name="connsiteY32"/>
              <a:gd fmla="*/ 555192 w 607883" name="connsiteX33"/>
              <a:gd fmla="*/ 157766 h 607004" name="connsiteY33"/>
              <a:gd fmla="*/ 547849 w 607883" name="connsiteX34"/>
              <a:gd fmla="*/ 160766 h 607004" name="connsiteY34"/>
              <a:gd fmla="*/ 545846 w 607883" name="connsiteX35"/>
              <a:gd fmla="*/ 160543 h 607004" name="connsiteY35"/>
              <a:gd fmla="*/ 498784 w 607883" name="connsiteX36"/>
              <a:gd fmla="*/ 150877 h 607004" name="connsiteY36"/>
              <a:gd fmla="*/ 305081 w 607883" name="connsiteX37"/>
              <a:gd fmla="*/ 344307 h 607004" name="connsiteY37"/>
              <a:gd fmla="*/ 263136 w 607883" name="connsiteX38"/>
              <a:gd fmla="*/ 344307 h 607004" name="connsiteY38"/>
              <a:gd fmla="*/ 263136 w 607883" name="connsiteX39"/>
              <a:gd fmla="*/ 302422 h 607004" name="connsiteY39"/>
              <a:gd fmla="*/ 456839 w 607883" name="connsiteX40"/>
              <a:gd fmla="*/ 108992 h 607004" name="connsiteY40"/>
              <a:gd fmla="*/ 447048 w 607883" name="connsiteX41"/>
              <a:gd fmla="*/ 61995 h 607004" name="connsiteY41"/>
              <a:gd fmla="*/ 449941 w 607883" name="connsiteX42"/>
              <a:gd fmla="*/ 52663 h 607004" name="connsiteY42"/>
              <a:gd fmla="*/ 499674 w 607883" name="connsiteX43"/>
              <a:gd fmla="*/ 3000 h 607004" name="connsiteY43"/>
              <a:gd fmla="*/ 506905 w 607883" name="connsiteX44"/>
              <a:gd fmla="*/ 0 h 607004" name="connsiteY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h="607004" w="607883">
                <a:moveTo>
                  <a:pt x="284011" y="173732"/>
                </a:moveTo>
                <a:cubicBezTo>
                  <a:pt x="297696" y="173732"/>
                  <a:pt x="311047" y="175510"/>
                  <a:pt x="323619" y="179065"/>
                </a:cubicBezTo>
                <a:lnTo>
                  <a:pt x="231607" y="270946"/>
                </a:lnTo>
                <a:cubicBezTo>
                  <a:pt x="202680" y="299833"/>
                  <a:pt x="202680" y="346829"/>
                  <a:pt x="231607" y="375716"/>
                </a:cubicBezTo>
                <a:cubicBezTo>
                  <a:pt x="245626" y="389715"/>
                  <a:pt x="264207" y="397381"/>
                  <a:pt x="284011" y="397381"/>
                </a:cubicBezTo>
                <a:cubicBezTo>
                  <a:pt x="303815" y="397381"/>
                  <a:pt x="322506" y="389715"/>
                  <a:pt x="336525" y="375716"/>
                </a:cubicBezTo>
                <a:lnTo>
                  <a:pt x="428536" y="283834"/>
                </a:lnTo>
                <a:cubicBezTo>
                  <a:pt x="431985" y="296389"/>
                  <a:pt x="433765" y="309610"/>
                  <a:pt x="433765" y="323275"/>
                </a:cubicBezTo>
                <a:cubicBezTo>
                  <a:pt x="433765" y="405824"/>
                  <a:pt x="366565" y="472930"/>
                  <a:pt x="284011" y="472930"/>
                </a:cubicBezTo>
                <a:cubicBezTo>
                  <a:pt x="201345" y="472930"/>
                  <a:pt x="134145" y="405824"/>
                  <a:pt x="134145" y="323275"/>
                </a:cubicBezTo>
                <a:cubicBezTo>
                  <a:pt x="134145" y="240838"/>
                  <a:pt x="201345" y="173732"/>
                  <a:pt x="284011" y="173732"/>
                </a:cubicBezTo>
                <a:close/>
                <a:moveTo>
                  <a:pt x="284035" y="39658"/>
                </a:moveTo>
                <a:cubicBezTo>
                  <a:pt x="325644" y="39658"/>
                  <a:pt x="365919" y="48545"/>
                  <a:pt x="402633" y="65431"/>
                </a:cubicBezTo>
                <a:cubicBezTo>
                  <a:pt x="403078" y="69431"/>
                  <a:pt x="402967" y="68653"/>
                  <a:pt x="408307" y="94426"/>
                </a:cubicBezTo>
                <a:lnTo>
                  <a:pt x="369924" y="132864"/>
                </a:lnTo>
                <a:cubicBezTo>
                  <a:pt x="343668" y="121088"/>
                  <a:pt x="314630" y="114423"/>
                  <a:pt x="284035" y="114423"/>
                </a:cubicBezTo>
                <a:cubicBezTo>
                  <a:pt x="168663" y="114423"/>
                  <a:pt x="74875" y="208184"/>
                  <a:pt x="74875" y="323275"/>
                </a:cubicBezTo>
                <a:cubicBezTo>
                  <a:pt x="74875" y="438478"/>
                  <a:pt x="168663" y="532128"/>
                  <a:pt x="284035" y="532128"/>
                </a:cubicBezTo>
                <a:cubicBezTo>
                  <a:pt x="399295" y="532128"/>
                  <a:pt x="493195" y="438478"/>
                  <a:pt x="493195" y="323275"/>
                </a:cubicBezTo>
                <a:cubicBezTo>
                  <a:pt x="493195" y="292836"/>
                  <a:pt x="486631" y="263841"/>
                  <a:pt x="474726" y="237624"/>
                </a:cubicBezTo>
                <a:lnTo>
                  <a:pt x="513221" y="199186"/>
                </a:lnTo>
                <a:cubicBezTo>
                  <a:pt x="538921" y="204518"/>
                  <a:pt x="538587" y="204518"/>
                  <a:pt x="542258" y="204852"/>
                </a:cubicBezTo>
                <a:cubicBezTo>
                  <a:pt x="590209" y="309611"/>
                  <a:pt x="571185" y="437811"/>
                  <a:pt x="484962" y="523907"/>
                </a:cubicBezTo>
                <a:cubicBezTo>
                  <a:pt x="431337" y="577454"/>
                  <a:pt x="359911" y="607004"/>
                  <a:pt x="284035" y="607004"/>
                </a:cubicBezTo>
                <a:cubicBezTo>
                  <a:pt x="127053" y="607004"/>
                  <a:pt x="0" y="480026"/>
                  <a:pt x="0" y="323275"/>
                </a:cubicBezTo>
                <a:cubicBezTo>
                  <a:pt x="0" y="166525"/>
                  <a:pt x="127053" y="39658"/>
                  <a:pt x="284035" y="39658"/>
                </a:cubicBezTo>
                <a:close/>
                <a:moveTo>
                  <a:pt x="506905" y="0"/>
                </a:moveTo>
                <a:cubicBezTo>
                  <a:pt x="507907" y="0"/>
                  <a:pt x="508908" y="111"/>
                  <a:pt x="509798" y="444"/>
                </a:cubicBezTo>
                <a:cubicBezTo>
                  <a:pt x="513470" y="1555"/>
                  <a:pt x="516251" y="4444"/>
                  <a:pt x="516919" y="8222"/>
                </a:cubicBezTo>
                <a:lnTo>
                  <a:pt x="531160" y="76661"/>
                </a:lnTo>
                <a:lnTo>
                  <a:pt x="599696" y="90771"/>
                </a:lnTo>
                <a:cubicBezTo>
                  <a:pt x="603367" y="91549"/>
                  <a:pt x="606371" y="94326"/>
                  <a:pt x="607484" y="97881"/>
                </a:cubicBezTo>
                <a:cubicBezTo>
                  <a:pt x="608485" y="101548"/>
                  <a:pt x="607595" y="105436"/>
                  <a:pt x="604925" y="108103"/>
                </a:cubicBezTo>
                <a:lnTo>
                  <a:pt x="555192" y="157766"/>
                </a:lnTo>
                <a:cubicBezTo>
                  <a:pt x="553189" y="159655"/>
                  <a:pt x="550630" y="160766"/>
                  <a:pt x="547849" y="160766"/>
                </a:cubicBezTo>
                <a:cubicBezTo>
                  <a:pt x="547181" y="160766"/>
                  <a:pt x="546514" y="160655"/>
                  <a:pt x="545846" y="160543"/>
                </a:cubicBezTo>
                <a:lnTo>
                  <a:pt x="498784" y="150877"/>
                </a:lnTo>
                <a:lnTo>
                  <a:pt x="305081" y="344307"/>
                </a:lnTo>
                <a:cubicBezTo>
                  <a:pt x="293510" y="355862"/>
                  <a:pt x="274707" y="355862"/>
                  <a:pt x="263136" y="344307"/>
                </a:cubicBezTo>
                <a:cubicBezTo>
                  <a:pt x="251565" y="332753"/>
                  <a:pt x="251565" y="313976"/>
                  <a:pt x="263136" y="302422"/>
                </a:cubicBezTo>
                <a:lnTo>
                  <a:pt x="456839" y="108992"/>
                </a:lnTo>
                <a:lnTo>
                  <a:pt x="447048" y="61995"/>
                </a:lnTo>
                <a:cubicBezTo>
                  <a:pt x="446380" y="58662"/>
                  <a:pt x="447493" y="55107"/>
                  <a:pt x="449941" y="52663"/>
                </a:cubicBezTo>
                <a:lnTo>
                  <a:pt x="499674" y="3000"/>
                </a:lnTo>
                <a:cubicBezTo>
                  <a:pt x="501565" y="1000"/>
                  <a:pt x="504235" y="0"/>
                  <a:pt x="506905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apartments_88945">
            <a:extLst>
              <a:ext uri="{FF2B5EF4-FFF2-40B4-BE49-F238E27FC236}">
                <a16:creationId xmlns:a16="http://schemas.microsoft.com/office/drawing/2014/main" id="{82D5795D-A4E2-4643-B65D-DA1F85E66BF8}"/>
              </a:ext>
            </a:extLst>
          </p:cNvPr>
          <p:cNvSpPr>
            <a:spLocks noChangeAspect="1"/>
          </p:cNvSpPr>
          <p:nvPr/>
        </p:nvSpPr>
        <p:spPr bwMode="auto">
          <a:xfrm>
            <a:off x="9964325" y="1943015"/>
            <a:ext cx="581849" cy="609685"/>
          </a:xfrm>
          <a:custGeom>
            <a:gdLst>
              <a:gd fmla="*/ 392858 w 579695" name="connsiteX0"/>
              <a:gd fmla="*/ 528711 h 607427" name="connsiteY0"/>
              <a:gd fmla="*/ 392858 w 579695" name="connsiteX1"/>
              <a:gd fmla="*/ 582233 h 607427" name="connsiteY1"/>
              <a:gd fmla="*/ 473313 w 579695" name="connsiteX2"/>
              <a:gd fmla="*/ 582233 h 607427" name="connsiteY2"/>
              <a:gd fmla="*/ 473313 w 579695" name="connsiteX3"/>
              <a:gd fmla="*/ 548100 h 607427" name="connsiteY3"/>
              <a:gd fmla="*/ 142424 w 579695" name="connsiteX4"/>
              <a:gd fmla="*/ 528711 h 607427" name="connsiteY4"/>
              <a:gd fmla="*/ 142424 w 579695" name="connsiteX5"/>
              <a:gd fmla="*/ 582233 h 607427" name="connsiteY5"/>
              <a:gd fmla="*/ 222879 w 579695" name="connsiteX6"/>
              <a:gd fmla="*/ 582233 h 607427" name="connsiteY6"/>
              <a:gd fmla="*/ 222879 w 579695" name="connsiteX7"/>
              <a:gd fmla="*/ 548100 h 607427" name="connsiteY7"/>
              <a:gd fmla="*/ 104522 w 579695" name="connsiteX8"/>
              <a:gd fmla="*/ 464391 h 607427" name="connsiteY8"/>
              <a:gd fmla="*/ 268804 w 579695" name="connsiteX9"/>
              <a:gd fmla="*/ 514198 h 607427" name="connsiteY9"/>
              <a:gd fmla="*/ 261363 w 579695" name="connsiteX10"/>
              <a:gd fmla="*/ 538463 h 607427" name="connsiteY10"/>
              <a:gd fmla="*/ 261363 w 579695" name="connsiteX11"/>
              <a:gd fmla="*/ 582233 h 607427" name="connsiteY11"/>
              <a:gd fmla="*/ 289382 w 579695" name="connsiteX12"/>
              <a:gd fmla="*/ 582233 h 607427" name="connsiteY12"/>
              <a:gd fmla="*/ 289382 w 579695" name="connsiteX13"/>
              <a:gd fmla="*/ 519191 h 607427" name="connsiteY13"/>
              <a:gd fmla="*/ 281941 w 579695" name="connsiteX14"/>
              <a:gd fmla="*/ 506419 h 607427" name="connsiteY14"/>
              <a:gd fmla="*/ 354956 w 579695" name="connsiteX15"/>
              <a:gd fmla="*/ 464391 h 607427" name="connsiteY15"/>
              <a:gd fmla="*/ 519237 w 579695" name="connsiteX16"/>
              <a:gd fmla="*/ 514198 h 607427" name="connsiteY16"/>
              <a:gd fmla="*/ 511913 w 579695" name="connsiteX17"/>
              <a:gd fmla="*/ 538463 h 607427" name="connsiteY17"/>
              <a:gd fmla="*/ 511913 w 579695" name="connsiteX18"/>
              <a:gd fmla="*/ 582233 h 607427" name="connsiteY18"/>
              <a:gd fmla="*/ 579695 w 579695" name="connsiteX19"/>
              <a:gd fmla="*/ 582233 h 607427" name="connsiteY19"/>
              <a:gd fmla="*/ 579695 w 579695" name="connsiteX20"/>
              <a:gd fmla="*/ 607427 h 607427" name="connsiteY20"/>
              <a:gd fmla="*/ 0 w 579695" name="connsiteX21"/>
              <a:gd fmla="*/ 607427 h 607427" name="connsiteY21"/>
              <a:gd fmla="*/ 0 w 579695" name="connsiteX22"/>
              <a:gd fmla="*/ 582233 h 607427" name="connsiteY22"/>
              <a:gd fmla="*/ 38949 w 579695" name="connsiteX23"/>
              <a:gd fmla="*/ 582233 h 607427" name="connsiteY23"/>
              <a:gd fmla="*/ 38949 w 579695" name="connsiteX24"/>
              <a:gd fmla="*/ 519191 h 607427" name="connsiteY24"/>
              <a:gd fmla="*/ 31508 w 579695" name="connsiteX25"/>
              <a:gd fmla="*/ 506419 h 607427" name="connsiteY25"/>
              <a:gd fmla="*/ 354928 w 579695" name="connsiteX26"/>
              <a:gd fmla="*/ 417959 h 607427" name="connsiteY26"/>
              <a:gd fmla="*/ 519221 w 579695" name="connsiteX27"/>
              <a:gd fmla="*/ 467773 h 607427" name="connsiteY27"/>
              <a:gd fmla="*/ 511547 w 579695" name="connsiteX28"/>
              <a:gd fmla="*/ 492970 h 607427" name="connsiteY28"/>
              <a:gd fmla="*/ 358184 w 579695" name="connsiteX29"/>
              <a:gd fmla="*/ 446407 h 607427" name="connsiteY29"/>
              <a:gd fmla="*/ 295164 w 579695" name="connsiteX30"/>
              <a:gd fmla="*/ 482868 h 607427" name="connsiteY30"/>
              <a:gd fmla="*/ 281909 w 579695" name="connsiteX31"/>
              <a:gd fmla="*/ 459993 h 607427" name="connsiteY31"/>
              <a:gd fmla="*/ 104491 w 579695" name="connsiteX32"/>
              <a:gd fmla="*/ 417959 h 607427" name="connsiteY32"/>
              <a:gd fmla="*/ 268784 w 579695" name="connsiteX33"/>
              <a:gd fmla="*/ 467773 h 607427" name="connsiteY33"/>
              <a:gd fmla="*/ 261110 w 579695" name="connsiteX34"/>
              <a:gd fmla="*/ 492970 h 607427" name="connsiteY34"/>
              <a:gd fmla="*/ 107747 w 579695" name="connsiteX35"/>
              <a:gd fmla="*/ 446407 h 607427" name="connsiteY35"/>
              <a:gd fmla="*/ 44611 w 579695" name="connsiteX36"/>
              <a:gd fmla="*/ 482868 h 607427" name="connsiteY36"/>
              <a:gd fmla="*/ 31472 w 579695" name="connsiteX37"/>
              <a:gd fmla="*/ 459993 h 607427" name="connsiteY37"/>
              <a:gd fmla="*/ 354928 w 579695" name="connsiteX38"/>
              <a:gd fmla="*/ 371527 h 607427" name="connsiteY38"/>
              <a:gd fmla="*/ 519221 w 579695" name="connsiteX39"/>
              <a:gd fmla="*/ 421341 h 607427" name="connsiteY39"/>
              <a:gd fmla="*/ 511547 w 579695" name="connsiteX40"/>
              <a:gd fmla="*/ 446538 h 607427" name="connsiteY40"/>
              <a:gd fmla="*/ 358184 w 579695" name="connsiteX41"/>
              <a:gd fmla="*/ 399975 h 607427" name="connsiteY41"/>
              <a:gd fmla="*/ 295164 w 579695" name="connsiteX42"/>
              <a:gd fmla="*/ 436436 h 607427" name="connsiteY42"/>
              <a:gd fmla="*/ 281909 w 579695" name="connsiteX43"/>
              <a:gd fmla="*/ 413561 h 607427" name="connsiteY43"/>
              <a:gd fmla="*/ 104491 w 579695" name="connsiteX44"/>
              <a:gd fmla="*/ 371527 h 607427" name="connsiteY44"/>
              <a:gd fmla="*/ 268784 w 579695" name="connsiteX45"/>
              <a:gd fmla="*/ 421341 h 607427" name="connsiteY45"/>
              <a:gd fmla="*/ 261110 w 579695" name="connsiteX46"/>
              <a:gd fmla="*/ 446538 h 607427" name="connsiteY46"/>
              <a:gd fmla="*/ 107747 w 579695" name="connsiteX47"/>
              <a:gd fmla="*/ 399975 h 607427" name="connsiteY47"/>
              <a:gd fmla="*/ 44611 w 579695" name="connsiteX48"/>
              <a:gd fmla="*/ 436436 h 607427" name="connsiteY48"/>
              <a:gd fmla="*/ 31472 w 579695" name="connsiteX49"/>
              <a:gd fmla="*/ 413561 h 607427" name="connsiteY49"/>
              <a:gd fmla="*/ 354928 w 579695" name="connsiteX50"/>
              <a:gd fmla="*/ 325095 h 607427" name="connsiteY50"/>
              <a:gd fmla="*/ 519221 w 579695" name="connsiteX51"/>
              <a:gd fmla="*/ 374909 h 607427" name="connsiteY51"/>
              <a:gd fmla="*/ 511547 w 579695" name="connsiteX52"/>
              <a:gd fmla="*/ 400106 h 607427" name="connsiteY52"/>
              <a:gd fmla="*/ 358184 w 579695" name="connsiteX53"/>
              <a:gd fmla="*/ 353543 h 607427" name="connsiteY53"/>
              <a:gd fmla="*/ 295164 w 579695" name="connsiteX54"/>
              <a:gd fmla="*/ 390004 h 607427" name="connsiteY54"/>
              <a:gd fmla="*/ 281909 w 579695" name="connsiteX55"/>
              <a:gd fmla="*/ 367129 h 607427" name="connsiteY55"/>
              <a:gd fmla="*/ 104491 w 579695" name="connsiteX56"/>
              <a:gd fmla="*/ 325095 h 607427" name="connsiteY56"/>
              <a:gd fmla="*/ 268784 w 579695" name="connsiteX57"/>
              <a:gd fmla="*/ 374909 h 607427" name="connsiteY57"/>
              <a:gd fmla="*/ 261110 w 579695" name="connsiteX58"/>
              <a:gd fmla="*/ 400106 h 607427" name="connsiteY58"/>
              <a:gd fmla="*/ 107747 w 579695" name="connsiteX59"/>
              <a:gd fmla="*/ 353543 h 607427" name="connsiteY59"/>
              <a:gd fmla="*/ 44611 w 579695" name="connsiteX60"/>
              <a:gd fmla="*/ 390004 h 607427" name="connsiteY60"/>
              <a:gd fmla="*/ 31472 w 579695" name="connsiteX61"/>
              <a:gd fmla="*/ 367129 h 607427" name="connsiteY61"/>
              <a:gd fmla="*/ 354928 w 579695" name="connsiteX62"/>
              <a:gd fmla="*/ 278663 h 607427" name="connsiteY62"/>
              <a:gd fmla="*/ 519221 w 579695" name="connsiteX63"/>
              <a:gd fmla="*/ 328430 h 607427" name="connsiteY63"/>
              <a:gd fmla="*/ 511547 w 579695" name="connsiteX64"/>
              <a:gd fmla="*/ 353603 h 607427" name="connsiteY64"/>
              <a:gd fmla="*/ 358184 w 579695" name="connsiteX65"/>
              <a:gd fmla="*/ 307085 h 607427" name="connsiteY65"/>
              <a:gd fmla="*/ 295164 w 579695" name="connsiteX66"/>
              <a:gd fmla="*/ 343510 h 607427" name="connsiteY66"/>
              <a:gd fmla="*/ 281909 w 579695" name="connsiteX67"/>
              <a:gd fmla="*/ 320657 h 607427" name="connsiteY67"/>
              <a:gd fmla="*/ 104491 w 579695" name="connsiteX68"/>
              <a:gd fmla="*/ 278663 h 607427" name="connsiteY68"/>
              <a:gd fmla="*/ 268784 w 579695" name="connsiteX69"/>
              <a:gd fmla="*/ 328430 h 607427" name="connsiteY69"/>
              <a:gd fmla="*/ 261110 w 579695" name="connsiteX70"/>
              <a:gd fmla="*/ 353603 h 607427" name="connsiteY70"/>
              <a:gd fmla="*/ 107747 w 579695" name="connsiteX71"/>
              <a:gd fmla="*/ 307085 h 607427" name="connsiteY71"/>
              <a:gd fmla="*/ 44611 w 579695" name="connsiteX72"/>
              <a:gd fmla="*/ 343510 h 607427" name="connsiteY72"/>
              <a:gd fmla="*/ 31472 w 579695" name="connsiteX73"/>
              <a:gd fmla="*/ 320657 h 607427" name="connsiteY73"/>
              <a:gd fmla="*/ 354928 w 579695" name="connsiteX74"/>
              <a:gd fmla="*/ 232160 h 607427" name="connsiteY74"/>
              <a:gd fmla="*/ 519221 w 579695" name="connsiteX75"/>
              <a:gd fmla="*/ 281974 h 607427" name="connsiteY75"/>
              <a:gd fmla="*/ 511547 w 579695" name="connsiteX76"/>
              <a:gd fmla="*/ 307171 h 607427" name="connsiteY76"/>
              <a:gd fmla="*/ 358184 w 579695" name="connsiteX77"/>
              <a:gd fmla="*/ 260608 h 607427" name="connsiteY77"/>
              <a:gd fmla="*/ 295164 w 579695" name="connsiteX78"/>
              <a:gd fmla="*/ 297069 h 607427" name="connsiteY78"/>
              <a:gd fmla="*/ 281909 w 579695" name="connsiteX79"/>
              <a:gd fmla="*/ 274194 h 607427" name="connsiteY79"/>
              <a:gd fmla="*/ 104491 w 579695" name="connsiteX80"/>
              <a:gd fmla="*/ 232160 h 607427" name="connsiteY80"/>
              <a:gd fmla="*/ 268784 w 579695" name="connsiteX81"/>
              <a:gd fmla="*/ 281974 h 607427" name="connsiteY81"/>
              <a:gd fmla="*/ 261110 w 579695" name="connsiteX82"/>
              <a:gd fmla="*/ 307171 h 607427" name="connsiteY82"/>
              <a:gd fmla="*/ 107747 w 579695" name="connsiteX83"/>
              <a:gd fmla="*/ 260608 h 607427" name="connsiteY83"/>
              <a:gd fmla="*/ 44611 w 579695" name="connsiteX84"/>
              <a:gd fmla="*/ 297069 h 607427" name="connsiteY84"/>
              <a:gd fmla="*/ 31472 w 579695" name="connsiteX85"/>
              <a:gd fmla="*/ 274194 h 607427" name="connsiteY85"/>
              <a:gd fmla="*/ 354928 w 579695" name="connsiteX86"/>
              <a:gd fmla="*/ 185728 h 607427" name="connsiteY86"/>
              <a:gd fmla="*/ 519221 w 579695" name="connsiteX87"/>
              <a:gd fmla="*/ 235542 h 607427" name="connsiteY87"/>
              <a:gd fmla="*/ 511547 w 579695" name="connsiteX88"/>
              <a:gd fmla="*/ 260739 h 607427" name="connsiteY88"/>
              <a:gd fmla="*/ 358184 w 579695" name="connsiteX89"/>
              <a:gd fmla="*/ 214176 h 607427" name="connsiteY89"/>
              <a:gd fmla="*/ 295164 w 579695" name="connsiteX90"/>
              <a:gd fmla="*/ 250637 h 607427" name="connsiteY90"/>
              <a:gd fmla="*/ 281909 w 579695" name="connsiteX91"/>
              <a:gd fmla="*/ 227762 h 607427" name="connsiteY91"/>
              <a:gd fmla="*/ 104491 w 579695" name="connsiteX92"/>
              <a:gd fmla="*/ 185728 h 607427" name="connsiteY92"/>
              <a:gd fmla="*/ 268784 w 579695" name="connsiteX93"/>
              <a:gd fmla="*/ 235542 h 607427" name="connsiteY93"/>
              <a:gd fmla="*/ 261110 w 579695" name="connsiteX94"/>
              <a:gd fmla="*/ 260739 h 607427" name="connsiteY94"/>
              <a:gd fmla="*/ 107747 w 579695" name="connsiteX95"/>
              <a:gd fmla="*/ 214176 h 607427" name="connsiteY95"/>
              <a:gd fmla="*/ 44611 w 579695" name="connsiteX96"/>
              <a:gd fmla="*/ 250637 h 607427" name="connsiteY96"/>
              <a:gd fmla="*/ 31472 w 579695" name="connsiteX97"/>
              <a:gd fmla="*/ 227762 h 607427" name="connsiteY97"/>
              <a:gd fmla="*/ 354928 w 579695" name="connsiteX98"/>
              <a:gd fmla="*/ 139296 h 607427" name="connsiteY98"/>
              <a:gd fmla="*/ 519221 w 579695" name="connsiteX99"/>
              <a:gd fmla="*/ 189110 h 607427" name="connsiteY99"/>
              <a:gd fmla="*/ 511547 w 579695" name="connsiteX100"/>
              <a:gd fmla="*/ 214307 h 607427" name="connsiteY100"/>
              <a:gd fmla="*/ 358184 w 579695" name="connsiteX101"/>
              <a:gd fmla="*/ 167744 h 607427" name="connsiteY101"/>
              <a:gd fmla="*/ 295164 w 579695" name="connsiteX102"/>
              <a:gd fmla="*/ 204205 h 607427" name="connsiteY102"/>
              <a:gd fmla="*/ 281909 w 579695" name="connsiteX103"/>
              <a:gd fmla="*/ 181330 h 607427" name="connsiteY103"/>
              <a:gd fmla="*/ 104491 w 579695" name="connsiteX104"/>
              <a:gd fmla="*/ 139296 h 607427" name="connsiteY104"/>
              <a:gd fmla="*/ 268784 w 579695" name="connsiteX105"/>
              <a:gd fmla="*/ 189110 h 607427" name="connsiteY105"/>
              <a:gd fmla="*/ 261110 w 579695" name="connsiteX106"/>
              <a:gd fmla="*/ 214307 h 607427" name="connsiteY106"/>
              <a:gd fmla="*/ 107747 w 579695" name="connsiteX107"/>
              <a:gd fmla="*/ 167744 h 607427" name="connsiteY107"/>
              <a:gd fmla="*/ 44611 w 579695" name="connsiteX108"/>
              <a:gd fmla="*/ 204205 h 607427" name="connsiteY108"/>
              <a:gd fmla="*/ 31472 w 579695" name="connsiteX109"/>
              <a:gd fmla="*/ 181330 h 607427" name="connsiteY109"/>
              <a:gd fmla="*/ 354928 w 579695" name="connsiteX110"/>
              <a:gd fmla="*/ 92864 h 607427" name="connsiteY110"/>
              <a:gd fmla="*/ 519221 w 579695" name="connsiteX111"/>
              <a:gd fmla="*/ 142678 h 607427" name="connsiteY111"/>
              <a:gd fmla="*/ 511547 w 579695" name="connsiteX112"/>
              <a:gd fmla="*/ 167875 h 607427" name="connsiteY112"/>
              <a:gd fmla="*/ 358184 w 579695" name="connsiteX113"/>
              <a:gd fmla="*/ 121312 h 607427" name="connsiteY113"/>
              <a:gd fmla="*/ 295164 w 579695" name="connsiteX114"/>
              <a:gd fmla="*/ 157773 h 607427" name="connsiteY114"/>
              <a:gd fmla="*/ 281909 w 579695" name="connsiteX115"/>
              <a:gd fmla="*/ 134898 h 607427" name="connsiteY115"/>
              <a:gd fmla="*/ 104491 w 579695" name="connsiteX116"/>
              <a:gd fmla="*/ 92864 h 607427" name="connsiteY116"/>
              <a:gd fmla="*/ 268784 w 579695" name="connsiteX117"/>
              <a:gd fmla="*/ 142678 h 607427" name="connsiteY117"/>
              <a:gd fmla="*/ 261110 w 579695" name="connsiteX118"/>
              <a:gd fmla="*/ 167875 h 607427" name="connsiteY118"/>
              <a:gd fmla="*/ 107747 w 579695" name="connsiteX119"/>
              <a:gd fmla="*/ 121312 h 607427" name="connsiteY119"/>
              <a:gd fmla="*/ 44611 w 579695" name="connsiteX120"/>
              <a:gd fmla="*/ 157773 h 607427" name="connsiteY120"/>
              <a:gd fmla="*/ 31472 w 579695" name="connsiteX121"/>
              <a:gd fmla="*/ 134898 h 607427" name="connsiteY121"/>
              <a:gd fmla="*/ 354928 w 579695" name="connsiteX122"/>
              <a:gd fmla="*/ 46432 h 607427" name="connsiteY122"/>
              <a:gd fmla="*/ 519221 w 579695" name="connsiteX123"/>
              <a:gd fmla="*/ 96246 h 607427" name="connsiteY123"/>
              <a:gd fmla="*/ 511547 w 579695" name="connsiteX124"/>
              <a:gd fmla="*/ 121443 h 607427" name="connsiteY124"/>
              <a:gd fmla="*/ 358184 w 579695" name="connsiteX125"/>
              <a:gd fmla="*/ 74880 h 607427" name="connsiteY125"/>
              <a:gd fmla="*/ 295164 w 579695" name="connsiteX126"/>
              <a:gd fmla="*/ 111341 h 607427" name="connsiteY126"/>
              <a:gd fmla="*/ 281909 w 579695" name="connsiteX127"/>
              <a:gd fmla="*/ 88466 h 607427" name="connsiteY127"/>
              <a:gd fmla="*/ 354928 w 579695" name="connsiteX128"/>
              <a:gd fmla="*/ 0 h 607427" name="connsiteY128"/>
              <a:gd fmla="*/ 519221 w 579695" name="connsiteX129"/>
              <a:gd fmla="*/ 49814 h 607427" name="connsiteY129"/>
              <a:gd fmla="*/ 511547 w 579695" name="connsiteX130"/>
              <a:gd fmla="*/ 75011 h 607427" name="connsiteY130"/>
              <a:gd fmla="*/ 358184 w 579695" name="connsiteX131"/>
              <a:gd fmla="*/ 28448 h 607427" name="connsiteY131"/>
              <a:gd fmla="*/ 295164 w 579695" name="connsiteX132"/>
              <a:gd fmla="*/ 64909 h 607427" name="connsiteY132"/>
              <a:gd fmla="*/ 281909 w 579695" name="connsiteX133"/>
              <a:gd fmla="*/ 42034 h 607427" name="connsiteY1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b="b" l="l" r="r" t="t"/>
            <a:pathLst>
              <a:path h="607427" w="579695">
                <a:moveTo>
                  <a:pt x="392858" y="528711"/>
                </a:moveTo>
                <a:lnTo>
                  <a:pt x="392858" y="582233"/>
                </a:lnTo>
                <a:lnTo>
                  <a:pt x="473313" y="582233"/>
                </a:lnTo>
                <a:lnTo>
                  <a:pt x="473313" y="548100"/>
                </a:lnTo>
                <a:close/>
                <a:moveTo>
                  <a:pt x="142424" y="528711"/>
                </a:moveTo>
                <a:lnTo>
                  <a:pt x="142424" y="582233"/>
                </a:lnTo>
                <a:lnTo>
                  <a:pt x="222879" y="582233"/>
                </a:lnTo>
                <a:lnTo>
                  <a:pt x="222879" y="548100"/>
                </a:lnTo>
                <a:close/>
                <a:moveTo>
                  <a:pt x="104522" y="464391"/>
                </a:moveTo>
                <a:lnTo>
                  <a:pt x="268804" y="514198"/>
                </a:lnTo>
                <a:lnTo>
                  <a:pt x="261363" y="538463"/>
                </a:lnTo>
                <a:lnTo>
                  <a:pt x="261363" y="582233"/>
                </a:lnTo>
                <a:lnTo>
                  <a:pt x="289382" y="582233"/>
                </a:lnTo>
                <a:lnTo>
                  <a:pt x="289382" y="519191"/>
                </a:lnTo>
                <a:lnTo>
                  <a:pt x="281941" y="506419"/>
                </a:lnTo>
                <a:lnTo>
                  <a:pt x="354956" y="464391"/>
                </a:lnTo>
                <a:lnTo>
                  <a:pt x="519237" y="514198"/>
                </a:lnTo>
                <a:lnTo>
                  <a:pt x="511913" y="538463"/>
                </a:lnTo>
                <a:lnTo>
                  <a:pt x="511913" y="582233"/>
                </a:lnTo>
                <a:lnTo>
                  <a:pt x="579695" y="582233"/>
                </a:lnTo>
                <a:lnTo>
                  <a:pt x="579695" y="607427"/>
                </a:lnTo>
                <a:lnTo>
                  <a:pt x="0" y="607427"/>
                </a:lnTo>
                <a:lnTo>
                  <a:pt x="0" y="582233"/>
                </a:lnTo>
                <a:lnTo>
                  <a:pt x="38949" y="582233"/>
                </a:lnTo>
                <a:lnTo>
                  <a:pt x="38949" y="519191"/>
                </a:lnTo>
                <a:lnTo>
                  <a:pt x="31508" y="506419"/>
                </a:lnTo>
                <a:close/>
                <a:moveTo>
                  <a:pt x="354928" y="417959"/>
                </a:moveTo>
                <a:lnTo>
                  <a:pt x="519221" y="467773"/>
                </a:lnTo>
                <a:lnTo>
                  <a:pt x="511547" y="492970"/>
                </a:lnTo>
                <a:lnTo>
                  <a:pt x="358184" y="446407"/>
                </a:lnTo>
                <a:lnTo>
                  <a:pt x="295164" y="482868"/>
                </a:lnTo>
                <a:lnTo>
                  <a:pt x="281909" y="459993"/>
                </a:lnTo>
                <a:close/>
                <a:moveTo>
                  <a:pt x="104491" y="417959"/>
                </a:moveTo>
                <a:lnTo>
                  <a:pt x="268784" y="467773"/>
                </a:lnTo>
                <a:lnTo>
                  <a:pt x="261110" y="492970"/>
                </a:lnTo>
                <a:lnTo>
                  <a:pt x="107747" y="446407"/>
                </a:lnTo>
                <a:lnTo>
                  <a:pt x="44611" y="482868"/>
                </a:lnTo>
                <a:lnTo>
                  <a:pt x="31472" y="459993"/>
                </a:lnTo>
                <a:close/>
                <a:moveTo>
                  <a:pt x="354928" y="371527"/>
                </a:moveTo>
                <a:lnTo>
                  <a:pt x="519221" y="421341"/>
                </a:lnTo>
                <a:lnTo>
                  <a:pt x="511547" y="446538"/>
                </a:lnTo>
                <a:lnTo>
                  <a:pt x="358184" y="399975"/>
                </a:lnTo>
                <a:lnTo>
                  <a:pt x="295164" y="436436"/>
                </a:lnTo>
                <a:lnTo>
                  <a:pt x="281909" y="413561"/>
                </a:lnTo>
                <a:close/>
                <a:moveTo>
                  <a:pt x="104491" y="371527"/>
                </a:moveTo>
                <a:lnTo>
                  <a:pt x="268784" y="421341"/>
                </a:lnTo>
                <a:lnTo>
                  <a:pt x="261110" y="446538"/>
                </a:lnTo>
                <a:lnTo>
                  <a:pt x="107747" y="399975"/>
                </a:lnTo>
                <a:lnTo>
                  <a:pt x="44611" y="436436"/>
                </a:lnTo>
                <a:lnTo>
                  <a:pt x="31472" y="413561"/>
                </a:lnTo>
                <a:close/>
                <a:moveTo>
                  <a:pt x="354928" y="325095"/>
                </a:moveTo>
                <a:lnTo>
                  <a:pt x="519221" y="374909"/>
                </a:lnTo>
                <a:lnTo>
                  <a:pt x="511547" y="400106"/>
                </a:lnTo>
                <a:lnTo>
                  <a:pt x="358184" y="353543"/>
                </a:lnTo>
                <a:lnTo>
                  <a:pt x="295164" y="390004"/>
                </a:lnTo>
                <a:lnTo>
                  <a:pt x="281909" y="367129"/>
                </a:lnTo>
                <a:close/>
                <a:moveTo>
                  <a:pt x="104491" y="325095"/>
                </a:moveTo>
                <a:lnTo>
                  <a:pt x="268784" y="374909"/>
                </a:lnTo>
                <a:lnTo>
                  <a:pt x="261110" y="400106"/>
                </a:lnTo>
                <a:lnTo>
                  <a:pt x="107747" y="353543"/>
                </a:lnTo>
                <a:lnTo>
                  <a:pt x="44611" y="390004"/>
                </a:lnTo>
                <a:lnTo>
                  <a:pt x="31472" y="367129"/>
                </a:lnTo>
                <a:close/>
                <a:moveTo>
                  <a:pt x="354928" y="278663"/>
                </a:moveTo>
                <a:lnTo>
                  <a:pt x="519221" y="328430"/>
                </a:lnTo>
                <a:lnTo>
                  <a:pt x="511547" y="353603"/>
                </a:lnTo>
                <a:lnTo>
                  <a:pt x="358184" y="307085"/>
                </a:lnTo>
                <a:lnTo>
                  <a:pt x="295164" y="343510"/>
                </a:lnTo>
                <a:lnTo>
                  <a:pt x="281909" y="320657"/>
                </a:lnTo>
                <a:close/>
                <a:moveTo>
                  <a:pt x="104491" y="278663"/>
                </a:moveTo>
                <a:lnTo>
                  <a:pt x="268784" y="328430"/>
                </a:lnTo>
                <a:lnTo>
                  <a:pt x="261110" y="353603"/>
                </a:lnTo>
                <a:lnTo>
                  <a:pt x="107747" y="307085"/>
                </a:lnTo>
                <a:lnTo>
                  <a:pt x="44611" y="343510"/>
                </a:lnTo>
                <a:lnTo>
                  <a:pt x="31472" y="320657"/>
                </a:lnTo>
                <a:close/>
                <a:moveTo>
                  <a:pt x="354928" y="232160"/>
                </a:moveTo>
                <a:lnTo>
                  <a:pt x="519221" y="281974"/>
                </a:lnTo>
                <a:lnTo>
                  <a:pt x="511547" y="307171"/>
                </a:lnTo>
                <a:lnTo>
                  <a:pt x="358184" y="260608"/>
                </a:lnTo>
                <a:lnTo>
                  <a:pt x="295164" y="297069"/>
                </a:lnTo>
                <a:lnTo>
                  <a:pt x="281909" y="274194"/>
                </a:lnTo>
                <a:close/>
                <a:moveTo>
                  <a:pt x="104491" y="232160"/>
                </a:moveTo>
                <a:lnTo>
                  <a:pt x="268784" y="281974"/>
                </a:lnTo>
                <a:lnTo>
                  <a:pt x="261110" y="307171"/>
                </a:lnTo>
                <a:lnTo>
                  <a:pt x="107747" y="260608"/>
                </a:lnTo>
                <a:lnTo>
                  <a:pt x="44611" y="297069"/>
                </a:lnTo>
                <a:lnTo>
                  <a:pt x="31472" y="274194"/>
                </a:lnTo>
                <a:close/>
                <a:moveTo>
                  <a:pt x="354928" y="185728"/>
                </a:moveTo>
                <a:lnTo>
                  <a:pt x="519221" y="235542"/>
                </a:lnTo>
                <a:lnTo>
                  <a:pt x="511547" y="260739"/>
                </a:lnTo>
                <a:lnTo>
                  <a:pt x="358184" y="214176"/>
                </a:lnTo>
                <a:lnTo>
                  <a:pt x="295164" y="250637"/>
                </a:lnTo>
                <a:lnTo>
                  <a:pt x="281909" y="227762"/>
                </a:lnTo>
                <a:close/>
                <a:moveTo>
                  <a:pt x="104491" y="185728"/>
                </a:moveTo>
                <a:lnTo>
                  <a:pt x="268784" y="235542"/>
                </a:lnTo>
                <a:lnTo>
                  <a:pt x="261110" y="260739"/>
                </a:lnTo>
                <a:lnTo>
                  <a:pt x="107747" y="214176"/>
                </a:lnTo>
                <a:lnTo>
                  <a:pt x="44611" y="250637"/>
                </a:lnTo>
                <a:lnTo>
                  <a:pt x="31472" y="227762"/>
                </a:lnTo>
                <a:close/>
                <a:moveTo>
                  <a:pt x="354928" y="139296"/>
                </a:moveTo>
                <a:lnTo>
                  <a:pt x="519221" y="189110"/>
                </a:lnTo>
                <a:lnTo>
                  <a:pt x="511547" y="214307"/>
                </a:lnTo>
                <a:lnTo>
                  <a:pt x="358184" y="167744"/>
                </a:lnTo>
                <a:lnTo>
                  <a:pt x="295164" y="204205"/>
                </a:lnTo>
                <a:lnTo>
                  <a:pt x="281909" y="181330"/>
                </a:lnTo>
                <a:close/>
                <a:moveTo>
                  <a:pt x="104491" y="139296"/>
                </a:moveTo>
                <a:lnTo>
                  <a:pt x="268784" y="189110"/>
                </a:lnTo>
                <a:lnTo>
                  <a:pt x="261110" y="214307"/>
                </a:lnTo>
                <a:lnTo>
                  <a:pt x="107747" y="167744"/>
                </a:lnTo>
                <a:lnTo>
                  <a:pt x="44611" y="204205"/>
                </a:lnTo>
                <a:lnTo>
                  <a:pt x="31472" y="181330"/>
                </a:lnTo>
                <a:close/>
                <a:moveTo>
                  <a:pt x="354928" y="92864"/>
                </a:moveTo>
                <a:lnTo>
                  <a:pt x="519221" y="142678"/>
                </a:lnTo>
                <a:lnTo>
                  <a:pt x="511547" y="167875"/>
                </a:lnTo>
                <a:lnTo>
                  <a:pt x="358184" y="121312"/>
                </a:lnTo>
                <a:lnTo>
                  <a:pt x="295164" y="157773"/>
                </a:lnTo>
                <a:lnTo>
                  <a:pt x="281909" y="134898"/>
                </a:lnTo>
                <a:close/>
                <a:moveTo>
                  <a:pt x="104491" y="92864"/>
                </a:moveTo>
                <a:lnTo>
                  <a:pt x="268784" y="142678"/>
                </a:lnTo>
                <a:lnTo>
                  <a:pt x="261110" y="167875"/>
                </a:lnTo>
                <a:lnTo>
                  <a:pt x="107747" y="121312"/>
                </a:lnTo>
                <a:lnTo>
                  <a:pt x="44611" y="157773"/>
                </a:lnTo>
                <a:lnTo>
                  <a:pt x="31472" y="134898"/>
                </a:lnTo>
                <a:close/>
                <a:moveTo>
                  <a:pt x="354928" y="46432"/>
                </a:moveTo>
                <a:lnTo>
                  <a:pt x="519221" y="96246"/>
                </a:lnTo>
                <a:lnTo>
                  <a:pt x="511547" y="121443"/>
                </a:lnTo>
                <a:lnTo>
                  <a:pt x="358184" y="74880"/>
                </a:lnTo>
                <a:lnTo>
                  <a:pt x="295164" y="111341"/>
                </a:lnTo>
                <a:lnTo>
                  <a:pt x="281909" y="88466"/>
                </a:lnTo>
                <a:close/>
                <a:moveTo>
                  <a:pt x="354928" y="0"/>
                </a:moveTo>
                <a:lnTo>
                  <a:pt x="519221" y="49814"/>
                </a:lnTo>
                <a:lnTo>
                  <a:pt x="511547" y="75011"/>
                </a:lnTo>
                <a:lnTo>
                  <a:pt x="358184" y="28448"/>
                </a:lnTo>
                <a:lnTo>
                  <a:pt x="295164" y="64909"/>
                </a:lnTo>
                <a:lnTo>
                  <a:pt x="281909" y="42034"/>
                </a:ln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9" name="shopping-groceries_80106">
            <a:extLst>
              <a:ext uri="{FF2B5EF4-FFF2-40B4-BE49-F238E27FC236}">
                <a16:creationId xmlns:a16="http://schemas.microsoft.com/office/drawing/2014/main" id="{94819DD4-59F7-45CE-8553-4D62FFB973C7}"/>
              </a:ext>
            </a:extLst>
          </p:cNvPr>
          <p:cNvSpPr>
            <a:spLocks noChangeAspect="1"/>
          </p:cNvSpPr>
          <p:nvPr/>
        </p:nvSpPr>
        <p:spPr bwMode="auto">
          <a:xfrm>
            <a:off x="7103176" y="1943016"/>
            <a:ext cx="605724" cy="609684"/>
          </a:xfrm>
          <a:custGeom>
            <a:gdLst>
              <a:gd fmla="*/ 218981 w 603972" name="connsiteX0"/>
              <a:gd fmla="*/ 454676 h 607921" name="connsiteY0"/>
              <a:gd fmla="*/ 218981 w 603972" name="connsiteX1"/>
              <a:gd fmla="*/ 532933 h 607921" name="connsiteY1"/>
              <a:gd fmla="*/ 234785 w 603972" name="connsiteX2"/>
              <a:gd fmla="*/ 532933 h 607921" name="connsiteY2"/>
              <a:gd fmla="*/ 234785 w 603972" name="connsiteX3"/>
              <a:gd fmla="*/ 511734 h 607921" name="connsiteY3"/>
              <a:gd fmla="*/ 248999 w 603972" name="connsiteX4"/>
              <a:gd fmla="*/ 497446 h 607921" name="connsiteY4"/>
              <a:gd fmla="*/ 295755 w 603972" name="connsiteX5"/>
              <a:gd fmla="*/ 497446 h 607921" name="connsiteY5"/>
              <a:gd fmla="*/ 310062 w 603972" name="connsiteX6"/>
              <a:gd fmla="*/ 511734 h 607921" name="connsiteY6"/>
              <a:gd fmla="*/ 310062 w 603972" name="connsiteX7"/>
              <a:gd fmla="*/ 532933 h 607921" name="connsiteY7"/>
              <a:gd fmla="*/ 355977 w 603972" name="connsiteX8"/>
              <a:gd fmla="*/ 532933 h 607921" name="connsiteY8"/>
              <a:gd fmla="*/ 355977 w 603972" name="connsiteX9"/>
              <a:gd fmla="*/ 497166 h 607921" name="connsiteY9"/>
              <a:gd fmla="*/ 370191 w 603972" name="connsiteX10"/>
              <a:gd fmla="*/ 482972 h 607921" name="connsiteY10"/>
              <a:gd fmla="*/ 441728 w 603972" name="connsiteX11"/>
              <a:gd fmla="*/ 482972 h 607921" name="connsiteY11"/>
              <a:gd fmla="*/ 455942 w 603972" name="connsiteX12"/>
              <a:gd fmla="*/ 497166 h 607921" name="connsiteY12"/>
              <a:gd fmla="*/ 455942 w 603972" name="connsiteX13"/>
              <a:gd fmla="*/ 509306 h 607921" name="connsiteY13"/>
              <a:gd fmla="*/ 486894 w 603972" name="connsiteX14"/>
              <a:gd fmla="*/ 509306 h 607921" name="connsiteY14"/>
              <a:gd fmla="*/ 501108 w 603972" name="connsiteX15"/>
              <a:gd fmla="*/ 523594 h 607921" name="connsiteY15"/>
              <a:gd fmla="*/ 501108 w 603972" name="connsiteX16"/>
              <a:gd fmla="*/ 532933 h 607921" name="connsiteY16"/>
              <a:gd fmla="*/ 561330 w 603972" name="connsiteX17"/>
              <a:gd fmla="*/ 532933 h 607921" name="connsiteY17"/>
              <a:gd fmla="*/ 561330 w 603972" name="connsiteX18"/>
              <a:gd fmla="*/ 454676 h 607921" name="connsiteY18"/>
              <a:gd fmla="*/ 103961 w 603972" name="connsiteX19"/>
              <a:gd fmla="*/ 339065 h 607921" name="connsiteY19"/>
              <a:gd fmla="*/ 90869 w 603972" name="connsiteX20"/>
              <a:gd fmla="*/ 375485 h 607921" name="connsiteY20"/>
              <a:gd fmla="*/ 80302 w 603972" name="connsiteX21"/>
              <a:gd fmla="*/ 387158 h 607921" name="connsiteY21"/>
              <a:gd fmla="*/ 80302 w 603972" name="connsiteX22"/>
              <a:gd fmla="*/ 430676 h 607921" name="connsiteY22"/>
              <a:gd fmla="*/ 104429 w 603972" name="connsiteX23"/>
              <a:gd fmla="*/ 430676 h 607921" name="connsiteY23"/>
              <a:gd fmla="*/ 123038 w 603972" name="connsiteX24"/>
              <a:gd fmla="*/ 210567 h 607921" name="connsiteY24"/>
              <a:gd fmla="*/ 198409 w 603972" name="connsiteX25"/>
              <a:gd fmla="*/ 210567 h 607921" name="connsiteY25"/>
              <a:gd fmla="*/ 221132 w 603972" name="connsiteX26"/>
              <a:gd fmla="*/ 219345 h 607921" name="connsiteY26"/>
              <a:gd fmla="*/ 263213 w 603972" name="connsiteX27"/>
              <a:gd fmla="*/ 280886 h 607921" name="connsiteY27"/>
              <a:gd fmla="*/ 299683 w 603972" name="connsiteX28"/>
              <a:gd fmla="*/ 276497 h 607921" name="connsiteY28"/>
              <a:gd fmla="*/ 323809 w 603972" name="connsiteX29"/>
              <a:gd fmla="*/ 295454 h 607921" name="connsiteY29"/>
              <a:gd fmla="*/ 304919 w 603972" name="connsiteX30"/>
              <a:gd fmla="*/ 319548 h 607921" name="connsiteY30"/>
              <a:gd fmla="*/ 255358 w 603972" name="connsiteX31"/>
              <a:gd fmla="*/ 325524 h 607921" name="connsiteY31"/>
              <a:gd fmla="*/ 252739 w 603972" name="connsiteX32"/>
              <a:gd fmla="*/ 325618 h 607921" name="connsiteY32"/>
              <a:gd fmla="*/ 234878 w 603972" name="connsiteX33"/>
              <a:gd fmla="*/ 316186 h 607921" name="connsiteY33"/>
              <a:gd fmla="*/ 219355 w 603972" name="connsiteX34"/>
              <a:gd fmla="*/ 293586 h 607921" name="connsiteY34"/>
              <a:gd fmla="*/ 219355 w 603972" name="connsiteX35"/>
              <a:gd fmla="*/ 334956 h 607921" name="connsiteY35"/>
              <a:gd fmla="*/ 218981 w 603972" name="connsiteX36"/>
              <a:gd fmla="*/ 433384 h 607921" name="connsiteY36"/>
              <a:gd fmla="*/ 274341 w 603972" name="connsiteX37"/>
              <a:gd fmla="*/ 433384 h 607921" name="connsiteY37"/>
              <a:gd fmla="*/ 274341 w 603972" name="connsiteX38"/>
              <a:gd fmla="*/ 414614 h 607921" name="connsiteY38"/>
              <a:gd fmla="*/ 288555 w 603972" name="connsiteX39"/>
              <a:gd fmla="*/ 400419 h 607921" name="connsiteY39"/>
              <a:gd fmla="*/ 331477 w 603972" name="connsiteX40"/>
              <a:gd fmla="*/ 400419 h 607921" name="connsiteY40"/>
              <a:gd fmla="*/ 345691 w 603972" name="connsiteX41"/>
              <a:gd fmla="*/ 414614 h 607921" name="connsiteY41"/>
              <a:gd fmla="*/ 345691 w 603972" name="connsiteX42"/>
              <a:gd fmla="*/ 433384 h 607921" name="connsiteY42"/>
              <a:gd fmla="*/ 392166 w 603972" name="connsiteX43"/>
              <a:gd fmla="*/ 433384 h 607921" name="connsiteY43"/>
              <a:gd fmla="*/ 392166 w 603972" name="connsiteX44"/>
              <a:gd fmla="*/ 414614 h 607921" name="connsiteY44"/>
              <a:gd fmla="*/ 406380 w 603972" name="connsiteX45"/>
              <a:gd fmla="*/ 400419 h 607921" name="connsiteY45"/>
              <a:gd fmla="*/ 423399 w 603972" name="connsiteX46"/>
              <a:gd fmla="*/ 400419 h 607921" name="connsiteY46"/>
              <a:gd fmla="*/ 423399 w 603972" name="connsiteX47"/>
              <a:gd fmla="*/ 383049 h 607921" name="connsiteY47"/>
              <a:gd fmla="*/ 437613 w 603972" name="connsiteX48"/>
              <a:gd fmla="*/ 368762 h 607921" name="connsiteY48"/>
              <a:gd fmla="*/ 486894 w 603972" name="connsiteX49"/>
              <a:gd fmla="*/ 368762 h 607921" name="connsiteY49"/>
              <a:gd fmla="*/ 501108 w 603972" name="connsiteX50"/>
              <a:gd fmla="*/ 383049 h 607921" name="connsiteY50"/>
              <a:gd fmla="*/ 501108 w 603972" name="connsiteX51"/>
              <a:gd fmla="*/ 400419 h 607921" name="connsiteY51"/>
              <a:gd fmla="*/ 523084 w 603972" name="connsiteX52"/>
              <a:gd fmla="*/ 400419 h 607921" name="connsiteY52"/>
              <a:gd fmla="*/ 537391 w 603972" name="connsiteX53"/>
              <a:gd fmla="*/ 414614 h 607921" name="connsiteY53"/>
              <a:gd fmla="*/ 537391 w 603972" name="connsiteX54"/>
              <a:gd fmla="*/ 433384 h 607921" name="connsiteY54"/>
              <a:gd fmla="*/ 561330 w 603972" name="connsiteX55"/>
              <a:gd fmla="*/ 433384 h 607921" name="connsiteY55"/>
              <a:gd fmla="*/ 561330 w 603972" name="connsiteX56"/>
              <a:gd fmla="*/ 334956 h 607921" name="connsiteY56"/>
              <a:gd fmla="*/ 323622 w 603972" name="connsiteX57"/>
              <a:gd fmla="*/ 334956 h 607921" name="connsiteY57"/>
              <a:gd fmla="*/ 344662 w 603972" name="connsiteX58"/>
              <a:gd fmla="*/ 292933 h 607921" name="connsiteY58"/>
              <a:gd fmla="*/ 344475 w 603972" name="connsiteX59"/>
              <a:gd fmla="*/ 292279 h 607921" name="connsiteY59"/>
              <a:gd fmla="*/ 384685 w 603972" name="connsiteX60"/>
              <a:gd fmla="*/ 292279 h 607921" name="connsiteY60"/>
              <a:gd fmla="*/ 384685 w 603972" name="connsiteX61"/>
              <a:gd fmla="*/ 253804 h 607921" name="connsiteY61"/>
              <a:gd fmla="*/ 400956 w 603972" name="connsiteX62"/>
              <a:gd fmla="*/ 253804 h 607921" name="connsiteY62"/>
              <a:gd fmla="*/ 400956 w 603972" name="connsiteX63"/>
              <a:gd fmla="*/ 285742 h 607921" name="connsiteY63"/>
              <a:gd fmla="*/ 403388 w 603972" name="connsiteX64"/>
              <a:gd fmla="*/ 292279 h 607921" name="connsiteY64"/>
              <a:gd fmla="*/ 475112 w 603972" name="connsiteX65"/>
              <a:gd fmla="*/ 292279 h 607921" name="connsiteY65"/>
              <a:gd fmla="*/ 477543 w 603972" name="connsiteX66"/>
              <a:gd fmla="*/ 285742 h 607921" name="connsiteY66"/>
              <a:gd fmla="*/ 477543 w 603972" name="connsiteX67"/>
              <a:gd fmla="*/ 253804 h 607921" name="connsiteY67"/>
              <a:gd fmla="*/ 494001 w 603972" name="connsiteX68"/>
              <a:gd fmla="*/ 253804 h 607921" name="connsiteY68"/>
              <a:gd fmla="*/ 494095 w 603972" name="connsiteX69"/>
              <a:gd fmla="*/ 292279 h 607921" name="connsiteY69"/>
              <a:gd fmla="*/ 582651 w 603972" name="connsiteX70"/>
              <a:gd fmla="*/ 292279 h 607921" name="connsiteY70"/>
              <a:gd fmla="*/ 603972 w 603972" name="connsiteX71"/>
              <a:gd fmla="*/ 313664 h 607921" name="connsiteY71"/>
              <a:gd fmla="*/ 603972 w 603972" name="connsiteX72"/>
              <a:gd fmla="*/ 549929 h 607921" name="connsiteY72"/>
              <a:gd fmla="*/ 578350 w 603972" name="connsiteX73"/>
              <a:gd fmla="*/ 575610 h 607921" name="connsiteY73"/>
              <a:gd fmla="*/ 218981 w 603972" name="connsiteX74"/>
              <a:gd fmla="*/ 575610 h 607921" name="connsiteY74"/>
              <a:gd fmla="*/ 218981 w 603972" name="connsiteX75"/>
              <a:gd fmla="*/ 581867 h 607921" name="connsiteY75"/>
              <a:gd fmla="*/ 192891 w 603972" name="connsiteX76"/>
              <a:gd fmla="*/ 607921 h 607921" name="connsiteY76"/>
              <a:gd fmla="*/ 166895 w 603972" name="connsiteX77"/>
              <a:gd fmla="*/ 581867 h 607921" name="connsiteY77"/>
              <a:gd fmla="*/ 166895 w 603972" name="connsiteX78"/>
              <a:gd fmla="*/ 435158 h 607921" name="connsiteY78"/>
              <a:gd fmla="*/ 156515 w 603972" name="connsiteX79"/>
              <a:gd fmla="*/ 435158 h 607921" name="connsiteY79"/>
              <a:gd fmla="*/ 156515 w 603972" name="connsiteX80"/>
              <a:gd fmla="*/ 581867 h 607921" name="connsiteY80"/>
              <a:gd fmla="*/ 130519 w 603972" name="connsiteX81"/>
              <a:gd fmla="*/ 607921 h 607921" name="connsiteY81"/>
              <a:gd fmla="*/ 104429 w 603972" name="connsiteX82"/>
              <a:gd fmla="*/ 581867 h 607921" name="connsiteY82"/>
              <a:gd fmla="*/ 104429 w 603972" name="connsiteX83"/>
              <a:gd fmla="*/ 525182 h 607921" name="connsiteY83"/>
              <a:gd fmla="*/ 44020 w 603972" name="connsiteX84"/>
              <a:gd fmla="*/ 525182 h 607921" name="connsiteY84"/>
              <a:gd fmla="*/ 31115 w 603972" name="connsiteX85"/>
              <a:gd fmla="*/ 516777 h 607921" name="connsiteY85"/>
              <a:gd fmla="*/ 1284 w 603972" name="connsiteX86"/>
              <a:gd fmla="*/ 450754 h 607921" name="connsiteY86"/>
              <a:gd fmla="*/ 2313 w 603972" name="connsiteX87"/>
              <a:gd fmla="*/ 437213 h 607921" name="connsiteY87"/>
              <a:gd fmla="*/ 14189 w 603972" name="connsiteX88"/>
              <a:gd fmla="*/ 430676 h 607921" name="connsiteY88"/>
              <a:gd fmla="*/ 58981 w 603972" name="connsiteX89"/>
              <a:gd fmla="*/ 430676 h 607921" name="connsiteY89"/>
              <a:gd fmla="*/ 58981 w 603972" name="connsiteX90"/>
              <a:gd fmla="*/ 385944 h 607921" name="connsiteY90"/>
              <a:gd fmla="*/ 50004 w 603972" name="connsiteX91"/>
              <a:gd fmla="*/ 360730 h 607921" name="connsiteY91"/>
              <a:gd fmla="*/ 99566 w 603972" name="connsiteX92"/>
              <a:gd fmla="*/ 224201 h 607921" name="connsiteY92"/>
              <a:gd fmla="*/ 123038 w 603972" name="connsiteX93"/>
              <a:gd fmla="*/ 210567 h 607921" name="connsiteY93"/>
              <a:gd fmla="*/ 469898 w 603972" name="connsiteX94"/>
              <a:gd fmla="*/ 115798 h 607921" name="connsiteY94"/>
              <a:gd fmla="*/ 476069 w 603972" name="connsiteX95"/>
              <a:gd fmla="*/ 115798 h 607921" name="connsiteY95"/>
              <a:gd fmla="*/ 498039 w 603972" name="connsiteX96"/>
              <a:gd fmla="*/ 128402 h 607921" name="connsiteY96"/>
              <a:gd fmla="*/ 547310 w 603972" name="connsiteX97"/>
              <a:gd fmla="*/ 257240 h 607921" name="connsiteY97"/>
              <a:gd fmla="*/ 535436 w 603972" name="connsiteX98"/>
              <a:gd fmla="*/ 283848 h 607921" name="connsiteY98"/>
              <a:gd fmla="*/ 528050 w 603972" name="connsiteX99"/>
              <a:gd fmla="*/ 285155 h 607921" name="connsiteY99"/>
              <a:gd fmla="*/ 508884 w 603972" name="connsiteX100"/>
              <a:gd fmla="*/ 271991 h 607921" name="connsiteY100"/>
              <a:gd fmla="*/ 494113 w 603972" name="connsiteX101"/>
              <a:gd fmla="*/ 233433 h 607921" name="connsiteY101"/>
              <a:gd fmla="*/ 494019 w 603972" name="connsiteX102"/>
              <a:gd fmla="*/ 239408 h 607921" name="connsiteY102"/>
              <a:gd fmla="*/ 469898 w 603972" name="connsiteX103"/>
              <a:gd fmla="*/ 239408 h 607921" name="connsiteY103"/>
              <a:gd fmla="*/ 422549 w 603972" name="connsiteX104"/>
              <a:gd fmla="*/ 115798 h 607921" name="connsiteY104"/>
              <a:gd fmla="*/ 456068 w 603972" name="connsiteX105"/>
              <a:gd fmla="*/ 115798 h 607921" name="connsiteY105"/>
              <a:gd fmla="*/ 456068 w 603972" name="connsiteX106"/>
              <a:gd fmla="*/ 150899 h 607921" name="connsiteY106"/>
              <a:gd fmla="*/ 449233 w 603972" name="connsiteX107"/>
              <a:gd fmla="*/ 157714 h 607921" name="connsiteY107"/>
              <a:gd fmla="*/ 429384 w 603972" name="connsiteX108"/>
              <a:gd fmla="*/ 157714 h 607921" name="connsiteY108"/>
              <a:gd fmla="*/ 422549 w 603972" name="connsiteX109"/>
              <a:gd fmla="*/ 150899 h 607921" name="connsiteY109"/>
              <a:gd fmla="*/ 402546 w 603972" name="connsiteX110"/>
              <a:gd fmla="*/ 115798 h 607921" name="connsiteY110"/>
              <a:gd fmla="*/ 408717 w 603972" name="connsiteX111"/>
              <a:gd fmla="*/ 115798 h 607921" name="connsiteY111"/>
              <a:gd fmla="*/ 408717 w 603972" name="connsiteX112"/>
              <a:gd fmla="*/ 117572 h 607921" name="connsiteY112"/>
              <a:gd fmla="*/ 408717 w 603972" name="connsiteX113"/>
              <a:gd fmla="*/ 169947 h 607921" name="connsiteY113"/>
              <a:gd fmla="*/ 408717 w 603972" name="connsiteX114"/>
              <a:gd fmla="*/ 239408 h 607921" name="connsiteY114"/>
              <a:gd fmla="*/ 384687 w 603972" name="connsiteX115"/>
              <a:gd fmla="*/ 239408 h 607921" name="connsiteY115"/>
              <a:gd fmla="*/ 384687 w 603972" name="connsiteX116"/>
              <a:gd fmla="*/ 232873 h 607921" name="connsiteY116"/>
              <a:gd fmla="*/ 369727 w 603972" name="connsiteX117"/>
              <a:gd fmla="*/ 271991 h 607921" name="connsiteY117"/>
              <a:gd fmla="*/ 350466 w 603972" name="connsiteX118"/>
              <a:gd fmla="*/ 285155 h 607921" name="connsiteY118"/>
              <a:gd fmla="*/ 343173 w 603972" name="connsiteX119"/>
              <a:gd fmla="*/ 283848 h 607921" name="connsiteY119"/>
              <a:gd fmla="*/ 342238 w 603972" name="connsiteX120"/>
              <a:gd fmla="*/ 283194 h 607921" name="connsiteY120"/>
              <a:gd fmla="*/ 330083 w 603972" name="connsiteX121"/>
              <a:gd fmla="*/ 265829 h 607921" name="connsiteY121"/>
              <a:gd fmla="*/ 331299 w 603972" name="connsiteX122"/>
              <a:gd fmla="*/ 257240 h 607921" name="connsiteY122"/>
              <a:gd fmla="*/ 380573 w 603972" name="connsiteX123"/>
              <a:gd fmla="*/ 128402 h 607921" name="connsiteY123"/>
              <a:gd fmla="*/ 402546 w 603972" name="connsiteX124"/>
              <a:gd fmla="*/ 115798 h 607921" name="connsiteY124"/>
              <a:gd fmla="*/ 161527 w 603972" name="connsiteX125"/>
              <a:gd fmla="*/ 88560 h 607921" name="connsiteY125"/>
              <a:gd fmla="*/ 206689 w 603972" name="connsiteX126"/>
              <a:gd fmla="*/ 140144 h 607921" name="connsiteY126"/>
              <a:gd fmla="*/ 161527 w 603972" name="connsiteX127"/>
              <a:gd fmla="*/ 191728 h 607921" name="connsiteY127"/>
              <a:gd fmla="*/ 116365 w 603972" name="connsiteX128"/>
              <a:gd fmla="*/ 140144 h 607921" name="connsiteY128"/>
              <a:gd fmla="*/ 161527 w 603972" name="connsiteX129"/>
              <a:gd fmla="*/ 88560 h 607921" name="connsiteY129"/>
              <a:gd fmla="*/ 439238 w 603972" name="connsiteX130"/>
              <a:gd fmla="*/ 0 h 607921" name="connsiteY130"/>
              <a:gd fmla="*/ 482107 w 603972" name="connsiteX131"/>
              <a:gd fmla="*/ 48973 h 607921" name="connsiteY131"/>
              <a:gd fmla="*/ 439238 w 603972" name="connsiteX132"/>
              <a:gd fmla="*/ 97946 h 607921" name="connsiteY132"/>
              <a:gd fmla="*/ 396369 w 603972" name="connsiteX133"/>
              <a:gd fmla="*/ 48973 h 607921" name="connsiteY133"/>
              <a:gd fmla="*/ 439238 w 603972" name="connsiteX134"/>
              <a:gd fmla="*/ 0 h 607921" name="connsiteY1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b="b" l="l" r="r" t="t"/>
            <a:pathLst>
              <a:path h="607921" w="603972">
                <a:moveTo>
                  <a:pt x="218981" y="454676"/>
                </a:moveTo>
                <a:lnTo>
                  <a:pt x="218981" y="532933"/>
                </a:lnTo>
                <a:lnTo>
                  <a:pt x="234785" y="532933"/>
                </a:lnTo>
                <a:lnTo>
                  <a:pt x="234785" y="511734"/>
                </a:lnTo>
                <a:cubicBezTo>
                  <a:pt x="234785" y="503796"/>
                  <a:pt x="241144" y="497446"/>
                  <a:pt x="248999" y="497446"/>
                </a:cubicBezTo>
                <a:lnTo>
                  <a:pt x="295755" y="497446"/>
                </a:lnTo>
                <a:cubicBezTo>
                  <a:pt x="303610" y="497446"/>
                  <a:pt x="310062" y="503796"/>
                  <a:pt x="310062" y="511734"/>
                </a:cubicBezTo>
                <a:lnTo>
                  <a:pt x="310062" y="532933"/>
                </a:lnTo>
                <a:lnTo>
                  <a:pt x="355977" y="532933"/>
                </a:lnTo>
                <a:lnTo>
                  <a:pt x="355977" y="497166"/>
                </a:lnTo>
                <a:cubicBezTo>
                  <a:pt x="355977" y="489322"/>
                  <a:pt x="362336" y="482972"/>
                  <a:pt x="370191" y="482972"/>
                </a:cubicBezTo>
                <a:lnTo>
                  <a:pt x="441728" y="482972"/>
                </a:lnTo>
                <a:cubicBezTo>
                  <a:pt x="449583" y="482972"/>
                  <a:pt x="455942" y="489322"/>
                  <a:pt x="455942" y="497166"/>
                </a:cubicBezTo>
                <a:lnTo>
                  <a:pt x="455942" y="509306"/>
                </a:lnTo>
                <a:lnTo>
                  <a:pt x="486894" y="509306"/>
                </a:lnTo>
                <a:cubicBezTo>
                  <a:pt x="494749" y="509306"/>
                  <a:pt x="501108" y="515750"/>
                  <a:pt x="501108" y="523594"/>
                </a:cubicBezTo>
                <a:lnTo>
                  <a:pt x="501108" y="532933"/>
                </a:lnTo>
                <a:lnTo>
                  <a:pt x="561330" y="532933"/>
                </a:lnTo>
                <a:lnTo>
                  <a:pt x="561330" y="454676"/>
                </a:lnTo>
                <a:close/>
                <a:moveTo>
                  <a:pt x="103961" y="339065"/>
                </a:moveTo>
                <a:lnTo>
                  <a:pt x="90869" y="375485"/>
                </a:lnTo>
                <a:cubicBezTo>
                  <a:pt x="88905" y="380808"/>
                  <a:pt x="84978" y="384730"/>
                  <a:pt x="80302" y="387158"/>
                </a:cubicBezTo>
                <a:lnTo>
                  <a:pt x="80302" y="430676"/>
                </a:lnTo>
                <a:lnTo>
                  <a:pt x="104429" y="430676"/>
                </a:lnTo>
                <a:close/>
                <a:moveTo>
                  <a:pt x="123038" y="210567"/>
                </a:moveTo>
                <a:lnTo>
                  <a:pt x="198409" y="210567"/>
                </a:lnTo>
                <a:cubicBezTo>
                  <a:pt x="207853" y="210567"/>
                  <a:pt x="215989" y="211781"/>
                  <a:pt x="221132" y="219345"/>
                </a:cubicBezTo>
                <a:lnTo>
                  <a:pt x="263213" y="280886"/>
                </a:lnTo>
                <a:lnTo>
                  <a:pt x="299683" y="276497"/>
                </a:lnTo>
                <a:cubicBezTo>
                  <a:pt x="311933" y="275003"/>
                  <a:pt x="322406" y="283501"/>
                  <a:pt x="323809" y="295454"/>
                </a:cubicBezTo>
                <a:cubicBezTo>
                  <a:pt x="325305" y="307314"/>
                  <a:pt x="316795" y="318053"/>
                  <a:pt x="304919" y="319548"/>
                </a:cubicBezTo>
                <a:lnTo>
                  <a:pt x="255358" y="325524"/>
                </a:lnTo>
                <a:cubicBezTo>
                  <a:pt x="254423" y="325618"/>
                  <a:pt x="253581" y="325618"/>
                  <a:pt x="252739" y="325618"/>
                </a:cubicBezTo>
                <a:cubicBezTo>
                  <a:pt x="245632" y="325618"/>
                  <a:pt x="238899" y="322162"/>
                  <a:pt x="234878" y="316186"/>
                </a:cubicBezTo>
                <a:lnTo>
                  <a:pt x="219355" y="293586"/>
                </a:lnTo>
                <a:lnTo>
                  <a:pt x="219355" y="334956"/>
                </a:lnTo>
                <a:lnTo>
                  <a:pt x="218981" y="433384"/>
                </a:lnTo>
                <a:lnTo>
                  <a:pt x="274341" y="433384"/>
                </a:lnTo>
                <a:lnTo>
                  <a:pt x="274341" y="414614"/>
                </a:lnTo>
                <a:cubicBezTo>
                  <a:pt x="274341" y="406769"/>
                  <a:pt x="280699" y="400419"/>
                  <a:pt x="288555" y="400419"/>
                </a:cubicBezTo>
                <a:lnTo>
                  <a:pt x="331477" y="400419"/>
                </a:lnTo>
                <a:cubicBezTo>
                  <a:pt x="339332" y="400419"/>
                  <a:pt x="345691" y="406769"/>
                  <a:pt x="345691" y="414614"/>
                </a:cubicBezTo>
                <a:lnTo>
                  <a:pt x="345691" y="433384"/>
                </a:lnTo>
                <a:lnTo>
                  <a:pt x="392166" y="433384"/>
                </a:lnTo>
                <a:lnTo>
                  <a:pt x="392166" y="414614"/>
                </a:lnTo>
                <a:cubicBezTo>
                  <a:pt x="392166" y="406769"/>
                  <a:pt x="398525" y="400419"/>
                  <a:pt x="406380" y="400419"/>
                </a:cubicBezTo>
                <a:lnTo>
                  <a:pt x="423399" y="400419"/>
                </a:lnTo>
                <a:lnTo>
                  <a:pt x="423399" y="383049"/>
                </a:lnTo>
                <a:cubicBezTo>
                  <a:pt x="423399" y="375205"/>
                  <a:pt x="429758" y="368762"/>
                  <a:pt x="437613" y="368762"/>
                </a:cubicBezTo>
                <a:lnTo>
                  <a:pt x="486894" y="368762"/>
                </a:lnTo>
                <a:cubicBezTo>
                  <a:pt x="494749" y="368762"/>
                  <a:pt x="501108" y="375205"/>
                  <a:pt x="501108" y="383049"/>
                </a:cubicBezTo>
                <a:lnTo>
                  <a:pt x="501108" y="400419"/>
                </a:lnTo>
                <a:lnTo>
                  <a:pt x="523084" y="400419"/>
                </a:lnTo>
                <a:cubicBezTo>
                  <a:pt x="530939" y="400419"/>
                  <a:pt x="537391" y="406769"/>
                  <a:pt x="537391" y="414614"/>
                </a:cubicBezTo>
                <a:lnTo>
                  <a:pt x="537391" y="433384"/>
                </a:lnTo>
                <a:lnTo>
                  <a:pt x="561330" y="433384"/>
                </a:lnTo>
                <a:lnTo>
                  <a:pt x="561330" y="334956"/>
                </a:lnTo>
                <a:lnTo>
                  <a:pt x="323622" y="334956"/>
                </a:lnTo>
                <a:cubicBezTo>
                  <a:pt x="337929" y="326645"/>
                  <a:pt x="346719" y="310396"/>
                  <a:pt x="344662" y="292933"/>
                </a:cubicBezTo>
                <a:cubicBezTo>
                  <a:pt x="344662" y="292746"/>
                  <a:pt x="344568" y="292559"/>
                  <a:pt x="344475" y="292279"/>
                </a:cubicBezTo>
                <a:lnTo>
                  <a:pt x="384685" y="292279"/>
                </a:lnTo>
                <a:lnTo>
                  <a:pt x="384685" y="253804"/>
                </a:lnTo>
                <a:lnTo>
                  <a:pt x="400956" y="253804"/>
                </a:lnTo>
                <a:lnTo>
                  <a:pt x="400956" y="285742"/>
                </a:lnTo>
                <a:cubicBezTo>
                  <a:pt x="400956" y="288263"/>
                  <a:pt x="401985" y="290505"/>
                  <a:pt x="403388" y="292279"/>
                </a:cubicBezTo>
                <a:lnTo>
                  <a:pt x="475112" y="292279"/>
                </a:lnTo>
                <a:cubicBezTo>
                  <a:pt x="476608" y="290505"/>
                  <a:pt x="477543" y="288263"/>
                  <a:pt x="477543" y="285742"/>
                </a:cubicBezTo>
                <a:lnTo>
                  <a:pt x="477543" y="253804"/>
                </a:lnTo>
                <a:lnTo>
                  <a:pt x="494001" y="253804"/>
                </a:lnTo>
                <a:lnTo>
                  <a:pt x="494095" y="292279"/>
                </a:lnTo>
                <a:lnTo>
                  <a:pt x="582651" y="292279"/>
                </a:lnTo>
                <a:cubicBezTo>
                  <a:pt x="594434" y="292279"/>
                  <a:pt x="603972" y="301898"/>
                  <a:pt x="603972" y="313664"/>
                </a:cubicBezTo>
                <a:lnTo>
                  <a:pt x="603972" y="549929"/>
                </a:lnTo>
                <a:cubicBezTo>
                  <a:pt x="603972" y="564123"/>
                  <a:pt x="592470" y="575610"/>
                  <a:pt x="578350" y="575610"/>
                </a:cubicBezTo>
                <a:lnTo>
                  <a:pt x="218981" y="575610"/>
                </a:lnTo>
                <a:lnTo>
                  <a:pt x="218981" y="581867"/>
                </a:lnTo>
                <a:cubicBezTo>
                  <a:pt x="218981" y="596248"/>
                  <a:pt x="207292" y="607921"/>
                  <a:pt x="192891" y="607921"/>
                </a:cubicBezTo>
                <a:cubicBezTo>
                  <a:pt x="178584" y="607921"/>
                  <a:pt x="166895" y="596248"/>
                  <a:pt x="166895" y="581867"/>
                </a:cubicBezTo>
                <a:lnTo>
                  <a:pt x="166895" y="435158"/>
                </a:lnTo>
                <a:lnTo>
                  <a:pt x="156515" y="435158"/>
                </a:lnTo>
                <a:lnTo>
                  <a:pt x="156515" y="581867"/>
                </a:lnTo>
                <a:cubicBezTo>
                  <a:pt x="156515" y="596248"/>
                  <a:pt x="144826" y="607921"/>
                  <a:pt x="130519" y="607921"/>
                </a:cubicBezTo>
                <a:cubicBezTo>
                  <a:pt x="116118" y="607921"/>
                  <a:pt x="104429" y="596248"/>
                  <a:pt x="104429" y="581867"/>
                </a:cubicBezTo>
                <a:lnTo>
                  <a:pt x="104429" y="525182"/>
                </a:lnTo>
                <a:lnTo>
                  <a:pt x="44020" y="525182"/>
                </a:lnTo>
                <a:cubicBezTo>
                  <a:pt x="38409" y="525182"/>
                  <a:pt x="33359" y="521913"/>
                  <a:pt x="31115" y="516777"/>
                </a:cubicBezTo>
                <a:lnTo>
                  <a:pt x="1284" y="450754"/>
                </a:lnTo>
                <a:cubicBezTo>
                  <a:pt x="-773" y="446365"/>
                  <a:pt x="-305" y="441228"/>
                  <a:pt x="2313" y="437213"/>
                </a:cubicBezTo>
                <a:cubicBezTo>
                  <a:pt x="4931" y="433197"/>
                  <a:pt x="9420" y="430676"/>
                  <a:pt x="14189" y="430676"/>
                </a:cubicBezTo>
                <a:lnTo>
                  <a:pt x="58981" y="430676"/>
                </a:lnTo>
                <a:lnTo>
                  <a:pt x="58981" y="385944"/>
                </a:lnTo>
                <a:cubicBezTo>
                  <a:pt x="50659" y="380621"/>
                  <a:pt x="46544" y="370349"/>
                  <a:pt x="50004" y="360730"/>
                </a:cubicBezTo>
                <a:lnTo>
                  <a:pt x="99566" y="224201"/>
                </a:lnTo>
                <a:cubicBezTo>
                  <a:pt x="103026" y="214396"/>
                  <a:pt x="112003" y="210567"/>
                  <a:pt x="123038" y="210567"/>
                </a:cubicBezTo>
                <a:close/>
                <a:moveTo>
                  <a:pt x="469898" y="115798"/>
                </a:moveTo>
                <a:lnTo>
                  <a:pt x="476069" y="115798"/>
                </a:lnTo>
                <a:cubicBezTo>
                  <a:pt x="485885" y="115798"/>
                  <a:pt x="494580" y="119346"/>
                  <a:pt x="498039" y="128402"/>
                </a:cubicBezTo>
                <a:lnTo>
                  <a:pt x="547310" y="257240"/>
                </a:lnTo>
                <a:cubicBezTo>
                  <a:pt x="551330" y="267883"/>
                  <a:pt x="546001" y="279740"/>
                  <a:pt x="535436" y="283848"/>
                </a:cubicBezTo>
                <a:cubicBezTo>
                  <a:pt x="533005" y="284782"/>
                  <a:pt x="530575" y="285155"/>
                  <a:pt x="528050" y="285155"/>
                </a:cubicBezTo>
                <a:cubicBezTo>
                  <a:pt x="519823" y="285155"/>
                  <a:pt x="511970" y="280114"/>
                  <a:pt x="508884" y="271991"/>
                </a:cubicBezTo>
                <a:lnTo>
                  <a:pt x="494113" y="233433"/>
                </a:lnTo>
                <a:lnTo>
                  <a:pt x="494019" y="239408"/>
                </a:lnTo>
                <a:lnTo>
                  <a:pt x="469898" y="239408"/>
                </a:lnTo>
                <a:close/>
                <a:moveTo>
                  <a:pt x="422549" y="115798"/>
                </a:moveTo>
                <a:lnTo>
                  <a:pt x="456068" y="115798"/>
                </a:lnTo>
                <a:lnTo>
                  <a:pt x="456068" y="150899"/>
                </a:lnTo>
                <a:cubicBezTo>
                  <a:pt x="456068" y="154633"/>
                  <a:pt x="452978" y="157714"/>
                  <a:pt x="449233" y="157714"/>
                </a:cubicBezTo>
                <a:lnTo>
                  <a:pt x="429384" y="157714"/>
                </a:lnTo>
                <a:cubicBezTo>
                  <a:pt x="425639" y="157714"/>
                  <a:pt x="422549" y="154633"/>
                  <a:pt x="422549" y="150899"/>
                </a:cubicBezTo>
                <a:close/>
                <a:moveTo>
                  <a:pt x="402546" y="115798"/>
                </a:moveTo>
                <a:lnTo>
                  <a:pt x="408717" y="115798"/>
                </a:lnTo>
                <a:lnTo>
                  <a:pt x="408717" y="117572"/>
                </a:lnTo>
                <a:lnTo>
                  <a:pt x="408717" y="169947"/>
                </a:lnTo>
                <a:lnTo>
                  <a:pt x="408717" y="239408"/>
                </a:lnTo>
                <a:lnTo>
                  <a:pt x="384687" y="239408"/>
                </a:lnTo>
                <a:lnTo>
                  <a:pt x="384687" y="232873"/>
                </a:lnTo>
                <a:lnTo>
                  <a:pt x="369727" y="271991"/>
                </a:lnTo>
                <a:cubicBezTo>
                  <a:pt x="366548" y="280114"/>
                  <a:pt x="358788" y="285155"/>
                  <a:pt x="350466" y="285155"/>
                </a:cubicBezTo>
                <a:cubicBezTo>
                  <a:pt x="348035" y="285155"/>
                  <a:pt x="345604" y="284782"/>
                  <a:pt x="343173" y="283848"/>
                </a:cubicBezTo>
                <a:cubicBezTo>
                  <a:pt x="342799" y="283661"/>
                  <a:pt x="342519" y="283381"/>
                  <a:pt x="342238" y="283194"/>
                </a:cubicBezTo>
                <a:cubicBezTo>
                  <a:pt x="339620" y="276379"/>
                  <a:pt x="335413" y="270497"/>
                  <a:pt x="330083" y="265829"/>
                </a:cubicBezTo>
                <a:cubicBezTo>
                  <a:pt x="329896" y="263028"/>
                  <a:pt x="330177" y="260134"/>
                  <a:pt x="331299" y="257240"/>
                </a:cubicBezTo>
                <a:lnTo>
                  <a:pt x="380573" y="128402"/>
                </a:lnTo>
                <a:cubicBezTo>
                  <a:pt x="384033" y="119346"/>
                  <a:pt x="391793" y="115798"/>
                  <a:pt x="402546" y="115798"/>
                </a:cubicBezTo>
                <a:close/>
                <a:moveTo>
                  <a:pt x="161527" y="88560"/>
                </a:moveTo>
                <a:cubicBezTo>
                  <a:pt x="186469" y="88560"/>
                  <a:pt x="206689" y="111655"/>
                  <a:pt x="206689" y="140144"/>
                </a:cubicBezTo>
                <a:cubicBezTo>
                  <a:pt x="206689" y="168633"/>
                  <a:pt x="186469" y="191728"/>
                  <a:pt x="161527" y="191728"/>
                </a:cubicBezTo>
                <a:cubicBezTo>
                  <a:pt x="136585" y="191728"/>
                  <a:pt x="116365" y="168633"/>
                  <a:pt x="116365" y="140144"/>
                </a:cubicBezTo>
                <a:cubicBezTo>
                  <a:pt x="116365" y="111655"/>
                  <a:pt x="136585" y="88560"/>
                  <a:pt x="161527" y="88560"/>
                </a:cubicBezTo>
                <a:close/>
                <a:moveTo>
                  <a:pt x="439238" y="0"/>
                </a:moveTo>
                <a:cubicBezTo>
                  <a:pt x="462914" y="0"/>
                  <a:pt x="482107" y="21926"/>
                  <a:pt x="482107" y="48973"/>
                </a:cubicBezTo>
                <a:cubicBezTo>
                  <a:pt x="482107" y="76020"/>
                  <a:pt x="462914" y="97946"/>
                  <a:pt x="439238" y="97946"/>
                </a:cubicBezTo>
                <a:cubicBezTo>
                  <a:pt x="415562" y="97946"/>
                  <a:pt x="396369" y="76020"/>
                  <a:pt x="396369" y="48973"/>
                </a:cubicBezTo>
                <a:cubicBezTo>
                  <a:pt x="396369" y="21926"/>
                  <a:pt x="415562" y="0"/>
                  <a:pt x="439238" y="0"/>
                </a:cubicBezTo>
                <a:close/>
              </a:path>
            </a:pathLst>
          </a:custGeom>
          <a:solidFill>
            <a:srgbClr val="479F95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DF09E74-7890-4B40-95A5-6FC995473B27}"/>
              </a:ext>
            </a:extLst>
          </p:cNvPr>
          <p:cNvCxnSpPr/>
          <p:nvPr/>
        </p:nvCxnSpPr>
        <p:spPr>
          <a:xfrm flipH="1">
            <a:off x="3219450" y="2247857"/>
            <a:ext cx="0" cy="2552285"/>
          </a:xfrm>
          <a:prstGeom prst="line">
            <a:avLst/>
          </a:prstGeom>
          <a:ln>
            <a:solidFill>
              <a:srgbClr val="4CA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8BC8EA1-B733-4A5E-87A0-C7C5C00C64CB}"/>
              </a:ext>
            </a:extLst>
          </p:cNvPr>
          <p:cNvCxnSpPr/>
          <p:nvPr/>
        </p:nvCxnSpPr>
        <p:spPr>
          <a:xfrm flipH="1">
            <a:off x="6113304" y="2184962"/>
            <a:ext cx="1746" cy="2615180"/>
          </a:xfrm>
          <a:prstGeom prst="line">
            <a:avLst/>
          </a:prstGeom>
          <a:ln>
            <a:solidFill>
              <a:srgbClr val="4CA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658CC11-7DE8-490B-ADFC-B0CC862A8E4F}"/>
              </a:ext>
            </a:extLst>
          </p:cNvPr>
          <p:cNvCxnSpPr/>
          <p:nvPr/>
        </p:nvCxnSpPr>
        <p:spPr>
          <a:xfrm flipH="1">
            <a:off x="8921750" y="2184962"/>
            <a:ext cx="0" cy="2615180"/>
          </a:xfrm>
          <a:prstGeom prst="line">
            <a:avLst/>
          </a:prstGeom>
          <a:ln>
            <a:solidFill>
              <a:srgbClr val="4CAA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76">
            <a:extLst>
              <a:ext uri="{FF2B5EF4-FFF2-40B4-BE49-F238E27FC236}">
                <a16:creationId xmlns:a16="http://schemas.microsoft.com/office/drawing/2014/main" id="{14E336D3-EB67-4780-8D6D-6D1F92DF48D4}"/>
              </a:ext>
            </a:extLst>
          </p:cNvPr>
          <p:cNvSpPr/>
          <p:nvPr/>
        </p:nvSpPr>
        <p:spPr>
          <a:xfrm>
            <a:off x="751325" y="3241721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文本框 77">
            <a:extLst>
              <a:ext uri="{FF2B5EF4-FFF2-40B4-BE49-F238E27FC236}">
                <a16:creationId xmlns:a16="http://schemas.microsoft.com/office/drawing/2014/main" id="{494DE05E-234F-4F5B-BD80-013F4E2F388F}"/>
              </a:ext>
            </a:extLst>
          </p:cNvPr>
          <p:cNvSpPr/>
          <p:nvPr/>
        </p:nvSpPr>
        <p:spPr>
          <a:xfrm>
            <a:off x="1284045" y="2923711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5" name="文本框 76">
            <a:extLst>
              <a:ext uri="{FF2B5EF4-FFF2-40B4-BE49-F238E27FC236}">
                <a16:creationId xmlns:a16="http://schemas.microsoft.com/office/drawing/2014/main" id="{A84972ED-C59D-4CF8-A49F-ABA50FE6962D}"/>
              </a:ext>
            </a:extLst>
          </p:cNvPr>
          <p:cNvSpPr/>
          <p:nvPr/>
        </p:nvSpPr>
        <p:spPr>
          <a:xfrm>
            <a:off x="3567808" y="3241721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文本框 77">
            <a:extLst>
              <a:ext uri="{FF2B5EF4-FFF2-40B4-BE49-F238E27FC236}">
                <a16:creationId xmlns:a16="http://schemas.microsoft.com/office/drawing/2014/main" id="{43438DE4-9BDF-4C7E-9C78-F662732DB02F}"/>
              </a:ext>
            </a:extLst>
          </p:cNvPr>
          <p:cNvSpPr/>
          <p:nvPr/>
        </p:nvSpPr>
        <p:spPr>
          <a:xfrm>
            <a:off x="4100527" y="2923711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7" name="文本框 76">
            <a:extLst>
              <a:ext uri="{FF2B5EF4-FFF2-40B4-BE49-F238E27FC236}">
                <a16:creationId xmlns:a16="http://schemas.microsoft.com/office/drawing/2014/main" id="{C7229F33-4757-4525-A76D-28CFFB5DF6AC}"/>
              </a:ext>
            </a:extLst>
          </p:cNvPr>
          <p:cNvSpPr/>
          <p:nvPr/>
        </p:nvSpPr>
        <p:spPr>
          <a:xfrm>
            <a:off x="6431325" y="3241721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文本框 77">
            <a:extLst>
              <a:ext uri="{FF2B5EF4-FFF2-40B4-BE49-F238E27FC236}">
                <a16:creationId xmlns:a16="http://schemas.microsoft.com/office/drawing/2014/main" id="{131C5817-5C8A-444E-8D09-FE8CC135F688}"/>
              </a:ext>
            </a:extLst>
          </p:cNvPr>
          <p:cNvSpPr/>
          <p:nvPr/>
        </p:nvSpPr>
        <p:spPr>
          <a:xfrm>
            <a:off x="6925203" y="2923711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40" name="文本框 76">
            <a:extLst>
              <a:ext uri="{FF2B5EF4-FFF2-40B4-BE49-F238E27FC236}">
                <a16:creationId xmlns:a16="http://schemas.microsoft.com/office/drawing/2014/main" id="{7AA44410-6CCF-4AE9-AC96-08F72A0636F7}"/>
              </a:ext>
            </a:extLst>
          </p:cNvPr>
          <p:cNvSpPr/>
          <p:nvPr/>
        </p:nvSpPr>
        <p:spPr>
          <a:xfrm>
            <a:off x="9265213" y="3241721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1" name="文本框 77">
            <a:extLst>
              <a:ext uri="{FF2B5EF4-FFF2-40B4-BE49-F238E27FC236}">
                <a16:creationId xmlns:a16="http://schemas.microsoft.com/office/drawing/2014/main" id="{D43FC5D8-1527-4E59-A021-EB48C5708CE0}"/>
              </a:ext>
            </a:extLst>
          </p:cNvPr>
          <p:cNvSpPr/>
          <p:nvPr/>
        </p:nvSpPr>
        <p:spPr>
          <a:xfrm>
            <a:off x="9770744" y="2923711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</p:spTree>
    <p:extLst>
      <p:ext uri="{BB962C8B-B14F-4D97-AF65-F5344CB8AC3E}">
        <p14:creationId val="2509920944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33"/>
      <p:bldP grpId="0" spid="34"/>
      <p:bldP grpId="0" spid="35"/>
      <p:bldP grpId="0" spid="36"/>
      <p:bldP grpId="0" spid="37"/>
      <p:bldP grpId="0" spid="39"/>
      <p:bldP grpId="0" spid="40"/>
      <p:bldP grpId="0" spid="4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708EFA3-0932-4D78-80C8-790D69B1D1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15497" y="1952007"/>
            <a:ext cx="2092904" cy="156967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4A0DEDE-8D20-41EE-9242-588CA0788A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602522" y="1726336"/>
            <a:ext cx="3274410" cy="19934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B0C7B7C-3E63-4D9B-8DA9-899EA0FF19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34171" y="1977848"/>
            <a:ext cx="2249719" cy="1490439"/>
          </a:xfrm>
          <a:prstGeom prst="rect">
            <a:avLst/>
          </a:prstGeom>
        </p:spPr>
      </p:pic>
      <p:sp>
        <p:nvSpPr>
          <p:cNvPr id="27" name="文本框 76">
            <a:extLst>
              <a:ext uri="{FF2B5EF4-FFF2-40B4-BE49-F238E27FC236}">
                <a16:creationId xmlns:a16="http://schemas.microsoft.com/office/drawing/2014/main" id="{90A1EE6F-2C0C-4C07-93A2-685392F8271B}"/>
              </a:ext>
            </a:extLst>
          </p:cNvPr>
          <p:cNvSpPr/>
          <p:nvPr/>
        </p:nvSpPr>
        <p:spPr>
          <a:xfrm>
            <a:off x="1448666" y="4570618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文本框 77">
            <a:extLst>
              <a:ext uri="{FF2B5EF4-FFF2-40B4-BE49-F238E27FC236}">
                <a16:creationId xmlns:a16="http://schemas.microsoft.com/office/drawing/2014/main" id="{14415EBC-F581-4621-9DAB-F1C4567B94AF}"/>
              </a:ext>
            </a:extLst>
          </p:cNvPr>
          <p:cNvSpPr/>
          <p:nvPr/>
        </p:nvSpPr>
        <p:spPr>
          <a:xfrm>
            <a:off x="1981385" y="4252607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1" name="文本框 76">
            <a:extLst>
              <a:ext uri="{FF2B5EF4-FFF2-40B4-BE49-F238E27FC236}">
                <a16:creationId xmlns:a16="http://schemas.microsoft.com/office/drawing/2014/main" id="{573B5FAF-239A-413A-A4EF-34E7B9D5F522}"/>
              </a:ext>
            </a:extLst>
          </p:cNvPr>
          <p:cNvSpPr/>
          <p:nvPr/>
        </p:nvSpPr>
        <p:spPr>
          <a:xfrm>
            <a:off x="4980873" y="4570618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文本框 77">
            <a:extLst>
              <a:ext uri="{FF2B5EF4-FFF2-40B4-BE49-F238E27FC236}">
                <a16:creationId xmlns:a16="http://schemas.microsoft.com/office/drawing/2014/main" id="{40EFEB99-65AB-472D-91AD-27509565BFD9}"/>
              </a:ext>
            </a:extLst>
          </p:cNvPr>
          <p:cNvSpPr/>
          <p:nvPr/>
        </p:nvSpPr>
        <p:spPr>
          <a:xfrm>
            <a:off x="5513592" y="4252607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3" name="文本框 76">
            <a:extLst>
              <a:ext uri="{FF2B5EF4-FFF2-40B4-BE49-F238E27FC236}">
                <a16:creationId xmlns:a16="http://schemas.microsoft.com/office/drawing/2014/main" id="{6E1EC791-2CE1-46E8-AB29-BDD2AEB5CEE8}"/>
              </a:ext>
            </a:extLst>
          </p:cNvPr>
          <p:cNvSpPr/>
          <p:nvPr/>
        </p:nvSpPr>
        <p:spPr>
          <a:xfrm>
            <a:off x="8987386" y="4515635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文本框 77">
            <a:extLst>
              <a:ext uri="{FF2B5EF4-FFF2-40B4-BE49-F238E27FC236}">
                <a16:creationId xmlns:a16="http://schemas.microsoft.com/office/drawing/2014/main" id="{3476DC53-CEC7-4CA5-8BA8-C9728961A4B4}"/>
              </a:ext>
            </a:extLst>
          </p:cNvPr>
          <p:cNvSpPr/>
          <p:nvPr/>
        </p:nvSpPr>
        <p:spPr>
          <a:xfrm>
            <a:off x="9520105" y="4197625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</p:spTree>
    <p:extLst>
      <p:ext uri="{BB962C8B-B14F-4D97-AF65-F5344CB8AC3E}">
        <p14:creationId val="131647779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7"/>
      <p:bldP grpId="0" spid="29"/>
      <p:bldP grpId="0" spid="31"/>
      <p:bldP grpId="0" spid="32"/>
      <p:bldP grpId="0" spid="33"/>
      <p:bldP grpId="0" spid="3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60BE5B84-B44F-4F64-B7FE-ED3EA4BC2A93}"/>
              </a:ext>
            </a:extLst>
          </p:cNvPr>
          <p:cNvSpPr>
            <a:spLocks noChangeAspect="1"/>
          </p:cNvSpPr>
          <p:nvPr/>
        </p:nvSpPr>
        <p:spPr>
          <a:xfrm>
            <a:off x="1589087" y="1968099"/>
            <a:ext cx="1132840" cy="1132840"/>
          </a:xfrm>
          <a:prstGeom prst="ellipse">
            <a:avLst/>
          </a:prstGeom>
          <a:solidFill>
            <a:srgbClr val="4CAA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单击此处输入文本</a:t>
            </a:r>
          </a:p>
        </p:txBody>
      </p:sp>
      <p:sp>
        <p:nvSpPr>
          <p:cNvPr id="23" name="任意多边形 9">
            <a:extLst>
              <a:ext uri="{FF2B5EF4-FFF2-40B4-BE49-F238E27FC236}">
                <a16:creationId xmlns:a16="http://schemas.microsoft.com/office/drawing/2014/main" id="{9B88D750-6C74-48DE-9DCE-EC4985D3A886}"/>
              </a:ext>
            </a:extLst>
          </p:cNvPr>
          <p:cNvSpPr/>
          <p:nvPr/>
        </p:nvSpPr>
        <p:spPr>
          <a:xfrm>
            <a:off x="2721927" y="2660884"/>
            <a:ext cx="2829560" cy="1062355"/>
          </a:xfrm>
          <a:custGeom>
            <a:gdLst>
              <a:gd fmla="*/ 0 w 2459182" name="connsiteX0"/>
              <a:gd fmla="*/ 0 h 888919" name="connsiteY0"/>
              <a:gd fmla="*/ 955964 w 2459182" name="connsiteX1"/>
              <a:gd fmla="*/ 858982 h 888919" name="connsiteY1"/>
              <a:gd fmla="*/ 2459182 w 2459182" name="connsiteX2"/>
              <a:gd fmla="*/ 609600 h 888919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88918" w="2459182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4CAA9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cs typeface="+mn-ea"/>
              <a:sym typeface="+mn-lt"/>
            </a:endParaRPr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2896AD54-DE0F-4976-9C92-65E395FA992A}"/>
              </a:ext>
            </a:extLst>
          </p:cNvPr>
          <p:cNvSpPr>
            <a:spLocks noChangeAspect="1"/>
          </p:cNvSpPr>
          <p:nvPr/>
        </p:nvSpPr>
        <p:spPr>
          <a:xfrm>
            <a:off x="5551487" y="2660884"/>
            <a:ext cx="1132840" cy="1132840"/>
          </a:xfrm>
          <a:prstGeom prst="ellipse">
            <a:avLst/>
          </a:prstGeom>
          <a:solidFill>
            <a:srgbClr val="4CAA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单击此处输入文本</a:t>
            </a: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3994F7B4-BFD3-43DD-8BE3-996A08A00B65}"/>
              </a:ext>
            </a:extLst>
          </p:cNvPr>
          <p:cNvSpPr>
            <a:spLocks noChangeAspect="1"/>
          </p:cNvSpPr>
          <p:nvPr/>
        </p:nvSpPr>
        <p:spPr>
          <a:xfrm>
            <a:off x="9284652" y="1446129"/>
            <a:ext cx="1132840" cy="1132840"/>
          </a:xfrm>
          <a:prstGeom prst="ellipse">
            <a:avLst/>
          </a:prstGeom>
          <a:solidFill>
            <a:srgbClr val="4CAA9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200">
                <a:solidFill>
                  <a:schemeClr val="bg1"/>
                </a:solidFill>
                <a:cs typeface="+mn-ea"/>
                <a:sym typeface="+mn-lt"/>
              </a:rPr>
              <a:t>单击此处输入文本</a:t>
            </a:r>
          </a:p>
        </p:txBody>
      </p:sp>
      <p:sp>
        <p:nvSpPr>
          <p:cNvPr id="29" name="任意多边形 12">
            <a:extLst>
              <a:ext uri="{FF2B5EF4-FFF2-40B4-BE49-F238E27FC236}">
                <a16:creationId xmlns:a16="http://schemas.microsoft.com/office/drawing/2014/main" id="{8DA477AE-4FC1-4233-943E-8C673A7E97BB}"/>
              </a:ext>
            </a:extLst>
          </p:cNvPr>
          <p:cNvSpPr/>
          <p:nvPr/>
        </p:nvSpPr>
        <p:spPr>
          <a:xfrm>
            <a:off x="6503352" y="1785219"/>
            <a:ext cx="2781300" cy="1007110"/>
          </a:xfrm>
          <a:custGeom>
            <a:gdLst>
              <a:gd fmla="*/ 0 w 2431473" name="connsiteX0"/>
              <a:gd fmla="*/ 880693 h 880693" name="connsiteY0"/>
              <a:gd fmla="*/ 1018309 w 2431473" name="connsiteX1"/>
              <a:gd fmla="*/ 56347 h 880693" name="connsiteY1"/>
              <a:gd fmla="*/ 2431473 w 2431473" name="connsiteX2"/>
              <a:gd fmla="*/ 139474 h 88069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880693" w="243147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4CAA9F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200">
              <a:cs typeface="+mn-ea"/>
              <a:sym typeface="+mn-lt"/>
            </a:endParaRPr>
          </a:p>
        </p:txBody>
      </p:sp>
      <p:sp>
        <p:nvSpPr>
          <p:cNvPr id="31" name="文本框 76">
            <a:extLst>
              <a:ext uri="{FF2B5EF4-FFF2-40B4-BE49-F238E27FC236}">
                <a16:creationId xmlns:a16="http://schemas.microsoft.com/office/drawing/2014/main" id="{66AC568B-1D00-4160-941A-E48E16011D1E}"/>
              </a:ext>
            </a:extLst>
          </p:cNvPr>
          <p:cNvSpPr/>
          <p:nvPr/>
        </p:nvSpPr>
        <p:spPr>
          <a:xfrm>
            <a:off x="910681" y="3765499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2" name="文本框 77">
            <a:extLst>
              <a:ext uri="{FF2B5EF4-FFF2-40B4-BE49-F238E27FC236}">
                <a16:creationId xmlns:a16="http://schemas.microsoft.com/office/drawing/2014/main" id="{D91E2139-FC16-412B-83BD-7AB1FA2C7535}"/>
              </a:ext>
            </a:extLst>
          </p:cNvPr>
          <p:cNvSpPr/>
          <p:nvPr/>
        </p:nvSpPr>
        <p:spPr>
          <a:xfrm>
            <a:off x="1443400" y="3447490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3" name="文本框 76">
            <a:extLst>
              <a:ext uri="{FF2B5EF4-FFF2-40B4-BE49-F238E27FC236}">
                <a16:creationId xmlns:a16="http://schemas.microsoft.com/office/drawing/2014/main" id="{F674D4AD-C141-4B09-AA3D-AA78C1409F5F}"/>
              </a:ext>
            </a:extLst>
          </p:cNvPr>
          <p:cNvSpPr/>
          <p:nvPr/>
        </p:nvSpPr>
        <p:spPr>
          <a:xfrm>
            <a:off x="4978490" y="4459545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文本框 77">
            <a:extLst>
              <a:ext uri="{FF2B5EF4-FFF2-40B4-BE49-F238E27FC236}">
                <a16:creationId xmlns:a16="http://schemas.microsoft.com/office/drawing/2014/main" id="{2A23281E-6429-48F5-A964-675FF13EB446}"/>
              </a:ext>
            </a:extLst>
          </p:cNvPr>
          <p:cNvSpPr/>
          <p:nvPr/>
        </p:nvSpPr>
        <p:spPr>
          <a:xfrm>
            <a:off x="5511209" y="4141536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5" name="文本框 76">
            <a:extLst>
              <a:ext uri="{FF2B5EF4-FFF2-40B4-BE49-F238E27FC236}">
                <a16:creationId xmlns:a16="http://schemas.microsoft.com/office/drawing/2014/main" id="{C1FBB164-351A-4613-98D9-BC928EE581DD}"/>
              </a:ext>
            </a:extLst>
          </p:cNvPr>
          <p:cNvSpPr/>
          <p:nvPr/>
        </p:nvSpPr>
        <p:spPr>
          <a:xfrm>
            <a:off x="8810331" y="3280223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文本框 77">
            <a:extLst>
              <a:ext uri="{FF2B5EF4-FFF2-40B4-BE49-F238E27FC236}">
                <a16:creationId xmlns:a16="http://schemas.microsoft.com/office/drawing/2014/main" id="{4822384D-F582-4E64-A08B-16B307100778}"/>
              </a:ext>
            </a:extLst>
          </p:cNvPr>
          <p:cNvSpPr/>
          <p:nvPr/>
        </p:nvSpPr>
        <p:spPr>
          <a:xfrm>
            <a:off x="9343051" y="2962213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</p:spTree>
    <p:extLst>
      <p:ext uri="{BB962C8B-B14F-4D97-AF65-F5344CB8AC3E}">
        <p14:creationId val="313260538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1"/>
      <p:bldP grpId="0" spid="23"/>
      <p:bldP grpId="0" spid="25"/>
      <p:bldP grpId="0" spid="27"/>
      <p:bldP grpId="0" spid="29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D490F7-BE6D-4B76-AE77-A2A9209D0C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50085" y="1472782"/>
            <a:ext cx="4926438" cy="351831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BF399CD5-FA67-431D-BC14-B670F20286C5}"/>
              </a:ext>
            </a:extLst>
          </p:cNvPr>
          <p:cNvGrpSpPr/>
          <p:nvPr/>
        </p:nvGrpSpPr>
        <p:grpSpPr>
          <a:xfrm>
            <a:off x="7267513" y="3868012"/>
            <a:ext cx="3332900" cy="951027"/>
            <a:chOff x="8652640" y="1414503"/>
            <a:chExt cx="2014764" cy="1637477"/>
          </a:xfrm>
        </p:grpSpPr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71806951-1616-44D5-A288-429803C0077D}"/>
                </a:ext>
              </a:extLst>
            </p:cNvPr>
            <p:cNvSpPr txBox="1"/>
            <p:nvPr/>
          </p:nvSpPr>
          <p:spPr>
            <a:xfrm>
              <a:off x="8711678" y="1871710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BD78EF4-D2DA-412F-B5A3-D9CA86A766E6}"/>
                </a:ext>
              </a:extLst>
            </p:cNvPr>
            <p:cNvSpPr/>
            <p:nvPr/>
          </p:nvSpPr>
          <p:spPr>
            <a:xfrm>
              <a:off x="8652641" y="1414503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7B75C29-FFE7-4434-8900-54F830379782}"/>
              </a:ext>
            </a:extLst>
          </p:cNvPr>
          <p:cNvGrpSpPr/>
          <p:nvPr/>
        </p:nvGrpSpPr>
        <p:grpSpPr>
          <a:xfrm>
            <a:off x="7998250" y="2499864"/>
            <a:ext cx="3332900" cy="951027"/>
            <a:chOff x="8652640" y="1414503"/>
            <a:chExt cx="2014764" cy="1637477"/>
          </a:xfrm>
        </p:grpSpPr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3ACD844B-A27C-4C89-87F6-248E25D3F2BA}"/>
                </a:ext>
              </a:extLst>
            </p:cNvPr>
            <p:cNvSpPr txBox="1"/>
            <p:nvPr/>
          </p:nvSpPr>
          <p:spPr>
            <a:xfrm>
              <a:off x="8711678" y="1871711"/>
              <a:ext cx="1955727" cy="1224505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6F8EA6E-DCBC-4B2C-8B50-D2CCE3C31B30}"/>
                </a:ext>
              </a:extLst>
            </p:cNvPr>
            <p:cNvSpPr/>
            <p:nvPr/>
          </p:nvSpPr>
          <p:spPr>
            <a:xfrm>
              <a:off x="8652640" y="1414504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B81BAC-2BB1-40D2-9BA4-5A33C18E884B}"/>
              </a:ext>
            </a:extLst>
          </p:cNvPr>
          <p:cNvGrpSpPr/>
          <p:nvPr/>
        </p:nvGrpSpPr>
        <p:grpSpPr>
          <a:xfrm>
            <a:off x="1803996" y="2087722"/>
            <a:ext cx="3247032" cy="929419"/>
            <a:chOff x="8711677" y="1451708"/>
            <a:chExt cx="1962856" cy="1600271"/>
          </a:xfrm>
        </p:grpSpPr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B6A4BE1D-5576-4964-887C-0F13E2E2853C}"/>
                </a:ext>
              </a:extLst>
            </p:cNvPr>
            <p:cNvSpPr txBox="1"/>
            <p:nvPr/>
          </p:nvSpPr>
          <p:spPr>
            <a:xfrm>
              <a:off x="8711677" y="1871711"/>
              <a:ext cx="1955727" cy="1224504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F335659-E5CD-412D-96FF-A59C0BF90C64}"/>
                </a:ext>
              </a:extLst>
            </p:cNvPr>
            <p:cNvSpPr/>
            <p:nvPr/>
          </p:nvSpPr>
          <p:spPr>
            <a:xfrm>
              <a:off x="9883936" y="1451708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24E5DB-7945-484A-9780-64DC135CE869}"/>
              </a:ext>
            </a:extLst>
          </p:cNvPr>
          <p:cNvGrpSpPr/>
          <p:nvPr/>
        </p:nvGrpSpPr>
        <p:grpSpPr>
          <a:xfrm>
            <a:off x="1232322" y="3989444"/>
            <a:ext cx="3247032" cy="929419"/>
            <a:chOff x="8711677" y="1451708"/>
            <a:chExt cx="1962856" cy="1600271"/>
          </a:xfrm>
        </p:grpSpPr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B53C4E89-D0F0-4F8A-A5AB-0B69EA8E1D6E}"/>
                </a:ext>
              </a:extLst>
            </p:cNvPr>
            <p:cNvSpPr txBox="1"/>
            <p:nvPr/>
          </p:nvSpPr>
          <p:spPr>
            <a:xfrm>
              <a:off x="8711677" y="1871711"/>
              <a:ext cx="1955727" cy="1224504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288D0E6-3EEB-4B97-B834-EABCF13AA691}"/>
                </a:ext>
              </a:extLst>
            </p:cNvPr>
            <p:cNvSpPr/>
            <p:nvPr/>
          </p:nvSpPr>
          <p:spPr>
            <a:xfrm>
              <a:off x="9883936" y="1451708"/>
              <a:ext cx="790597" cy="537924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3540704726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198100" y="2146300"/>
            <a:ext cx="1841500" cy="1803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E7BD63EC-FE5B-48BD-A64D-C5BF11E48E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4444" l="38750" r="47500" t="42036"/>
          <a:stretch>
            <a:fillRect/>
          </a:stretch>
        </p:blipFill>
        <p:spPr>
          <a:xfrm>
            <a:off x="1574801" y="1485498"/>
            <a:ext cx="1676399" cy="92710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6E99B45-47AE-4C9D-9AC2-463FF9495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rcRect b="44444" l="61250" r="26458" t="42036"/>
          <a:stretch>
            <a:fillRect/>
          </a:stretch>
        </p:blipFill>
        <p:spPr>
          <a:xfrm>
            <a:off x="8756650" y="3340100"/>
            <a:ext cx="1498600" cy="9271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B1DB7166-FF16-41A7-9CEC-A78B30CA67AC}"/>
              </a:ext>
            </a:extLst>
          </p:cNvPr>
          <p:cNvSpPr txBox="1"/>
          <p:nvPr/>
        </p:nvSpPr>
        <p:spPr>
          <a:xfrm>
            <a:off x="4594143" y="5392836"/>
            <a:ext cx="15703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3C3C3C"/>
                </a:solidFill>
                <a:cs typeface="+mn-ea"/>
                <a:sym typeface="+mn-lt"/>
              </a:rPr>
              <a:t>汇报人：优页PPT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E4911306-4E12-4272-8481-D6671AE68DA2}"/>
              </a:ext>
            </a:extLst>
          </p:cNvPr>
          <p:cNvSpPr txBox="1"/>
          <p:nvPr/>
        </p:nvSpPr>
        <p:spPr>
          <a:xfrm>
            <a:off x="6446581" y="5392835"/>
            <a:ext cx="154495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solidFill>
                  <a:srgbClr val="3C3C3C"/>
                </a:solidFill>
                <a:cs typeface="+mn-ea"/>
                <a:sym typeface="+mn-lt"/>
              </a:rPr>
              <a:t>时间：202X.5.10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73691ED-B35F-4174-B5D6-8083CC47FE91}"/>
              </a:ext>
            </a:extLst>
          </p:cNvPr>
          <p:cNvSpPr txBox="1"/>
          <p:nvPr/>
        </p:nvSpPr>
        <p:spPr>
          <a:xfrm>
            <a:off x="3051310" y="2283445"/>
            <a:ext cx="6637777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500">
                <a:solidFill>
                  <a:srgbClr val="3C3C3C"/>
                </a:solidFill>
                <a:cs typeface="+mn-ea"/>
                <a:sym typeface="+mn-lt"/>
              </a:rPr>
              <a:t>感谢观看</a:t>
            </a:r>
          </a:p>
        </p:txBody>
      </p:sp>
    </p:spTree>
    <p:extLst>
      <p:ext uri="{BB962C8B-B14F-4D97-AF65-F5344CB8AC3E}">
        <p14:creationId val="3036121449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7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00" fill="hold" id="8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8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8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9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681514" y="2268951"/>
            <a:ext cx="1453617" cy="14235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73691ED-B35F-4174-B5D6-8083CC47FE91}"/>
              </a:ext>
            </a:extLst>
          </p:cNvPr>
          <p:cNvSpPr txBox="1"/>
          <p:nvPr/>
        </p:nvSpPr>
        <p:spPr>
          <a:xfrm>
            <a:off x="4179401" y="1784937"/>
            <a:ext cx="430309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rgbClr val="52B2A7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7B37A5-AC06-44CA-B23A-889D76790A63}"/>
              </a:ext>
            </a:extLst>
          </p:cNvPr>
          <p:cNvSpPr txBox="1"/>
          <p:nvPr/>
        </p:nvSpPr>
        <p:spPr>
          <a:xfrm>
            <a:off x="3175000" y="2978536"/>
            <a:ext cx="56805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5400">
                <a:solidFill>
                  <a:srgbClr val="3C3C3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D2057E-8840-4C67-90DE-2DD41D38B98F}"/>
              </a:ext>
            </a:extLst>
          </p:cNvPr>
          <p:cNvSpPr txBox="1"/>
          <p:nvPr/>
        </p:nvSpPr>
        <p:spPr>
          <a:xfrm>
            <a:off x="3405886" y="3802804"/>
            <a:ext cx="53126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val="1482728223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56DD2B-704B-4D65-8360-E83A2A8961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4500" y="1772079"/>
            <a:ext cx="4972706" cy="331384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32FC9FC-2411-4BE0-BACC-914AD05A11B4}"/>
              </a:ext>
            </a:extLst>
          </p:cNvPr>
          <p:cNvSpPr/>
          <p:nvPr/>
        </p:nvSpPr>
        <p:spPr>
          <a:xfrm>
            <a:off x="680380" y="1898660"/>
            <a:ext cx="2754897" cy="1955801"/>
          </a:xfrm>
          <a:prstGeom prst="rect">
            <a:avLst/>
          </a:prstGeom>
          <a:solidFill>
            <a:srgbClr val="4CAA9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TextBox 503">
            <a:extLst>
              <a:ext uri="{FF2B5EF4-FFF2-40B4-BE49-F238E27FC236}">
                <a16:creationId xmlns:a16="http://schemas.microsoft.com/office/drawing/2014/main" id="{7BE967CF-F46F-402A-A336-9F278F29DF6E}"/>
              </a:ext>
            </a:extLst>
          </p:cNvPr>
          <p:cNvSpPr/>
          <p:nvPr/>
        </p:nvSpPr>
        <p:spPr>
          <a:xfrm>
            <a:off x="732692" y="2270066"/>
            <a:ext cx="2754898" cy="12009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eaLnBrk="1" hangingPunct="1" lvl="0">
              <a:lnSpc>
                <a:spcPct val="130000"/>
              </a:lnSpc>
              <a:buNone/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您的内容打在这里，或者通过复制您的文本后，在此框中选择粘贴，并选择只保留文字，在此录入上述图表的描述说明。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948D293-CE02-4A2C-840F-174D9B097E9A}"/>
              </a:ext>
            </a:extLst>
          </p:cNvPr>
          <p:cNvGrpSpPr/>
          <p:nvPr/>
        </p:nvGrpSpPr>
        <p:grpSpPr>
          <a:xfrm>
            <a:off x="8257879" y="2326721"/>
            <a:ext cx="3087349" cy="2700266"/>
            <a:chOff x="8711677" y="1414539"/>
            <a:chExt cx="1955727" cy="4649314"/>
          </a:xfrm>
        </p:grpSpPr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31B4EC68-436E-4D43-8FD4-3A72FC0EEAEA}"/>
                </a:ext>
              </a:extLst>
            </p:cNvPr>
            <p:cNvSpPr txBox="1"/>
            <p:nvPr/>
          </p:nvSpPr>
          <p:spPr>
            <a:xfrm>
              <a:off x="8711677" y="1965771"/>
              <a:ext cx="1955727" cy="3586124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EC13292-E2ED-4F4D-B20C-B78D375E5527}"/>
                </a:ext>
              </a:extLst>
            </p:cNvPr>
            <p:cNvSpPr/>
            <p:nvPr/>
          </p:nvSpPr>
          <p:spPr>
            <a:xfrm>
              <a:off x="8717757" y="1414539"/>
              <a:ext cx="790597" cy="590405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34682931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dur="1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7"/>
      <p:bldP grpId="0" spid="2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ABA81D08-2465-4B1E-BE54-72A075D5F21F}"/>
              </a:ext>
            </a:extLst>
          </p:cNvPr>
          <p:cNvGrpSpPr/>
          <p:nvPr/>
        </p:nvGrpSpPr>
        <p:grpSpPr>
          <a:xfrm>
            <a:off x="4532948" y="1976120"/>
            <a:ext cx="3152140" cy="3124835"/>
            <a:chOff x="7139" y="3112"/>
            <a:chExt cx="4964" cy="4921"/>
          </a:xfrm>
        </p:grpSpPr>
        <p:grpSp>
          <p:nvGrpSpPr>
            <p:cNvPr id="180" name="组合 179">
              <a:extLst>
                <a:ext uri="{FF2B5EF4-FFF2-40B4-BE49-F238E27FC236}">
                  <a16:creationId xmlns:a16="http://schemas.microsoft.com/office/drawing/2014/main" id="{83421D32-EECA-4B0A-8428-F7CC6A9FFD79}"/>
                </a:ext>
              </a:extLst>
            </p:cNvPr>
            <p:cNvGrpSpPr/>
            <p:nvPr/>
          </p:nvGrpSpPr>
          <p:grpSpPr>
            <a:xfrm>
              <a:off x="7139" y="4375"/>
              <a:ext cx="1439" cy="2409"/>
              <a:chOff x="7139" y="4375"/>
              <a:chExt cx="1439" cy="2409"/>
            </a:xfrm>
          </p:grpSpPr>
          <p:sp>
            <p:nvSpPr>
              <p:cNvPr id="196" name="Freeform 22">
                <a:extLst>
                  <a:ext uri="{FF2B5EF4-FFF2-40B4-BE49-F238E27FC236}">
                    <a16:creationId xmlns:a16="http://schemas.microsoft.com/office/drawing/2014/main" id="{A1EC86C0-1CA0-43A4-9BE7-D55C74194064}"/>
                  </a:ext>
                </a:extLst>
              </p:cNvPr>
              <p:cNvSpPr/>
              <p:nvPr/>
            </p:nvSpPr>
            <p:spPr bwMode="auto">
              <a:xfrm>
                <a:off x="7139" y="4375"/>
                <a:ext cx="1439" cy="2409"/>
              </a:xfrm>
              <a:custGeom>
                <a:gdLst>
                  <a:gd fmla="*/ 42 w 199" name="T0"/>
                  <a:gd fmla="*/ 0 h 333" name="T1"/>
                  <a:gd fmla="*/ 0 w 199" name="T2"/>
                  <a:gd fmla="*/ 167 h 333" name="T3"/>
                  <a:gd fmla="*/ 42 w 199" name="T4"/>
                  <a:gd fmla="*/ 333 h 333" name="T5"/>
                  <a:gd fmla="*/ 199 w 199" name="T6"/>
                  <a:gd fmla="*/ 242 h 333" name="T7"/>
                  <a:gd fmla="*/ 199 w 199" name="T8"/>
                  <a:gd fmla="*/ 91 h 333" name="T9"/>
                  <a:gd fmla="*/ 42 w 199" name="T10"/>
                  <a:gd fmla="*/ 0 h 3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3" w="199">
                    <a:moveTo>
                      <a:pt x="42" y="0"/>
                    </a:moveTo>
                    <a:cubicBezTo>
                      <a:pt x="15" y="50"/>
                      <a:pt x="0" y="106"/>
                      <a:pt x="0" y="167"/>
                    </a:cubicBezTo>
                    <a:cubicBezTo>
                      <a:pt x="0" y="227"/>
                      <a:pt x="15" y="283"/>
                      <a:pt x="42" y="333"/>
                    </a:cubicBezTo>
                    <a:cubicBezTo>
                      <a:pt x="199" y="242"/>
                      <a:pt x="199" y="242"/>
                      <a:pt x="199" y="242"/>
                    </a:cubicBezTo>
                    <a:cubicBezTo>
                      <a:pt x="199" y="91"/>
                      <a:pt x="199" y="91"/>
                      <a:pt x="199" y="91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68BCB2">
                  <a:alpha val="40000"/>
                </a:srgb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27">
                <a:extLst>
                  <a:ext uri="{FF2B5EF4-FFF2-40B4-BE49-F238E27FC236}">
                    <a16:creationId xmlns:a16="http://schemas.microsoft.com/office/drawing/2014/main" id="{7148F818-7336-48A0-8F35-7657ED12F3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0" y="5412"/>
                <a:ext cx="557" cy="386"/>
              </a:xfrm>
              <a:custGeom>
                <a:gdLst>
                  <a:gd fmla="*/ 4408 w 4517" name="T0"/>
                  <a:gd fmla="*/ 2623 h 3142" name="T1"/>
                  <a:gd fmla="*/ 4404 w 4517" name="T2"/>
                  <a:gd fmla="*/ 2640 h 3142" name="T3"/>
                  <a:gd fmla="*/ 4076 w 4517" name="T4"/>
                  <a:gd fmla="*/ 2971 h 3142" name="T5"/>
                  <a:gd fmla="*/ 3764 w 4517" name="T6"/>
                  <a:gd fmla="*/ 3031 h 3142" name="T7"/>
                  <a:gd fmla="*/ 3450 w 4517" name="T8"/>
                  <a:gd fmla="*/ 2954 h 3142" name="T9"/>
                  <a:gd fmla="*/ 3098 w 4517" name="T10"/>
                  <a:gd fmla="*/ 2190 h 3142" name="T11"/>
                  <a:gd fmla="*/ 3075 w 4517" name="T12"/>
                  <a:gd fmla="*/ 1954 h 3142" name="T13"/>
                  <a:gd fmla="*/ 2339 w 4517" name="T14"/>
                  <a:gd fmla="*/ 259 h 3142" name="T15"/>
                  <a:gd fmla="*/ 2323 w 4517" name="T16"/>
                  <a:gd fmla="*/ 250 h 3142" name="T17"/>
                  <a:gd fmla="*/ 2321 w 4517" name="T18"/>
                  <a:gd fmla="*/ 253 h 3142" name="T19"/>
                  <a:gd fmla="*/ 1491 w 4517" name="T20"/>
                  <a:gd fmla="*/ 0 h 3142" name="T21"/>
                  <a:gd fmla="*/ 0 w 4517" name="T22"/>
                  <a:gd fmla="*/ 1491 h 3142" name="T23"/>
                  <a:gd fmla="*/ 1491 w 4517" name="T24"/>
                  <a:gd fmla="*/ 2982 h 3142" name="T25"/>
                  <a:gd fmla="*/ 2948 w 4517" name="T26"/>
                  <a:gd fmla="*/ 1806 h 3142" name="T27"/>
                  <a:gd fmla="*/ 2962 w 4517" name="T28"/>
                  <a:gd fmla="*/ 1950 h 3142" name="T29"/>
                  <a:gd fmla="*/ 2965 w 4517" name="T30"/>
                  <a:gd fmla="*/ 1978 h 3142" name="T31"/>
                  <a:gd fmla="*/ 2987 w 4517" name="T32"/>
                  <a:gd fmla="*/ 2204 h 3142" name="T33"/>
                  <a:gd fmla="*/ 3391 w 4517" name="T34"/>
                  <a:gd fmla="*/ 3049 h 3142" name="T35"/>
                  <a:gd fmla="*/ 3765 w 4517" name="T36"/>
                  <a:gd fmla="*/ 3142 h 3142" name="T37"/>
                  <a:gd fmla="*/ 4117 w 4517" name="T38"/>
                  <a:gd fmla="*/ 3075 h 3142" name="T39"/>
                  <a:gd fmla="*/ 4512 w 4517" name="T40"/>
                  <a:gd fmla="*/ 2669 h 3142" name="T41"/>
                  <a:gd fmla="*/ 4517 w 4517" name="T42"/>
                  <a:gd fmla="*/ 2652 h 3142" name="T43"/>
                  <a:gd fmla="*/ 4408 w 4517" name="T44"/>
                  <a:gd fmla="*/ 2623 h 3142" name="T45"/>
                  <a:gd fmla="*/ 1491 w 4517" name="T46"/>
                  <a:gd fmla="*/ 218 h 3142" name="T47"/>
                  <a:gd fmla="*/ 1924 w 4517" name="T48"/>
                  <a:gd fmla="*/ 651 h 3142" name="T49"/>
                  <a:gd fmla="*/ 1491 w 4517" name="T50"/>
                  <a:gd fmla="*/ 1084 h 3142" name="T51"/>
                  <a:gd fmla="*/ 1058 w 4517" name="T52"/>
                  <a:gd fmla="*/ 651 h 3142" name="T53"/>
                  <a:gd fmla="*/ 1491 w 4517" name="T54"/>
                  <a:gd fmla="*/ 218 h 3142" name="T55"/>
                  <a:gd fmla="*/ 651 w 4517" name="T56"/>
                  <a:gd fmla="*/ 1924 h 3142" name="T57"/>
                  <a:gd fmla="*/ 218 w 4517" name="T58"/>
                  <a:gd fmla="*/ 1491 h 3142" name="T59"/>
                  <a:gd fmla="*/ 651 w 4517" name="T60"/>
                  <a:gd fmla="*/ 1058 h 3142" name="T61"/>
                  <a:gd fmla="*/ 1084 w 4517" name="T62"/>
                  <a:gd fmla="*/ 1491 h 3142" name="T63"/>
                  <a:gd fmla="*/ 651 w 4517" name="T64"/>
                  <a:gd fmla="*/ 1924 h 3142" name="T65"/>
                  <a:gd fmla="*/ 1491 w 4517" name="T66"/>
                  <a:gd fmla="*/ 2765 h 3142" name="T67"/>
                  <a:gd fmla="*/ 1058 w 4517" name="T68"/>
                  <a:gd fmla="*/ 2331 h 3142" name="T69"/>
                  <a:gd fmla="*/ 1491 w 4517" name="T70"/>
                  <a:gd fmla="*/ 1898 h 3142" name="T71"/>
                  <a:gd fmla="*/ 1924 w 4517" name="T72"/>
                  <a:gd fmla="*/ 2331 h 3142" name="T73"/>
                  <a:gd fmla="*/ 1491 w 4517" name="T74"/>
                  <a:gd fmla="*/ 2765 h 3142" name="T75"/>
                  <a:gd fmla="*/ 2331 w 4517" name="T76"/>
                  <a:gd fmla="*/ 1924 h 3142" name="T77"/>
                  <a:gd fmla="*/ 1898 w 4517" name="T78"/>
                  <a:gd fmla="*/ 1491 h 3142" name="T79"/>
                  <a:gd fmla="*/ 2331 w 4517" name="T80"/>
                  <a:gd fmla="*/ 1058 h 3142" name="T81"/>
                  <a:gd fmla="*/ 2764 w 4517" name="T82"/>
                  <a:gd fmla="*/ 1491 h 3142" name="T83"/>
                  <a:gd fmla="*/ 2331 w 4517" name="T84"/>
                  <a:gd fmla="*/ 1924 h 3142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3142" w="4517">
                    <a:moveTo>
                      <a:pt x="4408" y="2623"/>
                    </a:moveTo>
                    <a:lnTo>
                      <a:pt x="4404" y="2640"/>
                    </a:lnTo>
                    <a:cubicBezTo>
                      <a:pt x="4365" y="2784"/>
                      <a:pt x="4248" y="2901"/>
                      <a:pt x="4076" y="2971"/>
                    </a:cubicBezTo>
                    <a:cubicBezTo>
                      <a:pt x="3978" y="3010"/>
                      <a:pt x="3870" y="3031"/>
                      <a:pt x="3764" y="3031"/>
                    </a:cubicBezTo>
                    <a:cubicBezTo>
                      <a:pt x="3644" y="3031"/>
                      <a:pt x="3532" y="3003"/>
                      <a:pt x="3450" y="2954"/>
                    </a:cubicBezTo>
                    <a:cubicBezTo>
                      <a:pt x="3190" y="2791"/>
                      <a:pt x="3136" y="2512"/>
                      <a:pt x="3098" y="2190"/>
                    </a:cubicBezTo>
                    <a:cubicBezTo>
                      <a:pt x="3089" y="2113"/>
                      <a:pt x="3082" y="2034"/>
                      <a:pt x="3075" y="1954"/>
                    </a:cubicBezTo>
                    <a:cubicBezTo>
                      <a:pt x="3017" y="1329"/>
                      <a:pt x="2952" y="620"/>
                      <a:pt x="2339" y="259"/>
                    </a:cubicBezTo>
                    <a:lnTo>
                      <a:pt x="2323" y="250"/>
                    </a:lnTo>
                    <a:lnTo>
                      <a:pt x="2321" y="253"/>
                    </a:lnTo>
                    <a:cubicBezTo>
                      <a:pt x="2075" y="88"/>
                      <a:pt x="1788" y="0"/>
                      <a:pt x="1491" y="0"/>
                    </a:cubicBezTo>
                    <a:cubicBezTo>
                      <a:pt x="669" y="0"/>
                      <a:pt x="0" y="669"/>
                      <a:pt x="0" y="1491"/>
                    </a:cubicBezTo>
                    <a:cubicBezTo>
                      <a:pt x="0" y="2314"/>
                      <a:pt x="669" y="2982"/>
                      <a:pt x="1491" y="2982"/>
                    </a:cubicBezTo>
                    <a:cubicBezTo>
                      <a:pt x="2198" y="2982"/>
                      <a:pt x="2802" y="2485"/>
                      <a:pt x="2948" y="1806"/>
                    </a:cubicBezTo>
                    <a:cubicBezTo>
                      <a:pt x="2953" y="1855"/>
                      <a:pt x="2958" y="1903"/>
                      <a:pt x="2962" y="1950"/>
                    </a:cubicBezTo>
                    <a:lnTo>
                      <a:pt x="2965" y="1978"/>
                    </a:lnTo>
                    <a:cubicBezTo>
                      <a:pt x="2972" y="2054"/>
                      <a:pt x="2979" y="2129"/>
                      <a:pt x="2987" y="2204"/>
                    </a:cubicBezTo>
                    <a:cubicBezTo>
                      <a:pt x="3019" y="2474"/>
                      <a:pt x="3064" y="2845"/>
                      <a:pt x="3391" y="3049"/>
                    </a:cubicBezTo>
                    <a:cubicBezTo>
                      <a:pt x="3491" y="3109"/>
                      <a:pt x="3624" y="3142"/>
                      <a:pt x="3765" y="3142"/>
                    </a:cubicBezTo>
                    <a:cubicBezTo>
                      <a:pt x="3885" y="3142"/>
                      <a:pt x="4007" y="3119"/>
                      <a:pt x="4117" y="3075"/>
                    </a:cubicBezTo>
                    <a:cubicBezTo>
                      <a:pt x="4323" y="2992"/>
                      <a:pt x="4464" y="2848"/>
                      <a:pt x="4512" y="2669"/>
                    </a:cubicBezTo>
                    <a:lnTo>
                      <a:pt x="4517" y="2652"/>
                    </a:lnTo>
                    <a:lnTo>
                      <a:pt x="4408" y="2623"/>
                    </a:lnTo>
                    <a:close/>
                    <a:moveTo>
                      <a:pt x="1491" y="218"/>
                    </a:moveTo>
                    <a:cubicBezTo>
                      <a:pt x="1730" y="218"/>
                      <a:pt x="1924" y="412"/>
                      <a:pt x="1924" y="651"/>
                    </a:cubicBezTo>
                    <a:cubicBezTo>
                      <a:pt x="1924" y="890"/>
                      <a:pt x="1730" y="1084"/>
                      <a:pt x="1491" y="1084"/>
                    </a:cubicBezTo>
                    <a:cubicBezTo>
                      <a:pt x="1252" y="1084"/>
                      <a:pt x="1058" y="890"/>
                      <a:pt x="1058" y="651"/>
                    </a:cubicBezTo>
                    <a:cubicBezTo>
                      <a:pt x="1058" y="412"/>
                      <a:pt x="1252" y="218"/>
                      <a:pt x="1491" y="218"/>
                    </a:cubicBezTo>
                    <a:close/>
                    <a:moveTo>
                      <a:pt x="651" y="1924"/>
                    </a:moveTo>
                    <a:cubicBezTo>
                      <a:pt x="412" y="1924"/>
                      <a:pt x="218" y="1730"/>
                      <a:pt x="218" y="1491"/>
                    </a:cubicBezTo>
                    <a:cubicBezTo>
                      <a:pt x="218" y="1252"/>
                      <a:pt x="412" y="1058"/>
                      <a:pt x="651" y="1058"/>
                    </a:cubicBezTo>
                    <a:cubicBezTo>
                      <a:pt x="890" y="1058"/>
                      <a:pt x="1084" y="1252"/>
                      <a:pt x="1084" y="1491"/>
                    </a:cubicBezTo>
                    <a:cubicBezTo>
                      <a:pt x="1084" y="1730"/>
                      <a:pt x="890" y="1924"/>
                      <a:pt x="651" y="1924"/>
                    </a:cubicBezTo>
                    <a:close/>
                    <a:moveTo>
                      <a:pt x="1491" y="2765"/>
                    </a:moveTo>
                    <a:cubicBezTo>
                      <a:pt x="1252" y="2765"/>
                      <a:pt x="1058" y="2570"/>
                      <a:pt x="1058" y="2331"/>
                    </a:cubicBezTo>
                    <a:cubicBezTo>
                      <a:pt x="1058" y="2093"/>
                      <a:pt x="1252" y="1898"/>
                      <a:pt x="1491" y="1898"/>
                    </a:cubicBezTo>
                    <a:cubicBezTo>
                      <a:pt x="1730" y="1898"/>
                      <a:pt x="1924" y="2092"/>
                      <a:pt x="1924" y="2331"/>
                    </a:cubicBezTo>
                    <a:cubicBezTo>
                      <a:pt x="1924" y="2570"/>
                      <a:pt x="1730" y="2765"/>
                      <a:pt x="1491" y="2765"/>
                    </a:cubicBezTo>
                    <a:close/>
                    <a:moveTo>
                      <a:pt x="2331" y="1924"/>
                    </a:moveTo>
                    <a:cubicBezTo>
                      <a:pt x="2092" y="1924"/>
                      <a:pt x="1898" y="1730"/>
                      <a:pt x="1898" y="1491"/>
                    </a:cubicBezTo>
                    <a:cubicBezTo>
                      <a:pt x="1898" y="1252"/>
                      <a:pt x="2092" y="1058"/>
                      <a:pt x="2331" y="1058"/>
                    </a:cubicBezTo>
                    <a:cubicBezTo>
                      <a:pt x="2570" y="1058"/>
                      <a:pt x="2764" y="1252"/>
                      <a:pt x="2764" y="1491"/>
                    </a:cubicBezTo>
                    <a:cubicBezTo>
                      <a:pt x="2764" y="1730"/>
                      <a:pt x="2570" y="1924"/>
                      <a:pt x="2331" y="19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1" name="组合 180">
              <a:extLst>
                <a:ext uri="{FF2B5EF4-FFF2-40B4-BE49-F238E27FC236}">
                  <a16:creationId xmlns:a16="http://schemas.microsoft.com/office/drawing/2014/main" id="{B32FF3D3-1690-4454-8D21-57E4B1A4A866}"/>
                </a:ext>
              </a:extLst>
            </p:cNvPr>
            <p:cNvGrpSpPr/>
            <p:nvPr/>
          </p:nvGrpSpPr>
          <p:grpSpPr>
            <a:xfrm>
              <a:off x="10664" y="4375"/>
              <a:ext cx="1439" cy="2409"/>
              <a:chOff x="10664" y="4375"/>
              <a:chExt cx="1439" cy="2409"/>
            </a:xfrm>
          </p:grpSpPr>
          <p:sp>
            <p:nvSpPr>
              <p:cNvPr id="194" name="Freeform 25">
                <a:extLst>
                  <a:ext uri="{FF2B5EF4-FFF2-40B4-BE49-F238E27FC236}">
                    <a16:creationId xmlns:a16="http://schemas.microsoft.com/office/drawing/2014/main" id="{68FA1CD9-53B6-46FE-A95E-9FA10135AF9C}"/>
                  </a:ext>
                </a:extLst>
              </p:cNvPr>
              <p:cNvSpPr/>
              <p:nvPr/>
            </p:nvSpPr>
            <p:spPr bwMode="auto">
              <a:xfrm>
                <a:off x="10664" y="4375"/>
                <a:ext cx="1439" cy="2409"/>
              </a:xfrm>
              <a:custGeom>
                <a:gdLst>
                  <a:gd fmla="*/ 157 w 199" name="T0"/>
                  <a:gd fmla="*/ 333 h 333" name="T1"/>
                  <a:gd fmla="*/ 199 w 199" name="T2"/>
                  <a:gd fmla="*/ 167 h 333" name="T3"/>
                  <a:gd fmla="*/ 157 w 199" name="T4"/>
                  <a:gd fmla="*/ 0 h 333" name="T5"/>
                  <a:gd fmla="*/ 0 w 199" name="T6"/>
                  <a:gd fmla="*/ 91 h 333" name="T7"/>
                  <a:gd fmla="*/ 0 w 199" name="T8"/>
                  <a:gd fmla="*/ 242 h 333" name="T9"/>
                  <a:gd fmla="*/ 157 w 199" name="T10"/>
                  <a:gd fmla="*/ 333 h 33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33" w="199">
                    <a:moveTo>
                      <a:pt x="157" y="333"/>
                    </a:moveTo>
                    <a:cubicBezTo>
                      <a:pt x="184" y="283"/>
                      <a:pt x="199" y="227"/>
                      <a:pt x="199" y="167"/>
                    </a:cubicBezTo>
                    <a:cubicBezTo>
                      <a:pt x="199" y="106"/>
                      <a:pt x="184" y="50"/>
                      <a:pt x="157" y="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242"/>
                      <a:pt x="0" y="242"/>
                      <a:pt x="0" y="242"/>
                    </a:cubicBezTo>
                    <a:lnTo>
                      <a:pt x="157" y="333"/>
                    </a:lnTo>
                    <a:close/>
                  </a:path>
                </a:pathLst>
              </a:custGeom>
              <a:solidFill>
                <a:srgbClr val="479F95">
                  <a:alpha val="84706"/>
                </a:srgbClr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28">
                <a:extLst>
                  <a:ext uri="{FF2B5EF4-FFF2-40B4-BE49-F238E27FC236}">
                    <a16:creationId xmlns:a16="http://schemas.microsoft.com/office/drawing/2014/main" id="{C6561BFE-3F98-497F-818F-C364D2115D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99" y="5315"/>
                <a:ext cx="569" cy="561"/>
              </a:xfrm>
              <a:custGeom>
                <a:gdLst>
                  <a:gd fmla="*/ 126 w 351" name="T0"/>
                  <a:gd fmla="*/ 270 h 347" name="T1"/>
                  <a:gd fmla="*/ 100 w 351" name="T2"/>
                  <a:gd fmla="*/ 270 h 347" name="T3"/>
                  <a:gd fmla="*/ 133 w 351" name="T4"/>
                  <a:gd fmla="*/ 238 h 347" name="T5"/>
                  <a:gd fmla="*/ 89 w 351" name="T6"/>
                  <a:gd fmla="*/ 245 h 347" name="T7"/>
                  <a:gd fmla="*/ 48 w 351" name="T8"/>
                  <a:gd fmla="*/ 222 h 347" name="T9"/>
                  <a:gd fmla="*/ 0 w 351" name="T10"/>
                  <a:gd fmla="*/ 270 h 347" name="T11"/>
                  <a:gd fmla="*/ 14 w 351" name="T12"/>
                  <a:gd fmla="*/ 303 h 347" name="T13"/>
                  <a:gd fmla="*/ 6 w 351" name="T14"/>
                  <a:gd fmla="*/ 347 h 347" name="T15"/>
                  <a:gd fmla="*/ 166 w 351" name="T16"/>
                  <a:gd fmla="*/ 347 h 347" name="T17"/>
                  <a:gd fmla="*/ 108 w 351" name="T18"/>
                  <a:gd fmla="*/ 289 h 347" name="T19"/>
                  <a:gd fmla="*/ 126 w 351" name="T20"/>
                  <a:gd fmla="*/ 270 h 347" name="T21"/>
                  <a:gd fmla="*/ 48 w 351" name="T22"/>
                  <a:gd fmla="*/ 236 h 347" name="T23"/>
                  <a:gd fmla="*/ 75 w 351" name="T24"/>
                  <a:gd fmla="*/ 250 h 347" name="T25"/>
                  <a:gd fmla="*/ 82 w 351" name="T26"/>
                  <a:gd fmla="*/ 270 h 347" name="T27"/>
                  <a:gd fmla="*/ 48 w 351" name="T28"/>
                  <a:gd fmla="*/ 304 h 347" name="T29"/>
                  <a:gd fmla="*/ 20 w 351" name="T30"/>
                  <a:gd fmla="*/ 290 h 347" name="T31"/>
                  <a:gd fmla="*/ 13 w 351" name="T32"/>
                  <a:gd fmla="*/ 270 h 347" name="T33"/>
                  <a:gd fmla="*/ 48 w 351" name="T34"/>
                  <a:gd fmla="*/ 236 h 347" name="T35"/>
                  <a:gd fmla="*/ 351 w 351" name="T36"/>
                  <a:gd fmla="*/ 347 h 347" name="T37"/>
                  <a:gd fmla="*/ 190 w 351" name="T38"/>
                  <a:gd fmla="*/ 347 h 347" name="T39"/>
                  <a:gd fmla="*/ 248 w 351" name="T40"/>
                  <a:gd fmla="*/ 289 h 347" name="T41"/>
                  <a:gd fmla="*/ 230 w 351" name="T42"/>
                  <a:gd fmla="*/ 270 h 347" name="T43"/>
                  <a:gd fmla="*/ 256 w 351" name="T44"/>
                  <a:gd fmla="*/ 270 h 347" name="T45"/>
                  <a:gd fmla="*/ 223 w 351" name="T46"/>
                  <a:gd fmla="*/ 238 h 347" name="T47"/>
                  <a:gd fmla="*/ 351 w 351" name="T48"/>
                  <a:gd fmla="*/ 347 h 347" name="T49"/>
                  <a:gd fmla="*/ 191 w 351" name="T50"/>
                  <a:gd fmla="*/ 88 h 347" name="T51"/>
                  <a:gd fmla="*/ 114 w 351" name="T52"/>
                  <a:gd fmla="*/ 122 h 347" name="T53"/>
                  <a:gd fmla="*/ 113 w 351" name="T54"/>
                  <a:gd fmla="*/ 122 h 347" name="T55"/>
                  <a:gd fmla="*/ 149 w 351" name="T56"/>
                  <a:gd fmla="*/ 210 h 347" name="T57"/>
                  <a:gd fmla="*/ 72 w 351" name="T58"/>
                  <a:gd fmla="*/ 210 h 347" name="T59"/>
                  <a:gd fmla="*/ 72 w 351" name="T60"/>
                  <a:gd fmla="*/ 124 h 347" name="T61"/>
                  <a:gd fmla="*/ 178 w 351" name="T62"/>
                  <a:gd fmla="*/ 0 h 347" name="T63"/>
                  <a:gd fmla="*/ 285 w 351" name="T64"/>
                  <a:gd fmla="*/ 124 h 347" name="T65"/>
                  <a:gd fmla="*/ 285 w 351" name="T66"/>
                  <a:gd fmla="*/ 210 h 347" name="T67"/>
                  <a:gd fmla="*/ 207 w 351" name="T68"/>
                  <a:gd fmla="*/ 210 h 347" name="T69"/>
                  <a:gd fmla="*/ 244 w 351" name="T70"/>
                  <a:gd fmla="*/ 119 h 347" name="T71"/>
                  <a:gd fmla="*/ 191 w 351" name="T72"/>
                  <a:gd fmla="*/ 88 h 347" name="T73"/>
                  <a:gd fmla="*/ 20 w 351" name="T74"/>
                  <a:gd fmla="*/ 277 h 347" name="T75"/>
                  <a:gd fmla="*/ 20 w 351" name="T76"/>
                  <a:gd fmla="*/ 270 h 347" name="T77"/>
                  <a:gd fmla="*/ 20 w 351" name="T78"/>
                  <a:gd fmla="*/ 263 h 347" name="T79"/>
                  <a:gd fmla="*/ 47 w 351" name="T80"/>
                  <a:gd fmla="*/ 263 h 347" name="T81"/>
                  <a:gd fmla="*/ 76 w 351" name="T82"/>
                  <a:gd fmla="*/ 263 h 347" name="T83"/>
                  <a:gd fmla="*/ 76 w 351" name="T84"/>
                  <a:gd fmla="*/ 270 h 347" name="T85"/>
                  <a:gd fmla="*/ 76 w 351" name="T86"/>
                  <a:gd fmla="*/ 277 h 347" name="T87"/>
                  <a:gd fmla="*/ 31 w 351" name="T88"/>
                  <a:gd fmla="*/ 277 h 347" name="T89"/>
                  <a:gd fmla="*/ 20 w 351" name="T90"/>
                  <a:gd fmla="*/ 277 h 347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347" w="351">
                    <a:moveTo>
                      <a:pt x="126" y="270"/>
                    </a:moveTo>
                    <a:lnTo>
                      <a:pt x="100" y="270"/>
                    </a:lnTo>
                    <a:lnTo>
                      <a:pt x="133" y="238"/>
                    </a:lnTo>
                    <a:cubicBezTo>
                      <a:pt x="117" y="239"/>
                      <a:pt x="102" y="242"/>
                      <a:pt x="89" y="245"/>
                    </a:cubicBezTo>
                    <a:cubicBezTo>
                      <a:pt x="80" y="232"/>
                      <a:pt x="65" y="222"/>
                      <a:pt x="48" y="222"/>
                    </a:cubicBezTo>
                    <a:cubicBezTo>
                      <a:pt x="21" y="222"/>
                      <a:pt x="0" y="244"/>
                      <a:pt x="0" y="270"/>
                    </a:cubicBezTo>
                    <a:cubicBezTo>
                      <a:pt x="0" y="283"/>
                      <a:pt x="5" y="295"/>
                      <a:pt x="14" y="303"/>
                    </a:cubicBezTo>
                    <a:cubicBezTo>
                      <a:pt x="8" y="316"/>
                      <a:pt x="6" y="330"/>
                      <a:pt x="6" y="347"/>
                    </a:cubicBezTo>
                    <a:lnTo>
                      <a:pt x="166" y="347"/>
                    </a:lnTo>
                    <a:lnTo>
                      <a:pt x="108" y="289"/>
                    </a:lnTo>
                    <a:lnTo>
                      <a:pt x="126" y="270"/>
                    </a:lnTo>
                    <a:close/>
                    <a:moveTo>
                      <a:pt x="48" y="236"/>
                    </a:moveTo>
                    <a:cubicBezTo>
                      <a:pt x="59" y="236"/>
                      <a:pt x="69" y="241"/>
                      <a:pt x="75" y="250"/>
                    </a:cubicBezTo>
                    <a:cubicBezTo>
                      <a:pt x="80" y="255"/>
                      <a:pt x="82" y="262"/>
                      <a:pt x="82" y="270"/>
                    </a:cubicBezTo>
                    <a:cubicBezTo>
                      <a:pt x="82" y="289"/>
                      <a:pt x="67" y="304"/>
                      <a:pt x="48" y="304"/>
                    </a:cubicBezTo>
                    <a:cubicBezTo>
                      <a:pt x="36" y="304"/>
                      <a:pt x="26" y="299"/>
                      <a:pt x="20" y="290"/>
                    </a:cubicBezTo>
                    <a:cubicBezTo>
                      <a:pt x="16" y="285"/>
                      <a:pt x="13" y="278"/>
                      <a:pt x="13" y="270"/>
                    </a:cubicBezTo>
                    <a:cubicBezTo>
                      <a:pt x="13" y="251"/>
                      <a:pt x="29" y="236"/>
                      <a:pt x="48" y="236"/>
                    </a:cubicBezTo>
                    <a:close/>
                    <a:moveTo>
                      <a:pt x="351" y="347"/>
                    </a:moveTo>
                    <a:lnTo>
                      <a:pt x="190" y="347"/>
                    </a:lnTo>
                    <a:lnTo>
                      <a:pt x="248" y="289"/>
                    </a:lnTo>
                    <a:lnTo>
                      <a:pt x="230" y="270"/>
                    </a:lnTo>
                    <a:lnTo>
                      <a:pt x="256" y="270"/>
                    </a:lnTo>
                    <a:lnTo>
                      <a:pt x="223" y="238"/>
                    </a:lnTo>
                    <a:cubicBezTo>
                      <a:pt x="297" y="245"/>
                      <a:pt x="351" y="273"/>
                      <a:pt x="351" y="347"/>
                    </a:cubicBezTo>
                    <a:close/>
                    <a:moveTo>
                      <a:pt x="191" y="88"/>
                    </a:moveTo>
                    <a:cubicBezTo>
                      <a:pt x="176" y="109"/>
                      <a:pt x="147" y="122"/>
                      <a:pt x="114" y="122"/>
                    </a:cubicBezTo>
                    <a:lnTo>
                      <a:pt x="113" y="122"/>
                    </a:lnTo>
                    <a:cubicBezTo>
                      <a:pt x="116" y="154"/>
                      <a:pt x="130" y="191"/>
                      <a:pt x="149" y="210"/>
                    </a:cubicBezTo>
                    <a:lnTo>
                      <a:pt x="72" y="210"/>
                    </a:lnTo>
                    <a:lnTo>
                      <a:pt x="72" y="124"/>
                    </a:lnTo>
                    <a:cubicBezTo>
                      <a:pt x="72" y="34"/>
                      <a:pt x="119" y="0"/>
                      <a:pt x="178" y="0"/>
                    </a:cubicBezTo>
                    <a:cubicBezTo>
                      <a:pt x="237" y="0"/>
                      <a:pt x="285" y="34"/>
                      <a:pt x="285" y="124"/>
                    </a:cubicBezTo>
                    <a:lnTo>
                      <a:pt x="285" y="210"/>
                    </a:lnTo>
                    <a:lnTo>
                      <a:pt x="207" y="210"/>
                    </a:lnTo>
                    <a:cubicBezTo>
                      <a:pt x="227" y="190"/>
                      <a:pt x="241" y="152"/>
                      <a:pt x="244" y="119"/>
                    </a:cubicBezTo>
                    <a:cubicBezTo>
                      <a:pt x="221" y="114"/>
                      <a:pt x="203" y="103"/>
                      <a:pt x="191" y="88"/>
                    </a:cubicBezTo>
                    <a:close/>
                    <a:moveTo>
                      <a:pt x="20" y="277"/>
                    </a:moveTo>
                    <a:lnTo>
                      <a:pt x="20" y="270"/>
                    </a:lnTo>
                    <a:lnTo>
                      <a:pt x="20" y="263"/>
                    </a:lnTo>
                    <a:lnTo>
                      <a:pt x="47" y="263"/>
                    </a:lnTo>
                    <a:lnTo>
                      <a:pt x="76" y="263"/>
                    </a:lnTo>
                    <a:lnTo>
                      <a:pt x="76" y="270"/>
                    </a:lnTo>
                    <a:lnTo>
                      <a:pt x="76" y="277"/>
                    </a:lnTo>
                    <a:lnTo>
                      <a:pt x="31" y="277"/>
                    </a:lnTo>
                    <a:lnTo>
                      <a:pt x="20" y="2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2" name="组合 181">
              <a:extLst>
                <a:ext uri="{FF2B5EF4-FFF2-40B4-BE49-F238E27FC236}">
                  <a16:creationId xmlns:a16="http://schemas.microsoft.com/office/drawing/2014/main" id="{ACB40E39-7BB2-418A-B594-1EDAFF7A7DDE}"/>
                </a:ext>
              </a:extLst>
            </p:cNvPr>
            <p:cNvGrpSpPr/>
            <p:nvPr/>
          </p:nvGrpSpPr>
          <p:grpSpPr>
            <a:xfrm>
              <a:off x="7480" y="3112"/>
              <a:ext cx="2085" cy="1860"/>
              <a:chOff x="7480" y="3112"/>
              <a:chExt cx="2085" cy="1860"/>
            </a:xfrm>
          </p:grpSpPr>
          <p:sp>
            <p:nvSpPr>
              <p:cNvPr id="192" name="Freeform 24">
                <a:extLst>
                  <a:ext uri="{FF2B5EF4-FFF2-40B4-BE49-F238E27FC236}">
                    <a16:creationId xmlns:a16="http://schemas.microsoft.com/office/drawing/2014/main" id="{7058F099-AB44-4F69-BD9F-4114D6A4CAA7}"/>
                  </a:ext>
                </a:extLst>
              </p:cNvPr>
              <p:cNvSpPr/>
              <p:nvPr/>
            </p:nvSpPr>
            <p:spPr bwMode="auto">
              <a:xfrm>
                <a:off x="7480" y="3112"/>
                <a:ext cx="2085" cy="1860"/>
              </a:xfrm>
              <a:custGeom>
                <a:gdLst>
                  <a:gd fmla="*/ 288 w 288" name="T0"/>
                  <a:gd fmla="*/ 0 h 257" name="T1"/>
                  <a:gd fmla="*/ 0 w 288" name="T2"/>
                  <a:gd fmla="*/ 166 h 257" name="T3"/>
                  <a:gd fmla="*/ 157 w 288" name="T4"/>
                  <a:gd fmla="*/ 257 h 257" name="T5"/>
                  <a:gd fmla="*/ 288 w 288" name="T6"/>
                  <a:gd fmla="*/ 181 h 257" name="T7"/>
                  <a:gd fmla="*/ 288 w 288" name="T8"/>
                  <a:gd fmla="*/ 0 h 2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7" w="288">
                    <a:moveTo>
                      <a:pt x="288" y="0"/>
                    </a:moveTo>
                    <a:cubicBezTo>
                      <a:pt x="166" y="4"/>
                      <a:pt x="60" y="69"/>
                      <a:pt x="0" y="166"/>
                    </a:cubicBezTo>
                    <a:cubicBezTo>
                      <a:pt x="157" y="257"/>
                      <a:pt x="157" y="257"/>
                      <a:pt x="157" y="257"/>
                    </a:cubicBezTo>
                    <a:cubicBezTo>
                      <a:pt x="288" y="181"/>
                      <a:pt x="288" y="181"/>
                      <a:pt x="288" y="181"/>
                    </a:cubicBez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68BCB2">
                  <a:alpha val="25000"/>
                </a:srgb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29">
                <a:extLst>
                  <a:ext uri="{FF2B5EF4-FFF2-40B4-BE49-F238E27FC236}">
                    <a16:creationId xmlns:a16="http://schemas.microsoft.com/office/drawing/2014/main" id="{39FA8BDC-E0CB-4EDF-9C9E-81FEF1C4C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3" y="3885"/>
                <a:ext cx="587" cy="525"/>
              </a:xfrm>
              <a:custGeom>
                <a:gdLst>
                  <a:gd fmla="*/ 463671 w 605578" name="connsiteX0"/>
                  <a:gd fmla="*/ 107894 h 541801" name="connsiteY0"/>
                  <a:gd fmla="*/ 482512 w 605578" name="connsiteX1"/>
                  <a:gd fmla="*/ 126700 h 541801" name="connsiteY1"/>
                  <a:gd fmla="*/ 463671 w 605578" name="connsiteX2"/>
                  <a:gd fmla="*/ 145506 h 541801" name="connsiteY2"/>
                  <a:gd fmla="*/ 444830 w 605578" name="connsiteX3"/>
                  <a:gd fmla="*/ 126700 h 541801" name="connsiteY3"/>
                  <a:gd fmla="*/ 463671 w 605578" name="connsiteX4"/>
                  <a:gd fmla="*/ 107894 h 541801" name="connsiteY4"/>
                  <a:gd fmla="*/ 403126 w 605578" name="connsiteX5"/>
                  <a:gd fmla="*/ 107894 h 541801" name="connsiteY5"/>
                  <a:gd fmla="*/ 421967 w 605578" name="connsiteX6"/>
                  <a:gd fmla="*/ 126700 h 541801" name="connsiteY6"/>
                  <a:gd fmla="*/ 403126 w 605578" name="connsiteX7"/>
                  <a:gd fmla="*/ 145506 h 541801" name="connsiteY7"/>
                  <a:gd fmla="*/ 384285 w 605578" name="connsiteX8"/>
                  <a:gd fmla="*/ 126700 h 541801" name="connsiteY8"/>
                  <a:gd fmla="*/ 403126 w 605578" name="connsiteX9"/>
                  <a:gd fmla="*/ 107894 h 541801" name="connsiteY9"/>
                  <a:gd fmla="*/ 342581 w 605578" name="connsiteX10"/>
                  <a:gd fmla="*/ 107894 h 541801" name="connsiteY10"/>
                  <a:gd fmla="*/ 361422 w 605578" name="connsiteX11"/>
                  <a:gd fmla="*/ 126700 h 541801" name="connsiteY11"/>
                  <a:gd fmla="*/ 342581 w 605578" name="connsiteX12"/>
                  <a:gd fmla="*/ 145506 h 541801" name="connsiteY12"/>
                  <a:gd fmla="*/ 323740 w 605578" name="connsiteX13"/>
                  <a:gd fmla="*/ 126700 h 541801" name="connsiteY13"/>
                  <a:gd fmla="*/ 342581 w 605578" name="connsiteX14"/>
                  <a:gd fmla="*/ 107894 h 541801" name="connsiteY14"/>
                  <a:gd fmla="*/ 326516 w 605578" name="connsiteX15"/>
                  <a:gd fmla="*/ 30226 h 541801" name="connsiteY15"/>
                  <a:gd fmla="*/ 235140 w 605578" name="connsiteX16"/>
                  <a:gd fmla="*/ 97785 h 541801" name="connsiteY16"/>
                  <a:gd fmla="*/ 244249 w 605578" name="connsiteX17"/>
                  <a:gd fmla="*/ 97406 h 541801" name="connsiteY17"/>
                  <a:gd fmla="*/ 275941 w 605578" name="connsiteX18"/>
                  <a:gd fmla="*/ 105745 h 541801" name="connsiteY18"/>
                  <a:gd fmla="*/ 292356 w 605578" name="connsiteX19"/>
                  <a:gd fmla="*/ 117874 h 541801" name="connsiteY19"/>
                  <a:gd fmla="*/ 306779 w 605578" name="connsiteX20"/>
                  <a:gd fmla="*/ 127539 h 541801" name="connsiteY20"/>
                  <a:gd fmla="*/ 321676 w 605578" name="connsiteX21"/>
                  <a:gd fmla="*/ 168756 h 541801" name="connsiteY21"/>
                  <a:gd fmla="*/ 321676 w 605578" name="connsiteX22"/>
                  <a:gd fmla="*/ 208174 h 541801" name="connsiteY22"/>
                  <a:gd fmla="*/ 322530 w 605578" name="connsiteX23"/>
                  <a:gd fmla="*/ 208458 h 541801" name="connsiteY23"/>
                  <a:gd fmla="*/ 329267 w 605578" name="connsiteX24"/>
                  <a:gd fmla="*/ 218123 h 541801" name="connsiteY24"/>
                  <a:gd fmla="*/ 329362 w 605578" name="connsiteX25"/>
                  <a:gd fmla="*/ 221060 h 541801" name="connsiteY25"/>
                  <a:gd fmla="*/ 398914 w 605578" name="connsiteX26"/>
                  <a:gd fmla="*/ 221060 h 541801" name="connsiteY26"/>
                  <a:gd fmla="*/ 398914 w 605578" name="connsiteX27"/>
                  <a:gd fmla="*/ 287956 h 541801" name="connsiteY27"/>
                  <a:gd fmla="*/ 466379 w 605578" name="connsiteX28"/>
                  <a:gd fmla="*/ 221060 h 541801" name="connsiteY28"/>
                  <a:gd fmla="*/ 479758 w 605578" name="connsiteX29"/>
                  <a:gd fmla="*/ 221060 h 541801" name="connsiteY29"/>
                  <a:gd fmla="*/ 575404 w 605578" name="connsiteX30"/>
                  <a:gd fmla="*/ 125644 h 541801" name="connsiteY30"/>
                  <a:gd fmla="*/ 479758 w 605578" name="connsiteX31"/>
                  <a:gd fmla="*/ 30226 h 541801" name="connsiteY31"/>
                  <a:gd fmla="*/ 326516 w 605578" name="connsiteX32"/>
                  <a:gd fmla="*/ 0 h 541801" name="connsiteY32"/>
                  <a:gd fmla="*/ 479758 w 605578" name="connsiteX33"/>
                  <a:gd fmla="*/ 0 h 541801" name="connsiteY33"/>
                  <a:gd fmla="*/ 605578 w 605578" name="connsiteX34"/>
                  <a:gd fmla="*/ 125644 h 541801" name="connsiteY34"/>
                  <a:gd fmla="*/ 479758 w 605578" name="connsiteX35"/>
                  <a:gd fmla="*/ 251287 h 541801" name="connsiteY35"/>
                  <a:gd fmla="*/ 478809 w 605578" name="connsiteX36"/>
                  <a:gd fmla="*/ 251287 h 541801" name="connsiteY36"/>
                  <a:gd fmla="*/ 412009 w 605578" name="connsiteX37"/>
                  <a:gd fmla="*/ 317519 h 541801" name="connsiteY37"/>
                  <a:gd fmla="*/ 394075 w 605578" name="connsiteX38"/>
                  <a:gd fmla="*/ 324910 h 541801" name="connsiteY38"/>
                  <a:gd fmla="*/ 384397 w 605578" name="connsiteX39"/>
                  <a:gd fmla="*/ 323015 h 541801" name="connsiteY39"/>
                  <a:gd fmla="*/ 368645 w 605578" name="connsiteX40"/>
                  <a:gd fmla="*/ 299611 h 541801" name="connsiteY40"/>
                  <a:gd fmla="*/ 368645 w 605578" name="connsiteX41"/>
                  <a:gd fmla="*/ 251287 h 541801" name="connsiteY41"/>
                  <a:gd fmla="*/ 326516 w 605578" name="connsiteX42"/>
                  <a:gd fmla="*/ 251287 h 541801" name="connsiteY42"/>
                  <a:gd fmla="*/ 324333 w 605578" name="connsiteX43"/>
                  <a:gd fmla="*/ 251287 h 541801" name="connsiteY43"/>
                  <a:gd fmla="*/ 317501 w 605578" name="connsiteX44"/>
                  <a:gd fmla="*/ 260194 h 541801" name="connsiteY44"/>
                  <a:gd fmla="*/ 314275 w 605578" name="connsiteX45"/>
                  <a:gd fmla="*/ 271090 h 541801" name="connsiteY45"/>
                  <a:gd fmla="*/ 306589 w 605578" name="connsiteX46"/>
                  <a:gd fmla="*/ 297621 h 541801" name="connsiteY46"/>
                  <a:gd fmla="*/ 298144 w 605578" name="connsiteX47"/>
                  <a:gd fmla="*/ 339218 h 541801" name="connsiteY47"/>
                  <a:gd fmla="*/ 298334 w 605578" name="connsiteX48"/>
                  <a:gd fmla="*/ 339313 h 541801" name="connsiteY48"/>
                  <a:gd fmla="*/ 308867 w 605578" name="connsiteX49"/>
                  <a:gd fmla="*/ 353621 h 541801" name="connsiteY49"/>
                  <a:gd fmla="*/ 309626 w 605578" name="connsiteX50"/>
                  <a:gd fmla="*/ 355895 h 541801" name="connsiteY50"/>
                  <a:gd fmla="*/ 315793 w 605578" name="connsiteX51"/>
                  <a:gd fmla="*/ 373235 h 541801" name="connsiteY51"/>
                  <a:gd fmla="*/ 319399 w 605578" name="connsiteX52"/>
                  <a:gd fmla="*/ 375509 h 541801" name="connsiteY52"/>
                  <a:gd fmla="*/ 324808 w 605578" name="connsiteX53"/>
                  <a:gd fmla="*/ 377593 h 541801" name="connsiteY53"/>
                  <a:gd fmla="*/ 427001 w 605578" name="connsiteX54"/>
                  <a:gd fmla="*/ 422222 h 541801" name="connsiteY54"/>
                  <a:gd fmla="*/ 464766 w 605578" name="connsiteX55"/>
                  <a:gd fmla="*/ 534884 h 541801" name="connsiteY55"/>
                  <a:gd fmla="*/ 463058 w 605578" name="connsiteX56"/>
                  <a:gd fmla="*/ 539717 h 541801" name="connsiteY56"/>
                  <a:gd fmla="*/ 458408 w 605578" name="connsiteX57"/>
                  <a:gd fmla="*/ 541801 h 541801" name="connsiteY57"/>
                  <a:gd fmla="*/ 232388 w 605578" name="connsiteX58"/>
                  <a:gd fmla="*/ 541801 h 541801" name="connsiteY58"/>
                  <a:gd fmla="*/ 6367 w 605578" name="connsiteX59"/>
                  <a:gd fmla="*/ 541801 h 541801" name="connsiteY59"/>
                  <a:gd fmla="*/ 1623 w 605578" name="connsiteX60"/>
                  <a:gd fmla="*/ 539717 h 541801" name="connsiteY60"/>
                  <a:gd fmla="*/ 10 w 605578" name="connsiteX61"/>
                  <a:gd fmla="*/ 534884 h 541801" name="connsiteY61"/>
                  <a:gd fmla="*/ 37775 w 605578" name="connsiteX62"/>
                  <a:gd fmla="*/ 422222 h 541801" name="connsiteY62"/>
                  <a:gd fmla="*/ 139968 w 605578" name="connsiteX63"/>
                  <a:gd fmla="*/ 377593 h 541801" name="connsiteY63"/>
                  <a:gd fmla="*/ 145377 w 605578" name="connsiteX64"/>
                  <a:gd fmla="*/ 375509 h 541801" name="connsiteY64"/>
                  <a:gd fmla="*/ 148982 w 605578" name="connsiteX65"/>
                  <a:gd fmla="*/ 373235 h 541801" name="connsiteY65"/>
                  <a:gd fmla="*/ 155150 w 605578" name="connsiteX66"/>
                  <a:gd fmla="*/ 355895 h 541801" name="connsiteY66"/>
                  <a:gd fmla="*/ 155814 w 605578" name="connsiteX67"/>
                  <a:gd fmla="*/ 353621 h 541801" name="connsiteY67"/>
                  <a:gd fmla="*/ 166441 w 605578" name="connsiteX68"/>
                  <a:gd fmla="*/ 339313 h 541801" name="connsiteY68"/>
                  <a:gd fmla="*/ 166631 w 605578" name="connsiteX69"/>
                  <a:gd fmla="*/ 339218 h 541801" name="connsiteY69"/>
                  <a:gd fmla="*/ 158186 w 605578" name="connsiteX70"/>
                  <a:gd fmla="*/ 297621 h 541801" name="connsiteY70"/>
                  <a:gd fmla="*/ 150500 w 605578" name="connsiteX71"/>
                  <a:gd fmla="*/ 271090 h 541801" name="connsiteY71"/>
                  <a:gd fmla="*/ 147179 w 605578" name="connsiteX72"/>
                  <a:gd fmla="*/ 260194 h 541801" name="connsiteY72"/>
                  <a:gd fmla="*/ 135508 w 605578" name="connsiteX73"/>
                  <a:gd fmla="*/ 218123 h 541801" name="connsiteY73"/>
                  <a:gd fmla="*/ 142245 w 605578" name="connsiteX74"/>
                  <a:gd fmla="*/ 208458 h 541801" name="connsiteY74"/>
                  <a:gd fmla="*/ 143099 w 605578" name="connsiteX75"/>
                  <a:gd fmla="*/ 208174 h 541801" name="connsiteY75"/>
                  <a:gd fmla="*/ 143194 w 605578" name="connsiteX76"/>
                  <a:gd fmla="*/ 168756 h 541801" name="connsiteY76"/>
                  <a:gd fmla="*/ 143099 w 605578" name="connsiteX77"/>
                  <a:gd fmla="*/ 168756 h 541801" name="connsiteY77"/>
                  <a:gd fmla="*/ 143099 w 605578" name="connsiteX78"/>
                  <a:gd fmla="*/ 168567 h 541801" name="connsiteY78"/>
                  <a:gd fmla="*/ 169288 w 605578" name="connsiteX79"/>
                  <a:gd fmla="*/ 119106 h 541801" name="connsiteY79"/>
                  <a:gd fmla="*/ 202593 w 605578" name="connsiteX80"/>
                  <a:gd fmla="*/ 103944 h 541801" name="connsiteY80"/>
                  <a:gd fmla="*/ 326516 w 605578" name="connsiteX81"/>
                  <a:gd fmla="*/ 0 h 541801" name="connsiteY8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b="b" l="l" r="r" t="t"/>
                <a:pathLst>
                  <a:path h="541801" w="605578">
                    <a:moveTo>
                      <a:pt x="463671" y="107894"/>
                    </a:moveTo>
                    <a:cubicBezTo>
                      <a:pt x="474077" y="107894"/>
                      <a:pt x="482512" y="116314"/>
                      <a:pt x="482512" y="126700"/>
                    </a:cubicBezTo>
                    <a:cubicBezTo>
                      <a:pt x="482512" y="137086"/>
                      <a:pt x="474077" y="145506"/>
                      <a:pt x="463671" y="145506"/>
                    </a:cubicBezTo>
                    <a:cubicBezTo>
                      <a:pt x="453265" y="145506"/>
                      <a:pt x="444830" y="137086"/>
                      <a:pt x="444830" y="126700"/>
                    </a:cubicBezTo>
                    <a:cubicBezTo>
                      <a:pt x="444830" y="116314"/>
                      <a:pt x="453265" y="107894"/>
                      <a:pt x="463671" y="107894"/>
                    </a:cubicBezTo>
                    <a:close/>
                    <a:moveTo>
                      <a:pt x="403126" y="107894"/>
                    </a:moveTo>
                    <a:cubicBezTo>
                      <a:pt x="413532" y="107894"/>
                      <a:pt x="421967" y="116314"/>
                      <a:pt x="421967" y="126700"/>
                    </a:cubicBezTo>
                    <a:cubicBezTo>
                      <a:pt x="421967" y="137086"/>
                      <a:pt x="413532" y="145506"/>
                      <a:pt x="403126" y="145506"/>
                    </a:cubicBezTo>
                    <a:cubicBezTo>
                      <a:pt x="392720" y="145506"/>
                      <a:pt x="384285" y="137086"/>
                      <a:pt x="384285" y="126700"/>
                    </a:cubicBezTo>
                    <a:cubicBezTo>
                      <a:pt x="384285" y="116314"/>
                      <a:pt x="392720" y="107894"/>
                      <a:pt x="403126" y="107894"/>
                    </a:cubicBezTo>
                    <a:close/>
                    <a:moveTo>
                      <a:pt x="342581" y="107894"/>
                    </a:moveTo>
                    <a:cubicBezTo>
                      <a:pt x="352987" y="107894"/>
                      <a:pt x="361422" y="116314"/>
                      <a:pt x="361422" y="126700"/>
                    </a:cubicBezTo>
                    <a:cubicBezTo>
                      <a:pt x="361422" y="137086"/>
                      <a:pt x="352987" y="145506"/>
                      <a:pt x="342581" y="145506"/>
                    </a:cubicBezTo>
                    <a:cubicBezTo>
                      <a:pt x="332175" y="145506"/>
                      <a:pt x="323740" y="137086"/>
                      <a:pt x="323740" y="126700"/>
                    </a:cubicBezTo>
                    <a:cubicBezTo>
                      <a:pt x="323740" y="116314"/>
                      <a:pt x="332175" y="107894"/>
                      <a:pt x="342581" y="107894"/>
                    </a:cubicBezTo>
                    <a:close/>
                    <a:moveTo>
                      <a:pt x="326516" y="30226"/>
                    </a:moveTo>
                    <a:cubicBezTo>
                      <a:pt x="283532" y="30226"/>
                      <a:pt x="247095" y="58652"/>
                      <a:pt x="235140" y="97785"/>
                    </a:cubicBezTo>
                    <a:cubicBezTo>
                      <a:pt x="238745" y="97501"/>
                      <a:pt x="241877" y="97406"/>
                      <a:pt x="244249" y="97406"/>
                    </a:cubicBezTo>
                    <a:cubicBezTo>
                      <a:pt x="251935" y="97406"/>
                      <a:pt x="270343" y="98259"/>
                      <a:pt x="275941" y="105745"/>
                    </a:cubicBezTo>
                    <a:cubicBezTo>
                      <a:pt x="278503" y="109251"/>
                      <a:pt x="285525" y="113610"/>
                      <a:pt x="292356" y="117874"/>
                    </a:cubicBezTo>
                    <a:cubicBezTo>
                      <a:pt x="297290" y="121001"/>
                      <a:pt x="302319" y="124127"/>
                      <a:pt x="306779" y="127539"/>
                    </a:cubicBezTo>
                    <a:cubicBezTo>
                      <a:pt x="316742" y="135214"/>
                      <a:pt x="321676" y="148763"/>
                      <a:pt x="321676" y="168756"/>
                    </a:cubicBezTo>
                    <a:lnTo>
                      <a:pt x="321676" y="208174"/>
                    </a:lnTo>
                    <a:cubicBezTo>
                      <a:pt x="321961" y="208269"/>
                      <a:pt x="322246" y="208363"/>
                      <a:pt x="322530" y="208458"/>
                    </a:cubicBezTo>
                    <a:cubicBezTo>
                      <a:pt x="326611" y="210353"/>
                      <a:pt x="328698" y="209500"/>
                      <a:pt x="329267" y="218123"/>
                    </a:cubicBezTo>
                    <a:cubicBezTo>
                      <a:pt x="329267" y="218976"/>
                      <a:pt x="329362" y="220018"/>
                      <a:pt x="329362" y="221060"/>
                    </a:cubicBezTo>
                    <a:lnTo>
                      <a:pt x="398914" y="221060"/>
                    </a:lnTo>
                    <a:lnTo>
                      <a:pt x="398914" y="287956"/>
                    </a:lnTo>
                    <a:lnTo>
                      <a:pt x="466379" y="221060"/>
                    </a:lnTo>
                    <a:lnTo>
                      <a:pt x="479758" y="221060"/>
                    </a:lnTo>
                    <a:cubicBezTo>
                      <a:pt x="532515" y="221060"/>
                      <a:pt x="575404" y="178326"/>
                      <a:pt x="575404" y="125644"/>
                    </a:cubicBezTo>
                    <a:cubicBezTo>
                      <a:pt x="575404" y="73055"/>
                      <a:pt x="532515" y="30226"/>
                      <a:pt x="479758" y="30226"/>
                    </a:cubicBezTo>
                    <a:close/>
                    <a:moveTo>
                      <a:pt x="326516" y="0"/>
                    </a:moveTo>
                    <a:lnTo>
                      <a:pt x="479758" y="0"/>
                    </a:lnTo>
                    <a:cubicBezTo>
                      <a:pt x="549120" y="0"/>
                      <a:pt x="605578" y="56378"/>
                      <a:pt x="605578" y="125644"/>
                    </a:cubicBezTo>
                    <a:cubicBezTo>
                      <a:pt x="605578" y="194908"/>
                      <a:pt x="549120" y="251287"/>
                      <a:pt x="479758" y="251287"/>
                    </a:cubicBezTo>
                    <a:lnTo>
                      <a:pt x="478809" y="251287"/>
                    </a:lnTo>
                    <a:lnTo>
                      <a:pt x="412009" y="317519"/>
                    </a:lnTo>
                    <a:cubicBezTo>
                      <a:pt x="407264" y="322257"/>
                      <a:pt x="400812" y="324910"/>
                      <a:pt x="394075" y="324910"/>
                    </a:cubicBezTo>
                    <a:cubicBezTo>
                      <a:pt x="390754" y="324910"/>
                      <a:pt x="387433" y="324247"/>
                      <a:pt x="384397" y="323015"/>
                    </a:cubicBezTo>
                    <a:cubicBezTo>
                      <a:pt x="374813" y="319036"/>
                      <a:pt x="368645" y="309844"/>
                      <a:pt x="368645" y="299611"/>
                    </a:cubicBezTo>
                    <a:lnTo>
                      <a:pt x="368645" y="251287"/>
                    </a:lnTo>
                    <a:lnTo>
                      <a:pt x="326516" y="251287"/>
                    </a:lnTo>
                    <a:cubicBezTo>
                      <a:pt x="325757" y="251287"/>
                      <a:pt x="325092" y="251287"/>
                      <a:pt x="324333" y="251287"/>
                    </a:cubicBezTo>
                    <a:cubicBezTo>
                      <a:pt x="322625" y="255172"/>
                      <a:pt x="320443" y="258393"/>
                      <a:pt x="317501" y="260194"/>
                    </a:cubicBezTo>
                    <a:cubicBezTo>
                      <a:pt x="315983" y="261804"/>
                      <a:pt x="314939" y="266258"/>
                      <a:pt x="314275" y="271090"/>
                    </a:cubicBezTo>
                    <a:cubicBezTo>
                      <a:pt x="313137" y="280376"/>
                      <a:pt x="311808" y="290799"/>
                      <a:pt x="306589" y="297621"/>
                    </a:cubicBezTo>
                    <a:cubicBezTo>
                      <a:pt x="294729" y="313256"/>
                      <a:pt x="297860" y="337323"/>
                      <a:pt x="298144" y="339218"/>
                    </a:cubicBezTo>
                    <a:cubicBezTo>
                      <a:pt x="298144" y="339218"/>
                      <a:pt x="298239" y="339218"/>
                      <a:pt x="298334" y="339313"/>
                    </a:cubicBezTo>
                    <a:cubicBezTo>
                      <a:pt x="305546" y="342534"/>
                      <a:pt x="307538" y="348978"/>
                      <a:pt x="308867" y="353621"/>
                    </a:cubicBezTo>
                    <a:lnTo>
                      <a:pt x="309626" y="355895"/>
                    </a:lnTo>
                    <a:cubicBezTo>
                      <a:pt x="311524" y="362054"/>
                      <a:pt x="313326" y="367739"/>
                      <a:pt x="315793" y="373235"/>
                    </a:cubicBezTo>
                    <a:cubicBezTo>
                      <a:pt x="316078" y="373708"/>
                      <a:pt x="317501" y="374845"/>
                      <a:pt x="319399" y="375509"/>
                    </a:cubicBezTo>
                    <a:lnTo>
                      <a:pt x="324808" y="377593"/>
                    </a:lnTo>
                    <a:cubicBezTo>
                      <a:pt x="358872" y="390669"/>
                      <a:pt x="394170" y="404124"/>
                      <a:pt x="427001" y="422222"/>
                    </a:cubicBezTo>
                    <a:cubicBezTo>
                      <a:pt x="457934" y="439373"/>
                      <a:pt x="464481" y="531947"/>
                      <a:pt x="464766" y="534884"/>
                    </a:cubicBezTo>
                    <a:cubicBezTo>
                      <a:pt x="464861" y="536685"/>
                      <a:pt x="464291" y="538390"/>
                      <a:pt x="463058" y="539717"/>
                    </a:cubicBezTo>
                    <a:cubicBezTo>
                      <a:pt x="461919" y="541043"/>
                      <a:pt x="460211" y="541801"/>
                      <a:pt x="458408" y="541801"/>
                    </a:cubicBezTo>
                    <a:lnTo>
                      <a:pt x="232388" y="541801"/>
                    </a:lnTo>
                    <a:lnTo>
                      <a:pt x="6367" y="541801"/>
                    </a:lnTo>
                    <a:cubicBezTo>
                      <a:pt x="4564" y="541801"/>
                      <a:pt x="2857" y="541043"/>
                      <a:pt x="1623" y="539717"/>
                    </a:cubicBezTo>
                    <a:cubicBezTo>
                      <a:pt x="484" y="538390"/>
                      <a:pt x="-85" y="536685"/>
                      <a:pt x="10" y="534884"/>
                    </a:cubicBezTo>
                    <a:cubicBezTo>
                      <a:pt x="295" y="531947"/>
                      <a:pt x="6842" y="439373"/>
                      <a:pt x="37775" y="422222"/>
                    </a:cubicBezTo>
                    <a:cubicBezTo>
                      <a:pt x="70606" y="404124"/>
                      <a:pt x="105809" y="390669"/>
                      <a:pt x="139968" y="377593"/>
                    </a:cubicBezTo>
                    <a:lnTo>
                      <a:pt x="145377" y="375509"/>
                    </a:lnTo>
                    <a:cubicBezTo>
                      <a:pt x="147274" y="374845"/>
                      <a:pt x="148698" y="373708"/>
                      <a:pt x="148982" y="373235"/>
                    </a:cubicBezTo>
                    <a:cubicBezTo>
                      <a:pt x="151449" y="367739"/>
                      <a:pt x="153252" y="362054"/>
                      <a:pt x="155150" y="355895"/>
                    </a:cubicBezTo>
                    <a:lnTo>
                      <a:pt x="155814" y="353621"/>
                    </a:lnTo>
                    <a:cubicBezTo>
                      <a:pt x="157237" y="348978"/>
                      <a:pt x="159135" y="342534"/>
                      <a:pt x="166441" y="339313"/>
                    </a:cubicBezTo>
                    <a:cubicBezTo>
                      <a:pt x="166536" y="339218"/>
                      <a:pt x="166631" y="339218"/>
                      <a:pt x="166631" y="339218"/>
                    </a:cubicBezTo>
                    <a:cubicBezTo>
                      <a:pt x="166916" y="337323"/>
                      <a:pt x="170047" y="313256"/>
                      <a:pt x="158186" y="297621"/>
                    </a:cubicBezTo>
                    <a:cubicBezTo>
                      <a:pt x="152968" y="290799"/>
                      <a:pt x="151639" y="280376"/>
                      <a:pt x="150500" y="271090"/>
                    </a:cubicBezTo>
                    <a:cubicBezTo>
                      <a:pt x="149836" y="266163"/>
                      <a:pt x="148793" y="261804"/>
                      <a:pt x="147179" y="260194"/>
                    </a:cubicBezTo>
                    <a:cubicBezTo>
                      <a:pt x="136647" y="253750"/>
                      <a:pt x="134939" y="227883"/>
                      <a:pt x="135508" y="218123"/>
                    </a:cubicBezTo>
                    <a:cubicBezTo>
                      <a:pt x="136078" y="209500"/>
                      <a:pt x="138165" y="210353"/>
                      <a:pt x="142245" y="208458"/>
                    </a:cubicBezTo>
                    <a:cubicBezTo>
                      <a:pt x="142530" y="208363"/>
                      <a:pt x="142815" y="208269"/>
                      <a:pt x="143099" y="208174"/>
                    </a:cubicBezTo>
                    <a:lnTo>
                      <a:pt x="143194" y="168756"/>
                    </a:lnTo>
                    <a:lnTo>
                      <a:pt x="143099" y="168756"/>
                    </a:lnTo>
                    <a:cubicBezTo>
                      <a:pt x="143099" y="168756"/>
                      <a:pt x="143099" y="168662"/>
                      <a:pt x="143099" y="168567"/>
                    </a:cubicBezTo>
                    <a:cubicBezTo>
                      <a:pt x="143953" y="145068"/>
                      <a:pt x="152019" y="129813"/>
                      <a:pt x="169288" y="119106"/>
                    </a:cubicBezTo>
                    <a:cubicBezTo>
                      <a:pt x="180675" y="111999"/>
                      <a:pt x="192061" y="107166"/>
                      <a:pt x="202593" y="103944"/>
                    </a:cubicBezTo>
                    <a:cubicBezTo>
                      <a:pt x="212936" y="45008"/>
                      <a:pt x="264555" y="0"/>
                      <a:pt x="3265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组合 182">
              <a:extLst>
                <a:ext uri="{FF2B5EF4-FFF2-40B4-BE49-F238E27FC236}">
                  <a16:creationId xmlns:a16="http://schemas.microsoft.com/office/drawing/2014/main" id="{6C611F00-8C13-434B-9F8D-8FF47FD14A3A}"/>
                </a:ext>
              </a:extLst>
            </p:cNvPr>
            <p:cNvGrpSpPr/>
            <p:nvPr/>
          </p:nvGrpSpPr>
          <p:grpSpPr>
            <a:xfrm>
              <a:off x="9649" y="6173"/>
              <a:ext cx="2083" cy="1860"/>
              <a:chOff x="9649" y="6173"/>
              <a:chExt cx="2083" cy="1860"/>
            </a:xfrm>
          </p:grpSpPr>
          <p:sp>
            <p:nvSpPr>
              <p:cNvPr id="190" name="Freeform 23">
                <a:extLst>
                  <a:ext uri="{FF2B5EF4-FFF2-40B4-BE49-F238E27FC236}">
                    <a16:creationId xmlns:a16="http://schemas.microsoft.com/office/drawing/2014/main" id="{F192737B-6BCB-48FB-8AD5-B804336AC21C}"/>
                  </a:ext>
                </a:extLst>
              </p:cNvPr>
              <p:cNvSpPr/>
              <p:nvPr/>
            </p:nvSpPr>
            <p:spPr bwMode="auto">
              <a:xfrm>
                <a:off x="9649" y="6173"/>
                <a:ext cx="2083" cy="1860"/>
              </a:xfrm>
              <a:custGeom>
                <a:gdLst>
                  <a:gd fmla="*/ 0 w 288" name="T0"/>
                  <a:gd fmla="*/ 257 h 257" name="T1"/>
                  <a:gd fmla="*/ 288 w 288" name="T2"/>
                  <a:gd fmla="*/ 91 h 257" name="T3"/>
                  <a:gd fmla="*/ 131 w 288" name="T4"/>
                  <a:gd fmla="*/ 0 h 257" name="T5"/>
                  <a:gd fmla="*/ 0 w 288" name="T6"/>
                  <a:gd fmla="*/ 76 h 257" name="T7"/>
                  <a:gd fmla="*/ 0 w 288" name="T8"/>
                  <a:gd fmla="*/ 257 h 2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7" w="288">
                    <a:moveTo>
                      <a:pt x="0" y="257"/>
                    </a:moveTo>
                    <a:cubicBezTo>
                      <a:pt x="122" y="253"/>
                      <a:pt x="228" y="188"/>
                      <a:pt x="288" y="91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0" y="76"/>
                      <a:pt x="0" y="76"/>
                      <a:pt x="0" y="76"/>
                    </a:cubicBez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68BCB2">
                  <a:alpha val="69804"/>
                </a:srgb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30">
                <a:extLst>
                  <a:ext uri="{FF2B5EF4-FFF2-40B4-BE49-F238E27FC236}">
                    <a16:creationId xmlns:a16="http://schemas.microsoft.com/office/drawing/2014/main" id="{B36F4F5A-F920-498D-A0BB-C77FE37A11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91" y="6783"/>
                <a:ext cx="567" cy="587"/>
              </a:xfrm>
              <a:custGeom>
                <a:gdLst>
                  <a:gd fmla="*/ 1650 w 7882" name="T0"/>
                  <a:gd fmla="*/ 4149 h 8160" name="T1"/>
                  <a:gd fmla="*/ 6309 w 7882" name="T2"/>
                  <a:gd fmla="*/ 4149 h 8160" name="T3"/>
                  <a:gd fmla="*/ 1939 w 7882" name="T4"/>
                  <a:gd fmla="*/ 4149 h 8160" name="T5"/>
                  <a:gd fmla="*/ 2459 w 7882" name="T6"/>
                  <a:gd fmla="*/ 3965 h 8160" name="T7"/>
                  <a:gd fmla="*/ 2974 w 7882" name="T8"/>
                  <a:gd fmla="*/ 4862 h 8160" name="T9"/>
                  <a:gd fmla="*/ 3383 w 7882" name="T10"/>
                  <a:gd fmla="*/ 5821 h 8160" name="T11"/>
                  <a:gd fmla="*/ 3841 w 7882" name="T12"/>
                  <a:gd fmla="*/ 5547 h 8160" name="T13"/>
                  <a:gd fmla="*/ 3609 w 7882" name="T14"/>
                  <a:gd fmla="*/ 4426 h 8160" name="T15"/>
                  <a:gd fmla="*/ 2973 w 7882" name="T16"/>
                  <a:gd fmla="*/ 3809 h 8160" name="T17"/>
                  <a:gd fmla="*/ 3775 w 7882" name="T18"/>
                  <a:gd fmla="*/ 3702 h 8160" name="T19"/>
                  <a:gd fmla="*/ 3877 w 7882" name="T20"/>
                  <a:gd fmla="*/ 3194 h 8160" name="T21"/>
                  <a:gd fmla="*/ 3720 w 7882" name="T22"/>
                  <a:gd fmla="*/ 2259 h 8160" name="T23"/>
                  <a:gd fmla="*/ 4743 w 7882" name="T24"/>
                  <a:gd fmla="*/ 2257 h 8160" name="T25"/>
                  <a:gd fmla="*/ 4594 w 7882" name="T26"/>
                  <a:gd fmla="*/ 3406 h 8160" name="T27"/>
                  <a:gd fmla="*/ 4778 w 7882" name="T28"/>
                  <a:gd fmla="*/ 4280 h 8160" name="T29"/>
                  <a:gd fmla="*/ 5353 w 7882" name="T30"/>
                  <a:gd fmla="*/ 4825 h 8160" name="T31"/>
                  <a:gd fmla="*/ 5334 w 7882" name="T32"/>
                  <a:gd fmla="*/ 5277 h 8160" name="T33"/>
                  <a:gd fmla="*/ 5362 w 7882" name="T34"/>
                  <a:gd fmla="*/ 5649 h 8160" name="T35"/>
                  <a:gd fmla="*/ 1939 w 7882" name="T36"/>
                  <a:gd fmla="*/ 4149 h 8160" name="T37"/>
                  <a:gd fmla="*/ 186 w 7882" name="T38"/>
                  <a:gd fmla="*/ 2983 h 8160" name="T39"/>
                  <a:gd fmla="*/ 3967 w 7882" name="T40"/>
                  <a:gd fmla="*/ 0 h 8160" name="T41"/>
                  <a:gd fmla="*/ 7206 w 7882" name="T42"/>
                  <a:gd fmla="*/ 1515 h 8160" name="T43"/>
                  <a:gd fmla="*/ 7641 w 7882" name="T44"/>
                  <a:gd fmla="*/ 1484 h 8160" name="T45"/>
                  <a:gd fmla="*/ 7458 w 7882" name="T46"/>
                  <a:gd fmla="*/ 2772 h 8160" name="T47"/>
                  <a:gd fmla="*/ 6434 w 7882" name="T48"/>
                  <a:gd fmla="*/ 1970 h 8160" name="T49"/>
                  <a:gd fmla="*/ 5363 w 7882" name="T50"/>
                  <a:gd fmla="*/ 934 h 8160" name="T51"/>
                  <a:gd fmla="*/ 658 w 7882" name="T52"/>
                  <a:gd fmla="*/ 2835 h 8160" name="T53"/>
                  <a:gd fmla="*/ 4000 w 7882" name="T54"/>
                  <a:gd fmla="*/ 8160 h 8160" name="T55"/>
                  <a:gd fmla="*/ 623 w 7882" name="T56"/>
                  <a:gd fmla="*/ 6472 h 8160" name="T57"/>
                  <a:gd fmla="*/ 187 w 7882" name="T58"/>
                  <a:gd fmla="*/ 6479 h 8160" name="T59"/>
                  <a:gd fmla="*/ 437 w 7882" name="T60"/>
                  <a:gd fmla="*/ 5203 h 8160" name="T61"/>
                  <a:gd fmla="*/ 1417 w 7882" name="T62"/>
                  <a:gd fmla="*/ 6057 h 8160" name="T63"/>
                  <a:gd fmla="*/ 2433 w 7882" name="T64"/>
                  <a:gd fmla="*/ 7148 h 8160" name="T65"/>
                  <a:gd fmla="*/ 7225 w 7882" name="T66"/>
                  <a:gd fmla="*/ 5509 h 8160" name="T67"/>
                  <a:gd fmla="*/ 7710 w 7882" name="T68"/>
                  <a:gd fmla="*/ 5373 h 8160" name="T69"/>
                  <a:gd fmla="*/ 4000 w 7882" name="T70"/>
                  <a:gd fmla="*/ 8160 h 8160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8160" w="7882">
                    <a:moveTo>
                      <a:pt x="3979" y="1820"/>
                    </a:moveTo>
                    <a:cubicBezTo>
                      <a:pt x="2695" y="1820"/>
                      <a:pt x="1650" y="2865"/>
                      <a:pt x="1650" y="4149"/>
                    </a:cubicBezTo>
                    <a:cubicBezTo>
                      <a:pt x="1650" y="5434"/>
                      <a:pt x="2695" y="6479"/>
                      <a:pt x="3979" y="6479"/>
                    </a:cubicBezTo>
                    <a:cubicBezTo>
                      <a:pt x="5264" y="6479"/>
                      <a:pt x="6309" y="5434"/>
                      <a:pt x="6309" y="4149"/>
                    </a:cubicBezTo>
                    <a:cubicBezTo>
                      <a:pt x="6309" y="2865"/>
                      <a:pt x="5264" y="1820"/>
                      <a:pt x="3979" y="1820"/>
                    </a:cubicBezTo>
                    <a:close/>
                    <a:moveTo>
                      <a:pt x="1939" y="4149"/>
                    </a:moveTo>
                    <a:cubicBezTo>
                      <a:pt x="1939" y="3808"/>
                      <a:pt x="2023" y="3485"/>
                      <a:pt x="2173" y="3202"/>
                    </a:cubicBezTo>
                    <a:cubicBezTo>
                      <a:pt x="2172" y="3568"/>
                      <a:pt x="2368" y="3873"/>
                      <a:pt x="2459" y="3965"/>
                    </a:cubicBezTo>
                    <a:cubicBezTo>
                      <a:pt x="2759" y="4264"/>
                      <a:pt x="3193" y="4170"/>
                      <a:pt x="3249" y="4420"/>
                    </a:cubicBezTo>
                    <a:cubicBezTo>
                      <a:pt x="3305" y="4670"/>
                      <a:pt x="2950" y="4671"/>
                      <a:pt x="2974" y="4862"/>
                    </a:cubicBezTo>
                    <a:cubicBezTo>
                      <a:pt x="2998" y="5054"/>
                      <a:pt x="3460" y="5104"/>
                      <a:pt x="3357" y="5281"/>
                    </a:cubicBezTo>
                    <a:cubicBezTo>
                      <a:pt x="3221" y="5515"/>
                      <a:pt x="3448" y="5532"/>
                      <a:pt x="3383" y="5821"/>
                    </a:cubicBezTo>
                    <a:cubicBezTo>
                      <a:pt x="3347" y="5979"/>
                      <a:pt x="3575" y="6009"/>
                      <a:pt x="3659" y="5890"/>
                    </a:cubicBezTo>
                    <a:cubicBezTo>
                      <a:pt x="3724" y="5798"/>
                      <a:pt x="3711" y="5685"/>
                      <a:pt x="3841" y="5547"/>
                    </a:cubicBezTo>
                    <a:cubicBezTo>
                      <a:pt x="3999" y="5378"/>
                      <a:pt x="4368" y="5351"/>
                      <a:pt x="4326" y="5071"/>
                    </a:cubicBezTo>
                    <a:cubicBezTo>
                      <a:pt x="4257" y="4607"/>
                      <a:pt x="3806" y="4535"/>
                      <a:pt x="3609" y="4426"/>
                    </a:cubicBezTo>
                    <a:cubicBezTo>
                      <a:pt x="3386" y="4303"/>
                      <a:pt x="3440" y="4009"/>
                      <a:pt x="3392" y="3869"/>
                    </a:cubicBezTo>
                    <a:cubicBezTo>
                      <a:pt x="3325" y="3670"/>
                      <a:pt x="3095" y="3925"/>
                      <a:pt x="2973" y="3809"/>
                    </a:cubicBezTo>
                    <a:cubicBezTo>
                      <a:pt x="2771" y="3618"/>
                      <a:pt x="3009" y="3350"/>
                      <a:pt x="3178" y="3355"/>
                    </a:cubicBezTo>
                    <a:cubicBezTo>
                      <a:pt x="3535" y="3366"/>
                      <a:pt x="3644" y="3714"/>
                      <a:pt x="3775" y="3702"/>
                    </a:cubicBezTo>
                    <a:cubicBezTo>
                      <a:pt x="3904" y="3690"/>
                      <a:pt x="3987" y="3511"/>
                      <a:pt x="4009" y="3416"/>
                    </a:cubicBezTo>
                    <a:cubicBezTo>
                      <a:pt x="4057" y="3209"/>
                      <a:pt x="3929" y="3302"/>
                      <a:pt x="3877" y="3194"/>
                    </a:cubicBezTo>
                    <a:cubicBezTo>
                      <a:pt x="3798" y="3028"/>
                      <a:pt x="4224" y="2871"/>
                      <a:pt x="4281" y="2760"/>
                    </a:cubicBezTo>
                    <a:cubicBezTo>
                      <a:pt x="4390" y="2546"/>
                      <a:pt x="3740" y="2487"/>
                      <a:pt x="3720" y="2259"/>
                    </a:cubicBezTo>
                    <a:cubicBezTo>
                      <a:pt x="3712" y="2165"/>
                      <a:pt x="3891" y="2120"/>
                      <a:pt x="4095" y="2112"/>
                    </a:cubicBezTo>
                    <a:cubicBezTo>
                      <a:pt x="4323" y="2125"/>
                      <a:pt x="4541" y="2175"/>
                      <a:pt x="4743" y="2257"/>
                    </a:cubicBezTo>
                    <a:cubicBezTo>
                      <a:pt x="4937" y="2397"/>
                      <a:pt x="5055" y="2632"/>
                      <a:pt x="5078" y="2893"/>
                    </a:cubicBezTo>
                    <a:cubicBezTo>
                      <a:pt x="5097" y="3123"/>
                      <a:pt x="4847" y="3330"/>
                      <a:pt x="4594" y="3406"/>
                    </a:cubicBezTo>
                    <a:cubicBezTo>
                      <a:pt x="4415" y="3460"/>
                      <a:pt x="4278" y="3696"/>
                      <a:pt x="4360" y="3889"/>
                    </a:cubicBezTo>
                    <a:cubicBezTo>
                      <a:pt x="4417" y="4022"/>
                      <a:pt x="4812" y="3997"/>
                      <a:pt x="4778" y="4280"/>
                    </a:cubicBezTo>
                    <a:cubicBezTo>
                      <a:pt x="4751" y="4513"/>
                      <a:pt x="5055" y="4575"/>
                      <a:pt x="5163" y="4563"/>
                    </a:cubicBezTo>
                    <a:cubicBezTo>
                      <a:pt x="5271" y="4551"/>
                      <a:pt x="5437" y="4741"/>
                      <a:pt x="5353" y="4825"/>
                    </a:cubicBezTo>
                    <a:cubicBezTo>
                      <a:pt x="5270" y="4908"/>
                      <a:pt x="5113" y="4911"/>
                      <a:pt x="5137" y="5128"/>
                    </a:cubicBezTo>
                    <a:cubicBezTo>
                      <a:pt x="5144" y="5190"/>
                      <a:pt x="5334" y="5183"/>
                      <a:pt x="5334" y="5277"/>
                    </a:cubicBezTo>
                    <a:cubicBezTo>
                      <a:pt x="5334" y="5373"/>
                      <a:pt x="5235" y="5482"/>
                      <a:pt x="5311" y="5592"/>
                    </a:cubicBezTo>
                    <a:cubicBezTo>
                      <a:pt x="5328" y="5617"/>
                      <a:pt x="5345" y="5635"/>
                      <a:pt x="5362" y="5649"/>
                    </a:cubicBezTo>
                    <a:cubicBezTo>
                      <a:pt x="4998" y="5985"/>
                      <a:pt x="4512" y="6190"/>
                      <a:pt x="3979" y="6190"/>
                    </a:cubicBezTo>
                    <a:cubicBezTo>
                      <a:pt x="2854" y="6190"/>
                      <a:pt x="1939" y="5275"/>
                      <a:pt x="1939" y="4149"/>
                    </a:cubicBezTo>
                    <a:close/>
                    <a:moveTo>
                      <a:pt x="359" y="3033"/>
                    </a:moveTo>
                    <a:cubicBezTo>
                      <a:pt x="299" y="3033"/>
                      <a:pt x="239" y="3016"/>
                      <a:pt x="186" y="2983"/>
                    </a:cubicBezTo>
                    <a:cubicBezTo>
                      <a:pt x="53" y="2900"/>
                      <a:pt x="0" y="2722"/>
                      <a:pt x="65" y="2571"/>
                    </a:cubicBezTo>
                    <a:cubicBezTo>
                      <a:pt x="733" y="1009"/>
                      <a:pt x="2264" y="0"/>
                      <a:pt x="3967" y="0"/>
                    </a:cubicBezTo>
                    <a:cubicBezTo>
                      <a:pt x="4535" y="0"/>
                      <a:pt x="5090" y="113"/>
                      <a:pt x="5617" y="337"/>
                    </a:cubicBezTo>
                    <a:cubicBezTo>
                      <a:pt x="6229" y="597"/>
                      <a:pt x="6777" y="1004"/>
                      <a:pt x="7206" y="1515"/>
                    </a:cubicBezTo>
                    <a:lnTo>
                      <a:pt x="7445" y="1374"/>
                    </a:lnTo>
                    <a:cubicBezTo>
                      <a:pt x="7531" y="1323"/>
                      <a:pt x="7640" y="1384"/>
                      <a:pt x="7641" y="1484"/>
                    </a:cubicBezTo>
                    <a:lnTo>
                      <a:pt x="7652" y="2658"/>
                    </a:lnTo>
                    <a:cubicBezTo>
                      <a:pt x="7653" y="2758"/>
                      <a:pt x="7545" y="2821"/>
                      <a:pt x="7458" y="2772"/>
                    </a:cubicBezTo>
                    <a:lnTo>
                      <a:pt x="6437" y="2195"/>
                    </a:lnTo>
                    <a:cubicBezTo>
                      <a:pt x="6350" y="2146"/>
                      <a:pt x="6348" y="2021"/>
                      <a:pt x="6434" y="1970"/>
                    </a:cubicBezTo>
                    <a:lnTo>
                      <a:pt x="6640" y="1849"/>
                    </a:lnTo>
                    <a:cubicBezTo>
                      <a:pt x="6289" y="1456"/>
                      <a:pt x="5849" y="1141"/>
                      <a:pt x="5363" y="934"/>
                    </a:cubicBezTo>
                    <a:cubicBezTo>
                      <a:pt x="4917" y="745"/>
                      <a:pt x="4447" y="649"/>
                      <a:pt x="3966" y="649"/>
                    </a:cubicBezTo>
                    <a:cubicBezTo>
                      <a:pt x="2520" y="649"/>
                      <a:pt x="1222" y="1507"/>
                      <a:pt x="658" y="2835"/>
                    </a:cubicBezTo>
                    <a:cubicBezTo>
                      <a:pt x="607" y="2955"/>
                      <a:pt x="490" y="3033"/>
                      <a:pt x="359" y="3033"/>
                    </a:cubicBezTo>
                    <a:close/>
                    <a:moveTo>
                      <a:pt x="4000" y="8160"/>
                    </a:moveTo>
                    <a:cubicBezTo>
                      <a:pt x="3354" y="8160"/>
                      <a:pt x="2732" y="8016"/>
                      <a:pt x="2149" y="7731"/>
                    </a:cubicBezTo>
                    <a:cubicBezTo>
                      <a:pt x="1551" y="7440"/>
                      <a:pt x="1024" y="7005"/>
                      <a:pt x="623" y="6472"/>
                    </a:cubicBezTo>
                    <a:lnTo>
                      <a:pt x="377" y="6600"/>
                    </a:lnTo>
                    <a:cubicBezTo>
                      <a:pt x="288" y="6646"/>
                      <a:pt x="183" y="6579"/>
                      <a:pt x="187" y="6479"/>
                    </a:cubicBezTo>
                    <a:lnTo>
                      <a:pt x="237" y="5307"/>
                    </a:lnTo>
                    <a:cubicBezTo>
                      <a:pt x="242" y="5207"/>
                      <a:pt x="352" y="5150"/>
                      <a:pt x="437" y="5203"/>
                    </a:cubicBezTo>
                    <a:lnTo>
                      <a:pt x="1427" y="5833"/>
                    </a:lnTo>
                    <a:cubicBezTo>
                      <a:pt x="1511" y="5886"/>
                      <a:pt x="1506" y="6011"/>
                      <a:pt x="1417" y="6057"/>
                    </a:cubicBezTo>
                    <a:lnTo>
                      <a:pt x="1206" y="6168"/>
                    </a:lnTo>
                    <a:cubicBezTo>
                      <a:pt x="1536" y="6578"/>
                      <a:pt x="1958" y="6916"/>
                      <a:pt x="2433" y="7148"/>
                    </a:cubicBezTo>
                    <a:cubicBezTo>
                      <a:pt x="2927" y="7389"/>
                      <a:pt x="3454" y="7511"/>
                      <a:pt x="4000" y="7511"/>
                    </a:cubicBezTo>
                    <a:cubicBezTo>
                      <a:pt x="5361" y="7511"/>
                      <a:pt x="6625" y="6725"/>
                      <a:pt x="7225" y="5509"/>
                    </a:cubicBezTo>
                    <a:cubicBezTo>
                      <a:pt x="7262" y="5433"/>
                      <a:pt x="7322" y="5367"/>
                      <a:pt x="7401" y="5337"/>
                    </a:cubicBezTo>
                    <a:cubicBezTo>
                      <a:pt x="7508" y="5296"/>
                      <a:pt x="7621" y="5311"/>
                      <a:pt x="7710" y="5373"/>
                    </a:cubicBezTo>
                    <a:cubicBezTo>
                      <a:pt x="7839" y="5463"/>
                      <a:pt x="7882" y="5643"/>
                      <a:pt x="7809" y="5791"/>
                    </a:cubicBezTo>
                    <a:cubicBezTo>
                      <a:pt x="7092" y="7252"/>
                      <a:pt x="5632" y="8160"/>
                      <a:pt x="4000" y="8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94BBC9E8-0B3A-44FC-8352-251D6385B6FF}"/>
                </a:ext>
              </a:extLst>
            </p:cNvPr>
            <p:cNvGrpSpPr/>
            <p:nvPr/>
          </p:nvGrpSpPr>
          <p:grpSpPr>
            <a:xfrm>
              <a:off x="7480" y="6173"/>
              <a:ext cx="2085" cy="1860"/>
              <a:chOff x="7480" y="6173"/>
              <a:chExt cx="2085" cy="1860"/>
            </a:xfrm>
          </p:grpSpPr>
          <p:sp>
            <p:nvSpPr>
              <p:cNvPr id="188" name="Freeform 21">
                <a:extLst>
                  <a:ext uri="{FF2B5EF4-FFF2-40B4-BE49-F238E27FC236}">
                    <a16:creationId xmlns:a16="http://schemas.microsoft.com/office/drawing/2014/main" id="{1B623E47-550C-4BCC-904C-C2E1150421DE}"/>
                  </a:ext>
                </a:extLst>
              </p:cNvPr>
              <p:cNvSpPr/>
              <p:nvPr/>
            </p:nvSpPr>
            <p:spPr bwMode="auto">
              <a:xfrm>
                <a:off x="7480" y="6173"/>
                <a:ext cx="2085" cy="1860"/>
              </a:xfrm>
              <a:custGeom>
                <a:gdLst>
                  <a:gd fmla="*/ 0 w 288" name="T0"/>
                  <a:gd fmla="*/ 91 h 257" name="T1"/>
                  <a:gd fmla="*/ 288 w 288" name="T2"/>
                  <a:gd fmla="*/ 257 h 257" name="T3"/>
                  <a:gd fmla="*/ 288 w 288" name="T4"/>
                  <a:gd fmla="*/ 76 h 257" name="T5"/>
                  <a:gd fmla="*/ 157 w 288" name="T6"/>
                  <a:gd fmla="*/ 0 h 257" name="T7"/>
                  <a:gd fmla="*/ 0 w 288" name="T8"/>
                  <a:gd fmla="*/ 91 h 2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7" w="288">
                    <a:moveTo>
                      <a:pt x="0" y="91"/>
                    </a:moveTo>
                    <a:cubicBezTo>
                      <a:pt x="60" y="188"/>
                      <a:pt x="166" y="253"/>
                      <a:pt x="288" y="257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157" y="0"/>
                      <a:pt x="157" y="0"/>
                      <a:pt x="157" y="0"/>
                    </a:cubicBez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68BCB2">
                  <a:alpha val="54902"/>
                </a:srgb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31">
                <a:extLst>
                  <a:ext uri="{FF2B5EF4-FFF2-40B4-BE49-F238E27FC236}">
                    <a16:creationId xmlns:a16="http://schemas.microsoft.com/office/drawing/2014/main" id="{E5564242-3AEF-4BC8-A7B8-74D0659E5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35" y="6788"/>
                <a:ext cx="602" cy="631"/>
              </a:xfrm>
              <a:custGeom>
                <a:gdLst>
                  <a:gd fmla="*/ 392858 w 579695" name="connsiteX0"/>
                  <a:gd fmla="*/ 528711 h 607427" name="connsiteY0"/>
                  <a:gd fmla="*/ 392858 w 579695" name="connsiteX1"/>
                  <a:gd fmla="*/ 582233 h 607427" name="connsiteY1"/>
                  <a:gd fmla="*/ 473313 w 579695" name="connsiteX2"/>
                  <a:gd fmla="*/ 582233 h 607427" name="connsiteY2"/>
                  <a:gd fmla="*/ 473313 w 579695" name="connsiteX3"/>
                  <a:gd fmla="*/ 548100 h 607427" name="connsiteY3"/>
                  <a:gd fmla="*/ 142424 w 579695" name="connsiteX4"/>
                  <a:gd fmla="*/ 528711 h 607427" name="connsiteY4"/>
                  <a:gd fmla="*/ 142424 w 579695" name="connsiteX5"/>
                  <a:gd fmla="*/ 582233 h 607427" name="connsiteY5"/>
                  <a:gd fmla="*/ 222879 w 579695" name="connsiteX6"/>
                  <a:gd fmla="*/ 582233 h 607427" name="connsiteY6"/>
                  <a:gd fmla="*/ 222879 w 579695" name="connsiteX7"/>
                  <a:gd fmla="*/ 548100 h 607427" name="connsiteY7"/>
                  <a:gd fmla="*/ 104522 w 579695" name="connsiteX8"/>
                  <a:gd fmla="*/ 464391 h 607427" name="connsiteY8"/>
                  <a:gd fmla="*/ 268804 w 579695" name="connsiteX9"/>
                  <a:gd fmla="*/ 514198 h 607427" name="connsiteY9"/>
                  <a:gd fmla="*/ 261363 w 579695" name="connsiteX10"/>
                  <a:gd fmla="*/ 538463 h 607427" name="connsiteY10"/>
                  <a:gd fmla="*/ 261363 w 579695" name="connsiteX11"/>
                  <a:gd fmla="*/ 582233 h 607427" name="connsiteY11"/>
                  <a:gd fmla="*/ 289382 w 579695" name="connsiteX12"/>
                  <a:gd fmla="*/ 582233 h 607427" name="connsiteY12"/>
                  <a:gd fmla="*/ 289382 w 579695" name="connsiteX13"/>
                  <a:gd fmla="*/ 519191 h 607427" name="connsiteY13"/>
                  <a:gd fmla="*/ 281941 w 579695" name="connsiteX14"/>
                  <a:gd fmla="*/ 506419 h 607427" name="connsiteY14"/>
                  <a:gd fmla="*/ 354956 w 579695" name="connsiteX15"/>
                  <a:gd fmla="*/ 464391 h 607427" name="connsiteY15"/>
                  <a:gd fmla="*/ 519237 w 579695" name="connsiteX16"/>
                  <a:gd fmla="*/ 514198 h 607427" name="connsiteY16"/>
                  <a:gd fmla="*/ 511913 w 579695" name="connsiteX17"/>
                  <a:gd fmla="*/ 538463 h 607427" name="connsiteY17"/>
                  <a:gd fmla="*/ 511913 w 579695" name="connsiteX18"/>
                  <a:gd fmla="*/ 582233 h 607427" name="connsiteY18"/>
                  <a:gd fmla="*/ 579695 w 579695" name="connsiteX19"/>
                  <a:gd fmla="*/ 582233 h 607427" name="connsiteY19"/>
                  <a:gd fmla="*/ 579695 w 579695" name="connsiteX20"/>
                  <a:gd fmla="*/ 607427 h 607427" name="connsiteY20"/>
                  <a:gd fmla="*/ 0 w 579695" name="connsiteX21"/>
                  <a:gd fmla="*/ 607427 h 607427" name="connsiteY21"/>
                  <a:gd fmla="*/ 0 w 579695" name="connsiteX22"/>
                  <a:gd fmla="*/ 582233 h 607427" name="connsiteY22"/>
                  <a:gd fmla="*/ 38949 w 579695" name="connsiteX23"/>
                  <a:gd fmla="*/ 582233 h 607427" name="connsiteY23"/>
                  <a:gd fmla="*/ 38949 w 579695" name="connsiteX24"/>
                  <a:gd fmla="*/ 519191 h 607427" name="connsiteY24"/>
                  <a:gd fmla="*/ 31508 w 579695" name="connsiteX25"/>
                  <a:gd fmla="*/ 506419 h 607427" name="connsiteY25"/>
                  <a:gd fmla="*/ 354928 w 579695" name="connsiteX26"/>
                  <a:gd fmla="*/ 417959 h 607427" name="connsiteY26"/>
                  <a:gd fmla="*/ 519221 w 579695" name="connsiteX27"/>
                  <a:gd fmla="*/ 467773 h 607427" name="connsiteY27"/>
                  <a:gd fmla="*/ 511547 w 579695" name="connsiteX28"/>
                  <a:gd fmla="*/ 492970 h 607427" name="connsiteY28"/>
                  <a:gd fmla="*/ 358184 w 579695" name="connsiteX29"/>
                  <a:gd fmla="*/ 446407 h 607427" name="connsiteY29"/>
                  <a:gd fmla="*/ 295164 w 579695" name="connsiteX30"/>
                  <a:gd fmla="*/ 482868 h 607427" name="connsiteY30"/>
                  <a:gd fmla="*/ 281909 w 579695" name="connsiteX31"/>
                  <a:gd fmla="*/ 459993 h 607427" name="connsiteY31"/>
                  <a:gd fmla="*/ 104491 w 579695" name="connsiteX32"/>
                  <a:gd fmla="*/ 417959 h 607427" name="connsiteY32"/>
                  <a:gd fmla="*/ 268784 w 579695" name="connsiteX33"/>
                  <a:gd fmla="*/ 467773 h 607427" name="connsiteY33"/>
                  <a:gd fmla="*/ 261110 w 579695" name="connsiteX34"/>
                  <a:gd fmla="*/ 492970 h 607427" name="connsiteY34"/>
                  <a:gd fmla="*/ 107747 w 579695" name="connsiteX35"/>
                  <a:gd fmla="*/ 446407 h 607427" name="connsiteY35"/>
                  <a:gd fmla="*/ 44611 w 579695" name="connsiteX36"/>
                  <a:gd fmla="*/ 482868 h 607427" name="connsiteY36"/>
                  <a:gd fmla="*/ 31472 w 579695" name="connsiteX37"/>
                  <a:gd fmla="*/ 459993 h 607427" name="connsiteY37"/>
                  <a:gd fmla="*/ 354928 w 579695" name="connsiteX38"/>
                  <a:gd fmla="*/ 371527 h 607427" name="connsiteY38"/>
                  <a:gd fmla="*/ 519221 w 579695" name="connsiteX39"/>
                  <a:gd fmla="*/ 421341 h 607427" name="connsiteY39"/>
                  <a:gd fmla="*/ 511547 w 579695" name="connsiteX40"/>
                  <a:gd fmla="*/ 446538 h 607427" name="connsiteY40"/>
                  <a:gd fmla="*/ 358184 w 579695" name="connsiteX41"/>
                  <a:gd fmla="*/ 399975 h 607427" name="connsiteY41"/>
                  <a:gd fmla="*/ 295164 w 579695" name="connsiteX42"/>
                  <a:gd fmla="*/ 436436 h 607427" name="connsiteY42"/>
                  <a:gd fmla="*/ 281909 w 579695" name="connsiteX43"/>
                  <a:gd fmla="*/ 413561 h 607427" name="connsiteY43"/>
                  <a:gd fmla="*/ 104491 w 579695" name="connsiteX44"/>
                  <a:gd fmla="*/ 371527 h 607427" name="connsiteY44"/>
                  <a:gd fmla="*/ 268784 w 579695" name="connsiteX45"/>
                  <a:gd fmla="*/ 421341 h 607427" name="connsiteY45"/>
                  <a:gd fmla="*/ 261110 w 579695" name="connsiteX46"/>
                  <a:gd fmla="*/ 446538 h 607427" name="connsiteY46"/>
                  <a:gd fmla="*/ 107747 w 579695" name="connsiteX47"/>
                  <a:gd fmla="*/ 399975 h 607427" name="connsiteY47"/>
                  <a:gd fmla="*/ 44611 w 579695" name="connsiteX48"/>
                  <a:gd fmla="*/ 436436 h 607427" name="connsiteY48"/>
                  <a:gd fmla="*/ 31472 w 579695" name="connsiteX49"/>
                  <a:gd fmla="*/ 413561 h 607427" name="connsiteY49"/>
                  <a:gd fmla="*/ 354928 w 579695" name="connsiteX50"/>
                  <a:gd fmla="*/ 325095 h 607427" name="connsiteY50"/>
                  <a:gd fmla="*/ 519221 w 579695" name="connsiteX51"/>
                  <a:gd fmla="*/ 374909 h 607427" name="connsiteY51"/>
                  <a:gd fmla="*/ 511547 w 579695" name="connsiteX52"/>
                  <a:gd fmla="*/ 400106 h 607427" name="connsiteY52"/>
                  <a:gd fmla="*/ 358184 w 579695" name="connsiteX53"/>
                  <a:gd fmla="*/ 353543 h 607427" name="connsiteY53"/>
                  <a:gd fmla="*/ 295164 w 579695" name="connsiteX54"/>
                  <a:gd fmla="*/ 390004 h 607427" name="connsiteY54"/>
                  <a:gd fmla="*/ 281909 w 579695" name="connsiteX55"/>
                  <a:gd fmla="*/ 367129 h 607427" name="connsiteY55"/>
                  <a:gd fmla="*/ 104491 w 579695" name="connsiteX56"/>
                  <a:gd fmla="*/ 325095 h 607427" name="connsiteY56"/>
                  <a:gd fmla="*/ 268784 w 579695" name="connsiteX57"/>
                  <a:gd fmla="*/ 374909 h 607427" name="connsiteY57"/>
                  <a:gd fmla="*/ 261110 w 579695" name="connsiteX58"/>
                  <a:gd fmla="*/ 400106 h 607427" name="connsiteY58"/>
                  <a:gd fmla="*/ 107747 w 579695" name="connsiteX59"/>
                  <a:gd fmla="*/ 353543 h 607427" name="connsiteY59"/>
                  <a:gd fmla="*/ 44611 w 579695" name="connsiteX60"/>
                  <a:gd fmla="*/ 390004 h 607427" name="connsiteY60"/>
                  <a:gd fmla="*/ 31472 w 579695" name="connsiteX61"/>
                  <a:gd fmla="*/ 367129 h 607427" name="connsiteY61"/>
                  <a:gd fmla="*/ 354928 w 579695" name="connsiteX62"/>
                  <a:gd fmla="*/ 278663 h 607427" name="connsiteY62"/>
                  <a:gd fmla="*/ 519221 w 579695" name="connsiteX63"/>
                  <a:gd fmla="*/ 328430 h 607427" name="connsiteY63"/>
                  <a:gd fmla="*/ 511547 w 579695" name="connsiteX64"/>
                  <a:gd fmla="*/ 353603 h 607427" name="connsiteY64"/>
                  <a:gd fmla="*/ 358184 w 579695" name="connsiteX65"/>
                  <a:gd fmla="*/ 307085 h 607427" name="connsiteY65"/>
                  <a:gd fmla="*/ 295164 w 579695" name="connsiteX66"/>
                  <a:gd fmla="*/ 343510 h 607427" name="connsiteY66"/>
                  <a:gd fmla="*/ 281909 w 579695" name="connsiteX67"/>
                  <a:gd fmla="*/ 320657 h 607427" name="connsiteY67"/>
                  <a:gd fmla="*/ 104491 w 579695" name="connsiteX68"/>
                  <a:gd fmla="*/ 278663 h 607427" name="connsiteY68"/>
                  <a:gd fmla="*/ 268784 w 579695" name="connsiteX69"/>
                  <a:gd fmla="*/ 328430 h 607427" name="connsiteY69"/>
                  <a:gd fmla="*/ 261110 w 579695" name="connsiteX70"/>
                  <a:gd fmla="*/ 353603 h 607427" name="connsiteY70"/>
                  <a:gd fmla="*/ 107747 w 579695" name="connsiteX71"/>
                  <a:gd fmla="*/ 307085 h 607427" name="connsiteY71"/>
                  <a:gd fmla="*/ 44611 w 579695" name="connsiteX72"/>
                  <a:gd fmla="*/ 343510 h 607427" name="connsiteY72"/>
                  <a:gd fmla="*/ 31472 w 579695" name="connsiteX73"/>
                  <a:gd fmla="*/ 320657 h 607427" name="connsiteY73"/>
                  <a:gd fmla="*/ 354928 w 579695" name="connsiteX74"/>
                  <a:gd fmla="*/ 232160 h 607427" name="connsiteY74"/>
                  <a:gd fmla="*/ 519221 w 579695" name="connsiteX75"/>
                  <a:gd fmla="*/ 281974 h 607427" name="connsiteY75"/>
                  <a:gd fmla="*/ 511547 w 579695" name="connsiteX76"/>
                  <a:gd fmla="*/ 307171 h 607427" name="connsiteY76"/>
                  <a:gd fmla="*/ 358184 w 579695" name="connsiteX77"/>
                  <a:gd fmla="*/ 260608 h 607427" name="connsiteY77"/>
                  <a:gd fmla="*/ 295164 w 579695" name="connsiteX78"/>
                  <a:gd fmla="*/ 297069 h 607427" name="connsiteY78"/>
                  <a:gd fmla="*/ 281909 w 579695" name="connsiteX79"/>
                  <a:gd fmla="*/ 274194 h 607427" name="connsiteY79"/>
                  <a:gd fmla="*/ 104491 w 579695" name="connsiteX80"/>
                  <a:gd fmla="*/ 232160 h 607427" name="connsiteY80"/>
                  <a:gd fmla="*/ 268784 w 579695" name="connsiteX81"/>
                  <a:gd fmla="*/ 281974 h 607427" name="connsiteY81"/>
                  <a:gd fmla="*/ 261110 w 579695" name="connsiteX82"/>
                  <a:gd fmla="*/ 307171 h 607427" name="connsiteY82"/>
                  <a:gd fmla="*/ 107747 w 579695" name="connsiteX83"/>
                  <a:gd fmla="*/ 260608 h 607427" name="connsiteY83"/>
                  <a:gd fmla="*/ 44611 w 579695" name="connsiteX84"/>
                  <a:gd fmla="*/ 297069 h 607427" name="connsiteY84"/>
                  <a:gd fmla="*/ 31472 w 579695" name="connsiteX85"/>
                  <a:gd fmla="*/ 274194 h 607427" name="connsiteY85"/>
                  <a:gd fmla="*/ 354928 w 579695" name="connsiteX86"/>
                  <a:gd fmla="*/ 185728 h 607427" name="connsiteY86"/>
                  <a:gd fmla="*/ 519221 w 579695" name="connsiteX87"/>
                  <a:gd fmla="*/ 235542 h 607427" name="connsiteY87"/>
                  <a:gd fmla="*/ 511547 w 579695" name="connsiteX88"/>
                  <a:gd fmla="*/ 260739 h 607427" name="connsiteY88"/>
                  <a:gd fmla="*/ 358184 w 579695" name="connsiteX89"/>
                  <a:gd fmla="*/ 214176 h 607427" name="connsiteY89"/>
                  <a:gd fmla="*/ 295164 w 579695" name="connsiteX90"/>
                  <a:gd fmla="*/ 250637 h 607427" name="connsiteY90"/>
                  <a:gd fmla="*/ 281909 w 579695" name="connsiteX91"/>
                  <a:gd fmla="*/ 227762 h 607427" name="connsiteY91"/>
                  <a:gd fmla="*/ 104491 w 579695" name="connsiteX92"/>
                  <a:gd fmla="*/ 185728 h 607427" name="connsiteY92"/>
                  <a:gd fmla="*/ 268784 w 579695" name="connsiteX93"/>
                  <a:gd fmla="*/ 235542 h 607427" name="connsiteY93"/>
                  <a:gd fmla="*/ 261110 w 579695" name="connsiteX94"/>
                  <a:gd fmla="*/ 260739 h 607427" name="connsiteY94"/>
                  <a:gd fmla="*/ 107747 w 579695" name="connsiteX95"/>
                  <a:gd fmla="*/ 214176 h 607427" name="connsiteY95"/>
                  <a:gd fmla="*/ 44611 w 579695" name="connsiteX96"/>
                  <a:gd fmla="*/ 250637 h 607427" name="connsiteY96"/>
                  <a:gd fmla="*/ 31472 w 579695" name="connsiteX97"/>
                  <a:gd fmla="*/ 227762 h 607427" name="connsiteY97"/>
                  <a:gd fmla="*/ 354928 w 579695" name="connsiteX98"/>
                  <a:gd fmla="*/ 139296 h 607427" name="connsiteY98"/>
                  <a:gd fmla="*/ 519221 w 579695" name="connsiteX99"/>
                  <a:gd fmla="*/ 189110 h 607427" name="connsiteY99"/>
                  <a:gd fmla="*/ 511547 w 579695" name="connsiteX100"/>
                  <a:gd fmla="*/ 214307 h 607427" name="connsiteY100"/>
                  <a:gd fmla="*/ 358184 w 579695" name="connsiteX101"/>
                  <a:gd fmla="*/ 167744 h 607427" name="connsiteY101"/>
                  <a:gd fmla="*/ 295164 w 579695" name="connsiteX102"/>
                  <a:gd fmla="*/ 204205 h 607427" name="connsiteY102"/>
                  <a:gd fmla="*/ 281909 w 579695" name="connsiteX103"/>
                  <a:gd fmla="*/ 181330 h 607427" name="connsiteY103"/>
                  <a:gd fmla="*/ 104491 w 579695" name="connsiteX104"/>
                  <a:gd fmla="*/ 139296 h 607427" name="connsiteY104"/>
                  <a:gd fmla="*/ 268784 w 579695" name="connsiteX105"/>
                  <a:gd fmla="*/ 189110 h 607427" name="connsiteY105"/>
                  <a:gd fmla="*/ 261110 w 579695" name="connsiteX106"/>
                  <a:gd fmla="*/ 214307 h 607427" name="connsiteY106"/>
                  <a:gd fmla="*/ 107747 w 579695" name="connsiteX107"/>
                  <a:gd fmla="*/ 167744 h 607427" name="connsiteY107"/>
                  <a:gd fmla="*/ 44611 w 579695" name="connsiteX108"/>
                  <a:gd fmla="*/ 204205 h 607427" name="connsiteY108"/>
                  <a:gd fmla="*/ 31472 w 579695" name="connsiteX109"/>
                  <a:gd fmla="*/ 181330 h 607427" name="connsiteY109"/>
                  <a:gd fmla="*/ 354928 w 579695" name="connsiteX110"/>
                  <a:gd fmla="*/ 92864 h 607427" name="connsiteY110"/>
                  <a:gd fmla="*/ 519221 w 579695" name="connsiteX111"/>
                  <a:gd fmla="*/ 142678 h 607427" name="connsiteY111"/>
                  <a:gd fmla="*/ 511547 w 579695" name="connsiteX112"/>
                  <a:gd fmla="*/ 167875 h 607427" name="connsiteY112"/>
                  <a:gd fmla="*/ 358184 w 579695" name="connsiteX113"/>
                  <a:gd fmla="*/ 121312 h 607427" name="connsiteY113"/>
                  <a:gd fmla="*/ 295164 w 579695" name="connsiteX114"/>
                  <a:gd fmla="*/ 157773 h 607427" name="connsiteY114"/>
                  <a:gd fmla="*/ 281909 w 579695" name="connsiteX115"/>
                  <a:gd fmla="*/ 134898 h 607427" name="connsiteY115"/>
                  <a:gd fmla="*/ 104491 w 579695" name="connsiteX116"/>
                  <a:gd fmla="*/ 92864 h 607427" name="connsiteY116"/>
                  <a:gd fmla="*/ 268784 w 579695" name="connsiteX117"/>
                  <a:gd fmla="*/ 142678 h 607427" name="connsiteY117"/>
                  <a:gd fmla="*/ 261110 w 579695" name="connsiteX118"/>
                  <a:gd fmla="*/ 167875 h 607427" name="connsiteY118"/>
                  <a:gd fmla="*/ 107747 w 579695" name="connsiteX119"/>
                  <a:gd fmla="*/ 121312 h 607427" name="connsiteY119"/>
                  <a:gd fmla="*/ 44611 w 579695" name="connsiteX120"/>
                  <a:gd fmla="*/ 157773 h 607427" name="connsiteY120"/>
                  <a:gd fmla="*/ 31472 w 579695" name="connsiteX121"/>
                  <a:gd fmla="*/ 134898 h 607427" name="connsiteY121"/>
                  <a:gd fmla="*/ 354928 w 579695" name="connsiteX122"/>
                  <a:gd fmla="*/ 46432 h 607427" name="connsiteY122"/>
                  <a:gd fmla="*/ 519221 w 579695" name="connsiteX123"/>
                  <a:gd fmla="*/ 96246 h 607427" name="connsiteY123"/>
                  <a:gd fmla="*/ 511547 w 579695" name="connsiteX124"/>
                  <a:gd fmla="*/ 121443 h 607427" name="connsiteY124"/>
                  <a:gd fmla="*/ 358184 w 579695" name="connsiteX125"/>
                  <a:gd fmla="*/ 74880 h 607427" name="connsiteY125"/>
                  <a:gd fmla="*/ 295164 w 579695" name="connsiteX126"/>
                  <a:gd fmla="*/ 111341 h 607427" name="connsiteY126"/>
                  <a:gd fmla="*/ 281909 w 579695" name="connsiteX127"/>
                  <a:gd fmla="*/ 88466 h 607427" name="connsiteY127"/>
                  <a:gd fmla="*/ 354928 w 579695" name="connsiteX128"/>
                  <a:gd fmla="*/ 0 h 607427" name="connsiteY128"/>
                  <a:gd fmla="*/ 519221 w 579695" name="connsiteX129"/>
                  <a:gd fmla="*/ 49814 h 607427" name="connsiteY129"/>
                  <a:gd fmla="*/ 511547 w 579695" name="connsiteX130"/>
                  <a:gd fmla="*/ 75011 h 607427" name="connsiteY130"/>
                  <a:gd fmla="*/ 358184 w 579695" name="connsiteX131"/>
                  <a:gd fmla="*/ 28448 h 607427" name="connsiteY131"/>
                  <a:gd fmla="*/ 295164 w 579695" name="connsiteX132"/>
                  <a:gd fmla="*/ 64909 h 607427" name="connsiteY132"/>
                  <a:gd fmla="*/ 281909 w 579695" name="connsiteX133"/>
                  <a:gd fmla="*/ 42034 h 607427" name="connsiteY1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b="b" l="l" r="r" t="t"/>
                <a:pathLst>
                  <a:path h="607427" w="579695">
                    <a:moveTo>
                      <a:pt x="392858" y="528711"/>
                    </a:moveTo>
                    <a:lnTo>
                      <a:pt x="392858" y="582233"/>
                    </a:lnTo>
                    <a:lnTo>
                      <a:pt x="473313" y="582233"/>
                    </a:lnTo>
                    <a:lnTo>
                      <a:pt x="473313" y="548100"/>
                    </a:lnTo>
                    <a:close/>
                    <a:moveTo>
                      <a:pt x="142424" y="528711"/>
                    </a:moveTo>
                    <a:lnTo>
                      <a:pt x="142424" y="582233"/>
                    </a:lnTo>
                    <a:lnTo>
                      <a:pt x="222879" y="582233"/>
                    </a:lnTo>
                    <a:lnTo>
                      <a:pt x="222879" y="548100"/>
                    </a:lnTo>
                    <a:close/>
                    <a:moveTo>
                      <a:pt x="104522" y="464391"/>
                    </a:moveTo>
                    <a:lnTo>
                      <a:pt x="268804" y="514198"/>
                    </a:lnTo>
                    <a:lnTo>
                      <a:pt x="261363" y="538463"/>
                    </a:lnTo>
                    <a:lnTo>
                      <a:pt x="261363" y="582233"/>
                    </a:lnTo>
                    <a:lnTo>
                      <a:pt x="289382" y="582233"/>
                    </a:lnTo>
                    <a:lnTo>
                      <a:pt x="289382" y="519191"/>
                    </a:lnTo>
                    <a:lnTo>
                      <a:pt x="281941" y="506419"/>
                    </a:lnTo>
                    <a:lnTo>
                      <a:pt x="354956" y="464391"/>
                    </a:lnTo>
                    <a:lnTo>
                      <a:pt x="519237" y="514198"/>
                    </a:lnTo>
                    <a:lnTo>
                      <a:pt x="511913" y="538463"/>
                    </a:lnTo>
                    <a:lnTo>
                      <a:pt x="511913" y="582233"/>
                    </a:lnTo>
                    <a:lnTo>
                      <a:pt x="579695" y="582233"/>
                    </a:lnTo>
                    <a:lnTo>
                      <a:pt x="579695" y="607427"/>
                    </a:lnTo>
                    <a:lnTo>
                      <a:pt x="0" y="607427"/>
                    </a:lnTo>
                    <a:lnTo>
                      <a:pt x="0" y="582233"/>
                    </a:lnTo>
                    <a:lnTo>
                      <a:pt x="38949" y="582233"/>
                    </a:lnTo>
                    <a:lnTo>
                      <a:pt x="38949" y="519191"/>
                    </a:lnTo>
                    <a:lnTo>
                      <a:pt x="31508" y="506419"/>
                    </a:lnTo>
                    <a:close/>
                    <a:moveTo>
                      <a:pt x="354928" y="417959"/>
                    </a:moveTo>
                    <a:lnTo>
                      <a:pt x="519221" y="467773"/>
                    </a:lnTo>
                    <a:lnTo>
                      <a:pt x="511547" y="492970"/>
                    </a:lnTo>
                    <a:lnTo>
                      <a:pt x="358184" y="446407"/>
                    </a:lnTo>
                    <a:lnTo>
                      <a:pt x="295164" y="482868"/>
                    </a:lnTo>
                    <a:lnTo>
                      <a:pt x="281909" y="459993"/>
                    </a:lnTo>
                    <a:close/>
                    <a:moveTo>
                      <a:pt x="104491" y="417959"/>
                    </a:moveTo>
                    <a:lnTo>
                      <a:pt x="268784" y="467773"/>
                    </a:lnTo>
                    <a:lnTo>
                      <a:pt x="261110" y="492970"/>
                    </a:lnTo>
                    <a:lnTo>
                      <a:pt x="107747" y="446407"/>
                    </a:lnTo>
                    <a:lnTo>
                      <a:pt x="44611" y="482868"/>
                    </a:lnTo>
                    <a:lnTo>
                      <a:pt x="31472" y="459993"/>
                    </a:lnTo>
                    <a:close/>
                    <a:moveTo>
                      <a:pt x="354928" y="371527"/>
                    </a:moveTo>
                    <a:lnTo>
                      <a:pt x="519221" y="421341"/>
                    </a:lnTo>
                    <a:lnTo>
                      <a:pt x="511547" y="446538"/>
                    </a:lnTo>
                    <a:lnTo>
                      <a:pt x="358184" y="399975"/>
                    </a:lnTo>
                    <a:lnTo>
                      <a:pt x="295164" y="436436"/>
                    </a:lnTo>
                    <a:lnTo>
                      <a:pt x="281909" y="413561"/>
                    </a:lnTo>
                    <a:close/>
                    <a:moveTo>
                      <a:pt x="104491" y="371527"/>
                    </a:moveTo>
                    <a:lnTo>
                      <a:pt x="268784" y="421341"/>
                    </a:lnTo>
                    <a:lnTo>
                      <a:pt x="261110" y="446538"/>
                    </a:lnTo>
                    <a:lnTo>
                      <a:pt x="107747" y="399975"/>
                    </a:lnTo>
                    <a:lnTo>
                      <a:pt x="44611" y="436436"/>
                    </a:lnTo>
                    <a:lnTo>
                      <a:pt x="31472" y="413561"/>
                    </a:lnTo>
                    <a:close/>
                    <a:moveTo>
                      <a:pt x="354928" y="325095"/>
                    </a:moveTo>
                    <a:lnTo>
                      <a:pt x="519221" y="374909"/>
                    </a:lnTo>
                    <a:lnTo>
                      <a:pt x="511547" y="400106"/>
                    </a:lnTo>
                    <a:lnTo>
                      <a:pt x="358184" y="353543"/>
                    </a:lnTo>
                    <a:lnTo>
                      <a:pt x="295164" y="390004"/>
                    </a:lnTo>
                    <a:lnTo>
                      <a:pt x="281909" y="367129"/>
                    </a:lnTo>
                    <a:close/>
                    <a:moveTo>
                      <a:pt x="104491" y="325095"/>
                    </a:moveTo>
                    <a:lnTo>
                      <a:pt x="268784" y="374909"/>
                    </a:lnTo>
                    <a:lnTo>
                      <a:pt x="261110" y="400106"/>
                    </a:lnTo>
                    <a:lnTo>
                      <a:pt x="107747" y="353543"/>
                    </a:lnTo>
                    <a:lnTo>
                      <a:pt x="44611" y="390004"/>
                    </a:lnTo>
                    <a:lnTo>
                      <a:pt x="31472" y="367129"/>
                    </a:lnTo>
                    <a:close/>
                    <a:moveTo>
                      <a:pt x="354928" y="278663"/>
                    </a:moveTo>
                    <a:lnTo>
                      <a:pt x="519221" y="328430"/>
                    </a:lnTo>
                    <a:lnTo>
                      <a:pt x="511547" y="353603"/>
                    </a:lnTo>
                    <a:lnTo>
                      <a:pt x="358184" y="307085"/>
                    </a:lnTo>
                    <a:lnTo>
                      <a:pt x="295164" y="343510"/>
                    </a:lnTo>
                    <a:lnTo>
                      <a:pt x="281909" y="320657"/>
                    </a:lnTo>
                    <a:close/>
                    <a:moveTo>
                      <a:pt x="104491" y="278663"/>
                    </a:moveTo>
                    <a:lnTo>
                      <a:pt x="268784" y="328430"/>
                    </a:lnTo>
                    <a:lnTo>
                      <a:pt x="261110" y="353603"/>
                    </a:lnTo>
                    <a:lnTo>
                      <a:pt x="107747" y="307085"/>
                    </a:lnTo>
                    <a:lnTo>
                      <a:pt x="44611" y="343510"/>
                    </a:lnTo>
                    <a:lnTo>
                      <a:pt x="31472" y="320657"/>
                    </a:lnTo>
                    <a:close/>
                    <a:moveTo>
                      <a:pt x="354928" y="232160"/>
                    </a:moveTo>
                    <a:lnTo>
                      <a:pt x="519221" y="281974"/>
                    </a:lnTo>
                    <a:lnTo>
                      <a:pt x="511547" y="307171"/>
                    </a:lnTo>
                    <a:lnTo>
                      <a:pt x="358184" y="260608"/>
                    </a:lnTo>
                    <a:lnTo>
                      <a:pt x="295164" y="297069"/>
                    </a:lnTo>
                    <a:lnTo>
                      <a:pt x="281909" y="274194"/>
                    </a:lnTo>
                    <a:close/>
                    <a:moveTo>
                      <a:pt x="104491" y="232160"/>
                    </a:moveTo>
                    <a:lnTo>
                      <a:pt x="268784" y="281974"/>
                    </a:lnTo>
                    <a:lnTo>
                      <a:pt x="261110" y="307171"/>
                    </a:lnTo>
                    <a:lnTo>
                      <a:pt x="107747" y="260608"/>
                    </a:lnTo>
                    <a:lnTo>
                      <a:pt x="44611" y="297069"/>
                    </a:lnTo>
                    <a:lnTo>
                      <a:pt x="31472" y="274194"/>
                    </a:lnTo>
                    <a:close/>
                    <a:moveTo>
                      <a:pt x="354928" y="185728"/>
                    </a:moveTo>
                    <a:lnTo>
                      <a:pt x="519221" y="235542"/>
                    </a:lnTo>
                    <a:lnTo>
                      <a:pt x="511547" y="260739"/>
                    </a:lnTo>
                    <a:lnTo>
                      <a:pt x="358184" y="214176"/>
                    </a:lnTo>
                    <a:lnTo>
                      <a:pt x="295164" y="250637"/>
                    </a:lnTo>
                    <a:lnTo>
                      <a:pt x="281909" y="227762"/>
                    </a:lnTo>
                    <a:close/>
                    <a:moveTo>
                      <a:pt x="104491" y="185728"/>
                    </a:moveTo>
                    <a:lnTo>
                      <a:pt x="268784" y="235542"/>
                    </a:lnTo>
                    <a:lnTo>
                      <a:pt x="261110" y="260739"/>
                    </a:lnTo>
                    <a:lnTo>
                      <a:pt x="107747" y="214176"/>
                    </a:lnTo>
                    <a:lnTo>
                      <a:pt x="44611" y="250637"/>
                    </a:lnTo>
                    <a:lnTo>
                      <a:pt x="31472" y="227762"/>
                    </a:lnTo>
                    <a:close/>
                    <a:moveTo>
                      <a:pt x="354928" y="139296"/>
                    </a:moveTo>
                    <a:lnTo>
                      <a:pt x="519221" y="189110"/>
                    </a:lnTo>
                    <a:lnTo>
                      <a:pt x="511547" y="214307"/>
                    </a:lnTo>
                    <a:lnTo>
                      <a:pt x="358184" y="167744"/>
                    </a:lnTo>
                    <a:lnTo>
                      <a:pt x="295164" y="204205"/>
                    </a:lnTo>
                    <a:lnTo>
                      <a:pt x="281909" y="181330"/>
                    </a:lnTo>
                    <a:close/>
                    <a:moveTo>
                      <a:pt x="104491" y="139296"/>
                    </a:moveTo>
                    <a:lnTo>
                      <a:pt x="268784" y="189110"/>
                    </a:lnTo>
                    <a:lnTo>
                      <a:pt x="261110" y="214307"/>
                    </a:lnTo>
                    <a:lnTo>
                      <a:pt x="107747" y="167744"/>
                    </a:lnTo>
                    <a:lnTo>
                      <a:pt x="44611" y="204205"/>
                    </a:lnTo>
                    <a:lnTo>
                      <a:pt x="31472" y="181330"/>
                    </a:lnTo>
                    <a:close/>
                    <a:moveTo>
                      <a:pt x="354928" y="92864"/>
                    </a:moveTo>
                    <a:lnTo>
                      <a:pt x="519221" y="142678"/>
                    </a:lnTo>
                    <a:lnTo>
                      <a:pt x="511547" y="167875"/>
                    </a:lnTo>
                    <a:lnTo>
                      <a:pt x="358184" y="121312"/>
                    </a:lnTo>
                    <a:lnTo>
                      <a:pt x="295164" y="157773"/>
                    </a:lnTo>
                    <a:lnTo>
                      <a:pt x="281909" y="134898"/>
                    </a:lnTo>
                    <a:close/>
                    <a:moveTo>
                      <a:pt x="104491" y="92864"/>
                    </a:moveTo>
                    <a:lnTo>
                      <a:pt x="268784" y="142678"/>
                    </a:lnTo>
                    <a:lnTo>
                      <a:pt x="261110" y="167875"/>
                    </a:lnTo>
                    <a:lnTo>
                      <a:pt x="107747" y="121312"/>
                    </a:lnTo>
                    <a:lnTo>
                      <a:pt x="44611" y="157773"/>
                    </a:lnTo>
                    <a:lnTo>
                      <a:pt x="31472" y="134898"/>
                    </a:lnTo>
                    <a:close/>
                    <a:moveTo>
                      <a:pt x="354928" y="46432"/>
                    </a:moveTo>
                    <a:lnTo>
                      <a:pt x="519221" y="96246"/>
                    </a:lnTo>
                    <a:lnTo>
                      <a:pt x="511547" y="121443"/>
                    </a:lnTo>
                    <a:lnTo>
                      <a:pt x="358184" y="74880"/>
                    </a:lnTo>
                    <a:lnTo>
                      <a:pt x="295164" y="111341"/>
                    </a:lnTo>
                    <a:lnTo>
                      <a:pt x="281909" y="88466"/>
                    </a:lnTo>
                    <a:close/>
                    <a:moveTo>
                      <a:pt x="354928" y="0"/>
                    </a:moveTo>
                    <a:lnTo>
                      <a:pt x="519221" y="49814"/>
                    </a:lnTo>
                    <a:lnTo>
                      <a:pt x="511547" y="75011"/>
                    </a:lnTo>
                    <a:lnTo>
                      <a:pt x="358184" y="28448"/>
                    </a:lnTo>
                    <a:lnTo>
                      <a:pt x="295164" y="64909"/>
                    </a:lnTo>
                    <a:lnTo>
                      <a:pt x="281909" y="420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7393976E-3550-47FF-B2A1-DC4B928E94ED}"/>
                </a:ext>
              </a:extLst>
            </p:cNvPr>
            <p:cNvGrpSpPr/>
            <p:nvPr/>
          </p:nvGrpSpPr>
          <p:grpSpPr>
            <a:xfrm>
              <a:off x="9649" y="3112"/>
              <a:ext cx="2083" cy="1860"/>
              <a:chOff x="9649" y="3112"/>
              <a:chExt cx="2083" cy="1860"/>
            </a:xfrm>
          </p:grpSpPr>
          <p:sp>
            <p:nvSpPr>
              <p:cNvPr id="186" name="Freeform 26">
                <a:extLst>
                  <a:ext uri="{FF2B5EF4-FFF2-40B4-BE49-F238E27FC236}">
                    <a16:creationId xmlns:a16="http://schemas.microsoft.com/office/drawing/2014/main" id="{2E6AD675-367C-4EAC-8412-02CA3A69AAF9}"/>
                  </a:ext>
                </a:extLst>
              </p:cNvPr>
              <p:cNvSpPr/>
              <p:nvPr/>
            </p:nvSpPr>
            <p:spPr bwMode="auto">
              <a:xfrm>
                <a:off x="9649" y="3112"/>
                <a:ext cx="2083" cy="1860"/>
              </a:xfrm>
              <a:custGeom>
                <a:gdLst>
                  <a:gd fmla="*/ 288 w 288" name="T0"/>
                  <a:gd fmla="*/ 166 h 257" name="T1"/>
                  <a:gd fmla="*/ 0 w 288" name="T2"/>
                  <a:gd fmla="*/ 0 h 257" name="T3"/>
                  <a:gd fmla="*/ 0 w 288" name="T4"/>
                  <a:gd fmla="*/ 181 h 257" name="T5"/>
                  <a:gd fmla="*/ 131 w 288" name="T6"/>
                  <a:gd fmla="*/ 257 h 257" name="T7"/>
                  <a:gd fmla="*/ 288 w 288" name="T8"/>
                  <a:gd fmla="*/ 166 h 25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57" w="288">
                    <a:moveTo>
                      <a:pt x="288" y="166"/>
                    </a:moveTo>
                    <a:cubicBezTo>
                      <a:pt x="228" y="69"/>
                      <a:pt x="122" y="4"/>
                      <a:pt x="0" y="0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31" y="257"/>
                      <a:pt x="131" y="257"/>
                      <a:pt x="131" y="257"/>
                    </a:cubicBezTo>
                    <a:lnTo>
                      <a:pt x="288" y="166"/>
                    </a:lnTo>
                    <a:close/>
                  </a:path>
                </a:pathLst>
              </a:custGeom>
              <a:solidFill>
                <a:srgbClr val="52B2A7"/>
              </a:solidFill>
              <a:ln w="9525">
                <a:noFill/>
                <a:round/>
              </a:ln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32">
                <a:extLst>
                  <a:ext uri="{FF2B5EF4-FFF2-40B4-BE49-F238E27FC236}">
                    <a16:creationId xmlns:a16="http://schemas.microsoft.com/office/drawing/2014/main" id="{0C824F00-C440-4B68-9098-DCA2AA08C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82" y="3787"/>
                <a:ext cx="594" cy="593"/>
              </a:xfrm>
              <a:custGeom>
                <a:gdLst>
                  <a:gd fmla="*/ 267 w 533" name="T0"/>
                  <a:gd fmla="*/ 0 h 533" name="T1"/>
                  <a:gd fmla="*/ 0 w 533" name="T2"/>
                  <a:gd fmla="*/ 267 h 533" name="T3"/>
                  <a:gd fmla="*/ 267 w 533" name="T4"/>
                  <a:gd fmla="*/ 533 h 533" name="T5"/>
                  <a:gd fmla="*/ 533 w 533" name="T6"/>
                  <a:gd fmla="*/ 267 h 533" name="T7"/>
                  <a:gd fmla="*/ 267 w 533" name="T8"/>
                  <a:gd fmla="*/ 0 h 533" name="T9"/>
                  <a:gd fmla="*/ 356 w 533" name="T10"/>
                  <a:gd fmla="*/ 285 h 533" name="T11"/>
                  <a:gd fmla="*/ 199 w 533" name="T12"/>
                  <a:gd fmla="*/ 376 h 533" name="T13"/>
                  <a:gd fmla="*/ 167 w 533" name="T14"/>
                  <a:gd fmla="*/ 357 h 533" name="T15"/>
                  <a:gd fmla="*/ 167 w 533" name="T16"/>
                  <a:gd fmla="*/ 176 h 533" name="T17"/>
                  <a:gd fmla="*/ 199 w 533" name="T18"/>
                  <a:gd fmla="*/ 157 h 533" name="T19"/>
                  <a:gd fmla="*/ 356 w 533" name="T20"/>
                  <a:gd fmla="*/ 248 h 533" name="T21"/>
                  <a:gd fmla="*/ 356 w 533" name="T22"/>
                  <a:gd fmla="*/ 285 h 53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533" w="533">
                    <a:moveTo>
                      <a:pt x="267" y="0"/>
                    </a:moveTo>
                    <a:cubicBezTo>
                      <a:pt x="119" y="0"/>
                      <a:pt x="0" y="119"/>
                      <a:pt x="0" y="267"/>
                    </a:cubicBezTo>
                    <a:cubicBezTo>
                      <a:pt x="0" y="414"/>
                      <a:pt x="119" y="533"/>
                      <a:pt x="267" y="533"/>
                    </a:cubicBezTo>
                    <a:cubicBezTo>
                      <a:pt x="414" y="533"/>
                      <a:pt x="533" y="414"/>
                      <a:pt x="533" y="267"/>
                    </a:cubicBezTo>
                    <a:cubicBezTo>
                      <a:pt x="533" y="119"/>
                      <a:pt x="414" y="0"/>
                      <a:pt x="267" y="0"/>
                    </a:cubicBezTo>
                    <a:close/>
                    <a:moveTo>
                      <a:pt x="356" y="285"/>
                    </a:moveTo>
                    <a:lnTo>
                      <a:pt x="199" y="376"/>
                    </a:lnTo>
                    <a:cubicBezTo>
                      <a:pt x="185" y="384"/>
                      <a:pt x="167" y="374"/>
                      <a:pt x="167" y="357"/>
                    </a:cubicBezTo>
                    <a:lnTo>
                      <a:pt x="167" y="176"/>
                    </a:lnTo>
                    <a:cubicBezTo>
                      <a:pt x="167" y="160"/>
                      <a:pt x="185" y="149"/>
                      <a:pt x="199" y="157"/>
                    </a:cubicBezTo>
                    <a:lnTo>
                      <a:pt x="356" y="248"/>
                    </a:lnTo>
                    <a:cubicBezTo>
                      <a:pt x="370" y="256"/>
                      <a:pt x="370" y="277"/>
                      <a:pt x="356" y="2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98" name="AutoShape 36">
            <a:extLst>
              <a:ext uri="{FF2B5EF4-FFF2-40B4-BE49-F238E27FC236}">
                <a16:creationId xmlns:a16="http://schemas.microsoft.com/office/drawing/2014/main" id="{5FFE63C4-70AD-410C-8CA1-DE8701B97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568" y="1953691"/>
            <a:ext cx="1839913" cy="549275"/>
          </a:xfrm>
          <a:custGeom>
            <a:gdLst>
              <a:gd fmla="*/ 2147483646 w 21600" name="T0"/>
              <a:gd fmla="*/ 177553805 h 21600" name="T1"/>
              <a:gd fmla="*/ 2147483646 w 21600" name="T2"/>
              <a:gd fmla="*/ 177553805 h 21600" name="T3"/>
              <a:gd fmla="*/ 2147483646 w 21600" name="T4"/>
              <a:gd fmla="*/ 177553805 h 21600" name="T5"/>
              <a:gd fmla="*/ 2147483646 w 21600" name="T6"/>
              <a:gd fmla="*/ 1775538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r"/>
            <a:r>
              <a:rPr altLang="en-US" lang="zh-CN" sz="1050">
                <a:cs typeface="+mn-ea"/>
                <a:sym typeface="+mn-lt"/>
              </a:rPr>
              <a:t>点击此处更换文本点击此处更换文本</a:t>
            </a:r>
          </a:p>
        </p:txBody>
      </p:sp>
      <p:sp>
        <p:nvSpPr>
          <p:cNvPr id="199" name="AutoShape 37">
            <a:extLst>
              <a:ext uri="{FF2B5EF4-FFF2-40B4-BE49-F238E27FC236}">
                <a16:creationId xmlns:a16="http://schemas.microsoft.com/office/drawing/2014/main" id="{B1DAC716-5BE3-4495-AD80-2C226871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831" y="1655241"/>
            <a:ext cx="1392237" cy="239713"/>
          </a:xfrm>
          <a:custGeom>
            <a:gdLst>
              <a:gd fmla="*/ 2147483646 w 21600" name="T0"/>
              <a:gd fmla="*/ 14846403 h 21600" name="T1"/>
              <a:gd fmla="*/ 2147483646 w 21600" name="T2"/>
              <a:gd fmla="*/ 14846403 h 21600" name="T3"/>
              <a:gd fmla="*/ 2147483646 w 21600" name="T4"/>
              <a:gd fmla="*/ 14846403 h 21600" name="T5"/>
              <a:gd fmla="*/ 2147483646 w 21600" name="T6"/>
              <a:gd fmla="*/ 14846403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0091" lIns="20091" rIns="20091" tIns="20091"/>
          <a:lstStyle/>
          <a:p>
            <a:pPr algn="r" eaLnBrk="1" hangingPunct="1">
              <a:lnSpc>
                <a:spcPct val="120000"/>
              </a:lnSpc>
            </a:pPr>
            <a:r>
              <a:rPr altLang="en-US" lang="zh-CN" sz="1400"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00" name="AutoShape 39">
            <a:extLst>
              <a:ext uri="{FF2B5EF4-FFF2-40B4-BE49-F238E27FC236}">
                <a16:creationId xmlns:a16="http://schemas.microsoft.com/office/drawing/2014/main" id="{181C02B5-E6F5-4C2A-A1B7-19D7FE69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705" y="1959952"/>
            <a:ext cx="1789112" cy="549275"/>
          </a:xfrm>
          <a:custGeom>
            <a:gdLst>
              <a:gd fmla="*/ 2147483646 w 21600" name="T0"/>
              <a:gd fmla="*/ 177553805 h 21600" name="T1"/>
              <a:gd fmla="*/ 2147483646 w 21600" name="T2"/>
              <a:gd fmla="*/ 177553805 h 21600" name="T3"/>
              <a:gd fmla="*/ 2147483646 w 21600" name="T4"/>
              <a:gd fmla="*/ 177553805 h 21600" name="T5"/>
              <a:gd fmla="*/ 2147483646 w 21600" name="T6"/>
              <a:gd fmla="*/ 1775538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r>
              <a:rPr altLang="en-US" lang="zh-CN" sz="1050">
                <a:cs typeface="+mn-ea"/>
                <a:sym typeface="+mn-lt"/>
              </a:rPr>
              <a:t>点击此处更换文本点击此处更换文本</a:t>
            </a:r>
          </a:p>
        </p:txBody>
      </p:sp>
      <p:sp>
        <p:nvSpPr>
          <p:cNvPr id="201" name="AutoShape 40">
            <a:extLst>
              <a:ext uri="{FF2B5EF4-FFF2-40B4-BE49-F238E27FC236}">
                <a16:creationId xmlns:a16="http://schemas.microsoft.com/office/drawing/2014/main" id="{2C915412-6B38-410D-A3C1-054502EA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767" y="1661502"/>
            <a:ext cx="1430338" cy="268288"/>
          </a:xfrm>
          <a:custGeom>
            <a:gdLst>
              <a:gd fmla="*/ 2147483646 w 21600" name="T0"/>
              <a:gd fmla="*/ 20792382 h 21600" name="T1"/>
              <a:gd fmla="*/ 2147483646 w 21600" name="T2"/>
              <a:gd fmla="*/ 20792382 h 21600" name="T3"/>
              <a:gd fmla="*/ 2147483646 w 21600" name="T4"/>
              <a:gd fmla="*/ 20792382 h 21600" name="T5"/>
              <a:gd fmla="*/ 2147483646 w 21600" name="T6"/>
              <a:gd fmla="*/ 20792382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0091" lIns="20091" rIns="20091" tIns="20091"/>
          <a:lstStyle/>
          <a:p>
            <a:pPr eaLnBrk="1" hangingPunct="1">
              <a:lnSpc>
                <a:spcPct val="120000"/>
              </a:lnSpc>
            </a:pPr>
            <a:r>
              <a:rPr altLang="en-US" lang="zh-CN" sz="1400"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02" name="AutoShape 42">
            <a:extLst>
              <a:ext uri="{FF2B5EF4-FFF2-40B4-BE49-F238E27FC236}">
                <a16:creationId xmlns:a16="http://schemas.microsoft.com/office/drawing/2014/main" id="{E6126C9F-5CAD-4CDE-898E-568C2D4B9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972" y="3545757"/>
            <a:ext cx="1839912" cy="549275"/>
          </a:xfrm>
          <a:custGeom>
            <a:gdLst>
              <a:gd fmla="*/ 2147483646 w 21600" name="T0"/>
              <a:gd fmla="*/ 177553805 h 21600" name="T1"/>
              <a:gd fmla="*/ 2147483646 w 21600" name="T2"/>
              <a:gd fmla="*/ 177553805 h 21600" name="T3"/>
              <a:gd fmla="*/ 2147483646 w 21600" name="T4"/>
              <a:gd fmla="*/ 177553805 h 21600" name="T5"/>
              <a:gd fmla="*/ 2147483646 w 21600" name="T6"/>
              <a:gd fmla="*/ 1775538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r"/>
            <a:r>
              <a:rPr altLang="en-US" lang="zh-CN" sz="1050">
                <a:cs typeface="+mn-ea"/>
                <a:sym typeface="+mn-lt"/>
              </a:rPr>
              <a:t>点击此处更换文本点击此处更换文本</a:t>
            </a:r>
          </a:p>
        </p:txBody>
      </p:sp>
      <p:sp>
        <p:nvSpPr>
          <p:cNvPr id="203" name="AutoShape 43">
            <a:extLst>
              <a:ext uri="{FF2B5EF4-FFF2-40B4-BE49-F238E27FC236}">
                <a16:creationId xmlns:a16="http://schemas.microsoft.com/office/drawing/2014/main" id="{8E6AEB5E-9B85-42D1-8B7D-E7F141DB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409" y="3247307"/>
            <a:ext cx="1393825" cy="239713"/>
          </a:xfrm>
          <a:custGeom>
            <a:gdLst>
              <a:gd fmla="*/ 2147483646 w 21600" name="T0"/>
              <a:gd fmla="*/ 14846403 h 21600" name="T1"/>
              <a:gd fmla="*/ 2147483646 w 21600" name="T2"/>
              <a:gd fmla="*/ 14846403 h 21600" name="T3"/>
              <a:gd fmla="*/ 2147483646 w 21600" name="T4"/>
              <a:gd fmla="*/ 14846403 h 21600" name="T5"/>
              <a:gd fmla="*/ 2147483646 w 21600" name="T6"/>
              <a:gd fmla="*/ 14846403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0091" lIns="20091" rIns="20091" tIns="20091"/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04" name="AutoShape 45">
            <a:extLst>
              <a:ext uri="{FF2B5EF4-FFF2-40B4-BE49-F238E27FC236}">
                <a16:creationId xmlns:a16="http://schemas.microsoft.com/office/drawing/2014/main" id="{048E0A53-185E-4001-A3F1-6CCB3457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181" y="3492372"/>
            <a:ext cx="1787525" cy="549275"/>
          </a:xfrm>
          <a:custGeom>
            <a:gdLst>
              <a:gd fmla="*/ 2147483646 w 21600" name="T0"/>
              <a:gd fmla="*/ 177553805 h 21600" name="T1"/>
              <a:gd fmla="*/ 2147483646 w 21600" name="T2"/>
              <a:gd fmla="*/ 177553805 h 21600" name="T3"/>
              <a:gd fmla="*/ 2147483646 w 21600" name="T4"/>
              <a:gd fmla="*/ 177553805 h 21600" name="T5"/>
              <a:gd fmla="*/ 2147483646 w 21600" name="T6"/>
              <a:gd fmla="*/ 1775538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r>
              <a:rPr altLang="en-US" lang="zh-CN" sz="1050">
                <a:cs typeface="+mn-ea"/>
                <a:sym typeface="+mn-lt"/>
              </a:rPr>
              <a:t>点击此处更换文本点击此处更换文本</a:t>
            </a:r>
          </a:p>
        </p:txBody>
      </p:sp>
      <p:sp>
        <p:nvSpPr>
          <p:cNvPr id="205" name="AutoShape 46">
            <a:extLst>
              <a:ext uri="{FF2B5EF4-FFF2-40B4-BE49-F238E27FC236}">
                <a16:creationId xmlns:a16="http://schemas.microsoft.com/office/drawing/2014/main" id="{C3D3BB0B-B00C-4298-8878-483592B1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243" y="3193922"/>
            <a:ext cx="1430338" cy="268288"/>
          </a:xfrm>
          <a:custGeom>
            <a:gdLst>
              <a:gd fmla="*/ 2147483646 w 21600" name="T0"/>
              <a:gd fmla="*/ 20792382 h 21600" name="T1"/>
              <a:gd fmla="*/ 2147483646 w 21600" name="T2"/>
              <a:gd fmla="*/ 20792382 h 21600" name="T3"/>
              <a:gd fmla="*/ 2147483646 w 21600" name="T4"/>
              <a:gd fmla="*/ 20792382 h 21600" name="T5"/>
              <a:gd fmla="*/ 2147483646 w 21600" name="T6"/>
              <a:gd fmla="*/ 20792382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0091" lIns="20091" rIns="20091" tIns="20091"/>
          <a:lstStyle/>
          <a:p>
            <a:pPr>
              <a:lnSpc>
                <a:spcPct val="120000"/>
              </a:lnSpc>
            </a:pPr>
            <a:r>
              <a:rPr altLang="en-US" lang="zh-CN" sz="1400"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06" name="AutoShape 48">
            <a:extLst>
              <a:ext uri="{FF2B5EF4-FFF2-40B4-BE49-F238E27FC236}">
                <a16:creationId xmlns:a16="http://schemas.microsoft.com/office/drawing/2014/main" id="{0668339B-0947-455E-B2A1-0159B117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448" y="5201590"/>
            <a:ext cx="1839912" cy="549275"/>
          </a:xfrm>
          <a:custGeom>
            <a:gdLst>
              <a:gd fmla="*/ 2147483646 w 21600" name="T0"/>
              <a:gd fmla="*/ 177553805 h 21600" name="T1"/>
              <a:gd fmla="*/ 2147483646 w 21600" name="T2"/>
              <a:gd fmla="*/ 177553805 h 21600" name="T3"/>
              <a:gd fmla="*/ 2147483646 w 21600" name="T4"/>
              <a:gd fmla="*/ 177553805 h 21600" name="T5"/>
              <a:gd fmla="*/ 2147483646 w 21600" name="T6"/>
              <a:gd fmla="*/ 1775538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pPr algn="r"/>
            <a:r>
              <a:rPr altLang="en-US" lang="zh-CN" sz="1050">
                <a:cs typeface="+mn-ea"/>
                <a:sym typeface="+mn-lt"/>
              </a:rPr>
              <a:t>点击此处更换文本点击此处更换文本</a:t>
            </a:r>
          </a:p>
        </p:txBody>
      </p:sp>
      <p:sp>
        <p:nvSpPr>
          <p:cNvPr id="207" name="AutoShape 49">
            <a:extLst>
              <a:ext uri="{FF2B5EF4-FFF2-40B4-BE49-F238E27FC236}">
                <a16:creationId xmlns:a16="http://schemas.microsoft.com/office/drawing/2014/main" id="{4305598B-5E7D-4411-B6BC-668D93B8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710" y="4903140"/>
            <a:ext cx="1390650" cy="241300"/>
          </a:xfrm>
          <a:custGeom>
            <a:gdLst>
              <a:gd fmla="*/ 2147483646 w 21600" name="T0"/>
              <a:gd fmla="*/ 15043636 h 21600" name="T1"/>
              <a:gd fmla="*/ 2147483646 w 21600" name="T2"/>
              <a:gd fmla="*/ 15043636 h 21600" name="T3"/>
              <a:gd fmla="*/ 2147483646 w 21600" name="T4"/>
              <a:gd fmla="*/ 15043636 h 21600" name="T5"/>
              <a:gd fmla="*/ 2147483646 w 21600" name="T6"/>
              <a:gd fmla="*/ 1504363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0091" lIns="20091" rIns="20091" tIns="20091"/>
          <a:lstStyle/>
          <a:p>
            <a:pPr algn="r">
              <a:lnSpc>
                <a:spcPct val="120000"/>
              </a:lnSpc>
            </a:pPr>
            <a:r>
              <a:rPr altLang="en-US" lang="zh-CN" sz="1400"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208" name="AutoShape 51">
            <a:extLst>
              <a:ext uri="{FF2B5EF4-FFF2-40B4-BE49-F238E27FC236}">
                <a16:creationId xmlns:a16="http://schemas.microsoft.com/office/drawing/2014/main" id="{C7DC3D1F-7A10-4ADA-A511-0208BC7E8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113" y="5259388"/>
            <a:ext cx="1694704" cy="549275"/>
          </a:xfrm>
          <a:custGeom>
            <a:gdLst>
              <a:gd fmla="*/ 2147483646 w 21600" name="T0"/>
              <a:gd fmla="*/ 177553805 h 21600" name="T1"/>
              <a:gd fmla="*/ 2147483646 w 21600" name="T2"/>
              <a:gd fmla="*/ 177553805 h 21600" name="T3"/>
              <a:gd fmla="*/ 2147483646 w 21600" name="T4"/>
              <a:gd fmla="*/ 177553805 h 21600" name="T5"/>
              <a:gd fmla="*/ 2147483646 w 21600" name="T6"/>
              <a:gd fmla="*/ 1775538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r>
              <a:rPr altLang="en-US" lang="zh-CN" sz="1050">
                <a:cs typeface="+mn-ea"/>
                <a:sym typeface="+mn-lt"/>
              </a:rPr>
              <a:t>点击此处更换文本点击此处更换文本</a:t>
            </a:r>
          </a:p>
        </p:txBody>
      </p:sp>
      <p:sp>
        <p:nvSpPr>
          <p:cNvPr id="209" name="AutoShape 52">
            <a:extLst>
              <a:ext uri="{FF2B5EF4-FFF2-40B4-BE49-F238E27FC236}">
                <a16:creationId xmlns:a16="http://schemas.microsoft.com/office/drawing/2014/main" id="{BA3CF605-B2C3-41C2-8AB1-9DB90B5F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222" y="4910039"/>
            <a:ext cx="1430338" cy="269875"/>
          </a:xfrm>
          <a:custGeom>
            <a:gdLst>
              <a:gd fmla="*/ 2147483646 w 21600" name="T0"/>
              <a:gd fmla="*/ 21039105 h 21600" name="T1"/>
              <a:gd fmla="*/ 2147483646 w 21600" name="T2"/>
              <a:gd fmla="*/ 21039105 h 21600" name="T3"/>
              <a:gd fmla="*/ 2147483646 w 21600" name="T4"/>
              <a:gd fmla="*/ 21039105 h 21600" name="T5"/>
              <a:gd fmla="*/ 2147483646 w 21600" name="T6"/>
              <a:gd fmla="*/ 21039105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0091" lIns="20091" rIns="20091" tIns="20091"/>
          <a:lstStyle/>
          <a:p>
            <a:pPr>
              <a:lnSpc>
                <a:spcPct val="120000"/>
              </a:lnSpc>
            </a:pPr>
            <a:r>
              <a:rPr altLang="en-US" lang="zh-CN" sz="1400">
                <a:cs typeface="+mn-ea"/>
                <a:sym typeface="+mn-lt"/>
              </a:rPr>
              <a:t>请替换文字内容</a:t>
            </a:r>
          </a:p>
        </p:txBody>
      </p:sp>
    </p:spTree>
    <p:extLst>
      <p:ext uri="{BB962C8B-B14F-4D97-AF65-F5344CB8AC3E}">
        <p14:creationId val="1592978860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14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9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4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3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4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9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198"/>
      <p:bldP grpId="0" spid="199"/>
      <p:bldP grpId="0" spid="200"/>
      <p:bldP grpId="0" spid="201"/>
      <p:bldP grpId="0" spid="202"/>
      <p:bldP grpId="0" spid="203"/>
      <p:bldP grpId="0" spid="204"/>
      <p:bldP grpId="0" spid="205"/>
      <p:bldP grpId="0" spid="206"/>
      <p:bldP grpId="0" spid="207"/>
      <p:bldP grpId="0" spid="208"/>
      <p:bldP grpId="0" spid="20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6CC207-4FF0-4794-AE06-D2A64A100F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61497" y="1401102"/>
            <a:ext cx="3403600" cy="255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CA00618-D43E-4522-9926-9E99E5C9A36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71245" y="1682496"/>
            <a:ext cx="3274410" cy="19934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A58B479-86CC-42F2-89A3-2E288BC190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34171" y="1977848"/>
            <a:ext cx="2249719" cy="1490439"/>
          </a:xfrm>
          <a:prstGeom prst="rect">
            <a:avLst/>
          </a:prstGeom>
        </p:spPr>
      </p:pic>
      <p:sp>
        <p:nvSpPr>
          <p:cNvPr id="25" name="文本框 76">
            <a:extLst>
              <a:ext uri="{FF2B5EF4-FFF2-40B4-BE49-F238E27FC236}">
                <a16:creationId xmlns:a16="http://schemas.microsoft.com/office/drawing/2014/main" id="{8AC6CEF7-B7E3-4ECC-81D4-AC91D94E987B}"/>
              </a:ext>
            </a:extLst>
          </p:cNvPr>
          <p:cNvSpPr/>
          <p:nvPr/>
        </p:nvSpPr>
        <p:spPr>
          <a:xfrm>
            <a:off x="1789026" y="4570618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文本框 77">
            <a:extLst>
              <a:ext uri="{FF2B5EF4-FFF2-40B4-BE49-F238E27FC236}">
                <a16:creationId xmlns:a16="http://schemas.microsoft.com/office/drawing/2014/main" id="{FA467886-145A-47AF-B595-D6BD6E0CBD7D}"/>
              </a:ext>
            </a:extLst>
          </p:cNvPr>
          <p:cNvSpPr/>
          <p:nvPr/>
        </p:nvSpPr>
        <p:spPr>
          <a:xfrm>
            <a:off x="2321746" y="4252607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29" name="文本框 76">
            <a:extLst>
              <a:ext uri="{FF2B5EF4-FFF2-40B4-BE49-F238E27FC236}">
                <a16:creationId xmlns:a16="http://schemas.microsoft.com/office/drawing/2014/main" id="{837DCFEF-3CC1-433F-913C-D0CFC905FAB2}"/>
              </a:ext>
            </a:extLst>
          </p:cNvPr>
          <p:cNvSpPr/>
          <p:nvPr/>
        </p:nvSpPr>
        <p:spPr>
          <a:xfrm>
            <a:off x="5463223" y="4570618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1" name="文本框 77">
            <a:extLst>
              <a:ext uri="{FF2B5EF4-FFF2-40B4-BE49-F238E27FC236}">
                <a16:creationId xmlns:a16="http://schemas.microsoft.com/office/drawing/2014/main" id="{E1EC1D90-6121-4022-A11F-7B3D8576611A}"/>
              </a:ext>
            </a:extLst>
          </p:cNvPr>
          <p:cNvSpPr/>
          <p:nvPr/>
        </p:nvSpPr>
        <p:spPr>
          <a:xfrm>
            <a:off x="5995943" y="4252607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sp>
        <p:nvSpPr>
          <p:cNvPr id="32" name="文本框 76">
            <a:extLst>
              <a:ext uri="{FF2B5EF4-FFF2-40B4-BE49-F238E27FC236}">
                <a16:creationId xmlns:a16="http://schemas.microsoft.com/office/drawing/2014/main" id="{B3D493E6-A494-4859-BF4E-2A0FD553F28C}"/>
              </a:ext>
            </a:extLst>
          </p:cNvPr>
          <p:cNvSpPr/>
          <p:nvPr/>
        </p:nvSpPr>
        <p:spPr>
          <a:xfrm>
            <a:off x="9037751" y="4570618"/>
            <a:ext cx="2264319" cy="780153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文本框 77">
            <a:extLst>
              <a:ext uri="{FF2B5EF4-FFF2-40B4-BE49-F238E27FC236}">
                <a16:creationId xmlns:a16="http://schemas.microsoft.com/office/drawing/2014/main" id="{0F84B340-D956-4D81-AF75-D67A48804D87}"/>
              </a:ext>
            </a:extLst>
          </p:cNvPr>
          <p:cNvSpPr/>
          <p:nvPr/>
        </p:nvSpPr>
        <p:spPr>
          <a:xfrm>
            <a:off x="9570472" y="4252607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</p:spTree>
    <p:extLst>
      <p:ext uri="{BB962C8B-B14F-4D97-AF65-F5344CB8AC3E}">
        <p14:creationId val="2051655355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5"/>
      <p:bldP grpId="0" spid="27"/>
      <p:bldP grpId="0" spid="29"/>
      <p:bldP grpId="0" spid="31"/>
      <p:bldP grpId="0" spid="32"/>
      <p:bldP grpId="0" spid="3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ED01FA-AB8D-4210-B6B9-F428CF0FD5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55476" y="1660258"/>
            <a:ext cx="2839795" cy="18809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DF49668-D465-4AD0-B737-A7FAAEABCE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52107" y="3624936"/>
            <a:ext cx="2839795" cy="18924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56920B-1FA1-4B7F-A906-F95345D897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9641" y="1660258"/>
            <a:ext cx="2839794" cy="1917762"/>
          </a:xfrm>
          <a:prstGeom prst="rect">
            <a:avLst/>
          </a:prstGeom>
        </p:spPr>
      </p:pic>
      <p:sp>
        <p:nvSpPr>
          <p:cNvPr id="25" name="文本框 76">
            <a:extLst>
              <a:ext uri="{FF2B5EF4-FFF2-40B4-BE49-F238E27FC236}">
                <a16:creationId xmlns:a16="http://schemas.microsoft.com/office/drawing/2014/main" id="{6B3C795C-B8DE-4BAA-A361-8F3495F45827}"/>
              </a:ext>
            </a:extLst>
          </p:cNvPr>
          <p:cNvSpPr/>
          <p:nvPr/>
        </p:nvSpPr>
        <p:spPr>
          <a:xfrm>
            <a:off x="4169640" y="4038600"/>
            <a:ext cx="2839795" cy="1478794"/>
          </a:xfrm>
          <a:prstGeom prst="rect">
            <a:avLst/>
          </a:prstGeom>
          <a:noFill/>
          <a:ln w="9525">
            <a:noFill/>
            <a:miter/>
          </a:ln>
        </p:spPr>
        <p:txBody>
          <a:bodyPr bIns="60904" lIns="121807" rIns="121807" tIns="60904"/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7" name="文本框 77">
            <a:extLst>
              <a:ext uri="{FF2B5EF4-FFF2-40B4-BE49-F238E27FC236}">
                <a16:creationId xmlns:a16="http://schemas.microsoft.com/office/drawing/2014/main" id="{0836787E-4082-4F0E-9F2E-2C4FCBA23E97}"/>
              </a:ext>
            </a:extLst>
          </p:cNvPr>
          <p:cNvSpPr/>
          <p:nvPr/>
        </p:nvSpPr>
        <p:spPr>
          <a:xfrm>
            <a:off x="4990096" y="3738023"/>
            <a:ext cx="1198880" cy="3962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1" hangingPunct="1" lvl="0">
              <a:buNone/>
            </a:pPr>
            <a:r>
              <a:rPr altLang="en-US" b="1" lang="zh-CN" sz="2000">
                <a:cs typeface="+mn-ea"/>
                <a:sym typeface="+mn-lt"/>
              </a:rPr>
              <a:t>添加内容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C2B1C3F-F1E7-4F20-BD24-3F1A89A8A776}"/>
              </a:ext>
            </a:extLst>
          </p:cNvPr>
          <p:cNvCxnSpPr/>
          <p:nvPr/>
        </p:nvCxnSpPr>
        <p:spPr>
          <a:xfrm flipH="1">
            <a:off x="7791634" y="1647242"/>
            <a:ext cx="0" cy="3953457"/>
          </a:xfrm>
          <a:prstGeom prst="line">
            <a:avLst/>
          </a:prstGeom>
          <a:ln w="12700">
            <a:solidFill>
              <a:srgbClr val="479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B5DDEA4-9103-498C-80A7-CB5F68A8FD2E}"/>
              </a:ext>
            </a:extLst>
          </p:cNvPr>
          <p:cNvGrpSpPr/>
          <p:nvPr/>
        </p:nvGrpSpPr>
        <p:grpSpPr>
          <a:xfrm>
            <a:off x="8280397" y="2001290"/>
            <a:ext cx="2895595" cy="3866194"/>
            <a:chOff x="8725943" y="854213"/>
            <a:chExt cx="1834258" cy="6656806"/>
          </a:xfrm>
        </p:grpSpPr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02FF0793-5BAC-49FF-AC77-1E7FDB252D8A}"/>
                </a:ext>
              </a:extLst>
            </p:cNvPr>
            <p:cNvSpPr txBox="1"/>
            <p:nvPr/>
          </p:nvSpPr>
          <p:spPr>
            <a:xfrm>
              <a:off x="8725943" y="1553658"/>
              <a:ext cx="1834258" cy="5003094"/>
            </a:xfrm>
            <a:prstGeom prst="rect">
              <a:avLst/>
            </a:prstGeom>
            <a:noFill/>
          </p:spPr>
          <p:txBody>
            <a:bodyPr bIns="81269" lIns="162540" rIns="162540" rtlCol="0" tIns="81269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6529E3B-A8A3-409A-BBB3-7682CB3F670B}"/>
                </a:ext>
              </a:extLst>
            </p:cNvPr>
            <p:cNvSpPr/>
            <p:nvPr/>
          </p:nvSpPr>
          <p:spPr>
            <a:xfrm>
              <a:off x="9164793" y="854213"/>
              <a:ext cx="790597" cy="590405"/>
            </a:xfrm>
            <a:prstGeom prst="rect">
              <a:avLst/>
            </a:prstGeom>
          </p:spPr>
          <p:txBody>
            <a:bodyPr bIns="34290" lIns="68580" rIns="68580" tIns="34290" wrap="square">
              <a:spAutoFit/>
            </a:bodyPr>
            <a:lstStyle/>
            <a:p>
              <a:pPr algn="ctr"/>
              <a:r>
                <a:rPr altLang="en-US" b="1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4270361691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4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 id="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6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5"/>
      <p:bldP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-355600" y="1383882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817FCD7-C3D3-4634-944D-41C711923538}"/>
              </a:ext>
            </a:extLst>
          </p:cNvPr>
          <p:cNvSpPr/>
          <p:nvPr/>
        </p:nvSpPr>
        <p:spPr>
          <a:xfrm>
            <a:off x="407988" y="404813"/>
            <a:ext cx="11410632" cy="6048375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707940" y="4944278"/>
            <a:ext cx="1841500" cy="1803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30FFEEF-E717-498B-9864-F0FEA371FDD4}"/>
              </a:ext>
            </a:extLst>
          </p:cNvPr>
          <p:cNvSpPr txBox="1"/>
          <p:nvPr/>
        </p:nvSpPr>
        <p:spPr>
          <a:xfrm>
            <a:off x="4765098" y="536480"/>
            <a:ext cx="2785125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2400">
                <a:solidFill>
                  <a:srgbClr val="52B2A7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DD3E42E1-41CE-4049-876A-80A30F9519E3}"/>
              </a:ext>
            </a:extLst>
          </p:cNvPr>
          <p:cNvCxnSpPr/>
          <p:nvPr/>
        </p:nvCxnSpPr>
        <p:spPr>
          <a:xfrm rot="5400000">
            <a:off x="2620212" y="2534591"/>
            <a:ext cx="900000" cy="0"/>
          </a:xfrm>
          <a:prstGeom prst="line">
            <a:avLst/>
          </a:prstGeom>
          <a:noFill/>
          <a:ln w="9525">
            <a:solidFill>
              <a:srgbClr val="4C4C5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DC85F13-1522-4807-A53E-FCE2D67003A2}"/>
              </a:ext>
            </a:extLst>
          </p:cNvPr>
          <p:cNvCxnSpPr/>
          <p:nvPr/>
        </p:nvCxnSpPr>
        <p:spPr>
          <a:xfrm rot="5400000">
            <a:off x="6543010" y="2534591"/>
            <a:ext cx="900000" cy="0"/>
          </a:xfrm>
          <a:prstGeom prst="line">
            <a:avLst/>
          </a:prstGeom>
          <a:noFill/>
          <a:ln w="9525">
            <a:solidFill>
              <a:srgbClr val="4C4C5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2F3E413A-4C2A-4CB1-A729-61E5B649DD09}"/>
              </a:ext>
            </a:extLst>
          </p:cNvPr>
          <p:cNvCxnSpPr/>
          <p:nvPr/>
        </p:nvCxnSpPr>
        <p:spPr>
          <a:xfrm rot="5400000">
            <a:off x="4594722" y="2534591"/>
            <a:ext cx="900000" cy="0"/>
          </a:xfrm>
          <a:prstGeom prst="line">
            <a:avLst/>
          </a:prstGeom>
          <a:noFill/>
          <a:ln w="9525">
            <a:solidFill>
              <a:srgbClr val="4C4C5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0C82BCE8-21A9-4F59-9E5B-763A44B5E08F}"/>
              </a:ext>
            </a:extLst>
          </p:cNvPr>
          <p:cNvCxnSpPr/>
          <p:nvPr/>
        </p:nvCxnSpPr>
        <p:spPr>
          <a:xfrm rot="5400000">
            <a:off x="8506490" y="2534591"/>
            <a:ext cx="900000" cy="0"/>
          </a:xfrm>
          <a:prstGeom prst="line">
            <a:avLst/>
          </a:prstGeom>
          <a:noFill/>
          <a:ln w="9525">
            <a:solidFill>
              <a:srgbClr val="4C4C52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6BD680E-90FD-4A39-984B-849DE4A08FC2}"/>
              </a:ext>
            </a:extLst>
          </p:cNvPr>
          <p:cNvCxnSpPr/>
          <p:nvPr/>
        </p:nvCxnSpPr>
        <p:spPr>
          <a:xfrm>
            <a:off x="2153920" y="2084591"/>
            <a:ext cx="7903852" cy="0"/>
          </a:xfrm>
          <a:prstGeom prst="line">
            <a:avLst/>
          </a:prstGeom>
          <a:noFill/>
          <a:ln w="9525">
            <a:solidFill>
              <a:srgbClr val="479F95"/>
            </a:solidFill>
            <a:prstDash val="sys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C6FC8485-D108-4988-B01E-BD39E361F313}"/>
              </a:ext>
            </a:extLst>
          </p:cNvPr>
          <p:cNvSpPr/>
          <p:nvPr/>
        </p:nvSpPr>
        <p:spPr>
          <a:xfrm>
            <a:off x="2968158" y="1982537"/>
            <a:ext cx="204110" cy="204110"/>
          </a:xfrm>
          <a:prstGeom prst="ellipse">
            <a:avLst/>
          </a:prstGeom>
          <a:solidFill>
            <a:srgbClr val="52B2A7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 sz="90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132A250-3D6E-43D2-B179-330DFFDA2F73}"/>
              </a:ext>
            </a:extLst>
          </p:cNvPr>
          <p:cNvSpPr txBox="1"/>
          <p:nvPr/>
        </p:nvSpPr>
        <p:spPr>
          <a:xfrm>
            <a:off x="2571767" y="1566566"/>
            <a:ext cx="995626" cy="33525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1600">
                <a:solidFill>
                  <a:srgbClr val="4C4C5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E5B5CC5-3564-4BF9-B316-24D30D5B6741}"/>
              </a:ext>
            </a:extLst>
          </p:cNvPr>
          <p:cNvSpPr/>
          <p:nvPr/>
        </p:nvSpPr>
        <p:spPr>
          <a:xfrm>
            <a:off x="6890955" y="1982537"/>
            <a:ext cx="204110" cy="204110"/>
          </a:xfrm>
          <a:prstGeom prst="ellipse">
            <a:avLst/>
          </a:prstGeom>
          <a:solidFill>
            <a:srgbClr val="52B2A7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 sz="900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FF0AFE0-2303-4F09-9C02-505C1443BFC4}"/>
              </a:ext>
            </a:extLst>
          </p:cNvPr>
          <p:cNvSpPr txBox="1"/>
          <p:nvPr/>
        </p:nvSpPr>
        <p:spPr>
          <a:xfrm>
            <a:off x="6494569" y="1552596"/>
            <a:ext cx="995626" cy="33525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1600">
                <a:solidFill>
                  <a:srgbClr val="4C4C5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392410C1-C018-433C-8270-C930538B79EC}"/>
              </a:ext>
            </a:extLst>
          </p:cNvPr>
          <p:cNvSpPr/>
          <p:nvPr/>
        </p:nvSpPr>
        <p:spPr>
          <a:xfrm>
            <a:off x="4942668" y="1982537"/>
            <a:ext cx="204110" cy="204110"/>
          </a:xfrm>
          <a:prstGeom prst="ellipse">
            <a:avLst/>
          </a:prstGeom>
          <a:solidFill>
            <a:srgbClr val="52B2A7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 sz="900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26FA294-43EA-41B9-B485-F53B7E16544E}"/>
              </a:ext>
            </a:extLst>
          </p:cNvPr>
          <p:cNvSpPr txBox="1"/>
          <p:nvPr/>
        </p:nvSpPr>
        <p:spPr>
          <a:xfrm>
            <a:off x="4545643" y="1580536"/>
            <a:ext cx="995626" cy="33525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1600">
                <a:solidFill>
                  <a:srgbClr val="4C4C5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397D028-B26B-4267-956E-D2B75A7A6790}"/>
              </a:ext>
            </a:extLst>
          </p:cNvPr>
          <p:cNvSpPr/>
          <p:nvPr/>
        </p:nvSpPr>
        <p:spPr>
          <a:xfrm>
            <a:off x="8854435" y="1982537"/>
            <a:ext cx="204110" cy="204110"/>
          </a:xfrm>
          <a:prstGeom prst="ellipse">
            <a:avLst/>
          </a:prstGeom>
          <a:solidFill>
            <a:srgbClr val="52B2A7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 sz="900"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66D6AB8-DA49-4503-9DF4-4276484D877A}"/>
              </a:ext>
            </a:extLst>
          </p:cNvPr>
          <p:cNvSpPr txBox="1"/>
          <p:nvPr/>
        </p:nvSpPr>
        <p:spPr>
          <a:xfrm>
            <a:off x="8458683" y="1552596"/>
            <a:ext cx="995626" cy="33525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1600">
                <a:solidFill>
                  <a:srgbClr val="4C4C52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87F000E3-3D54-4A5D-8A15-960AF6338534}"/>
              </a:ext>
            </a:extLst>
          </p:cNvPr>
          <p:cNvSpPr/>
          <p:nvPr/>
        </p:nvSpPr>
        <p:spPr>
          <a:xfrm>
            <a:off x="2615809" y="2772131"/>
            <a:ext cx="908812" cy="908812"/>
          </a:xfrm>
          <a:prstGeom prst="ellipse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C630A89-CFEF-430C-8983-106C614C86C0}"/>
              </a:ext>
            </a:extLst>
          </p:cNvPr>
          <p:cNvSpPr txBox="1"/>
          <p:nvPr/>
        </p:nvSpPr>
        <p:spPr>
          <a:xfrm>
            <a:off x="2776239" y="2935352"/>
            <a:ext cx="589226" cy="57909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</a:p>
          <a:p>
            <a:pPr algn="ctr"/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0E8CDFC-9660-4C71-ADDF-F67F90250916}"/>
              </a:ext>
            </a:extLst>
          </p:cNvPr>
          <p:cNvSpPr/>
          <p:nvPr/>
        </p:nvSpPr>
        <p:spPr>
          <a:xfrm>
            <a:off x="6538609" y="2773417"/>
            <a:ext cx="908812" cy="908812"/>
          </a:xfrm>
          <a:prstGeom prst="ellipse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22197D8-0579-4075-9FD5-8A8A11DEF306}"/>
              </a:ext>
            </a:extLst>
          </p:cNvPr>
          <p:cNvSpPr txBox="1"/>
          <p:nvPr/>
        </p:nvSpPr>
        <p:spPr>
          <a:xfrm>
            <a:off x="6698401" y="2935352"/>
            <a:ext cx="589226" cy="57909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输入</a:t>
            </a:r>
          </a:p>
          <a:p>
            <a:pPr algn="ctr"/>
            <a:r>
              <a:rPr altLang="en-US" b="1" lang="zh-CN" sz="16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BF5B60D5-D643-4DAB-947F-77AAA35DA4E4}"/>
              </a:ext>
            </a:extLst>
          </p:cNvPr>
          <p:cNvSpPr/>
          <p:nvPr/>
        </p:nvSpPr>
        <p:spPr>
          <a:xfrm>
            <a:off x="4480357" y="2957466"/>
            <a:ext cx="1125492" cy="1125492"/>
          </a:xfrm>
          <a:prstGeom prst="ellipse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4F72CD0-A88F-4298-AACB-D4E422E8BF45}"/>
              </a:ext>
            </a:extLst>
          </p:cNvPr>
          <p:cNvSpPr txBox="1"/>
          <p:nvPr/>
        </p:nvSpPr>
        <p:spPr>
          <a:xfrm>
            <a:off x="4698043" y="3166779"/>
            <a:ext cx="690826" cy="70101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输入</a:t>
            </a:r>
          </a:p>
          <a:p>
            <a:pPr algn="ctr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9EEA7616-F045-42BB-815C-3A6D4E00C9AC}"/>
              </a:ext>
            </a:extLst>
          </p:cNvPr>
          <p:cNvSpPr/>
          <p:nvPr/>
        </p:nvSpPr>
        <p:spPr>
          <a:xfrm>
            <a:off x="8393277" y="2806322"/>
            <a:ext cx="1125492" cy="1125492"/>
          </a:xfrm>
          <a:prstGeom prst="ellipse">
            <a:avLst/>
          </a:prstGeom>
          <a:solidFill>
            <a:srgbClr val="52B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06" lIns="91413" rIns="91413" rtlCol="0" tIns="45706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7C643A5D-E7D5-4B8D-9138-6D70D877FF54}"/>
              </a:ext>
            </a:extLst>
          </p:cNvPr>
          <p:cNvSpPr txBox="1"/>
          <p:nvPr/>
        </p:nvSpPr>
        <p:spPr>
          <a:xfrm>
            <a:off x="8611082" y="3016413"/>
            <a:ext cx="690826" cy="701012"/>
          </a:xfrm>
          <a:prstGeom prst="rect">
            <a:avLst/>
          </a:prstGeom>
          <a:noFill/>
        </p:spPr>
        <p:txBody>
          <a:bodyPr bIns="45706" lIns="91413" rIns="91413" rtlCol="0" tIns="45706" wrap="none">
            <a:spAutoFit/>
          </a:bodyPr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输入</a:t>
            </a:r>
          </a:p>
          <a:p>
            <a:pPr algn="ctr"/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82CCB9A-3DF4-4C5A-9E1E-0A478B67AF8D}"/>
              </a:ext>
            </a:extLst>
          </p:cNvPr>
          <p:cNvSpPr/>
          <p:nvPr/>
        </p:nvSpPr>
        <p:spPr>
          <a:xfrm>
            <a:off x="2018811" y="4144502"/>
            <a:ext cx="193137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B9FF9EF-E0F7-4081-8382-05AF4AE2683F}"/>
              </a:ext>
            </a:extLst>
          </p:cNvPr>
          <p:cNvSpPr/>
          <p:nvPr/>
        </p:nvSpPr>
        <p:spPr>
          <a:xfrm>
            <a:off x="4181927" y="4124676"/>
            <a:ext cx="1931377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5715929-6E38-401E-9247-AF83A3B80181}"/>
              </a:ext>
            </a:extLst>
          </p:cNvPr>
          <p:cNvSpPr/>
          <p:nvPr/>
        </p:nvSpPr>
        <p:spPr>
          <a:xfrm>
            <a:off x="8289625" y="4161858"/>
            <a:ext cx="178127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18770C1-2CB1-45F0-B665-4AAD118D9343}"/>
              </a:ext>
            </a:extLst>
          </p:cNvPr>
          <p:cNvSpPr/>
          <p:nvPr/>
        </p:nvSpPr>
        <p:spPr>
          <a:xfrm>
            <a:off x="6369803" y="4104598"/>
            <a:ext cx="178127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533800055"/>
      </p:ext>
    </p:extLst>
  </p:cSld>
  <p:clrMapOvr>
    <a:masterClrMapping/>
  </p:clrMapOvr>
  <mc:AlternateContent>
    <mc:Choice Requires="p14">
      <p:transition p14:dur="1600" spd="slow">
        <p14:conveyor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9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9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2"/>
      <p:bldP grpId="0" spid="52"/>
      <p:bldP grpId="0" spid="53"/>
      <p:bldP grpId="0" spid="5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BF4DE28-CC22-4D0D-8A1F-DD3625D7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" y="1856"/>
            <a:ext cx="12190160" cy="68561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C8A1C65-99A4-43B8-8DA6-7E7EE9124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87396" t="70558"/>
          <a:stretch>
            <a:fillRect/>
          </a:stretch>
        </p:blipFill>
        <p:spPr>
          <a:xfrm>
            <a:off x="10655300" y="4838699"/>
            <a:ext cx="1536700" cy="20188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77BBF5-23C1-4918-B01E-5C8570A21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76562" r="8334" t="86856"/>
          <a:stretch>
            <a:fillRect/>
          </a:stretch>
        </p:blipFill>
        <p:spPr>
          <a:xfrm>
            <a:off x="9334500" y="5956299"/>
            <a:ext cx="1841500" cy="9012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5B06E0-DB9C-4154-87EA-45D67385B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r="76042" t="58890"/>
          <a:stretch>
            <a:fillRect/>
          </a:stretch>
        </p:blipFill>
        <p:spPr>
          <a:xfrm>
            <a:off x="0" y="4038599"/>
            <a:ext cx="2921000" cy="28189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315F0E3-7527-4724-BFE5-0EC387E9F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2779" l="79271"/>
          <a:stretch>
            <a:fillRect/>
          </a:stretch>
        </p:blipFill>
        <p:spPr>
          <a:xfrm>
            <a:off x="9664700" y="403"/>
            <a:ext cx="2527300" cy="25522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583478-4416-459C-A19E-B6C5432AA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87603" l="24480" r="65207" t="-6"/>
          <a:stretch>
            <a:fillRect/>
          </a:stretch>
        </p:blipFill>
        <p:spPr>
          <a:xfrm>
            <a:off x="2984500" y="1"/>
            <a:ext cx="1257300" cy="8504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A9CB5E-05EC-4E53-A7FB-FED932B99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79825" r="92083" t="2216"/>
          <a:stretch>
            <a:fillRect/>
          </a:stretch>
        </p:blipFill>
        <p:spPr>
          <a:xfrm>
            <a:off x="0" y="152400"/>
            <a:ext cx="965200" cy="12314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5A11CE6-B304-4266-841B-A9349BF4AD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81670" l="82500"/>
          <a:stretch>
            <a:fillRect/>
          </a:stretch>
        </p:blipFill>
        <p:spPr>
          <a:xfrm>
            <a:off x="10058400" y="403"/>
            <a:ext cx="2133600" cy="125689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7642476-32DE-416E-BD91-2573DDF53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rcRect b="51296" r="86250" t="20182"/>
          <a:stretch>
            <a:fillRect/>
          </a:stretch>
        </p:blipFill>
        <p:spPr>
          <a:xfrm>
            <a:off x="0" y="1384299"/>
            <a:ext cx="1676399" cy="19558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C62E612-8C43-4DEB-BF96-90921DE9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rcRect l="66459" r="23437" t="93153"/>
          <a:stretch>
            <a:fillRect/>
          </a:stretch>
        </p:blipFill>
        <p:spPr>
          <a:xfrm>
            <a:off x="8102600" y="6388100"/>
            <a:ext cx="1231900" cy="469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D6F270D-7946-44D6-ABDC-D221ABF610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b="87597" l="46770" r="42917"/>
          <a:stretch>
            <a:fillRect/>
          </a:stretch>
        </p:blipFill>
        <p:spPr>
          <a:xfrm>
            <a:off x="5702300" y="403"/>
            <a:ext cx="1257300" cy="85049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D3FBDE-6D94-45DE-B49E-CC642F546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8330" l="95417" t="62779"/>
          <a:stretch>
            <a:fillRect/>
          </a:stretch>
        </p:blipFill>
        <p:spPr>
          <a:xfrm>
            <a:off x="11633200" y="4305300"/>
            <a:ext cx="558800" cy="1295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6A308F7-E1E2-4AF0-ABFE-93F2468311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rcRect b="42406" l="83646" r="1249" t="31294"/>
          <a:stretch>
            <a:fillRect/>
          </a:stretch>
        </p:blipFill>
        <p:spPr>
          <a:xfrm>
            <a:off x="10681514" y="2268951"/>
            <a:ext cx="1453617" cy="142354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9C3B4A0-BCF2-40DF-9401-7013B37655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rcRect b="21" l="20729" r="67396" t="81670"/>
          <a:stretch>
            <a:fillRect/>
          </a:stretch>
        </p:blipFill>
        <p:spPr>
          <a:xfrm>
            <a:off x="2527300" y="5600699"/>
            <a:ext cx="1447800" cy="1255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85BA46C-563D-4248-9776-B2705AF0D5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rcRect b="81670" l="2084" r="73958"/>
          <a:stretch>
            <a:fillRect/>
          </a:stretch>
        </p:blipFill>
        <p:spPr>
          <a:xfrm>
            <a:off x="254000" y="403"/>
            <a:ext cx="2921000" cy="125689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73691ED-B35F-4174-B5D6-8083CC47FE91}"/>
              </a:ext>
            </a:extLst>
          </p:cNvPr>
          <p:cNvSpPr txBox="1"/>
          <p:nvPr/>
        </p:nvSpPr>
        <p:spPr>
          <a:xfrm>
            <a:off x="4179401" y="1784937"/>
            <a:ext cx="4303097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6600">
                <a:solidFill>
                  <a:srgbClr val="52B2A7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27B37A5-AC06-44CA-B23A-889D76790A63}"/>
              </a:ext>
            </a:extLst>
          </p:cNvPr>
          <p:cNvSpPr txBox="1"/>
          <p:nvPr/>
        </p:nvSpPr>
        <p:spPr>
          <a:xfrm>
            <a:off x="3175000" y="2978536"/>
            <a:ext cx="568053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kumimoji="1" lang="zh-CN" sz="5400">
                <a:solidFill>
                  <a:srgbClr val="3C3C3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D2057E-8840-4C67-90DE-2DD41D38B98F}"/>
              </a:ext>
            </a:extLst>
          </p:cNvPr>
          <p:cNvSpPr txBox="1"/>
          <p:nvPr/>
        </p:nvSpPr>
        <p:spPr>
          <a:xfrm>
            <a:off x="3405886" y="3802804"/>
            <a:ext cx="531266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val="1526009926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3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3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id="5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id="6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00" fill="hold" id="7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900" fill="hold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"/>
      <p:bldP grpId="0" s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3eqgqwq">
      <a:majorFont>
        <a:latin typeface="微软雅黑" panose="020f0302020204030204"/>
        <a:ea typeface="微软雅黑"/>
        <a:cs typeface="Arial"/>
      </a:majorFont>
      <a:minorFont>
        <a:latin typeface="微软雅黑" panose="020f0302020204030204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164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29">
      <vt:lpstr>Arial</vt:lpstr>
      <vt:lpstr>微软雅黑</vt:lpstr>
      <vt:lpstr>Calibri Light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2021-08-22T11:59:25Z</dcterms:created>
  <cp:lastPrinted>2021-08-22T11:59:25Z</cp:lastPrinted>
  <dcterms:modified xsi:type="dcterms:W3CDTF">2021-08-22T05:51:08Z</dcterms:modified>
  <cp:revision>1</cp:revision>
</cp:coreProperties>
</file>